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BA845-4CBF-447B-8ABB-D65C85FEB21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A2B0-A0C8-4FDE-96C9-F20F098D82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2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7375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405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9343647" y="4235851"/>
            <a:ext cx="7496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100047" y="4211003"/>
            <a:ext cx="7496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338859" y="1362700"/>
            <a:ext cx="9515557" cy="2032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338868" y="5292133"/>
            <a:ext cx="9515557" cy="2032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338867" y="2335685"/>
            <a:ext cx="9515600" cy="1363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7200"/>
            </a:lvl1pPr>
            <a:lvl2pPr lvl="1" algn="ctr">
              <a:spcBef>
                <a:spcPts val="0"/>
              </a:spcBef>
              <a:buSzPct val="100000"/>
              <a:defRPr sz="7200"/>
            </a:lvl2pPr>
            <a:lvl3pPr lvl="2" algn="ctr">
              <a:spcBef>
                <a:spcPts val="0"/>
              </a:spcBef>
              <a:buSzPct val="100000"/>
              <a:defRPr sz="7200"/>
            </a:lvl3pPr>
            <a:lvl4pPr lvl="3" algn="ctr">
              <a:spcBef>
                <a:spcPts val="0"/>
              </a:spcBef>
              <a:buSzPct val="100000"/>
              <a:defRPr sz="7200"/>
            </a:lvl4pPr>
            <a:lvl5pPr lvl="4" algn="ctr">
              <a:spcBef>
                <a:spcPts val="0"/>
              </a:spcBef>
              <a:buSzPct val="100000"/>
              <a:defRPr sz="7200"/>
            </a:lvl5pPr>
            <a:lvl6pPr lvl="5" algn="ctr">
              <a:spcBef>
                <a:spcPts val="0"/>
              </a:spcBef>
              <a:buSzPct val="100000"/>
              <a:defRPr sz="7200"/>
            </a:lvl6pPr>
            <a:lvl7pPr lvl="6" algn="ctr">
              <a:spcBef>
                <a:spcPts val="0"/>
              </a:spcBef>
              <a:buSzPct val="100000"/>
              <a:defRPr sz="7200"/>
            </a:lvl7pPr>
            <a:lvl8pPr lvl="7" algn="ctr">
              <a:spcBef>
                <a:spcPts val="0"/>
              </a:spcBef>
              <a:buSzPct val="100000"/>
              <a:defRPr sz="7200"/>
            </a:lvl8pPr>
            <a:lvl9pPr lvl="8" algn="ctr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849633" y="3800052"/>
            <a:ext cx="6494000" cy="1056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/>
              <a:pPr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04253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15600" y="1739800"/>
            <a:ext cx="11360800" cy="2051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7333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7333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7333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7333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7333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7333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7333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7333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7333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15600" y="3994200"/>
            <a:ext cx="11360800" cy="1428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/>
              <a:pPr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60005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/>
              <a:pPr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60353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67" y="3429200"/>
            <a:ext cx="12192000" cy="34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15600" y="1086400"/>
            <a:ext cx="11428400" cy="1256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>
                <a:solidFill>
                  <a:schemeClr val="lt1"/>
                </a:solidFill>
              </a:rPr>
              <a:pPr/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2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/>
              <a:pPr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7410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15600" y="1688233"/>
            <a:ext cx="5333200" cy="440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6443200" y="1688233"/>
            <a:ext cx="5333200" cy="440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/>
              <a:pPr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72778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/>
              <a:pPr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81245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/>
              <a:pPr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403616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84800" cy="5454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/>
              <a:pPr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0571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47" name="Shape 47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54000" y="1386233"/>
            <a:ext cx="5393600" cy="2234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354000" y="3635833"/>
            <a:ext cx="5393600" cy="1646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>
                <a:solidFill>
                  <a:schemeClr val="lt1"/>
                </a:solidFill>
              </a:rPr>
              <a:pPr/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00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15600" y="5640967"/>
            <a:ext cx="7998400" cy="79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32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it" smtClean="0"/>
              <a:pPr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2646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it" sz="1333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pPr algn="r"/>
              <a:t>‹N›</a:t>
            </a:fld>
            <a:endParaRPr lang="it" sz="1333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198190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wrap="square" lIns="121900" tIns="121900" rIns="121900" bIns="121900" anchor="t" anchorCtr="0">
            <a:noAutofit/>
          </a:bodyPr>
          <a:lstStyle/>
          <a:p>
            <a:r>
              <a:rPr lang="it"/>
              <a:t>Esempio</a:t>
            </a:r>
          </a:p>
        </p:txBody>
      </p:sp>
      <p:graphicFrame>
        <p:nvGraphicFramePr>
          <p:cNvPr id="116" name="Shape 116"/>
          <p:cNvGraphicFramePr/>
          <p:nvPr/>
        </p:nvGraphicFramePr>
        <p:xfrm>
          <a:off x="1602918" y="1553233"/>
          <a:ext cx="8986167" cy="43278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14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9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700" b="1">
                        <a:solidFill>
                          <a:srgbClr val="980000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Senza iperammortamento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Con iperammortamento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12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Anno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Ammortamento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Deduzione (aliquota 24%)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Ammortamento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Deduzione (aliquota 24%)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2017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2018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2019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2020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2021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7.200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18.000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7" name="Shape 117"/>
          <p:cNvSpPr txBox="1"/>
          <p:nvPr/>
        </p:nvSpPr>
        <p:spPr>
          <a:xfrm>
            <a:off x="3262533" y="782333"/>
            <a:ext cx="7992400" cy="416000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t" anchorCtr="0">
            <a:noAutofit/>
          </a:bodyPr>
          <a:lstStyle/>
          <a:p>
            <a:pPr defTabSz="1219170"/>
            <a:r>
              <a:rPr lang="it" sz="1867" b="1" kern="0">
                <a:solidFill>
                  <a:srgbClr val="695D46"/>
                </a:solidFill>
                <a:latin typeface="Arial"/>
                <a:cs typeface="Arial"/>
                <a:sym typeface="Arial"/>
              </a:rPr>
              <a:t>Investimento: 30.000€ ammortizzabile in 5 anni</a:t>
            </a:r>
          </a:p>
        </p:txBody>
      </p:sp>
    </p:spTree>
    <p:extLst>
      <p:ext uri="{BB962C8B-B14F-4D97-AF65-F5344CB8AC3E}">
        <p14:creationId xmlns:p14="http://schemas.microsoft.com/office/powerpoint/2010/main" val="80358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wrap="square" lIns="121900" tIns="121900" rIns="121900" bIns="121900" anchor="t" anchorCtr="0">
            <a:noAutofit/>
          </a:bodyPr>
          <a:lstStyle/>
          <a:p>
            <a:r>
              <a:rPr lang="it"/>
              <a:t>Esempio</a:t>
            </a:r>
          </a:p>
        </p:txBody>
      </p:sp>
      <p:graphicFrame>
        <p:nvGraphicFramePr>
          <p:cNvPr id="123" name="Shape 123"/>
          <p:cNvGraphicFramePr/>
          <p:nvPr/>
        </p:nvGraphicFramePr>
        <p:xfrm>
          <a:off x="1602918" y="1553233"/>
          <a:ext cx="8986167" cy="43278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14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9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700" b="1">
                        <a:solidFill>
                          <a:srgbClr val="980000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Senza iperammortamento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Con iperammortamento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12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Anno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Ammortamento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Deduzione (aliquota 24%)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Ammortamento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Deduzione (aliquota 24%)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2017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2018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2019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2020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2021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6.000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1.440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15.000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>
                          <a:solidFill>
                            <a:srgbClr val="980000"/>
                          </a:solidFill>
                        </a:rPr>
                        <a:t>3.600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7.200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it" sz="1700" b="1">
                          <a:solidFill>
                            <a:srgbClr val="980000"/>
                          </a:solidFill>
                        </a:rPr>
                        <a:t>18.000</a:t>
                      </a: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9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4" name="Shape 124"/>
          <p:cNvSpPr txBox="1"/>
          <p:nvPr/>
        </p:nvSpPr>
        <p:spPr>
          <a:xfrm>
            <a:off x="6633133" y="5825200"/>
            <a:ext cx="1967600" cy="696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t" anchorCtr="0">
            <a:noAutofit/>
          </a:bodyPr>
          <a:lstStyle/>
          <a:p>
            <a:pPr algn="ctr" defTabSz="1219170"/>
            <a:r>
              <a:rPr lang="it" sz="1867" b="1" kern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Vantaggio: 10.800 €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3262533" y="782333"/>
            <a:ext cx="7992400" cy="416000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t" anchorCtr="0">
            <a:noAutofit/>
          </a:bodyPr>
          <a:lstStyle/>
          <a:p>
            <a:pPr defTabSz="1219170"/>
            <a:r>
              <a:rPr lang="it" sz="1867" b="1" kern="0">
                <a:solidFill>
                  <a:srgbClr val="695D46"/>
                </a:solidFill>
                <a:latin typeface="Arial"/>
                <a:cs typeface="Arial"/>
                <a:sym typeface="Arial"/>
              </a:rPr>
              <a:t>Investimento: 30.000€ ammortizzabile in 5 anni</a:t>
            </a:r>
          </a:p>
        </p:txBody>
      </p:sp>
      <p:sp>
        <p:nvSpPr>
          <p:cNvPr id="126" name="Shape 126"/>
          <p:cNvSpPr/>
          <p:nvPr/>
        </p:nvSpPr>
        <p:spPr>
          <a:xfrm>
            <a:off x="4283033" y="5154333"/>
            <a:ext cx="6858000" cy="1363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t" anchorCtr="0">
            <a:noAutofit/>
          </a:bodyPr>
          <a:lstStyle/>
          <a:p>
            <a:pPr algn="ctr" defTabSz="1219170"/>
            <a:endParaRPr sz="1867" b="1" kern="0">
              <a:solidFill>
                <a:srgbClr val="FF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7519885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73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PT Sans Narrow</vt:lpstr>
      <vt:lpstr>Tropic</vt:lpstr>
      <vt:lpstr>Esempio</vt:lpstr>
      <vt:lpstr>Esempio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Esempio</dc:title>
  <dc:creator>Ines</dc:creator>
  <cp:lastModifiedBy>Ines</cp:lastModifiedBy>
  <cp:revision>1</cp:revision>
  <dcterms:created xsi:type="dcterms:W3CDTF">2017-10-09T15:20:42Z</dcterms:created>
  <dcterms:modified xsi:type="dcterms:W3CDTF">2017-10-09T15:21:31Z</dcterms:modified>
</cp:coreProperties>
</file>