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1AF96-DF81-4C30-8B74-208E9C0463E6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5CD69888-0796-43C0-80B3-82F51E8902B2}">
      <dgm:prSet phldrT="[Testo]"/>
      <dgm:spPr/>
      <dgm:t>
        <a:bodyPr/>
        <a:lstStyle/>
        <a:p>
          <a:r>
            <a:rPr lang="it-IT" dirty="0"/>
            <a:t>1</a:t>
          </a:r>
        </a:p>
      </dgm:t>
    </dgm:pt>
    <dgm:pt modelId="{11AEB58A-B835-4754-BB2D-4A2C0B02E892}" type="parTrans" cxnId="{6560AD80-152A-45F5-A6CC-E0BD1A96B0D5}">
      <dgm:prSet/>
      <dgm:spPr/>
      <dgm:t>
        <a:bodyPr/>
        <a:lstStyle/>
        <a:p>
          <a:endParaRPr lang="it-IT"/>
        </a:p>
      </dgm:t>
    </dgm:pt>
    <dgm:pt modelId="{EB28B3EA-74B0-4423-945C-C145DF1B3F3B}" type="sibTrans" cxnId="{6560AD80-152A-45F5-A6CC-E0BD1A96B0D5}">
      <dgm:prSet/>
      <dgm:spPr/>
      <dgm:t>
        <a:bodyPr/>
        <a:lstStyle/>
        <a:p>
          <a:endParaRPr lang="it-IT"/>
        </a:p>
      </dgm:t>
    </dgm:pt>
    <dgm:pt modelId="{9F902752-3622-459D-B7E5-FB5D3DBFB60B}">
      <dgm:prSet phldrT="[Testo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Definire i compiti della persona che gestisce il programma di audit</a:t>
          </a:r>
          <a:endParaRPr lang="it-IT" dirty="0"/>
        </a:p>
      </dgm:t>
    </dgm:pt>
    <dgm:pt modelId="{D6B3D112-35B4-40F1-BDED-F18E0ABB2AE1}" type="parTrans" cxnId="{C1A77325-36B7-4F66-854A-F2216B467022}">
      <dgm:prSet/>
      <dgm:spPr/>
      <dgm:t>
        <a:bodyPr/>
        <a:lstStyle/>
        <a:p>
          <a:endParaRPr lang="it-IT"/>
        </a:p>
      </dgm:t>
    </dgm:pt>
    <dgm:pt modelId="{85AA0BB8-2A25-4960-8256-890B6AE1F92B}" type="sibTrans" cxnId="{C1A77325-36B7-4F66-854A-F2216B467022}">
      <dgm:prSet/>
      <dgm:spPr/>
      <dgm:t>
        <a:bodyPr/>
        <a:lstStyle/>
        <a:p>
          <a:endParaRPr lang="it-IT"/>
        </a:p>
      </dgm:t>
    </dgm:pt>
    <dgm:pt modelId="{C5B6E66E-430B-42DC-8D19-F8FA25A3DF4D}">
      <dgm:prSet phldrT="[Testo]"/>
      <dgm:spPr/>
      <dgm:t>
        <a:bodyPr/>
        <a:lstStyle/>
        <a:p>
          <a:r>
            <a:rPr lang="it-IT" dirty="0"/>
            <a:t>2</a:t>
          </a:r>
        </a:p>
      </dgm:t>
    </dgm:pt>
    <dgm:pt modelId="{EAA8A362-0517-4F60-8133-AFA2EF49C10B}" type="parTrans" cxnId="{5E10CD88-A109-4A05-B785-3BEFA9CF330D}">
      <dgm:prSet/>
      <dgm:spPr/>
      <dgm:t>
        <a:bodyPr/>
        <a:lstStyle/>
        <a:p>
          <a:endParaRPr lang="it-IT"/>
        </a:p>
      </dgm:t>
    </dgm:pt>
    <dgm:pt modelId="{762E447A-28FB-4959-88BA-C4FFF967A2B4}" type="sibTrans" cxnId="{5E10CD88-A109-4A05-B785-3BEFA9CF330D}">
      <dgm:prSet/>
      <dgm:spPr/>
      <dgm:t>
        <a:bodyPr/>
        <a:lstStyle/>
        <a:p>
          <a:endParaRPr lang="it-IT"/>
        </a:p>
      </dgm:t>
    </dgm:pt>
    <dgm:pt modelId="{E1B1303B-3B40-40CB-8602-6AC29221B886}">
      <dgm:prSet phldrT="[Testo]"/>
      <dgm:spPr/>
      <dgm:t>
        <a:bodyPr/>
        <a:lstStyle/>
        <a:p>
          <a:pPr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Definire le competenze della persona che gestisce il programma di audit</a:t>
          </a:r>
          <a:endParaRPr lang="it-IT" dirty="0"/>
        </a:p>
      </dgm:t>
    </dgm:pt>
    <dgm:pt modelId="{65D4F1CF-5819-4224-84DE-53D1C74265C0}" type="parTrans" cxnId="{7CF7B0AD-CA62-4E09-945E-FD81CA60998C}">
      <dgm:prSet/>
      <dgm:spPr/>
      <dgm:t>
        <a:bodyPr/>
        <a:lstStyle/>
        <a:p>
          <a:endParaRPr lang="it-IT"/>
        </a:p>
      </dgm:t>
    </dgm:pt>
    <dgm:pt modelId="{B84003AE-559C-444B-AD54-21D26550E2EB}" type="sibTrans" cxnId="{7CF7B0AD-CA62-4E09-945E-FD81CA60998C}">
      <dgm:prSet/>
      <dgm:spPr/>
      <dgm:t>
        <a:bodyPr/>
        <a:lstStyle/>
        <a:p>
          <a:endParaRPr lang="it-IT"/>
        </a:p>
      </dgm:t>
    </dgm:pt>
    <dgm:pt modelId="{8BE037F2-7CCD-4CEE-A762-D4D01D242607}">
      <dgm:prSet phldrT="[Testo]"/>
      <dgm:spPr/>
      <dgm:t>
        <a:bodyPr/>
        <a:lstStyle/>
        <a:p>
          <a:r>
            <a:rPr lang="it-IT" dirty="0"/>
            <a:t>3</a:t>
          </a:r>
        </a:p>
      </dgm:t>
    </dgm:pt>
    <dgm:pt modelId="{60B52094-1DE0-42D6-A39B-9F9D9ADAD48C}" type="parTrans" cxnId="{6517D5B5-2FA7-4D70-8AB5-927A6A5B5B6F}">
      <dgm:prSet/>
      <dgm:spPr/>
      <dgm:t>
        <a:bodyPr/>
        <a:lstStyle/>
        <a:p>
          <a:endParaRPr lang="it-IT"/>
        </a:p>
      </dgm:t>
    </dgm:pt>
    <dgm:pt modelId="{DB693479-8F5E-4A30-96B1-57E0C2438D12}" type="sibTrans" cxnId="{6517D5B5-2FA7-4D70-8AB5-927A6A5B5B6F}">
      <dgm:prSet/>
      <dgm:spPr/>
      <dgm:t>
        <a:bodyPr/>
        <a:lstStyle/>
        <a:p>
          <a:endParaRPr lang="it-IT"/>
        </a:p>
      </dgm:t>
    </dgm:pt>
    <dgm:pt modelId="{918DBE7F-6217-4D9C-955B-F0EC85DB73E7}">
      <dgm:prSet phldrT="[Testo]"/>
      <dgm:spPr/>
      <dgm:t>
        <a:bodyPr/>
        <a:lstStyle/>
        <a:p>
          <a:pPr>
            <a:buSzPct val="2500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Determinare l’estensione del programma di audit</a:t>
          </a:r>
          <a:endParaRPr lang="it-IT" dirty="0"/>
        </a:p>
      </dgm:t>
    </dgm:pt>
    <dgm:pt modelId="{141D9947-8CB9-4CA7-846A-F2EDEE1DF54F}" type="parTrans" cxnId="{1056CC9C-2616-4DD9-A7FE-439AFD181E7A}">
      <dgm:prSet/>
      <dgm:spPr/>
      <dgm:t>
        <a:bodyPr/>
        <a:lstStyle/>
        <a:p>
          <a:endParaRPr lang="it-IT"/>
        </a:p>
      </dgm:t>
    </dgm:pt>
    <dgm:pt modelId="{434E3056-8D75-4065-8D77-5D68F3617559}" type="sibTrans" cxnId="{1056CC9C-2616-4DD9-A7FE-439AFD181E7A}">
      <dgm:prSet/>
      <dgm:spPr/>
      <dgm:t>
        <a:bodyPr/>
        <a:lstStyle/>
        <a:p>
          <a:endParaRPr lang="it-IT"/>
        </a:p>
      </dgm:t>
    </dgm:pt>
    <dgm:pt modelId="{CA192221-BE4F-46CE-96F8-7A51783CFA6C}">
      <dgm:prSet/>
      <dgm:spPr/>
      <dgm:t>
        <a:bodyPr/>
        <a:lstStyle/>
        <a:p>
          <a:r>
            <a:rPr lang="it-IT" dirty="0"/>
            <a:t>4</a:t>
          </a:r>
        </a:p>
      </dgm:t>
    </dgm:pt>
    <dgm:pt modelId="{6E3AA30C-2493-425F-9502-F0C60B1A6815}" type="parTrans" cxnId="{D9E50A78-9172-4D65-9C6F-E67EDC780720}">
      <dgm:prSet/>
      <dgm:spPr/>
      <dgm:t>
        <a:bodyPr/>
        <a:lstStyle/>
        <a:p>
          <a:endParaRPr lang="it-IT"/>
        </a:p>
      </dgm:t>
    </dgm:pt>
    <dgm:pt modelId="{96201AFF-A6DB-486F-ADD3-BEDF17F5D594}" type="sibTrans" cxnId="{D9E50A78-9172-4D65-9C6F-E67EDC780720}">
      <dgm:prSet/>
      <dgm:spPr/>
      <dgm:t>
        <a:bodyPr/>
        <a:lstStyle/>
        <a:p>
          <a:endParaRPr lang="it-IT"/>
        </a:p>
      </dgm:t>
    </dgm:pt>
    <dgm:pt modelId="{07B19080-6180-4F78-9B2F-7C270AC223AA}">
      <dgm:prSet/>
      <dgm:spPr/>
      <dgm:t>
        <a:bodyPr/>
        <a:lstStyle/>
        <a:p>
          <a:r>
            <a:rPr lang="it-IT" dirty="0"/>
            <a:t>5</a:t>
          </a:r>
        </a:p>
      </dgm:t>
    </dgm:pt>
    <dgm:pt modelId="{084AB64C-F5D4-4FD2-842A-3DAA8B272A0B}" type="parTrans" cxnId="{0B5B7E1D-700C-4F64-AF5E-B10F472AB10A}">
      <dgm:prSet/>
      <dgm:spPr/>
      <dgm:t>
        <a:bodyPr/>
        <a:lstStyle/>
        <a:p>
          <a:endParaRPr lang="it-IT"/>
        </a:p>
      </dgm:t>
    </dgm:pt>
    <dgm:pt modelId="{25202681-F74C-4F5B-894D-C1AE5CD7D013}" type="sibTrans" cxnId="{0B5B7E1D-700C-4F64-AF5E-B10F472AB10A}">
      <dgm:prSet/>
      <dgm:spPr/>
      <dgm:t>
        <a:bodyPr/>
        <a:lstStyle/>
        <a:p>
          <a:endParaRPr lang="it-IT"/>
        </a:p>
      </dgm:t>
    </dgm:pt>
    <dgm:pt modelId="{5050C9CD-B9D1-40A9-B8A5-EA4D97D087E8}">
      <dgm:prSet/>
      <dgm:spPr/>
      <dgm:t>
        <a:bodyPr/>
        <a:lstStyle/>
        <a:p>
          <a:r>
            <a:rPr lang="it-IT" dirty="0"/>
            <a:t>6</a:t>
          </a:r>
        </a:p>
      </dgm:t>
    </dgm:pt>
    <dgm:pt modelId="{4880D5DD-C310-4256-9A93-8198FAB4E6C8}" type="parTrans" cxnId="{B811F013-853C-4B8C-B52F-E92458488FFA}">
      <dgm:prSet/>
      <dgm:spPr/>
      <dgm:t>
        <a:bodyPr/>
        <a:lstStyle/>
        <a:p>
          <a:endParaRPr lang="it-IT"/>
        </a:p>
      </dgm:t>
    </dgm:pt>
    <dgm:pt modelId="{8B90B72C-85C3-40EC-8D99-EA4CBFA4CDAF}" type="sibTrans" cxnId="{B811F013-853C-4B8C-B52F-E92458488FFA}">
      <dgm:prSet/>
      <dgm:spPr/>
      <dgm:t>
        <a:bodyPr/>
        <a:lstStyle/>
        <a:p>
          <a:endParaRPr lang="it-IT"/>
        </a:p>
      </dgm:t>
    </dgm:pt>
    <dgm:pt modelId="{D248B092-4EB8-45E7-9358-9014DB3EA19C}">
      <dgm:prSet/>
      <dgm:spPr/>
      <dgm:t>
        <a:bodyPr/>
        <a:lstStyle/>
        <a:p>
          <a:pPr>
            <a:buSzPct val="25000"/>
            <a:buNone/>
          </a:pPr>
          <a:r>
            <a:rPr lang="it-IT">
              <a:latin typeface="Open Sans"/>
              <a:ea typeface="Open Sans"/>
              <a:cs typeface="Open Sans"/>
              <a:sym typeface="Open Sans"/>
            </a:rPr>
            <a:t>Identificare e valutare i rischi nell’attività di audit</a:t>
          </a:r>
          <a:endParaRPr lang="it-IT"/>
        </a:p>
      </dgm:t>
    </dgm:pt>
    <dgm:pt modelId="{8108537F-3B91-4B5D-B463-5824BABAC64C}" type="parTrans" cxnId="{CC74484C-6B68-4F7D-9F7D-DE362CC3327B}">
      <dgm:prSet/>
      <dgm:spPr/>
      <dgm:t>
        <a:bodyPr/>
        <a:lstStyle/>
        <a:p>
          <a:endParaRPr lang="it-IT"/>
        </a:p>
      </dgm:t>
    </dgm:pt>
    <dgm:pt modelId="{8613F37B-145A-48EB-92AB-79B63A868A71}" type="sibTrans" cxnId="{CC74484C-6B68-4F7D-9F7D-DE362CC3327B}">
      <dgm:prSet/>
      <dgm:spPr/>
      <dgm:t>
        <a:bodyPr/>
        <a:lstStyle/>
        <a:p>
          <a:endParaRPr lang="it-IT"/>
        </a:p>
      </dgm:t>
    </dgm:pt>
    <dgm:pt modelId="{CAEADF8A-63BE-49F2-81AD-F635CFB667D0}">
      <dgm:prSet/>
      <dgm:spPr/>
      <dgm:t>
        <a:bodyPr/>
        <a:lstStyle/>
        <a:p>
          <a:pPr>
            <a:buSzPct val="25000"/>
            <a:buNone/>
          </a:pPr>
          <a:r>
            <a:rPr lang="it-IT">
              <a:latin typeface="Open Sans"/>
              <a:ea typeface="Open Sans"/>
              <a:cs typeface="Open Sans"/>
              <a:sym typeface="Open Sans"/>
            </a:rPr>
            <a:t>Definizione delle procedure per il programma di audit</a:t>
          </a:r>
          <a:endParaRPr lang="it-IT"/>
        </a:p>
      </dgm:t>
    </dgm:pt>
    <dgm:pt modelId="{DA92E294-7A21-4EB5-B51C-784F63397616}" type="parTrans" cxnId="{7D01B900-D694-47E2-85C5-A47D936AEB59}">
      <dgm:prSet/>
      <dgm:spPr/>
      <dgm:t>
        <a:bodyPr/>
        <a:lstStyle/>
        <a:p>
          <a:endParaRPr lang="it-IT"/>
        </a:p>
      </dgm:t>
    </dgm:pt>
    <dgm:pt modelId="{D8A56824-DA11-46D9-8272-CDC56B031CEF}" type="sibTrans" cxnId="{7D01B900-D694-47E2-85C5-A47D936AEB59}">
      <dgm:prSet/>
      <dgm:spPr/>
      <dgm:t>
        <a:bodyPr/>
        <a:lstStyle/>
        <a:p>
          <a:endParaRPr lang="it-IT"/>
        </a:p>
      </dgm:t>
    </dgm:pt>
    <dgm:pt modelId="{C73CD772-290E-4003-A44A-A0BF010F1501}">
      <dgm:prSet/>
      <dgm:spPr/>
      <dgm:t>
        <a:bodyPr/>
        <a:lstStyle/>
        <a:p>
          <a:pPr>
            <a:buSzPct val="25000"/>
            <a:buNone/>
          </a:pPr>
          <a:r>
            <a:rPr lang="it-IT">
              <a:latin typeface="Open Sans"/>
              <a:ea typeface="Open Sans"/>
              <a:cs typeface="Open Sans"/>
              <a:sym typeface="Open Sans"/>
            </a:rPr>
            <a:t>Identificazione delle risorse per il programma di audit</a:t>
          </a:r>
          <a:endParaRPr lang="it-IT"/>
        </a:p>
      </dgm:t>
    </dgm:pt>
    <dgm:pt modelId="{F8B01098-0FD5-46C0-AF73-2357F4A0A8FB}" type="parTrans" cxnId="{76961339-75BE-48A3-89CA-D50C02EE619C}">
      <dgm:prSet/>
      <dgm:spPr/>
      <dgm:t>
        <a:bodyPr/>
        <a:lstStyle/>
        <a:p>
          <a:endParaRPr lang="it-IT"/>
        </a:p>
      </dgm:t>
    </dgm:pt>
    <dgm:pt modelId="{C0495903-14EC-4329-97AE-E9128DF07C2A}" type="sibTrans" cxnId="{76961339-75BE-48A3-89CA-D50C02EE619C}">
      <dgm:prSet/>
      <dgm:spPr/>
      <dgm:t>
        <a:bodyPr/>
        <a:lstStyle/>
        <a:p>
          <a:endParaRPr lang="it-IT"/>
        </a:p>
      </dgm:t>
    </dgm:pt>
    <dgm:pt modelId="{82D91DC5-6585-4716-82E4-7A3FB27B2BF1}" type="pres">
      <dgm:prSet presAssocID="{5501AF96-DF81-4C30-8B74-208E9C0463E6}" presName="linearFlow" presStyleCnt="0">
        <dgm:presLayoutVars>
          <dgm:dir/>
          <dgm:animLvl val="lvl"/>
          <dgm:resizeHandles val="exact"/>
        </dgm:presLayoutVars>
      </dgm:prSet>
      <dgm:spPr/>
    </dgm:pt>
    <dgm:pt modelId="{34F9873D-A21D-462F-912A-72DA7AB69294}" type="pres">
      <dgm:prSet presAssocID="{5CD69888-0796-43C0-80B3-82F51E8902B2}" presName="composite" presStyleCnt="0"/>
      <dgm:spPr/>
    </dgm:pt>
    <dgm:pt modelId="{BFA4D62A-E255-4860-9AF8-F4514336AA59}" type="pres">
      <dgm:prSet presAssocID="{5CD69888-0796-43C0-80B3-82F51E8902B2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20BF66E-3FA6-49FF-BC20-D6FDE0E732F2}" type="pres">
      <dgm:prSet presAssocID="{5CD69888-0796-43C0-80B3-82F51E8902B2}" presName="descendantText" presStyleLbl="alignAcc1" presStyleIdx="0" presStyleCnt="6">
        <dgm:presLayoutVars>
          <dgm:bulletEnabled val="1"/>
        </dgm:presLayoutVars>
      </dgm:prSet>
      <dgm:spPr/>
    </dgm:pt>
    <dgm:pt modelId="{31CE8D0E-4476-4382-9A58-DCEA33295814}" type="pres">
      <dgm:prSet presAssocID="{EB28B3EA-74B0-4423-945C-C145DF1B3F3B}" presName="sp" presStyleCnt="0"/>
      <dgm:spPr/>
    </dgm:pt>
    <dgm:pt modelId="{FBF3E37B-AA43-4755-B8E5-F03A397BA71F}" type="pres">
      <dgm:prSet presAssocID="{C5B6E66E-430B-42DC-8D19-F8FA25A3DF4D}" presName="composite" presStyleCnt="0"/>
      <dgm:spPr/>
    </dgm:pt>
    <dgm:pt modelId="{5DCDB4A3-7538-4B92-B7F2-29D75E8B623E}" type="pres">
      <dgm:prSet presAssocID="{C5B6E66E-430B-42DC-8D19-F8FA25A3DF4D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004D21A-CE13-4ECB-88D1-EB3E0B6E121E}" type="pres">
      <dgm:prSet presAssocID="{C5B6E66E-430B-42DC-8D19-F8FA25A3DF4D}" presName="descendantText" presStyleLbl="alignAcc1" presStyleIdx="1" presStyleCnt="6">
        <dgm:presLayoutVars>
          <dgm:bulletEnabled val="1"/>
        </dgm:presLayoutVars>
      </dgm:prSet>
      <dgm:spPr/>
    </dgm:pt>
    <dgm:pt modelId="{18D80C89-052D-49ED-B3CB-68A59EDB7F37}" type="pres">
      <dgm:prSet presAssocID="{762E447A-28FB-4959-88BA-C4FFF967A2B4}" presName="sp" presStyleCnt="0"/>
      <dgm:spPr/>
    </dgm:pt>
    <dgm:pt modelId="{972DD703-7296-444B-AA11-6C3242C5F79C}" type="pres">
      <dgm:prSet presAssocID="{8BE037F2-7CCD-4CEE-A762-D4D01D242607}" presName="composite" presStyleCnt="0"/>
      <dgm:spPr/>
    </dgm:pt>
    <dgm:pt modelId="{809A3265-C0FA-4D54-A729-5DA61EEEFDEF}" type="pres">
      <dgm:prSet presAssocID="{8BE037F2-7CCD-4CEE-A762-D4D01D24260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7BAD63EE-AA33-4793-93AA-CFD0F86CA103}" type="pres">
      <dgm:prSet presAssocID="{8BE037F2-7CCD-4CEE-A762-D4D01D242607}" presName="descendantText" presStyleLbl="alignAcc1" presStyleIdx="2" presStyleCnt="6">
        <dgm:presLayoutVars>
          <dgm:bulletEnabled val="1"/>
        </dgm:presLayoutVars>
      </dgm:prSet>
      <dgm:spPr/>
    </dgm:pt>
    <dgm:pt modelId="{80E50A72-DCDE-4FEA-8D11-E86C1BEB7C70}" type="pres">
      <dgm:prSet presAssocID="{DB693479-8F5E-4A30-96B1-57E0C2438D12}" presName="sp" presStyleCnt="0"/>
      <dgm:spPr/>
    </dgm:pt>
    <dgm:pt modelId="{4C2DC692-352C-48D3-865A-A885C768E95B}" type="pres">
      <dgm:prSet presAssocID="{CA192221-BE4F-46CE-96F8-7A51783CFA6C}" presName="composite" presStyleCnt="0"/>
      <dgm:spPr/>
    </dgm:pt>
    <dgm:pt modelId="{11EA0643-4A9C-4490-98BF-2E18F3414468}" type="pres">
      <dgm:prSet presAssocID="{CA192221-BE4F-46CE-96F8-7A51783CFA6C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9AFDB09D-1892-4B87-B9A2-7E702AF709D9}" type="pres">
      <dgm:prSet presAssocID="{CA192221-BE4F-46CE-96F8-7A51783CFA6C}" presName="descendantText" presStyleLbl="alignAcc1" presStyleIdx="3" presStyleCnt="6">
        <dgm:presLayoutVars>
          <dgm:bulletEnabled val="1"/>
        </dgm:presLayoutVars>
      </dgm:prSet>
      <dgm:spPr/>
    </dgm:pt>
    <dgm:pt modelId="{CA5648EC-747B-4324-9425-6FD84855841A}" type="pres">
      <dgm:prSet presAssocID="{96201AFF-A6DB-486F-ADD3-BEDF17F5D594}" presName="sp" presStyleCnt="0"/>
      <dgm:spPr/>
    </dgm:pt>
    <dgm:pt modelId="{4B75B51C-7AF3-4534-BBFC-680465B710FE}" type="pres">
      <dgm:prSet presAssocID="{07B19080-6180-4F78-9B2F-7C270AC223AA}" presName="composite" presStyleCnt="0"/>
      <dgm:spPr/>
    </dgm:pt>
    <dgm:pt modelId="{5F07C738-4B3C-4B42-B92B-373364634FAA}" type="pres">
      <dgm:prSet presAssocID="{07B19080-6180-4F78-9B2F-7C270AC223AA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EBCEF9DD-6876-4CE9-914E-8C60C25AB8D2}" type="pres">
      <dgm:prSet presAssocID="{07B19080-6180-4F78-9B2F-7C270AC223AA}" presName="descendantText" presStyleLbl="alignAcc1" presStyleIdx="4" presStyleCnt="6">
        <dgm:presLayoutVars>
          <dgm:bulletEnabled val="1"/>
        </dgm:presLayoutVars>
      </dgm:prSet>
      <dgm:spPr/>
    </dgm:pt>
    <dgm:pt modelId="{8D053602-54BD-4048-8F1E-D2C491D2561B}" type="pres">
      <dgm:prSet presAssocID="{25202681-F74C-4F5B-894D-C1AE5CD7D013}" presName="sp" presStyleCnt="0"/>
      <dgm:spPr/>
    </dgm:pt>
    <dgm:pt modelId="{032AA3A8-68CA-49A2-BEAB-E8AC664CCCC6}" type="pres">
      <dgm:prSet presAssocID="{5050C9CD-B9D1-40A9-B8A5-EA4D97D087E8}" presName="composite" presStyleCnt="0"/>
      <dgm:spPr/>
    </dgm:pt>
    <dgm:pt modelId="{A1ACD7D9-4575-4BD7-9396-B32E4002BD63}" type="pres">
      <dgm:prSet presAssocID="{5050C9CD-B9D1-40A9-B8A5-EA4D97D087E8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D1307AC0-A8BD-4C7D-89E1-2F50E8D88BAE}" type="pres">
      <dgm:prSet presAssocID="{5050C9CD-B9D1-40A9-B8A5-EA4D97D087E8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7D01B900-D694-47E2-85C5-A47D936AEB59}" srcId="{07B19080-6180-4F78-9B2F-7C270AC223AA}" destId="{CAEADF8A-63BE-49F2-81AD-F635CFB667D0}" srcOrd="0" destOrd="0" parTransId="{DA92E294-7A21-4EB5-B51C-784F63397616}" sibTransId="{D8A56824-DA11-46D9-8272-CDC56B031CEF}"/>
    <dgm:cxn modelId="{8D09ED12-883E-4AAA-B895-474631AB4370}" type="presOf" srcId="{C5B6E66E-430B-42DC-8D19-F8FA25A3DF4D}" destId="{5DCDB4A3-7538-4B92-B7F2-29D75E8B623E}" srcOrd="0" destOrd="0" presId="urn:microsoft.com/office/officeart/2005/8/layout/chevron2"/>
    <dgm:cxn modelId="{B811F013-853C-4B8C-B52F-E92458488FFA}" srcId="{5501AF96-DF81-4C30-8B74-208E9C0463E6}" destId="{5050C9CD-B9D1-40A9-B8A5-EA4D97D087E8}" srcOrd="5" destOrd="0" parTransId="{4880D5DD-C310-4256-9A93-8198FAB4E6C8}" sibTransId="{8B90B72C-85C3-40EC-8D99-EA4CBFA4CDAF}"/>
    <dgm:cxn modelId="{0B5B7E1D-700C-4F64-AF5E-B10F472AB10A}" srcId="{5501AF96-DF81-4C30-8B74-208E9C0463E6}" destId="{07B19080-6180-4F78-9B2F-7C270AC223AA}" srcOrd="4" destOrd="0" parTransId="{084AB64C-F5D4-4FD2-842A-3DAA8B272A0B}" sibTransId="{25202681-F74C-4F5B-894D-C1AE5CD7D013}"/>
    <dgm:cxn modelId="{C1A77325-36B7-4F66-854A-F2216B467022}" srcId="{5CD69888-0796-43C0-80B3-82F51E8902B2}" destId="{9F902752-3622-459D-B7E5-FB5D3DBFB60B}" srcOrd="0" destOrd="0" parTransId="{D6B3D112-35B4-40F1-BDED-F18E0ABB2AE1}" sibTransId="{85AA0BB8-2A25-4960-8256-890B6AE1F92B}"/>
    <dgm:cxn modelId="{43249537-7107-4081-9C43-3CA4AEC4E0E0}" type="presOf" srcId="{CA192221-BE4F-46CE-96F8-7A51783CFA6C}" destId="{11EA0643-4A9C-4490-98BF-2E18F3414468}" srcOrd="0" destOrd="0" presId="urn:microsoft.com/office/officeart/2005/8/layout/chevron2"/>
    <dgm:cxn modelId="{76961339-75BE-48A3-89CA-D50C02EE619C}" srcId="{5050C9CD-B9D1-40A9-B8A5-EA4D97D087E8}" destId="{C73CD772-290E-4003-A44A-A0BF010F1501}" srcOrd="0" destOrd="0" parTransId="{F8B01098-0FD5-46C0-AF73-2357F4A0A8FB}" sibTransId="{C0495903-14EC-4329-97AE-E9128DF07C2A}"/>
    <dgm:cxn modelId="{3B31D53B-C218-44D9-9A99-11B5DF11516B}" type="presOf" srcId="{E1B1303B-3B40-40CB-8602-6AC29221B886}" destId="{1004D21A-CE13-4ECB-88D1-EB3E0B6E121E}" srcOrd="0" destOrd="0" presId="urn:microsoft.com/office/officeart/2005/8/layout/chevron2"/>
    <dgm:cxn modelId="{CC74484C-6B68-4F7D-9F7D-DE362CC3327B}" srcId="{CA192221-BE4F-46CE-96F8-7A51783CFA6C}" destId="{D248B092-4EB8-45E7-9358-9014DB3EA19C}" srcOrd="0" destOrd="0" parTransId="{8108537F-3B91-4B5D-B463-5824BABAC64C}" sibTransId="{8613F37B-145A-48EB-92AB-79B63A868A71}"/>
    <dgm:cxn modelId="{0F54DF4E-EA77-4504-9601-C5A5FAC891FA}" type="presOf" srcId="{5501AF96-DF81-4C30-8B74-208E9C0463E6}" destId="{82D91DC5-6585-4716-82E4-7A3FB27B2BF1}" srcOrd="0" destOrd="0" presId="urn:microsoft.com/office/officeart/2005/8/layout/chevron2"/>
    <dgm:cxn modelId="{51EFBC73-8599-48B1-8B0B-B61D22D42FA2}" type="presOf" srcId="{5CD69888-0796-43C0-80B3-82F51E8902B2}" destId="{BFA4D62A-E255-4860-9AF8-F4514336AA59}" srcOrd="0" destOrd="0" presId="urn:microsoft.com/office/officeart/2005/8/layout/chevron2"/>
    <dgm:cxn modelId="{D9E50A78-9172-4D65-9C6F-E67EDC780720}" srcId="{5501AF96-DF81-4C30-8B74-208E9C0463E6}" destId="{CA192221-BE4F-46CE-96F8-7A51783CFA6C}" srcOrd="3" destOrd="0" parTransId="{6E3AA30C-2493-425F-9502-F0C60B1A6815}" sibTransId="{96201AFF-A6DB-486F-ADD3-BEDF17F5D594}"/>
    <dgm:cxn modelId="{67BB1879-C158-4FFB-AD5A-F8F81E83EC15}" type="presOf" srcId="{918DBE7F-6217-4D9C-955B-F0EC85DB73E7}" destId="{7BAD63EE-AA33-4793-93AA-CFD0F86CA103}" srcOrd="0" destOrd="0" presId="urn:microsoft.com/office/officeart/2005/8/layout/chevron2"/>
    <dgm:cxn modelId="{E6CC9D59-8801-4245-A135-A58375979BDE}" type="presOf" srcId="{CAEADF8A-63BE-49F2-81AD-F635CFB667D0}" destId="{EBCEF9DD-6876-4CE9-914E-8C60C25AB8D2}" srcOrd="0" destOrd="0" presId="urn:microsoft.com/office/officeart/2005/8/layout/chevron2"/>
    <dgm:cxn modelId="{F0C12F7F-49F3-4CE4-9BAF-DE701AA9083B}" type="presOf" srcId="{8BE037F2-7CCD-4CEE-A762-D4D01D242607}" destId="{809A3265-C0FA-4D54-A729-5DA61EEEFDEF}" srcOrd="0" destOrd="0" presId="urn:microsoft.com/office/officeart/2005/8/layout/chevron2"/>
    <dgm:cxn modelId="{6560AD80-152A-45F5-A6CC-E0BD1A96B0D5}" srcId="{5501AF96-DF81-4C30-8B74-208E9C0463E6}" destId="{5CD69888-0796-43C0-80B3-82F51E8902B2}" srcOrd="0" destOrd="0" parTransId="{11AEB58A-B835-4754-BB2D-4A2C0B02E892}" sibTransId="{EB28B3EA-74B0-4423-945C-C145DF1B3F3B}"/>
    <dgm:cxn modelId="{89359987-7234-4AFA-AB0A-8FDBA20BFEA2}" type="presOf" srcId="{C73CD772-290E-4003-A44A-A0BF010F1501}" destId="{D1307AC0-A8BD-4C7D-89E1-2F50E8D88BAE}" srcOrd="0" destOrd="0" presId="urn:microsoft.com/office/officeart/2005/8/layout/chevron2"/>
    <dgm:cxn modelId="{5E10CD88-A109-4A05-B785-3BEFA9CF330D}" srcId="{5501AF96-DF81-4C30-8B74-208E9C0463E6}" destId="{C5B6E66E-430B-42DC-8D19-F8FA25A3DF4D}" srcOrd="1" destOrd="0" parTransId="{EAA8A362-0517-4F60-8133-AFA2EF49C10B}" sibTransId="{762E447A-28FB-4959-88BA-C4FFF967A2B4}"/>
    <dgm:cxn modelId="{1056CC9C-2616-4DD9-A7FE-439AFD181E7A}" srcId="{8BE037F2-7CCD-4CEE-A762-D4D01D242607}" destId="{918DBE7F-6217-4D9C-955B-F0EC85DB73E7}" srcOrd="0" destOrd="0" parTransId="{141D9947-8CB9-4CA7-846A-F2EDEE1DF54F}" sibTransId="{434E3056-8D75-4065-8D77-5D68F3617559}"/>
    <dgm:cxn modelId="{380565A2-524B-4D85-9CEE-A4DABFD177FB}" type="presOf" srcId="{5050C9CD-B9D1-40A9-B8A5-EA4D97D087E8}" destId="{A1ACD7D9-4575-4BD7-9396-B32E4002BD63}" srcOrd="0" destOrd="0" presId="urn:microsoft.com/office/officeart/2005/8/layout/chevron2"/>
    <dgm:cxn modelId="{7CF7B0AD-CA62-4E09-945E-FD81CA60998C}" srcId="{C5B6E66E-430B-42DC-8D19-F8FA25A3DF4D}" destId="{E1B1303B-3B40-40CB-8602-6AC29221B886}" srcOrd="0" destOrd="0" parTransId="{65D4F1CF-5819-4224-84DE-53D1C74265C0}" sibTransId="{B84003AE-559C-444B-AD54-21D26550E2EB}"/>
    <dgm:cxn modelId="{6517D5B5-2FA7-4D70-8AB5-927A6A5B5B6F}" srcId="{5501AF96-DF81-4C30-8B74-208E9C0463E6}" destId="{8BE037F2-7CCD-4CEE-A762-D4D01D242607}" srcOrd="2" destOrd="0" parTransId="{60B52094-1DE0-42D6-A39B-9F9D9ADAD48C}" sibTransId="{DB693479-8F5E-4A30-96B1-57E0C2438D12}"/>
    <dgm:cxn modelId="{2DFC97E0-6116-4C65-B865-B0167A2BCB22}" type="presOf" srcId="{9F902752-3622-459D-B7E5-FB5D3DBFB60B}" destId="{420BF66E-3FA6-49FF-BC20-D6FDE0E732F2}" srcOrd="0" destOrd="0" presId="urn:microsoft.com/office/officeart/2005/8/layout/chevron2"/>
    <dgm:cxn modelId="{9DDF0BE8-8714-4475-8F08-2E0BFEEB8C6E}" type="presOf" srcId="{07B19080-6180-4F78-9B2F-7C270AC223AA}" destId="{5F07C738-4B3C-4B42-B92B-373364634FAA}" srcOrd="0" destOrd="0" presId="urn:microsoft.com/office/officeart/2005/8/layout/chevron2"/>
    <dgm:cxn modelId="{5F0240F2-A563-445F-AD4F-D47800C6920E}" type="presOf" srcId="{D248B092-4EB8-45E7-9358-9014DB3EA19C}" destId="{9AFDB09D-1892-4B87-B9A2-7E702AF709D9}" srcOrd="0" destOrd="0" presId="urn:microsoft.com/office/officeart/2005/8/layout/chevron2"/>
    <dgm:cxn modelId="{ED8B8BF9-38B1-49AE-9492-A37D1C582B69}" type="presParOf" srcId="{82D91DC5-6585-4716-82E4-7A3FB27B2BF1}" destId="{34F9873D-A21D-462F-912A-72DA7AB69294}" srcOrd="0" destOrd="0" presId="urn:microsoft.com/office/officeart/2005/8/layout/chevron2"/>
    <dgm:cxn modelId="{3E89F4AC-00F0-432C-86C3-25D0477EEC08}" type="presParOf" srcId="{34F9873D-A21D-462F-912A-72DA7AB69294}" destId="{BFA4D62A-E255-4860-9AF8-F4514336AA59}" srcOrd="0" destOrd="0" presId="urn:microsoft.com/office/officeart/2005/8/layout/chevron2"/>
    <dgm:cxn modelId="{FBF5668B-32A2-48D4-80DE-5C9E55577605}" type="presParOf" srcId="{34F9873D-A21D-462F-912A-72DA7AB69294}" destId="{420BF66E-3FA6-49FF-BC20-D6FDE0E732F2}" srcOrd="1" destOrd="0" presId="urn:microsoft.com/office/officeart/2005/8/layout/chevron2"/>
    <dgm:cxn modelId="{5B5C0C4A-5F84-4465-973F-E20907B74D76}" type="presParOf" srcId="{82D91DC5-6585-4716-82E4-7A3FB27B2BF1}" destId="{31CE8D0E-4476-4382-9A58-DCEA33295814}" srcOrd="1" destOrd="0" presId="urn:microsoft.com/office/officeart/2005/8/layout/chevron2"/>
    <dgm:cxn modelId="{18A2F722-DE74-4632-953C-1E310F958CDB}" type="presParOf" srcId="{82D91DC5-6585-4716-82E4-7A3FB27B2BF1}" destId="{FBF3E37B-AA43-4755-B8E5-F03A397BA71F}" srcOrd="2" destOrd="0" presId="urn:microsoft.com/office/officeart/2005/8/layout/chevron2"/>
    <dgm:cxn modelId="{441964E8-62F5-401B-8697-5D190B9643D6}" type="presParOf" srcId="{FBF3E37B-AA43-4755-B8E5-F03A397BA71F}" destId="{5DCDB4A3-7538-4B92-B7F2-29D75E8B623E}" srcOrd="0" destOrd="0" presId="urn:microsoft.com/office/officeart/2005/8/layout/chevron2"/>
    <dgm:cxn modelId="{2646CF00-33F0-4EA0-8BCA-5AA81DFE1031}" type="presParOf" srcId="{FBF3E37B-AA43-4755-B8E5-F03A397BA71F}" destId="{1004D21A-CE13-4ECB-88D1-EB3E0B6E121E}" srcOrd="1" destOrd="0" presId="urn:microsoft.com/office/officeart/2005/8/layout/chevron2"/>
    <dgm:cxn modelId="{6C2D1471-ACA3-4D20-BB6B-9DCED0C0B0A8}" type="presParOf" srcId="{82D91DC5-6585-4716-82E4-7A3FB27B2BF1}" destId="{18D80C89-052D-49ED-B3CB-68A59EDB7F37}" srcOrd="3" destOrd="0" presId="urn:microsoft.com/office/officeart/2005/8/layout/chevron2"/>
    <dgm:cxn modelId="{CBE08BD5-043C-4B51-A7A1-98929A72D75E}" type="presParOf" srcId="{82D91DC5-6585-4716-82E4-7A3FB27B2BF1}" destId="{972DD703-7296-444B-AA11-6C3242C5F79C}" srcOrd="4" destOrd="0" presId="urn:microsoft.com/office/officeart/2005/8/layout/chevron2"/>
    <dgm:cxn modelId="{6DAFD87A-AE44-4C21-94CC-07863DB52CC5}" type="presParOf" srcId="{972DD703-7296-444B-AA11-6C3242C5F79C}" destId="{809A3265-C0FA-4D54-A729-5DA61EEEFDEF}" srcOrd="0" destOrd="0" presId="urn:microsoft.com/office/officeart/2005/8/layout/chevron2"/>
    <dgm:cxn modelId="{3E509929-E491-47B6-8B9D-246158CA4AB6}" type="presParOf" srcId="{972DD703-7296-444B-AA11-6C3242C5F79C}" destId="{7BAD63EE-AA33-4793-93AA-CFD0F86CA103}" srcOrd="1" destOrd="0" presId="urn:microsoft.com/office/officeart/2005/8/layout/chevron2"/>
    <dgm:cxn modelId="{DCC82E1F-A604-4B08-A67D-86F0ACA82A40}" type="presParOf" srcId="{82D91DC5-6585-4716-82E4-7A3FB27B2BF1}" destId="{80E50A72-DCDE-4FEA-8D11-E86C1BEB7C70}" srcOrd="5" destOrd="0" presId="urn:microsoft.com/office/officeart/2005/8/layout/chevron2"/>
    <dgm:cxn modelId="{FEAE75B2-99D2-4812-B8B0-A7AD5BF7290C}" type="presParOf" srcId="{82D91DC5-6585-4716-82E4-7A3FB27B2BF1}" destId="{4C2DC692-352C-48D3-865A-A885C768E95B}" srcOrd="6" destOrd="0" presId="urn:microsoft.com/office/officeart/2005/8/layout/chevron2"/>
    <dgm:cxn modelId="{F9353001-F3DA-42AC-9684-7A4E29F14407}" type="presParOf" srcId="{4C2DC692-352C-48D3-865A-A885C768E95B}" destId="{11EA0643-4A9C-4490-98BF-2E18F3414468}" srcOrd="0" destOrd="0" presId="urn:microsoft.com/office/officeart/2005/8/layout/chevron2"/>
    <dgm:cxn modelId="{66C992A0-67CB-44F5-9B5F-747C8DC28ECA}" type="presParOf" srcId="{4C2DC692-352C-48D3-865A-A885C768E95B}" destId="{9AFDB09D-1892-4B87-B9A2-7E702AF709D9}" srcOrd="1" destOrd="0" presId="urn:microsoft.com/office/officeart/2005/8/layout/chevron2"/>
    <dgm:cxn modelId="{352D21AC-766F-4CB9-8544-E3FA1D040333}" type="presParOf" srcId="{82D91DC5-6585-4716-82E4-7A3FB27B2BF1}" destId="{CA5648EC-747B-4324-9425-6FD84855841A}" srcOrd="7" destOrd="0" presId="urn:microsoft.com/office/officeart/2005/8/layout/chevron2"/>
    <dgm:cxn modelId="{39D865BE-9F4F-44AE-8CD3-73D37C5F2BDB}" type="presParOf" srcId="{82D91DC5-6585-4716-82E4-7A3FB27B2BF1}" destId="{4B75B51C-7AF3-4534-BBFC-680465B710FE}" srcOrd="8" destOrd="0" presId="urn:microsoft.com/office/officeart/2005/8/layout/chevron2"/>
    <dgm:cxn modelId="{6853282A-E413-493A-A9CE-99C885444DC4}" type="presParOf" srcId="{4B75B51C-7AF3-4534-BBFC-680465B710FE}" destId="{5F07C738-4B3C-4B42-B92B-373364634FAA}" srcOrd="0" destOrd="0" presId="urn:microsoft.com/office/officeart/2005/8/layout/chevron2"/>
    <dgm:cxn modelId="{874E9CF5-6046-40C1-B56E-A7ADE138FB77}" type="presParOf" srcId="{4B75B51C-7AF3-4534-BBFC-680465B710FE}" destId="{EBCEF9DD-6876-4CE9-914E-8C60C25AB8D2}" srcOrd="1" destOrd="0" presId="urn:microsoft.com/office/officeart/2005/8/layout/chevron2"/>
    <dgm:cxn modelId="{C006380F-ACC3-4EAE-B8A2-804DCC8A1597}" type="presParOf" srcId="{82D91DC5-6585-4716-82E4-7A3FB27B2BF1}" destId="{8D053602-54BD-4048-8F1E-D2C491D2561B}" srcOrd="9" destOrd="0" presId="urn:microsoft.com/office/officeart/2005/8/layout/chevron2"/>
    <dgm:cxn modelId="{C77CCE07-6E78-4704-B5A9-984992EBD6B0}" type="presParOf" srcId="{82D91DC5-6585-4716-82E4-7A3FB27B2BF1}" destId="{032AA3A8-68CA-49A2-BEAB-E8AC664CCCC6}" srcOrd="10" destOrd="0" presId="urn:microsoft.com/office/officeart/2005/8/layout/chevron2"/>
    <dgm:cxn modelId="{11337AA3-8C4F-403A-ABB6-EBD36F76E209}" type="presParOf" srcId="{032AA3A8-68CA-49A2-BEAB-E8AC664CCCC6}" destId="{A1ACD7D9-4575-4BD7-9396-B32E4002BD63}" srcOrd="0" destOrd="0" presId="urn:microsoft.com/office/officeart/2005/8/layout/chevron2"/>
    <dgm:cxn modelId="{E379D419-7D76-49B2-B696-3723DF3127DB}" type="presParOf" srcId="{032AA3A8-68CA-49A2-BEAB-E8AC664CCCC6}" destId="{D1307AC0-A8BD-4C7D-89E1-2F50E8D88B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1AF96-DF81-4C30-8B74-208E9C0463E6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5CD69888-0796-43C0-80B3-82F51E8902B2}">
      <dgm:prSet phldrT="[Testo]"/>
      <dgm:spPr/>
      <dgm:t>
        <a:bodyPr/>
        <a:lstStyle/>
        <a:p>
          <a:r>
            <a:rPr lang="it-IT" dirty="0"/>
            <a:t>1</a:t>
          </a:r>
        </a:p>
      </dgm:t>
    </dgm:pt>
    <dgm:pt modelId="{11AEB58A-B835-4754-BB2D-4A2C0B02E892}" type="parTrans" cxnId="{6560AD80-152A-45F5-A6CC-E0BD1A96B0D5}">
      <dgm:prSet/>
      <dgm:spPr/>
      <dgm:t>
        <a:bodyPr/>
        <a:lstStyle/>
        <a:p>
          <a:endParaRPr lang="it-IT"/>
        </a:p>
      </dgm:t>
    </dgm:pt>
    <dgm:pt modelId="{EB28B3EA-74B0-4423-945C-C145DF1B3F3B}" type="sibTrans" cxnId="{6560AD80-152A-45F5-A6CC-E0BD1A96B0D5}">
      <dgm:prSet/>
      <dgm:spPr/>
      <dgm:t>
        <a:bodyPr/>
        <a:lstStyle/>
        <a:p>
          <a:endParaRPr lang="it-IT"/>
        </a:p>
      </dgm:t>
    </dgm:pt>
    <dgm:pt modelId="{9F902752-3622-459D-B7E5-FB5D3DBFB60B}">
      <dgm:prSet phldrT="[Testo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Definizione degli obiettivi, campo di applicazione e criteri per un singolo audit</a:t>
          </a:r>
          <a:endParaRPr lang="it-IT" dirty="0"/>
        </a:p>
      </dgm:t>
    </dgm:pt>
    <dgm:pt modelId="{D6B3D112-35B4-40F1-BDED-F18E0ABB2AE1}" type="parTrans" cxnId="{C1A77325-36B7-4F66-854A-F2216B467022}">
      <dgm:prSet/>
      <dgm:spPr/>
      <dgm:t>
        <a:bodyPr/>
        <a:lstStyle/>
        <a:p>
          <a:endParaRPr lang="it-IT"/>
        </a:p>
      </dgm:t>
    </dgm:pt>
    <dgm:pt modelId="{85AA0BB8-2A25-4960-8256-890B6AE1F92B}" type="sibTrans" cxnId="{C1A77325-36B7-4F66-854A-F2216B467022}">
      <dgm:prSet/>
      <dgm:spPr/>
      <dgm:t>
        <a:bodyPr/>
        <a:lstStyle/>
        <a:p>
          <a:endParaRPr lang="it-IT"/>
        </a:p>
      </dgm:t>
    </dgm:pt>
    <dgm:pt modelId="{C5B6E66E-430B-42DC-8D19-F8FA25A3DF4D}">
      <dgm:prSet phldrT="[Testo]"/>
      <dgm:spPr/>
      <dgm:t>
        <a:bodyPr/>
        <a:lstStyle/>
        <a:p>
          <a:r>
            <a:rPr lang="it-IT" dirty="0"/>
            <a:t>2</a:t>
          </a:r>
        </a:p>
      </dgm:t>
    </dgm:pt>
    <dgm:pt modelId="{EAA8A362-0517-4F60-8133-AFA2EF49C10B}" type="parTrans" cxnId="{5E10CD88-A109-4A05-B785-3BEFA9CF330D}">
      <dgm:prSet/>
      <dgm:spPr/>
      <dgm:t>
        <a:bodyPr/>
        <a:lstStyle/>
        <a:p>
          <a:endParaRPr lang="it-IT"/>
        </a:p>
      </dgm:t>
    </dgm:pt>
    <dgm:pt modelId="{762E447A-28FB-4959-88BA-C4FFF967A2B4}" type="sibTrans" cxnId="{5E10CD88-A109-4A05-B785-3BEFA9CF330D}">
      <dgm:prSet/>
      <dgm:spPr/>
      <dgm:t>
        <a:bodyPr/>
        <a:lstStyle/>
        <a:p>
          <a:endParaRPr lang="it-IT"/>
        </a:p>
      </dgm:t>
    </dgm:pt>
    <dgm:pt modelId="{E1B1303B-3B40-40CB-8602-6AC29221B886}">
      <dgm:prSet phldrT="[Testo]"/>
      <dgm:spPr/>
      <dgm:t>
        <a:bodyPr/>
        <a:lstStyle/>
        <a:p>
          <a:pPr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Selezione dei metodi di audit</a:t>
          </a:r>
          <a:endParaRPr lang="it-IT" dirty="0"/>
        </a:p>
      </dgm:t>
    </dgm:pt>
    <dgm:pt modelId="{65D4F1CF-5819-4224-84DE-53D1C74265C0}" type="parTrans" cxnId="{7CF7B0AD-CA62-4E09-945E-FD81CA60998C}">
      <dgm:prSet/>
      <dgm:spPr/>
      <dgm:t>
        <a:bodyPr/>
        <a:lstStyle/>
        <a:p>
          <a:endParaRPr lang="it-IT"/>
        </a:p>
      </dgm:t>
    </dgm:pt>
    <dgm:pt modelId="{B84003AE-559C-444B-AD54-21D26550E2EB}" type="sibTrans" cxnId="{7CF7B0AD-CA62-4E09-945E-FD81CA60998C}">
      <dgm:prSet/>
      <dgm:spPr/>
      <dgm:t>
        <a:bodyPr/>
        <a:lstStyle/>
        <a:p>
          <a:endParaRPr lang="it-IT"/>
        </a:p>
      </dgm:t>
    </dgm:pt>
    <dgm:pt modelId="{8BE037F2-7CCD-4CEE-A762-D4D01D242607}">
      <dgm:prSet phldrT="[Testo]"/>
      <dgm:spPr/>
      <dgm:t>
        <a:bodyPr/>
        <a:lstStyle/>
        <a:p>
          <a:r>
            <a:rPr lang="it-IT" dirty="0"/>
            <a:t>3</a:t>
          </a:r>
        </a:p>
      </dgm:t>
    </dgm:pt>
    <dgm:pt modelId="{60B52094-1DE0-42D6-A39B-9F9D9ADAD48C}" type="parTrans" cxnId="{6517D5B5-2FA7-4D70-8AB5-927A6A5B5B6F}">
      <dgm:prSet/>
      <dgm:spPr/>
      <dgm:t>
        <a:bodyPr/>
        <a:lstStyle/>
        <a:p>
          <a:endParaRPr lang="it-IT"/>
        </a:p>
      </dgm:t>
    </dgm:pt>
    <dgm:pt modelId="{DB693479-8F5E-4A30-96B1-57E0C2438D12}" type="sibTrans" cxnId="{6517D5B5-2FA7-4D70-8AB5-927A6A5B5B6F}">
      <dgm:prSet/>
      <dgm:spPr/>
      <dgm:t>
        <a:bodyPr/>
        <a:lstStyle/>
        <a:p>
          <a:endParaRPr lang="it-IT"/>
        </a:p>
      </dgm:t>
    </dgm:pt>
    <dgm:pt modelId="{918DBE7F-6217-4D9C-955B-F0EC85DB73E7}">
      <dgm:prSet phldrT="[Testo]"/>
      <dgm:spPr/>
      <dgm:t>
        <a:bodyPr/>
        <a:lstStyle/>
        <a:p>
          <a:pPr>
            <a:buSzPct val="2500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Selezione dei membri del gruppo di audit e assegnazione responsabilità</a:t>
          </a:r>
          <a:endParaRPr lang="it-IT" dirty="0"/>
        </a:p>
      </dgm:t>
    </dgm:pt>
    <dgm:pt modelId="{141D9947-8CB9-4CA7-846A-F2EDEE1DF54F}" type="parTrans" cxnId="{1056CC9C-2616-4DD9-A7FE-439AFD181E7A}">
      <dgm:prSet/>
      <dgm:spPr/>
      <dgm:t>
        <a:bodyPr/>
        <a:lstStyle/>
        <a:p>
          <a:endParaRPr lang="it-IT"/>
        </a:p>
      </dgm:t>
    </dgm:pt>
    <dgm:pt modelId="{434E3056-8D75-4065-8D77-5D68F3617559}" type="sibTrans" cxnId="{1056CC9C-2616-4DD9-A7FE-439AFD181E7A}">
      <dgm:prSet/>
      <dgm:spPr/>
      <dgm:t>
        <a:bodyPr/>
        <a:lstStyle/>
        <a:p>
          <a:endParaRPr lang="it-IT"/>
        </a:p>
      </dgm:t>
    </dgm:pt>
    <dgm:pt modelId="{CA192221-BE4F-46CE-96F8-7A51783CFA6C}">
      <dgm:prSet/>
      <dgm:spPr/>
      <dgm:t>
        <a:bodyPr/>
        <a:lstStyle/>
        <a:p>
          <a:r>
            <a:rPr lang="it-IT" dirty="0"/>
            <a:t>4</a:t>
          </a:r>
        </a:p>
      </dgm:t>
    </dgm:pt>
    <dgm:pt modelId="{6E3AA30C-2493-425F-9502-F0C60B1A6815}" type="parTrans" cxnId="{D9E50A78-9172-4D65-9C6F-E67EDC780720}">
      <dgm:prSet/>
      <dgm:spPr/>
      <dgm:t>
        <a:bodyPr/>
        <a:lstStyle/>
        <a:p>
          <a:endParaRPr lang="it-IT"/>
        </a:p>
      </dgm:t>
    </dgm:pt>
    <dgm:pt modelId="{96201AFF-A6DB-486F-ADD3-BEDF17F5D594}" type="sibTrans" cxnId="{D9E50A78-9172-4D65-9C6F-E67EDC780720}">
      <dgm:prSet/>
      <dgm:spPr/>
      <dgm:t>
        <a:bodyPr/>
        <a:lstStyle/>
        <a:p>
          <a:endParaRPr lang="it-IT"/>
        </a:p>
      </dgm:t>
    </dgm:pt>
    <dgm:pt modelId="{07B19080-6180-4F78-9B2F-7C270AC223AA}">
      <dgm:prSet/>
      <dgm:spPr/>
      <dgm:t>
        <a:bodyPr/>
        <a:lstStyle/>
        <a:p>
          <a:r>
            <a:rPr lang="it-IT" dirty="0"/>
            <a:t>5</a:t>
          </a:r>
        </a:p>
      </dgm:t>
    </dgm:pt>
    <dgm:pt modelId="{084AB64C-F5D4-4FD2-842A-3DAA8B272A0B}" type="parTrans" cxnId="{0B5B7E1D-700C-4F64-AF5E-B10F472AB10A}">
      <dgm:prSet/>
      <dgm:spPr/>
      <dgm:t>
        <a:bodyPr/>
        <a:lstStyle/>
        <a:p>
          <a:endParaRPr lang="it-IT"/>
        </a:p>
      </dgm:t>
    </dgm:pt>
    <dgm:pt modelId="{25202681-F74C-4F5B-894D-C1AE5CD7D013}" type="sibTrans" cxnId="{0B5B7E1D-700C-4F64-AF5E-B10F472AB10A}">
      <dgm:prSet/>
      <dgm:spPr/>
      <dgm:t>
        <a:bodyPr/>
        <a:lstStyle/>
        <a:p>
          <a:endParaRPr lang="it-IT"/>
        </a:p>
      </dgm:t>
    </dgm:pt>
    <dgm:pt modelId="{5050C9CD-B9D1-40A9-B8A5-EA4D97D087E8}">
      <dgm:prSet/>
      <dgm:spPr/>
      <dgm:t>
        <a:bodyPr/>
        <a:lstStyle/>
        <a:p>
          <a:r>
            <a:rPr lang="it-IT" dirty="0"/>
            <a:t>6</a:t>
          </a:r>
        </a:p>
      </dgm:t>
    </dgm:pt>
    <dgm:pt modelId="{4880D5DD-C310-4256-9A93-8198FAB4E6C8}" type="parTrans" cxnId="{B811F013-853C-4B8C-B52F-E92458488FFA}">
      <dgm:prSet/>
      <dgm:spPr/>
      <dgm:t>
        <a:bodyPr/>
        <a:lstStyle/>
        <a:p>
          <a:endParaRPr lang="it-IT"/>
        </a:p>
      </dgm:t>
    </dgm:pt>
    <dgm:pt modelId="{8B90B72C-85C3-40EC-8D99-EA4CBFA4CDAF}" type="sibTrans" cxnId="{B811F013-853C-4B8C-B52F-E92458488FFA}">
      <dgm:prSet/>
      <dgm:spPr/>
      <dgm:t>
        <a:bodyPr/>
        <a:lstStyle/>
        <a:p>
          <a:endParaRPr lang="it-IT"/>
        </a:p>
      </dgm:t>
    </dgm:pt>
    <dgm:pt modelId="{D248B092-4EB8-45E7-9358-9014DB3EA19C}">
      <dgm:prSet/>
      <dgm:spPr/>
      <dgm:t>
        <a:bodyPr/>
        <a:lstStyle/>
        <a:p>
          <a:pPr>
            <a:buSzPct val="2500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Gestione dell’esito e delle registrazioni di un programma di audit </a:t>
          </a:r>
          <a:endParaRPr lang="it-IT" dirty="0"/>
        </a:p>
      </dgm:t>
    </dgm:pt>
    <dgm:pt modelId="{8108537F-3B91-4B5D-B463-5824BABAC64C}" type="parTrans" cxnId="{CC74484C-6B68-4F7D-9F7D-DE362CC3327B}">
      <dgm:prSet/>
      <dgm:spPr/>
      <dgm:t>
        <a:bodyPr/>
        <a:lstStyle/>
        <a:p>
          <a:endParaRPr lang="it-IT"/>
        </a:p>
      </dgm:t>
    </dgm:pt>
    <dgm:pt modelId="{8613F37B-145A-48EB-92AB-79B63A868A71}" type="sibTrans" cxnId="{CC74484C-6B68-4F7D-9F7D-DE362CC3327B}">
      <dgm:prSet/>
      <dgm:spPr/>
      <dgm:t>
        <a:bodyPr/>
        <a:lstStyle/>
        <a:p>
          <a:endParaRPr lang="it-IT"/>
        </a:p>
      </dgm:t>
    </dgm:pt>
    <dgm:pt modelId="{CAEADF8A-63BE-49F2-81AD-F635CFB667D0}">
      <dgm:prSet/>
      <dgm:spPr/>
      <dgm:t>
        <a:bodyPr/>
        <a:lstStyle/>
        <a:p>
          <a:pPr>
            <a:buSzPct val="2500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Monitoraggio del programma di audit </a:t>
          </a:r>
          <a:endParaRPr lang="it-IT" dirty="0"/>
        </a:p>
      </dgm:t>
    </dgm:pt>
    <dgm:pt modelId="{DA92E294-7A21-4EB5-B51C-784F63397616}" type="parTrans" cxnId="{7D01B900-D694-47E2-85C5-A47D936AEB59}">
      <dgm:prSet/>
      <dgm:spPr/>
      <dgm:t>
        <a:bodyPr/>
        <a:lstStyle/>
        <a:p>
          <a:endParaRPr lang="it-IT"/>
        </a:p>
      </dgm:t>
    </dgm:pt>
    <dgm:pt modelId="{D8A56824-DA11-46D9-8272-CDC56B031CEF}" type="sibTrans" cxnId="{7D01B900-D694-47E2-85C5-A47D936AEB59}">
      <dgm:prSet/>
      <dgm:spPr/>
      <dgm:t>
        <a:bodyPr/>
        <a:lstStyle/>
        <a:p>
          <a:endParaRPr lang="it-IT"/>
        </a:p>
      </dgm:t>
    </dgm:pt>
    <dgm:pt modelId="{C73CD772-290E-4003-A44A-A0BF010F1501}">
      <dgm:prSet/>
      <dgm:spPr/>
      <dgm:t>
        <a:bodyPr/>
        <a:lstStyle/>
        <a:p>
          <a:pPr>
            <a:buSzPct val="25000"/>
            <a:buNone/>
          </a:pPr>
          <a:r>
            <a:rPr lang="it-IT" dirty="0">
              <a:latin typeface="Open Sans"/>
              <a:ea typeface="Open Sans"/>
              <a:cs typeface="Open Sans"/>
              <a:sym typeface="Open Sans"/>
            </a:rPr>
            <a:t>Riesame del programma di audit </a:t>
          </a:r>
          <a:endParaRPr lang="it-IT" dirty="0"/>
        </a:p>
      </dgm:t>
    </dgm:pt>
    <dgm:pt modelId="{F8B01098-0FD5-46C0-AF73-2357F4A0A8FB}" type="parTrans" cxnId="{76961339-75BE-48A3-89CA-D50C02EE619C}">
      <dgm:prSet/>
      <dgm:spPr/>
      <dgm:t>
        <a:bodyPr/>
        <a:lstStyle/>
        <a:p>
          <a:endParaRPr lang="it-IT"/>
        </a:p>
      </dgm:t>
    </dgm:pt>
    <dgm:pt modelId="{C0495903-14EC-4329-97AE-E9128DF07C2A}" type="sibTrans" cxnId="{76961339-75BE-48A3-89CA-D50C02EE619C}">
      <dgm:prSet/>
      <dgm:spPr/>
      <dgm:t>
        <a:bodyPr/>
        <a:lstStyle/>
        <a:p>
          <a:endParaRPr lang="it-IT"/>
        </a:p>
      </dgm:t>
    </dgm:pt>
    <dgm:pt modelId="{82D91DC5-6585-4716-82E4-7A3FB27B2BF1}" type="pres">
      <dgm:prSet presAssocID="{5501AF96-DF81-4C30-8B74-208E9C0463E6}" presName="linearFlow" presStyleCnt="0">
        <dgm:presLayoutVars>
          <dgm:dir/>
          <dgm:animLvl val="lvl"/>
          <dgm:resizeHandles val="exact"/>
        </dgm:presLayoutVars>
      </dgm:prSet>
      <dgm:spPr/>
    </dgm:pt>
    <dgm:pt modelId="{34F9873D-A21D-462F-912A-72DA7AB69294}" type="pres">
      <dgm:prSet presAssocID="{5CD69888-0796-43C0-80B3-82F51E8902B2}" presName="composite" presStyleCnt="0"/>
      <dgm:spPr/>
    </dgm:pt>
    <dgm:pt modelId="{BFA4D62A-E255-4860-9AF8-F4514336AA59}" type="pres">
      <dgm:prSet presAssocID="{5CD69888-0796-43C0-80B3-82F51E8902B2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20BF66E-3FA6-49FF-BC20-D6FDE0E732F2}" type="pres">
      <dgm:prSet presAssocID="{5CD69888-0796-43C0-80B3-82F51E8902B2}" presName="descendantText" presStyleLbl="alignAcc1" presStyleIdx="0" presStyleCnt="6">
        <dgm:presLayoutVars>
          <dgm:bulletEnabled val="1"/>
        </dgm:presLayoutVars>
      </dgm:prSet>
      <dgm:spPr/>
    </dgm:pt>
    <dgm:pt modelId="{31CE8D0E-4476-4382-9A58-DCEA33295814}" type="pres">
      <dgm:prSet presAssocID="{EB28B3EA-74B0-4423-945C-C145DF1B3F3B}" presName="sp" presStyleCnt="0"/>
      <dgm:spPr/>
    </dgm:pt>
    <dgm:pt modelId="{FBF3E37B-AA43-4755-B8E5-F03A397BA71F}" type="pres">
      <dgm:prSet presAssocID="{C5B6E66E-430B-42DC-8D19-F8FA25A3DF4D}" presName="composite" presStyleCnt="0"/>
      <dgm:spPr/>
    </dgm:pt>
    <dgm:pt modelId="{5DCDB4A3-7538-4B92-B7F2-29D75E8B623E}" type="pres">
      <dgm:prSet presAssocID="{C5B6E66E-430B-42DC-8D19-F8FA25A3DF4D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1004D21A-CE13-4ECB-88D1-EB3E0B6E121E}" type="pres">
      <dgm:prSet presAssocID="{C5B6E66E-430B-42DC-8D19-F8FA25A3DF4D}" presName="descendantText" presStyleLbl="alignAcc1" presStyleIdx="1" presStyleCnt="6">
        <dgm:presLayoutVars>
          <dgm:bulletEnabled val="1"/>
        </dgm:presLayoutVars>
      </dgm:prSet>
      <dgm:spPr/>
    </dgm:pt>
    <dgm:pt modelId="{18D80C89-052D-49ED-B3CB-68A59EDB7F37}" type="pres">
      <dgm:prSet presAssocID="{762E447A-28FB-4959-88BA-C4FFF967A2B4}" presName="sp" presStyleCnt="0"/>
      <dgm:spPr/>
    </dgm:pt>
    <dgm:pt modelId="{972DD703-7296-444B-AA11-6C3242C5F79C}" type="pres">
      <dgm:prSet presAssocID="{8BE037F2-7CCD-4CEE-A762-D4D01D242607}" presName="composite" presStyleCnt="0"/>
      <dgm:spPr/>
    </dgm:pt>
    <dgm:pt modelId="{809A3265-C0FA-4D54-A729-5DA61EEEFDEF}" type="pres">
      <dgm:prSet presAssocID="{8BE037F2-7CCD-4CEE-A762-D4D01D24260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7BAD63EE-AA33-4793-93AA-CFD0F86CA103}" type="pres">
      <dgm:prSet presAssocID="{8BE037F2-7CCD-4CEE-A762-D4D01D242607}" presName="descendantText" presStyleLbl="alignAcc1" presStyleIdx="2" presStyleCnt="6">
        <dgm:presLayoutVars>
          <dgm:bulletEnabled val="1"/>
        </dgm:presLayoutVars>
      </dgm:prSet>
      <dgm:spPr/>
    </dgm:pt>
    <dgm:pt modelId="{80E50A72-DCDE-4FEA-8D11-E86C1BEB7C70}" type="pres">
      <dgm:prSet presAssocID="{DB693479-8F5E-4A30-96B1-57E0C2438D12}" presName="sp" presStyleCnt="0"/>
      <dgm:spPr/>
    </dgm:pt>
    <dgm:pt modelId="{4C2DC692-352C-48D3-865A-A885C768E95B}" type="pres">
      <dgm:prSet presAssocID="{CA192221-BE4F-46CE-96F8-7A51783CFA6C}" presName="composite" presStyleCnt="0"/>
      <dgm:spPr/>
    </dgm:pt>
    <dgm:pt modelId="{11EA0643-4A9C-4490-98BF-2E18F3414468}" type="pres">
      <dgm:prSet presAssocID="{CA192221-BE4F-46CE-96F8-7A51783CFA6C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9AFDB09D-1892-4B87-B9A2-7E702AF709D9}" type="pres">
      <dgm:prSet presAssocID="{CA192221-BE4F-46CE-96F8-7A51783CFA6C}" presName="descendantText" presStyleLbl="alignAcc1" presStyleIdx="3" presStyleCnt="6">
        <dgm:presLayoutVars>
          <dgm:bulletEnabled val="1"/>
        </dgm:presLayoutVars>
      </dgm:prSet>
      <dgm:spPr/>
    </dgm:pt>
    <dgm:pt modelId="{CA5648EC-747B-4324-9425-6FD84855841A}" type="pres">
      <dgm:prSet presAssocID="{96201AFF-A6DB-486F-ADD3-BEDF17F5D594}" presName="sp" presStyleCnt="0"/>
      <dgm:spPr/>
    </dgm:pt>
    <dgm:pt modelId="{4B75B51C-7AF3-4534-BBFC-680465B710FE}" type="pres">
      <dgm:prSet presAssocID="{07B19080-6180-4F78-9B2F-7C270AC223AA}" presName="composite" presStyleCnt="0"/>
      <dgm:spPr/>
    </dgm:pt>
    <dgm:pt modelId="{5F07C738-4B3C-4B42-B92B-373364634FAA}" type="pres">
      <dgm:prSet presAssocID="{07B19080-6180-4F78-9B2F-7C270AC223AA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EBCEF9DD-6876-4CE9-914E-8C60C25AB8D2}" type="pres">
      <dgm:prSet presAssocID="{07B19080-6180-4F78-9B2F-7C270AC223AA}" presName="descendantText" presStyleLbl="alignAcc1" presStyleIdx="4" presStyleCnt="6">
        <dgm:presLayoutVars>
          <dgm:bulletEnabled val="1"/>
        </dgm:presLayoutVars>
      </dgm:prSet>
      <dgm:spPr/>
    </dgm:pt>
    <dgm:pt modelId="{8D053602-54BD-4048-8F1E-D2C491D2561B}" type="pres">
      <dgm:prSet presAssocID="{25202681-F74C-4F5B-894D-C1AE5CD7D013}" presName="sp" presStyleCnt="0"/>
      <dgm:spPr/>
    </dgm:pt>
    <dgm:pt modelId="{032AA3A8-68CA-49A2-BEAB-E8AC664CCCC6}" type="pres">
      <dgm:prSet presAssocID="{5050C9CD-B9D1-40A9-B8A5-EA4D97D087E8}" presName="composite" presStyleCnt="0"/>
      <dgm:spPr/>
    </dgm:pt>
    <dgm:pt modelId="{A1ACD7D9-4575-4BD7-9396-B32E4002BD63}" type="pres">
      <dgm:prSet presAssocID="{5050C9CD-B9D1-40A9-B8A5-EA4D97D087E8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D1307AC0-A8BD-4C7D-89E1-2F50E8D88BAE}" type="pres">
      <dgm:prSet presAssocID="{5050C9CD-B9D1-40A9-B8A5-EA4D97D087E8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7D01B900-D694-47E2-85C5-A47D936AEB59}" srcId="{07B19080-6180-4F78-9B2F-7C270AC223AA}" destId="{CAEADF8A-63BE-49F2-81AD-F635CFB667D0}" srcOrd="0" destOrd="0" parTransId="{DA92E294-7A21-4EB5-B51C-784F63397616}" sibTransId="{D8A56824-DA11-46D9-8272-CDC56B031CEF}"/>
    <dgm:cxn modelId="{8D09ED12-883E-4AAA-B895-474631AB4370}" type="presOf" srcId="{C5B6E66E-430B-42DC-8D19-F8FA25A3DF4D}" destId="{5DCDB4A3-7538-4B92-B7F2-29D75E8B623E}" srcOrd="0" destOrd="0" presId="urn:microsoft.com/office/officeart/2005/8/layout/chevron2"/>
    <dgm:cxn modelId="{B811F013-853C-4B8C-B52F-E92458488FFA}" srcId="{5501AF96-DF81-4C30-8B74-208E9C0463E6}" destId="{5050C9CD-B9D1-40A9-B8A5-EA4D97D087E8}" srcOrd="5" destOrd="0" parTransId="{4880D5DD-C310-4256-9A93-8198FAB4E6C8}" sibTransId="{8B90B72C-85C3-40EC-8D99-EA4CBFA4CDAF}"/>
    <dgm:cxn modelId="{0B5B7E1D-700C-4F64-AF5E-B10F472AB10A}" srcId="{5501AF96-DF81-4C30-8B74-208E9C0463E6}" destId="{07B19080-6180-4F78-9B2F-7C270AC223AA}" srcOrd="4" destOrd="0" parTransId="{084AB64C-F5D4-4FD2-842A-3DAA8B272A0B}" sibTransId="{25202681-F74C-4F5B-894D-C1AE5CD7D013}"/>
    <dgm:cxn modelId="{C1A77325-36B7-4F66-854A-F2216B467022}" srcId="{5CD69888-0796-43C0-80B3-82F51E8902B2}" destId="{9F902752-3622-459D-B7E5-FB5D3DBFB60B}" srcOrd="0" destOrd="0" parTransId="{D6B3D112-35B4-40F1-BDED-F18E0ABB2AE1}" sibTransId="{85AA0BB8-2A25-4960-8256-890B6AE1F92B}"/>
    <dgm:cxn modelId="{43249537-7107-4081-9C43-3CA4AEC4E0E0}" type="presOf" srcId="{CA192221-BE4F-46CE-96F8-7A51783CFA6C}" destId="{11EA0643-4A9C-4490-98BF-2E18F3414468}" srcOrd="0" destOrd="0" presId="urn:microsoft.com/office/officeart/2005/8/layout/chevron2"/>
    <dgm:cxn modelId="{76961339-75BE-48A3-89CA-D50C02EE619C}" srcId="{5050C9CD-B9D1-40A9-B8A5-EA4D97D087E8}" destId="{C73CD772-290E-4003-A44A-A0BF010F1501}" srcOrd="0" destOrd="0" parTransId="{F8B01098-0FD5-46C0-AF73-2357F4A0A8FB}" sibTransId="{C0495903-14EC-4329-97AE-E9128DF07C2A}"/>
    <dgm:cxn modelId="{3B31D53B-C218-44D9-9A99-11B5DF11516B}" type="presOf" srcId="{E1B1303B-3B40-40CB-8602-6AC29221B886}" destId="{1004D21A-CE13-4ECB-88D1-EB3E0B6E121E}" srcOrd="0" destOrd="0" presId="urn:microsoft.com/office/officeart/2005/8/layout/chevron2"/>
    <dgm:cxn modelId="{CC74484C-6B68-4F7D-9F7D-DE362CC3327B}" srcId="{CA192221-BE4F-46CE-96F8-7A51783CFA6C}" destId="{D248B092-4EB8-45E7-9358-9014DB3EA19C}" srcOrd="0" destOrd="0" parTransId="{8108537F-3B91-4B5D-B463-5824BABAC64C}" sibTransId="{8613F37B-145A-48EB-92AB-79B63A868A71}"/>
    <dgm:cxn modelId="{0F54DF4E-EA77-4504-9601-C5A5FAC891FA}" type="presOf" srcId="{5501AF96-DF81-4C30-8B74-208E9C0463E6}" destId="{82D91DC5-6585-4716-82E4-7A3FB27B2BF1}" srcOrd="0" destOrd="0" presId="urn:microsoft.com/office/officeart/2005/8/layout/chevron2"/>
    <dgm:cxn modelId="{51EFBC73-8599-48B1-8B0B-B61D22D42FA2}" type="presOf" srcId="{5CD69888-0796-43C0-80B3-82F51E8902B2}" destId="{BFA4D62A-E255-4860-9AF8-F4514336AA59}" srcOrd="0" destOrd="0" presId="urn:microsoft.com/office/officeart/2005/8/layout/chevron2"/>
    <dgm:cxn modelId="{D9E50A78-9172-4D65-9C6F-E67EDC780720}" srcId="{5501AF96-DF81-4C30-8B74-208E9C0463E6}" destId="{CA192221-BE4F-46CE-96F8-7A51783CFA6C}" srcOrd="3" destOrd="0" parTransId="{6E3AA30C-2493-425F-9502-F0C60B1A6815}" sibTransId="{96201AFF-A6DB-486F-ADD3-BEDF17F5D594}"/>
    <dgm:cxn modelId="{67BB1879-C158-4FFB-AD5A-F8F81E83EC15}" type="presOf" srcId="{918DBE7F-6217-4D9C-955B-F0EC85DB73E7}" destId="{7BAD63EE-AA33-4793-93AA-CFD0F86CA103}" srcOrd="0" destOrd="0" presId="urn:microsoft.com/office/officeart/2005/8/layout/chevron2"/>
    <dgm:cxn modelId="{E6CC9D59-8801-4245-A135-A58375979BDE}" type="presOf" srcId="{CAEADF8A-63BE-49F2-81AD-F635CFB667D0}" destId="{EBCEF9DD-6876-4CE9-914E-8C60C25AB8D2}" srcOrd="0" destOrd="0" presId="urn:microsoft.com/office/officeart/2005/8/layout/chevron2"/>
    <dgm:cxn modelId="{F0C12F7F-49F3-4CE4-9BAF-DE701AA9083B}" type="presOf" srcId="{8BE037F2-7CCD-4CEE-A762-D4D01D242607}" destId="{809A3265-C0FA-4D54-A729-5DA61EEEFDEF}" srcOrd="0" destOrd="0" presId="urn:microsoft.com/office/officeart/2005/8/layout/chevron2"/>
    <dgm:cxn modelId="{6560AD80-152A-45F5-A6CC-E0BD1A96B0D5}" srcId="{5501AF96-DF81-4C30-8B74-208E9C0463E6}" destId="{5CD69888-0796-43C0-80B3-82F51E8902B2}" srcOrd="0" destOrd="0" parTransId="{11AEB58A-B835-4754-BB2D-4A2C0B02E892}" sibTransId="{EB28B3EA-74B0-4423-945C-C145DF1B3F3B}"/>
    <dgm:cxn modelId="{89359987-7234-4AFA-AB0A-8FDBA20BFEA2}" type="presOf" srcId="{C73CD772-290E-4003-A44A-A0BF010F1501}" destId="{D1307AC0-A8BD-4C7D-89E1-2F50E8D88BAE}" srcOrd="0" destOrd="0" presId="urn:microsoft.com/office/officeart/2005/8/layout/chevron2"/>
    <dgm:cxn modelId="{5E10CD88-A109-4A05-B785-3BEFA9CF330D}" srcId="{5501AF96-DF81-4C30-8B74-208E9C0463E6}" destId="{C5B6E66E-430B-42DC-8D19-F8FA25A3DF4D}" srcOrd="1" destOrd="0" parTransId="{EAA8A362-0517-4F60-8133-AFA2EF49C10B}" sibTransId="{762E447A-28FB-4959-88BA-C4FFF967A2B4}"/>
    <dgm:cxn modelId="{1056CC9C-2616-4DD9-A7FE-439AFD181E7A}" srcId="{8BE037F2-7CCD-4CEE-A762-D4D01D242607}" destId="{918DBE7F-6217-4D9C-955B-F0EC85DB73E7}" srcOrd="0" destOrd="0" parTransId="{141D9947-8CB9-4CA7-846A-F2EDEE1DF54F}" sibTransId="{434E3056-8D75-4065-8D77-5D68F3617559}"/>
    <dgm:cxn modelId="{380565A2-524B-4D85-9CEE-A4DABFD177FB}" type="presOf" srcId="{5050C9CD-B9D1-40A9-B8A5-EA4D97D087E8}" destId="{A1ACD7D9-4575-4BD7-9396-B32E4002BD63}" srcOrd="0" destOrd="0" presId="urn:microsoft.com/office/officeart/2005/8/layout/chevron2"/>
    <dgm:cxn modelId="{7CF7B0AD-CA62-4E09-945E-FD81CA60998C}" srcId="{C5B6E66E-430B-42DC-8D19-F8FA25A3DF4D}" destId="{E1B1303B-3B40-40CB-8602-6AC29221B886}" srcOrd="0" destOrd="0" parTransId="{65D4F1CF-5819-4224-84DE-53D1C74265C0}" sibTransId="{B84003AE-559C-444B-AD54-21D26550E2EB}"/>
    <dgm:cxn modelId="{6517D5B5-2FA7-4D70-8AB5-927A6A5B5B6F}" srcId="{5501AF96-DF81-4C30-8B74-208E9C0463E6}" destId="{8BE037F2-7CCD-4CEE-A762-D4D01D242607}" srcOrd="2" destOrd="0" parTransId="{60B52094-1DE0-42D6-A39B-9F9D9ADAD48C}" sibTransId="{DB693479-8F5E-4A30-96B1-57E0C2438D12}"/>
    <dgm:cxn modelId="{2DFC97E0-6116-4C65-B865-B0167A2BCB22}" type="presOf" srcId="{9F902752-3622-459D-B7E5-FB5D3DBFB60B}" destId="{420BF66E-3FA6-49FF-BC20-D6FDE0E732F2}" srcOrd="0" destOrd="0" presId="urn:microsoft.com/office/officeart/2005/8/layout/chevron2"/>
    <dgm:cxn modelId="{9DDF0BE8-8714-4475-8F08-2E0BFEEB8C6E}" type="presOf" srcId="{07B19080-6180-4F78-9B2F-7C270AC223AA}" destId="{5F07C738-4B3C-4B42-B92B-373364634FAA}" srcOrd="0" destOrd="0" presId="urn:microsoft.com/office/officeart/2005/8/layout/chevron2"/>
    <dgm:cxn modelId="{5F0240F2-A563-445F-AD4F-D47800C6920E}" type="presOf" srcId="{D248B092-4EB8-45E7-9358-9014DB3EA19C}" destId="{9AFDB09D-1892-4B87-B9A2-7E702AF709D9}" srcOrd="0" destOrd="0" presId="urn:microsoft.com/office/officeart/2005/8/layout/chevron2"/>
    <dgm:cxn modelId="{ED8B8BF9-38B1-49AE-9492-A37D1C582B69}" type="presParOf" srcId="{82D91DC5-6585-4716-82E4-7A3FB27B2BF1}" destId="{34F9873D-A21D-462F-912A-72DA7AB69294}" srcOrd="0" destOrd="0" presId="urn:microsoft.com/office/officeart/2005/8/layout/chevron2"/>
    <dgm:cxn modelId="{3E89F4AC-00F0-432C-86C3-25D0477EEC08}" type="presParOf" srcId="{34F9873D-A21D-462F-912A-72DA7AB69294}" destId="{BFA4D62A-E255-4860-9AF8-F4514336AA59}" srcOrd="0" destOrd="0" presId="urn:microsoft.com/office/officeart/2005/8/layout/chevron2"/>
    <dgm:cxn modelId="{FBF5668B-32A2-48D4-80DE-5C9E55577605}" type="presParOf" srcId="{34F9873D-A21D-462F-912A-72DA7AB69294}" destId="{420BF66E-3FA6-49FF-BC20-D6FDE0E732F2}" srcOrd="1" destOrd="0" presId="urn:microsoft.com/office/officeart/2005/8/layout/chevron2"/>
    <dgm:cxn modelId="{5B5C0C4A-5F84-4465-973F-E20907B74D76}" type="presParOf" srcId="{82D91DC5-6585-4716-82E4-7A3FB27B2BF1}" destId="{31CE8D0E-4476-4382-9A58-DCEA33295814}" srcOrd="1" destOrd="0" presId="urn:microsoft.com/office/officeart/2005/8/layout/chevron2"/>
    <dgm:cxn modelId="{18A2F722-DE74-4632-953C-1E310F958CDB}" type="presParOf" srcId="{82D91DC5-6585-4716-82E4-7A3FB27B2BF1}" destId="{FBF3E37B-AA43-4755-B8E5-F03A397BA71F}" srcOrd="2" destOrd="0" presId="urn:microsoft.com/office/officeart/2005/8/layout/chevron2"/>
    <dgm:cxn modelId="{441964E8-62F5-401B-8697-5D190B9643D6}" type="presParOf" srcId="{FBF3E37B-AA43-4755-B8E5-F03A397BA71F}" destId="{5DCDB4A3-7538-4B92-B7F2-29D75E8B623E}" srcOrd="0" destOrd="0" presId="urn:microsoft.com/office/officeart/2005/8/layout/chevron2"/>
    <dgm:cxn modelId="{2646CF00-33F0-4EA0-8BCA-5AA81DFE1031}" type="presParOf" srcId="{FBF3E37B-AA43-4755-B8E5-F03A397BA71F}" destId="{1004D21A-CE13-4ECB-88D1-EB3E0B6E121E}" srcOrd="1" destOrd="0" presId="urn:microsoft.com/office/officeart/2005/8/layout/chevron2"/>
    <dgm:cxn modelId="{6C2D1471-ACA3-4D20-BB6B-9DCED0C0B0A8}" type="presParOf" srcId="{82D91DC5-6585-4716-82E4-7A3FB27B2BF1}" destId="{18D80C89-052D-49ED-B3CB-68A59EDB7F37}" srcOrd="3" destOrd="0" presId="urn:microsoft.com/office/officeart/2005/8/layout/chevron2"/>
    <dgm:cxn modelId="{CBE08BD5-043C-4B51-A7A1-98929A72D75E}" type="presParOf" srcId="{82D91DC5-6585-4716-82E4-7A3FB27B2BF1}" destId="{972DD703-7296-444B-AA11-6C3242C5F79C}" srcOrd="4" destOrd="0" presId="urn:microsoft.com/office/officeart/2005/8/layout/chevron2"/>
    <dgm:cxn modelId="{6DAFD87A-AE44-4C21-94CC-07863DB52CC5}" type="presParOf" srcId="{972DD703-7296-444B-AA11-6C3242C5F79C}" destId="{809A3265-C0FA-4D54-A729-5DA61EEEFDEF}" srcOrd="0" destOrd="0" presId="urn:microsoft.com/office/officeart/2005/8/layout/chevron2"/>
    <dgm:cxn modelId="{3E509929-E491-47B6-8B9D-246158CA4AB6}" type="presParOf" srcId="{972DD703-7296-444B-AA11-6C3242C5F79C}" destId="{7BAD63EE-AA33-4793-93AA-CFD0F86CA103}" srcOrd="1" destOrd="0" presId="urn:microsoft.com/office/officeart/2005/8/layout/chevron2"/>
    <dgm:cxn modelId="{DCC82E1F-A604-4B08-A67D-86F0ACA82A40}" type="presParOf" srcId="{82D91DC5-6585-4716-82E4-7A3FB27B2BF1}" destId="{80E50A72-DCDE-4FEA-8D11-E86C1BEB7C70}" srcOrd="5" destOrd="0" presId="urn:microsoft.com/office/officeart/2005/8/layout/chevron2"/>
    <dgm:cxn modelId="{FEAE75B2-99D2-4812-B8B0-A7AD5BF7290C}" type="presParOf" srcId="{82D91DC5-6585-4716-82E4-7A3FB27B2BF1}" destId="{4C2DC692-352C-48D3-865A-A885C768E95B}" srcOrd="6" destOrd="0" presId="urn:microsoft.com/office/officeart/2005/8/layout/chevron2"/>
    <dgm:cxn modelId="{F9353001-F3DA-42AC-9684-7A4E29F14407}" type="presParOf" srcId="{4C2DC692-352C-48D3-865A-A885C768E95B}" destId="{11EA0643-4A9C-4490-98BF-2E18F3414468}" srcOrd="0" destOrd="0" presId="urn:microsoft.com/office/officeart/2005/8/layout/chevron2"/>
    <dgm:cxn modelId="{66C992A0-67CB-44F5-9B5F-747C8DC28ECA}" type="presParOf" srcId="{4C2DC692-352C-48D3-865A-A885C768E95B}" destId="{9AFDB09D-1892-4B87-B9A2-7E702AF709D9}" srcOrd="1" destOrd="0" presId="urn:microsoft.com/office/officeart/2005/8/layout/chevron2"/>
    <dgm:cxn modelId="{352D21AC-766F-4CB9-8544-E3FA1D040333}" type="presParOf" srcId="{82D91DC5-6585-4716-82E4-7A3FB27B2BF1}" destId="{CA5648EC-747B-4324-9425-6FD84855841A}" srcOrd="7" destOrd="0" presId="urn:microsoft.com/office/officeart/2005/8/layout/chevron2"/>
    <dgm:cxn modelId="{39D865BE-9F4F-44AE-8CD3-73D37C5F2BDB}" type="presParOf" srcId="{82D91DC5-6585-4716-82E4-7A3FB27B2BF1}" destId="{4B75B51C-7AF3-4534-BBFC-680465B710FE}" srcOrd="8" destOrd="0" presId="urn:microsoft.com/office/officeart/2005/8/layout/chevron2"/>
    <dgm:cxn modelId="{6853282A-E413-493A-A9CE-99C885444DC4}" type="presParOf" srcId="{4B75B51C-7AF3-4534-BBFC-680465B710FE}" destId="{5F07C738-4B3C-4B42-B92B-373364634FAA}" srcOrd="0" destOrd="0" presId="urn:microsoft.com/office/officeart/2005/8/layout/chevron2"/>
    <dgm:cxn modelId="{874E9CF5-6046-40C1-B56E-A7ADE138FB77}" type="presParOf" srcId="{4B75B51C-7AF3-4534-BBFC-680465B710FE}" destId="{EBCEF9DD-6876-4CE9-914E-8C60C25AB8D2}" srcOrd="1" destOrd="0" presId="urn:microsoft.com/office/officeart/2005/8/layout/chevron2"/>
    <dgm:cxn modelId="{C006380F-ACC3-4EAE-B8A2-804DCC8A1597}" type="presParOf" srcId="{82D91DC5-6585-4716-82E4-7A3FB27B2BF1}" destId="{8D053602-54BD-4048-8F1E-D2C491D2561B}" srcOrd="9" destOrd="0" presId="urn:microsoft.com/office/officeart/2005/8/layout/chevron2"/>
    <dgm:cxn modelId="{C77CCE07-6E78-4704-B5A9-984992EBD6B0}" type="presParOf" srcId="{82D91DC5-6585-4716-82E4-7A3FB27B2BF1}" destId="{032AA3A8-68CA-49A2-BEAB-E8AC664CCCC6}" srcOrd="10" destOrd="0" presId="urn:microsoft.com/office/officeart/2005/8/layout/chevron2"/>
    <dgm:cxn modelId="{11337AA3-8C4F-403A-ABB6-EBD36F76E209}" type="presParOf" srcId="{032AA3A8-68CA-49A2-BEAB-E8AC664CCCC6}" destId="{A1ACD7D9-4575-4BD7-9396-B32E4002BD63}" srcOrd="0" destOrd="0" presId="urn:microsoft.com/office/officeart/2005/8/layout/chevron2"/>
    <dgm:cxn modelId="{E379D419-7D76-49B2-B696-3723DF3127DB}" type="presParOf" srcId="{032AA3A8-68CA-49A2-BEAB-E8AC664CCCC6}" destId="{D1307AC0-A8BD-4C7D-89E1-2F50E8D88B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4D62A-E255-4860-9AF8-F4514336AA59}">
      <dsp:nvSpPr>
        <dsp:cNvPr id="0" name=""/>
        <dsp:cNvSpPr/>
      </dsp:nvSpPr>
      <dsp:spPr>
        <a:xfrm rot="5400000">
          <a:off x="-154718" y="156919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1</a:t>
          </a:r>
        </a:p>
      </dsp:txBody>
      <dsp:txXfrm rot="-5400000">
        <a:off x="2" y="363211"/>
        <a:ext cx="722021" cy="309438"/>
      </dsp:txXfrm>
    </dsp:sp>
    <dsp:sp modelId="{420BF66E-3FA6-49FF-BC20-D6FDE0E732F2}">
      <dsp:nvSpPr>
        <dsp:cNvPr id="0" name=""/>
        <dsp:cNvSpPr/>
      </dsp:nvSpPr>
      <dsp:spPr>
        <a:xfrm rot="5400000">
          <a:off x="5962352" y="-5238130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it-IT" sz="2600" kern="1200" dirty="0">
              <a:latin typeface="Open Sans"/>
              <a:ea typeface="Open Sans"/>
              <a:cs typeface="Open Sans"/>
              <a:sym typeface="Open Sans"/>
            </a:rPr>
            <a:t>Definire i compiti della persona che gestisce il programma di audit</a:t>
          </a:r>
          <a:endParaRPr lang="it-IT" sz="2600" kern="1200" dirty="0"/>
        </a:p>
      </dsp:txBody>
      <dsp:txXfrm rot="-5400000">
        <a:off x="722022" y="34929"/>
        <a:ext cx="11118381" cy="604990"/>
      </dsp:txXfrm>
    </dsp:sp>
    <dsp:sp modelId="{5DCDB4A3-7538-4B92-B7F2-29D75E8B623E}">
      <dsp:nvSpPr>
        <dsp:cNvPr id="0" name=""/>
        <dsp:cNvSpPr/>
      </dsp:nvSpPr>
      <dsp:spPr>
        <a:xfrm rot="5400000">
          <a:off x="-154718" y="1091601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2</a:t>
          </a:r>
        </a:p>
      </dsp:txBody>
      <dsp:txXfrm rot="-5400000">
        <a:off x="2" y="1297893"/>
        <a:ext cx="722021" cy="309438"/>
      </dsp:txXfrm>
    </dsp:sp>
    <dsp:sp modelId="{1004D21A-CE13-4ECB-88D1-EB3E0B6E121E}">
      <dsp:nvSpPr>
        <dsp:cNvPr id="0" name=""/>
        <dsp:cNvSpPr/>
      </dsp:nvSpPr>
      <dsp:spPr>
        <a:xfrm rot="5400000">
          <a:off x="5962352" y="-4303448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2600" kern="1200" dirty="0">
              <a:latin typeface="Open Sans"/>
              <a:ea typeface="Open Sans"/>
              <a:cs typeface="Open Sans"/>
              <a:sym typeface="Open Sans"/>
            </a:rPr>
            <a:t>Definire le competenze della persona che gestisce il programma di audit</a:t>
          </a:r>
          <a:endParaRPr lang="it-IT" sz="2600" kern="1200" dirty="0"/>
        </a:p>
      </dsp:txBody>
      <dsp:txXfrm rot="-5400000">
        <a:off x="722022" y="969611"/>
        <a:ext cx="11118381" cy="604990"/>
      </dsp:txXfrm>
    </dsp:sp>
    <dsp:sp modelId="{809A3265-C0FA-4D54-A729-5DA61EEEFDEF}">
      <dsp:nvSpPr>
        <dsp:cNvPr id="0" name=""/>
        <dsp:cNvSpPr/>
      </dsp:nvSpPr>
      <dsp:spPr>
        <a:xfrm rot="5400000">
          <a:off x="-154718" y="2026282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3</a:t>
          </a:r>
        </a:p>
      </dsp:txBody>
      <dsp:txXfrm rot="-5400000">
        <a:off x="2" y="2232574"/>
        <a:ext cx="722021" cy="309438"/>
      </dsp:txXfrm>
    </dsp:sp>
    <dsp:sp modelId="{7BAD63EE-AA33-4793-93AA-CFD0F86CA103}">
      <dsp:nvSpPr>
        <dsp:cNvPr id="0" name=""/>
        <dsp:cNvSpPr/>
      </dsp:nvSpPr>
      <dsp:spPr>
        <a:xfrm rot="5400000">
          <a:off x="5962352" y="-3368766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600" kern="1200" dirty="0">
              <a:latin typeface="Open Sans"/>
              <a:ea typeface="Open Sans"/>
              <a:cs typeface="Open Sans"/>
              <a:sym typeface="Open Sans"/>
            </a:rPr>
            <a:t>Determinare l’estensione del programma di audit</a:t>
          </a:r>
          <a:endParaRPr lang="it-IT" sz="2600" kern="1200" dirty="0"/>
        </a:p>
      </dsp:txBody>
      <dsp:txXfrm rot="-5400000">
        <a:off x="722022" y="1904293"/>
        <a:ext cx="11118381" cy="604990"/>
      </dsp:txXfrm>
    </dsp:sp>
    <dsp:sp modelId="{11EA0643-4A9C-4490-98BF-2E18F3414468}">
      <dsp:nvSpPr>
        <dsp:cNvPr id="0" name=""/>
        <dsp:cNvSpPr/>
      </dsp:nvSpPr>
      <dsp:spPr>
        <a:xfrm rot="5400000">
          <a:off x="-154718" y="2960964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4</a:t>
          </a:r>
        </a:p>
      </dsp:txBody>
      <dsp:txXfrm rot="-5400000">
        <a:off x="2" y="3167256"/>
        <a:ext cx="722021" cy="309438"/>
      </dsp:txXfrm>
    </dsp:sp>
    <dsp:sp modelId="{9AFDB09D-1892-4B87-B9A2-7E702AF709D9}">
      <dsp:nvSpPr>
        <dsp:cNvPr id="0" name=""/>
        <dsp:cNvSpPr/>
      </dsp:nvSpPr>
      <dsp:spPr>
        <a:xfrm rot="5400000">
          <a:off x="5962352" y="-2434085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600" kern="1200">
              <a:latin typeface="Open Sans"/>
              <a:ea typeface="Open Sans"/>
              <a:cs typeface="Open Sans"/>
              <a:sym typeface="Open Sans"/>
            </a:rPr>
            <a:t>Identificare e valutare i rischi nell’attività di audit</a:t>
          </a:r>
          <a:endParaRPr lang="it-IT" sz="2600" kern="1200"/>
        </a:p>
      </dsp:txBody>
      <dsp:txXfrm rot="-5400000">
        <a:off x="722022" y="2838974"/>
        <a:ext cx="11118381" cy="604990"/>
      </dsp:txXfrm>
    </dsp:sp>
    <dsp:sp modelId="{5F07C738-4B3C-4B42-B92B-373364634FAA}">
      <dsp:nvSpPr>
        <dsp:cNvPr id="0" name=""/>
        <dsp:cNvSpPr/>
      </dsp:nvSpPr>
      <dsp:spPr>
        <a:xfrm rot="5400000">
          <a:off x="-154718" y="3895646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5</a:t>
          </a:r>
        </a:p>
      </dsp:txBody>
      <dsp:txXfrm rot="-5400000">
        <a:off x="2" y="4101938"/>
        <a:ext cx="722021" cy="309438"/>
      </dsp:txXfrm>
    </dsp:sp>
    <dsp:sp modelId="{EBCEF9DD-6876-4CE9-914E-8C60C25AB8D2}">
      <dsp:nvSpPr>
        <dsp:cNvPr id="0" name=""/>
        <dsp:cNvSpPr/>
      </dsp:nvSpPr>
      <dsp:spPr>
        <a:xfrm rot="5400000">
          <a:off x="5962352" y="-1499403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600" kern="1200">
              <a:latin typeface="Open Sans"/>
              <a:ea typeface="Open Sans"/>
              <a:cs typeface="Open Sans"/>
              <a:sym typeface="Open Sans"/>
            </a:rPr>
            <a:t>Definizione delle procedure per il programma di audit</a:t>
          </a:r>
          <a:endParaRPr lang="it-IT" sz="2600" kern="1200"/>
        </a:p>
      </dsp:txBody>
      <dsp:txXfrm rot="-5400000">
        <a:off x="722022" y="3773656"/>
        <a:ext cx="11118381" cy="604990"/>
      </dsp:txXfrm>
    </dsp:sp>
    <dsp:sp modelId="{A1ACD7D9-4575-4BD7-9396-B32E4002BD63}">
      <dsp:nvSpPr>
        <dsp:cNvPr id="0" name=""/>
        <dsp:cNvSpPr/>
      </dsp:nvSpPr>
      <dsp:spPr>
        <a:xfrm rot="5400000">
          <a:off x="-154718" y="4830327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6</a:t>
          </a:r>
        </a:p>
      </dsp:txBody>
      <dsp:txXfrm rot="-5400000">
        <a:off x="2" y="5036619"/>
        <a:ext cx="722021" cy="309438"/>
      </dsp:txXfrm>
    </dsp:sp>
    <dsp:sp modelId="{D1307AC0-A8BD-4C7D-89E1-2F50E8D88BAE}">
      <dsp:nvSpPr>
        <dsp:cNvPr id="0" name=""/>
        <dsp:cNvSpPr/>
      </dsp:nvSpPr>
      <dsp:spPr>
        <a:xfrm rot="5400000">
          <a:off x="5962352" y="-564722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600" kern="1200">
              <a:latin typeface="Open Sans"/>
              <a:ea typeface="Open Sans"/>
              <a:cs typeface="Open Sans"/>
              <a:sym typeface="Open Sans"/>
            </a:rPr>
            <a:t>Identificazione delle risorse per il programma di audit</a:t>
          </a:r>
          <a:endParaRPr lang="it-IT" sz="2600" kern="1200"/>
        </a:p>
      </dsp:txBody>
      <dsp:txXfrm rot="-5400000">
        <a:off x="722022" y="4708337"/>
        <a:ext cx="11118381" cy="604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4D62A-E255-4860-9AF8-F4514336AA59}">
      <dsp:nvSpPr>
        <dsp:cNvPr id="0" name=""/>
        <dsp:cNvSpPr/>
      </dsp:nvSpPr>
      <dsp:spPr>
        <a:xfrm rot="5400000">
          <a:off x="-154718" y="156919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1</a:t>
          </a:r>
        </a:p>
      </dsp:txBody>
      <dsp:txXfrm rot="-5400000">
        <a:off x="2" y="363211"/>
        <a:ext cx="722021" cy="309438"/>
      </dsp:txXfrm>
    </dsp:sp>
    <dsp:sp modelId="{420BF66E-3FA6-49FF-BC20-D6FDE0E732F2}">
      <dsp:nvSpPr>
        <dsp:cNvPr id="0" name=""/>
        <dsp:cNvSpPr/>
      </dsp:nvSpPr>
      <dsp:spPr>
        <a:xfrm rot="5400000">
          <a:off x="5962352" y="-5238130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it-IT" sz="2300" kern="1200" dirty="0">
              <a:latin typeface="Open Sans"/>
              <a:ea typeface="Open Sans"/>
              <a:cs typeface="Open Sans"/>
              <a:sym typeface="Open Sans"/>
            </a:rPr>
            <a:t>Definizione degli obiettivi, campo di applicazione e criteri per un singolo audit</a:t>
          </a:r>
          <a:endParaRPr lang="it-IT" sz="2300" kern="1200" dirty="0"/>
        </a:p>
      </dsp:txBody>
      <dsp:txXfrm rot="-5400000">
        <a:off x="722022" y="34929"/>
        <a:ext cx="11118381" cy="604990"/>
      </dsp:txXfrm>
    </dsp:sp>
    <dsp:sp modelId="{5DCDB4A3-7538-4B92-B7F2-29D75E8B623E}">
      <dsp:nvSpPr>
        <dsp:cNvPr id="0" name=""/>
        <dsp:cNvSpPr/>
      </dsp:nvSpPr>
      <dsp:spPr>
        <a:xfrm rot="5400000">
          <a:off x="-154718" y="1091601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2</a:t>
          </a:r>
        </a:p>
      </dsp:txBody>
      <dsp:txXfrm rot="-5400000">
        <a:off x="2" y="1297893"/>
        <a:ext cx="722021" cy="309438"/>
      </dsp:txXfrm>
    </dsp:sp>
    <dsp:sp modelId="{1004D21A-CE13-4ECB-88D1-EB3E0B6E121E}">
      <dsp:nvSpPr>
        <dsp:cNvPr id="0" name=""/>
        <dsp:cNvSpPr/>
      </dsp:nvSpPr>
      <dsp:spPr>
        <a:xfrm rot="5400000">
          <a:off x="5962352" y="-4303448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2300" kern="1200" dirty="0">
              <a:latin typeface="Open Sans"/>
              <a:ea typeface="Open Sans"/>
              <a:cs typeface="Open Sans"/>
              <a:sym typeface="Open Sans"/>
            </a:rPr>
            <a:t>Selezione dei metodi di audit</a:t>
          </a:r>
          <a:endParaRPr lang="it-IT" sz="2300" kern="1200" dirty="0"/>
        </a:p>
      </dsp:txBody>
      <dsp:txXfrm rot="-5400000">
        <a:off x="722022" y="969611"/>
        <a:ext cx="11118381" cy="604990"/>
      </dsp:txXfrm>
    </dsp:sp>
    <dsp:sp modelId="{809A3265-C0FA-4D54-A729-5DA61EEEFDEF}">
      <dsp:nvSpPr>
        <dsp:cNvPr id="0" name=""/>
        <dsp:cNvSpPr/>
      </dsp:nvSpPr>
      <dsp:spPr>
        <a:xfrm rot="5400000">
          <a:off x="-154718" y="2026282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3</a:t>
          </a:r>
        </a:p>
      </dsp:txBody>
      <dsp:txXfrm rot="-5400000">
        <a:off x="2" y="2232574"/>
        <a:ext cx="722021" cy="309438"/>
      </dsp:txXfrm>
    </dsp:sp>
    <dsp:sp modelId="{7BAD63EE-AA33-4793-93AA-CFD0F86CA103}">
      <dsp:nvSpPr>
        <dsp:cNvPr id="0" name=""/>
        <dsp:cNvSpPr/>
      </dsp:nvSpPr>
      <dsp:spPr>
        <a:xfrm rot="5400000">
          <a:off x="5962352" y="-3368766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300" kern="1200" dirty="0">
              <a:latin typeface="Open Sans"/>
              <a:ea typeface="Open Sans"/>
              <a:cs typeface="Open Sans"/>
              <a:sym typeface="Open Sans"/>
            </a:rPr>
            <a:t>Selezione dei membri del gruppo di audit e assegnazione responsabilità</a:t>
          </a:r>
          <a:endParaRPr lang="it-IT" sz="2300" kern="1200" dirty="0"/>
        </a:p>
      </dsp:txBody>
      <dsp:txXfrm rot="-5400000">
        <a:off x="722022" y="1904293"/>
        <a:ext cx="11118381" cy="604990"/>
      </dsp:txXfrm>
    </dsp:sp>
    <dsp:sp modelId="{11EA0643-4A9C-4490-98BF-2E18F3414468}">
      <dsp:nvSpPr>
        <dsp:cNvPr id="0" name=""/>
        <dsp:cNvSpPr/>
      </dsp:nvSpPr>
      <dsp:spPr>
        <a:xfrm rot="5400000">
          <a:off x="-154718" y="2960964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4</a:t>
          </a:r>
        </a:p>
      </dsp:txBody>
      <dsp:txXfrm rot="-5400000">
        <a:off x="2" y="3167256"/>
        <a:ext cx="722021" cy="309438"/>
      </dsp:txXfrm>
    </dsp:sp>
    <dsp:sp modelId="{9AFDB09D-1892-4B87-B9A2-7E702AF709D9}">
      <dsp:nvSpPr>
        <dsp:cNvPr id="0" name=""/>
        <dsp:cNvSpPr/>
      </dsp:nvSpPr>
      <dsp:spPr>
        <a:xfrm rot="5400000">
          <a:off x="5962352" y="-2434085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300" kern="1200" dirty="0">
              <a:latin typeface="Open Sans"/>
              <a:ea typeface="Open Sans"/>
              <a:cs typeface="Open Sans"/>
              <a:sym typeface="Open Sans"/>
            </a:rPr>
            <a:t>Gestione dell’esito e delle registrazioni di un programma di audit </a:t>
          </a:r>
          <a:endParaRPr lang="it-IT" sz="2300" kern="1200" dirty="0"/>
        </a:p>
      </dsp:txBody>
      <dsp:txXfrm rot="-5400000">
        <a:off x="722022" y="2838974"/>
        <a:ext cx="11118381" cy="604990"/>
      </dsp:txXfrm>
    </dsp:sp>
    <dsp:sp modelId="{5F07C738-4B3C-4B42-B92B-373364634FAA}">
      <dsp:nvSpPr>
        <dsp:cNvPr id="0" name=""/>
        <dsp:cNvSpPr/>
      </dsp:nvSpPr>
      <dsp:spPr>
        <a:xfrm rot="5400000">
          <a:off x="-154718" y="3895646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5</a:t>
          </a:r>
        </a:p>
      </dsp:txBody>
      <dsp:txXfrm rot="-5400000">
        <a:off x="2" y="4101938"/>
        <a:ext cx="722021" cy="309438"/>
      </dsp:txXfrm>
    </dsp:sp>
    <dsp:sp modelId="{EBCEF9DD-6876-4CE9-914E-8C60C25AB8D2}">
      <dsp:nvSpPr>
        <dsp:cNvPr id="0" name=""/>
        <dsp:cNvSpPr/>
      </dsp:nvSpPr>
      <dsp:spPr>
        <a:xfrm rot="5400000">
          <a:off x="5962352" y="-1499403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300" kern="1200" dirty="0">
              <a:latin typeface="Open Sans"/>
              <a:ea typeface="Open Sans"/>
              <a:cs typeface="Open Sans"/>
              <a:sym typeface="Open Sans"/>
            </a:rPr>
            <a:t>Monitoraggio del programma di audit </a:t>
          </a:r>
          <a:endParaRPr lang="it-IT" sz="2300" kern="1200" dirty="0"/>
        </a:p>
      </dsp:txBody>
      <dsp:txXfrm rot="-5400000">
        <a:off x="722022" y="3773656"/>
        <a:ext cx="11118381" cy="604990"/>
      </dsp:txXfrm>
    </dsp:sp>
    <dsp:sp modelId="{A1ACD7D9-4575-4BD7-9396-B32E4002BD63}">
      <dsp:nvSpPr>
        <dsp:cNvPr id="0" name=""/>
        <dsp:cNvSpPr/>
      </dsp:nvSpPr>
      <dsp:spPr>
        <a:xfrm rot="5400000">
          <a:off x="-154718" y="4830327"/>
          <a:ext cx="1031459" cy="722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6</a:t>
          </a:r>
        </a:p>
      </dsp:txBody>
      <dsp:txXfrm rot="-5400000">
        <a:off x="2" y="5036619"/>
        <a:ext cx="722021" cy="309438"/>
      </dsp:txXfrm>
    </dsp:sp>
    <dsp:sp modelId="{D1307AC0-A8BD-4C7D-89E1-2F50E8D88BAE}">
      <dsp:nvSpPr>
        <dsp:cNvPr id="0" name=""/>
        <dsp:cNvSpPr/>
      </dsp:nvSpPr>
      <dsp:spPr>
        <a:xfrm rot="5400000">
          <a:off x="5962352" y="-564722"/>
          <a:ext cx="670448" cy="1115111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25000"/>
            <a:buNone/>
          </a:pPr>
          <a:r>
            <a:rPr lang="it-IT" sz="2300" kern="1200" dirty="0">
              <a:latin typeface="Open Sans"/>
              <a:ea typeface="Open Sans"/>
              <a:cs typeface="Open Sans"/>
              <a:sym typeface="Open Sans"/>
            </a:rPr>
            <a:t>Riesame del programma di audit </a:t>
          </a:r>
          <a:endParaRPr lang="it-IT" sz="2300" kern="1200" dirty="0"/>
        </a:p>
      </dsp:txBody>
      <dsp:txXfrm rot="-5400000">
        <a:off x="722022" y="4708337"/>
        <a:ext cx="11118381" cy="60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A88D-9FF4-4DE1-B863-713099C9891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FBD4B-2227-4759-8BA4-85C2743D41D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0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738421-6BA1-4685-B4C8-91FC7EBD5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F5BDA-5447-4A48-91C4-730AE4D5D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C26178-292F-41F9-9922-A1AD9C485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FF03A2-CED8-4660-AD0D-9E9E4B61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3E00C7-A016-4A2B-B4BF-C6D57811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2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13AEE1-F0CE-433C-827A-1B0C35E1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10D4D9-3BCD-4186-A0FB-DBA783832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72ACA9-B882-42BB-B36E-E0DC73098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850CF2-6832-4765-9DB1-74AC90C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E0F0BC-6AAB-4171-A43E-4E4E54559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4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2E205C-447B-4CB7-AE89-AC6C1EFF6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C8FCA2-8CE3-4895-850F-B45DA8349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03DEE9-593C-4BC9-A9A2-3120A9B9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50CD67-6BAA-4DEA-97D5-342BEB67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54FFDB-1103-4C96-94E6-BBD36FD5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4BA57C-AF91-4477-92A1-F30BAAFD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60A377-35BE-47DD-BBC7-3B2306CC8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5032C0-EF0B-421E-B0BE-437C47BA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CB2863-0793-4E6D-AB35-CC8219FA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34BD18-B7FE-494C-8C14-0FBEC6DE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2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F21A66-F838-4D90-B6EB-8BCE7C899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F794C-7601-43C2-AE0F-46EFCEC2A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566D98-205D-487E-9827-5496DD93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EB5755-3E0B-48B8-93A4-C22AAA82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1B8549-1E70-46E7-9042-6C4DB280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67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E31BBD-5E0E-4402-8ED5-74F236FF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6DC79F-1A64-4FE1-A2AB-4E99A6F28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499A36-73EE-4D17-82FC-7C67560B1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AEA20B-A5BC-4B1F-BACB-6BD7E0A2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79B742-15AD-467F-BD13-4049BDF9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4D12F5-3F41-4B25-97DE-59633B63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1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AD8565-BFFD-4704-8088-B8DAEADFC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4A7BDE-168B-410E-A1EE-286C9384A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F419275-F6FF-480E-8668-E9602D05F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CA9DCD-4E5E-40F4-8812-488BFA1D6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F80C2E9-5436-4E37-8B2E-12E2A1744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C3EFF10-CC73-4520-A03E-F26EFF5E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C750E41-EA96-4E62-8051-8EE32B1D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2F417D4-94ED-4CEC-BAE8-4D882FBA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7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CEEEA-1216-491C-BD1A-11A2CE47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9B3B595-135B-48F5-BCA3-9106097B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417863-B17D-4982-8DD1-B24E22C0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F88D1B-453F-45B9-BA59-42D72705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0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FDC47D1-8208-41DE-AC15-1E41571C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CEC6C99-635E-43D4-A787-5274B6A6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3150EB-42BF-4C89-AA38-F706853A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3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CFCDC-2796-4627-B0E9-3255F743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256140-08A7-4645-A88F-01FF35E92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142BE2-F747-4444-A154-F6D35A2A5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D7786A-3EC9-4EE6-99A5-B99BF1F7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AE5587-7EE0-47A0-8CAA-57CAC819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79DC34-49B0-4D92-81D9-DF2FA4FC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3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5A98E0-E558-48A2-B1AD-7C30D6D9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4254BA0-11B8-42A1-BE94-9E5482486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61A4ED-F192-481A-93B1-2BA6E3208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96B338-2A86-4B6D-81C1-3924C86D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4831AC-45A6-42DF-B854-F33BE226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1B5F50-539C-4D1F-80D0-BA3A09CA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2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2986F3D-F406-41F2-B591-2FBE4199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9621F1-8E65-458A-AC7C-885622B86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53594C-5673-440C-B126-CF51FBF98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B08A-FE05-449C-93D9-FD3695F3D57C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BBA74C-7CBE-4CB1-B535-6B79D6371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8B47A1-C1CC-4D31-9978-75CB643A7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1401-2C7D-4A34-8B99-2166DC5E18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5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C8820F89-82D0-49FD-B518-FAAD3245E60A}"/>
              </a:ext>
            </a:extLst>
          </p:cNvPr>
          <p:cNvGraphicFramePr/>
          <p:nvPr/>
        </p:nvGraphicFramePr>
        <p:xfrm>
          <a:off x="112542" y="719666"/>
          <a:ext cx="11873132" cy="5709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722299-A5B9-4ADB-A24C-D0A204C9B909}"/>
              </a:ext>
            </a:extLst>
          </p:cNvPr>
          <p:cNvSpPr txBox="1"/>
          <p:nvPr/>
        </p:nvSpPr>
        <p:spPr>
          <a:xfrm>
            <a:off x="2166425" y="168812"/>
            <a:ext cx="693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latin typeface="Open Sans"/>
                <a:ea typeface="Open Sans"/>
                <a:cs typeface="Open Sans"/>
                <a:sym typeface="Open Sans"/>
              </a:rPr>
              <a:t>Definizione del Programma di Audit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344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C8820F89-82D0-49FD-B518-FAAD3245E60A}"/>
              </a:ext>
            </a:extLst>
          </p:cNvPr>
          <p:cNvGraphicFramePr/>
          <p:nvPr/>
        </p:nvGraphicFramePr>
        <p:xfrm>
          <a:off x="112542" y="719666"/>
          <a:ext cx="11873132" cy="5709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722299-A5B9-4ADB-A24C-D0A204C9B909}"/>
              </a:ext>
            </a:extLst>
          </p:cNvPr>
          <p:cNvSpPr txBox="1"/>
          <p:nvPr/>
        </p:nvSpPr>
        <p:spPr>
          <a:xfrm>
            <a:off x="2166425" y="168812"/>
            <a:ext cx="693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latin typeface="Open Sans"/>
                <a:ea typeface="Open Sans"/>
                <a:cs typeface="Open Sans"/>
                <a:sym typeface="Open Sans"/>
              </a:rPr>
              <a:t>Attuazione del programma di audit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4999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Ines</dc:creator>
  <cp:lastModifiedBy>Ines</cp:lastModifiedBy>
  <cp:revision>3</cp:revision>
  <dcterms:created xsi:type="dcterms:W3CDTF">2017-10-14T10:18:19Z</dcterms:created>
  <dcterms:modified xsi:type="dcterms:W3CDTF">2017-10-14T10:51:47Z</dcterms:modified>
</cp:coreProperties>
</file>