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70948F-25F1-41ED-872D-AAFF4038B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7547CB-0002-4E6E-976A-62069CF16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BCDA9C-931E-4D46-B71F-5FC1BE4D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DD0DA5-4807-4373-A3CC-85A18256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A6239D-55B4-4512-95DC-866939BD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2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61138-2232-43EC-A485-43C8D8371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8653BD-C1F6-4F1D-A9EE-AB94913D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86B058-9430-44FF-B7FE-0EB3BEBE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DE5445-5678-49A1-84C9-95CB3375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3E5427-0DD1-42F9-B88D-6D39CCBD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8B01B5-01C1-4E8A-93C8-581073FE0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839623-44A6-4D4B-B521-9C63C8FC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2820A1-E6C3-4361-9EAC-CEFA055C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251825-B40D-468D-9BA1-2A0BEAF8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482B87-0A89-4F62-9A98-391BC9C4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3C091F-8BED-458E-9FDE-A45E3AF4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D0468A-AB0F-4B35-ADF7-1CBB977B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12499E-D50F-4B7E-BB7E-87B79A19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9E4F15-717D-4D60-BBE6-6CE1D035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96EEE7-D060-490B-9120-AF663D9C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6DB089-6F4D-44B1-AA78-243B9568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79BC9C-1E75-49DF-880A-8C44F9B9A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52C2D4-89EA-48E2-A066-353F32EF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ED5551-2256-4F88-9EF9-4520D61A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642E9-864E-479B-8966-7A81EFC3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9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F9A096-1969-4D3D-9339-2468683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A37F9-5635-4DBA-B112-06B15F4AF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A87221-6119-4261-B02B-97AB7BE0D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4B273B-B325-46B3-9238-9233BF1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0A950A-04FC-4676-9583-C4F746BF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CF0F85-4636-4AE1-B81D-59432B55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9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D9422-A2A0-4E89-AEF2-5A22F325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44F552-AA6A-4E42-A934-64139F05C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44B036-C0A0-4214-9DBD-5A407287E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F33A94B-3C4B-482A-8903-D1CE4FD7B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77FF40-979E-4AFA-9D79-DD2ACF08C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59D3F3-DD03-4345-BEF4-14B67477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E947D62-75D0-4677-B4CA-BEAE509C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A3693A-4ACA-4065-86A4-C4A19409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9C2291-361E-468A-A43E-09C8AD45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8070816-BDF3-422F-8054-20A0F4ED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90416D-22F2-4010-AA14-359C6D63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D4B3E0-58D7-45E8-9218-85F18E68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6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BFE6C0D-CE60-411D-A691-FC018739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92B8C4C-8E03-4F09-A16C-F2BD9761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EF589B-6AAC-4C6A-8A33-694F6E17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8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A6DBEF-D4D0-447E-BBEA-64BFFD5A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7D173-C1AF-4E29-9F28-4407C6AEC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9EAC6E-6F95-4E37-B3AF-8843393BE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18B7D3-17F5-46B7-BDE2-E4F62B6F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559860-1ED0-4D89-86C1-08041065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553768-6F8F-4C6C-BBCF-FC222565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9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6F4EF-0904-4972-81A6-FD0D00D46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00F041-0E73-4444-88D0-7950AA2BE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782028-DA8C-4AA5-9BF6-CDD6F1204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6BEE0D-9D8A-4CE5-82BB-39EF38B6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39E31B-B371-477D-9E49-450BA645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EC1172-28EE-40CD-A1D0-1DC88B8E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D3BE263-76AB-48D0-A2B3-04DB8F5F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899AAC-6DA3-4E0F-AA43-26B3E89C9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F46600-8172-4AA1-BE4F-CFD57A797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C07D-038B-44A1-A9B7-49CA61268F5D}" type="datetimeFigureOut">
              <a:rPr lang="en-GB" smtClean="0"/>
              <a:t>19/10/2017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2226A8-2475-4AB8-9B69-D7EC6DFE3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0C7FA5-FB1A-42AD-826C-974C4FD25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94B9-90FD-4683-BE69-1B080164BE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5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C4CC7-BD93-470F-A097-4EDC5FB24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141703"/>
            <a:ext cx="9144000" cy="70643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900"/>
              <a:t>Esempio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1C8B9A-56BD-4DA9-8D10-C5932E9D7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174" y="1349168"/>
            <a:ext cx="10495721" cy="4879353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600"/>
              </a:spcAft>
            </a:pPr>
            <a:r>
              <a:rPr lang="it-IT" sz="2800" b="0" i="0" u="none" strike="noStrike" dirty="0">
                <a:effectLst/>
                <a:latin typeface="Open Sans"/>
              </a:rPr>
              <a:t>Una piccola azienda che non conosce il tema industria 4.0 ha eseguito l’autovalutazione risultando all’inizio della scala.</a:t>
            </a:r>
            <a:endParaRPr lang="it-IT" sz="2800" b="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600"/>
              </a:spcAft>
            </a:pPr>
            <a:r>
              <a:rPr lang="it-IT" sz="2800" b="0" i="0" u="none" strike="noStrike" dirty="0">
                <a:effectLst/>
                <a:latin typeface="Open Sans"/>
              </a:rPr>
              <a:t>Effettuando l’</a:t>
            </a:r>
            <a:r>
              <a:rPr lang="it-IT" sz="2800" b="0" i="0" u="none" strike="noStrike" dirty="0" err="1">
                <a:solidFill>
                  <a:srgbClr val="0070C0"/>
                </a:solidFill>
                <a:effectLst/>
                <a:latin typeface="Open Sans"/>
              </a:rPr>
              <a:t>assessment</a:t>
            </a:r>
            <a:r>
              <a:rPr lang="it-IT" sz="2800" b="0" i="0" u="none" strike="noStrike" dirty="0">
                <a:effectLst/>
                <a:latin typeface="Open Sans"/>
              </a:rPr>
              <a:t> l’azienda è risultata:</a:t>
            </a:r>
            <a:endParaRPr lang="it-IT" sz="2800" b="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600"/>
              </a:spcAft>
            </a:pPr>
            <a:r>
              <a:rPr lang="it-IT" sz="2800" b="1" i="0" u="none" strike="noStrike" dirty="0">
                <a:solidFill>
                  <a:srgbClr val="0070C0"/>
                </a:solidFill>
                <a:effectLst/>
                <a:latin typeface="Open Sans"/>
              </a:rPr>
              <a:t>Punto di forza:</a:t>
            </a:r>
            <a:r>
              <a:rPr lang="it-IT" sz="2800" b="0" i="0" u="none" strike="noStrike" dirty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it-IT" sz="2800" b="0" i="0" u="none" strike="noStrike" dirty="0">
                <a:effectLst/>
                <a:latin typeface="Open Sans"/>
              </a:rPr>
              <a:t>Ben strutturata sulla parte operativa con una completa tracciatura dei materiali nelle varie fasi di lavorazione;</a:t>
            </a:r>
            <a:endParaRPr lang="it-IT" sz="2800" b="0" dirty="0">
              <a:effectLst/>
            </a:endParaRPr>
          </a:p>
          <a:p>
            <a:pPr algn="just">
              <a:spcBef>
                <a:spcPts val="0"/>
              </a:spcBef>
              <a:spcAft>
                <a:spcPts val="1600"/>
              </a:spcAft>
            </a:pPr>
            <a:r>
              <a:rPr lang="it-IT" sz="2800" b="1" i="0" u="none" strike="noStrike" dirty="0">
                <a:solidFill>
                  <a:srgbClr val="0070C0"/>
                </a:solidFill>
                <a:effectLst/>
                <a:latin typeface="Open Sans"/>
              </a:rPr>
              <a:t>Punto di debolezza:</a:t>
            </a:r>
            <a:r>
              <a:rPr lang="it-IT" sz="2800" b="0" i="0" u="none" strike="noStrike" dirty="0">
                <a:solidFill>
                  <a:srgbClr val="0070C0"/>
                </a:solidFill>
                <a:effectLst/>
                <a:latin typeface="Open Sans"/>
              </a:rPr>
              <a:t> </a:t>
            </a:r>
            <a:r>
              <a:rPr lang="it-IT" sz="2800" b="0" i="0" u="none" strike="noStrike" dirty="0">
                <a:effectLst/>
                <a:latin typeface="Open Sans"/>
              </a:rPr>
              <a:t>Assente la parte organizzativa che è priva di reparti, sistema di gestione, archiviazione ed analisi.</a:t>
            </a:r>
            <a:endParaRPr lang="it-IT" sz="2800" b="0" dirty="0">
              <a:effectLst/>
            </a:endParaRPr>
          </a:p>
          <a:p>
            <a:br>
              <a:rPr lang="it-IT" sz="2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15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di Office</vt:lpstr>
      <vt:lpstr> Esempio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Esempio parte 1</dc:title>
  <dc:creator>Ines</dc:creator>
  <cp:lastModifiedBy>Ines</cp:lastModifiedBy>
  <cp:revision>4</cp:revision>
  <dcterms:created xsi:type="dcterms:W3CDTF">2017-10-19T09:14:16Z</dcterms:created>
  <dcterms:modified xsi:type="dcterms:W3CDTF">2017-10-19T10:00:22Z</dcterms:modified>
</cp:coreProperties>
</file>