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70948F-25F1-41ED-872D-AAFF4038BA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37547CB-0002-4E6E-976A-62069CF168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FBCDA9C-931E-4D46-B71F-5FC1BE4DB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07D-038B-44A1-A9B7-49CA61268F5D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DD0DA5-4807-4373-A3CC-85A18256E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A6239D-55B4-4512-95DC-866939BD5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4B9-90FD-4683-BE69-1B080164BE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129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B61138-2232-43EC-A485-43C8D8371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68653BD-C1F6-4F1D-A9EE-AB94913DD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86B058-9430-44FF-B7FE-0EB3BEBE9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07D-038B-44A1-A9B7-49CA61268F5D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DE5445-5678-49A1-84C9-95CB33752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3E5427-0DD1-42F9-B88D-6D39CCBD0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4B9-90FD-4683-BE69-1B080164BE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52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98B01B5-01C1-4E8A-93C8-581073FE05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9839623-44A6-4D4B-B521-9C63C8FC0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2820A1-E6C3-4361-9EAC-CEFA055C3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07D-038B-44A1-A9B7-49CA61268F5D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251825-B40D-468D-9BA1-2A0BEAF8C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482B87-0A89-4F62-9A98-391BC9C47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4B9-90FD-4683-BE69-1B080164BE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76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3C091F-8BED-458E-9FDE-A45E3AF48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D0468A-AB0F-4B35-ADF7-1CBB977B7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12499E-D50F-4B7E-BB7E-87B79A197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07D-038B-44A1-A9B7-49CA61268F5D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D9E4F15-717D-4D60-BBE6-6CE1D0359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96EEE7-D060-490B-9120-AF663D9C9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4B9-90FD-4683-BE69-1B080164BE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06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6DB089-6F4D-44B1-AA78-243B95686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979BC9C-1E75-49DF-880A-8C44F9B9A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52C2D4-89EA-48E2-A066-353F32EF6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07D-038B-44A1-A9B7-49CA61268F5D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DED5551-2256-4F88-9EF9-4520D61A6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8642E9-864E-479B-8966-7A81EFC39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4B9-90FD-4683-BE69-1B080164BE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798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F9A096-1969-4D3D-9339-2468683C9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9A37F9-5635-4DBA-B112-06B15F4AF9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7A87221-6119-4261-B02B-97AB7BE0D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B4B273B-B325-46B3-9238-9233BF17B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07D-038B-44A1-A9B7-49CA61268F5D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C0A950A-04FC-4676-9583-C4F746BFB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CCF0F85-4636-4AE1-B81D-59432B557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4B9-90FD-4683-BE69-1B080164BE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090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BD9422-A2A0-4E89-AEF2-5A22F3251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B44F552-AA6A-4E42-A934-64139F05C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F44B036-C0A0-4214-9DBD-5A407287E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F33A94B-3C4B-482A-8903-D1CE4FD7B3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877FF40-979E-4AFA-9D79-DD2ACF08CD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159D3F3-DD03-4345-BEF4-14B674777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07D-038B-44A1-A9B7-49CA61268F5D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E947D62-75D0-4677-B4CA-BEAE509C1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6A3693A-4ACA-4065-86A4-C4A19409D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4B9-90FD-4683-BE69-1B080164BE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7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9C2291-361E-468A-A43E-09C8AD457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8070816-BDF3-422F-8054-20A0F4ED0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07D-038B-44A1-A9B7-49CA61268F5D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D90416D-22F2-4010-AA14-359C6D63F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9D4B3E0-58D7-45E8-9218-85F18E686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4B9-90FD-4683-BE69-1B080164BE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76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BFE6C0D-CE60-411D-A691-FC0187390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07D-038B-44A1-A9B7-49CA61268F5D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92B8C4C-8E03-4F09-A16C-F2BD97613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6EF589B-6AAC-4C6A-8A33-694F6E179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4B9-90FD-4683-BE69-1B080164BE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68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A6DBEF-D4D0-447E-BBEA-64BFFD5AB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47D173-C1AF-4E29-9F28-4407C6AEC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79EAC6E-6F95-4E37-B3AF-8843393BE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918B7D3-17F5-46B7-BDE2-E4F62B6FA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07D-038B-44A1-A9B7-49CA61268F5D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6559860-1ED0-4D89-86C1-080410654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9553768-6F8F-4C6C-BBCF-FC222565C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4B9-90FD-4683-BE69-1B080164BE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798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A6F4EF-0904-4972-81A6-FD0D00D46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E00F041-0E73-4444-88D0-7950AA2BEE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5782028-DA8C-4AA5-9BF6-CDD6F1204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96BEE0D-9D8A-4CE5-82BB-39EF38B67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07D-038B-44A1-A9B7-49CA61268F5D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639E31B-B371-477D-9E49-450BA6455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EEC1172-28EE-40CD-A1D0-1DC88B8E8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4B9-90FD-4683-BE69-1B080164BE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9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D3BE263-76AB-48D0-A2B3-04DB8F5F4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8899AAC-6DA3-4E0F-AA43-26B3E89C9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F46600-8172-4AA1-BE4F-CFD57A7970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2C07D-038B-44A1-A9B7-49CA61268F5D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2226A8-2475-4AB8-9B69-D7EC6DFE3C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0C7FA5-FB1A-42AD-826C-974C4FD258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694B9-90FD-4683-BE69-1B080164BE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056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CC4CC7-BD93-470F-A097-4EDC5FB24C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7983" y="141703"/>
            <a:ext cx="9144000" cy="706436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sz="4900" dirty="0" err="1"/>
              <a:t>Esempio</a:t>
            </a:r>
            <a:r>
              <a:rPr lang="en-GB" sz="4900" dirty="0"/>
              <a:t> </a:t>
            </a:r>
            <a:r>
              <a:rPr lang="en-GB" sz="4900" dirty="0" err="1"/>
              <a:t>parte</a:t>
            </a:r>
            <a:r>
              <a:rPr lang="en-GB" sz="4900" dirty="0"/>
              <a:t> 1</a:t>
            </a:r>
            <a:endParaRPr lang="en-GB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31C8B9A-56BD-4DA9-8D10-C5932E9D7A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0174" y="1349168"/>
            <a:ext cx="10495721" cy="4879353"/>
          </a:xfrm>
        </p:spPr>
        <p:txBody>
          <a:bodyPr/>
          <a:lstStyle/>
          <a:p>
            <a:pPr algn="l"/>
            <a:r>
              <a:rPr lang="it-IT" sz="2800" dirty="0"/>
              <a:t>Un’azienda ha effettuato </a:t>
            </a:r>
            <a:r>
              <a:rPr lang="it-IT" sz="2800" dirty="0">
                <a:solidFill>
                  <a:srgbClr val="0070C0"/>
                </a:solidFill>
              </a:rPr>
              <a:t>l’autovalutazione</a:t>
            </a:r>
            <a:r>
              <a:rPr lang="it-IT" sz="2800" dirty="0"/>
              <a:t> e il secondo step di valutazione eseguito da un tirocinante iscritto ad Ingegneria. Dai report è emerso che le aree logistica interna e magazzino sono estremamente critiche per l’azienda, mancando spesso la parte di identificazione e localizzazione degli asset.</a:t>
            </a:r>
          </a:p>
          <a:p>
            <a:pPr algn="l"/>
            <a:r>
              <a:rPr lang="it-IT" sz="2800" dirty="0"/>
              <a:t>L’azienda ha deciso di </a:t>
            </a:r>
            <a:r>
              <a:rPr lang="it-IT" sz="2800" dirty="0">
                <a:solidFill>
                  <a:srgbClr val="0070C0"/>
                </a:solidFill>
              </a:rPr>
              <a:t>approfondire</a:t>
            </a:r>
            <a:r>
              <a:rPr lang="it-IT" sz="2800" dirty="0"/>
              <a:t> la questione </a:t>
            </a:r>
            <a:r>
              <a:rPr lang="it-IT" sz="2800" dirty="0">
                <a:solidFill>
                  <a:srgbClr val="0070C0"/>
                </a:solidFill>
              </a:rPr>
              <a:t>chiamando un professionista a fare un audit</a:t>
            </a:r>
            <a:r>
              <a:rPr lang="it-IT" sz="2800" dirty="0"/>
              <a:t> approfondito.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15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CC4CC7-BD93-470F-A097-4EDC5FB24C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7983" y="141703"/>
            <a:ext cx="9144000" cy="706436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sz="4900" dirty="0" err="1"/>
              <a:t>Esempio</a:t>
            </a:r>
            <a:r>
              <a:rPr lang="en-GB" sz="4900" dirty="0"/>
              <a:t> </a:t>
            </a:r>
            <a:r>
              <a:rPr lang="en-GB" sz="4900" dirty="0" err="1"/>
              <a:t>parte</a:t>
            </a:r>
            <a:r>
              <a:rPr lang="en-GB" sz="4900" dirty="0"/>
              <a:t> 2</a:t>
            </a:r>
            <a:endParaRPr lang="en-GB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31C8B9A-56BD-4DA9-8D10-C5932E9D7A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0174" y="1349168"/>
            <a:ext cx="10495721" cy="4879353"/>
          </a:xfrm>
        </p:spPr>
        <p:txBody>
          <a:bodyPr/>
          <a:lstStyle/>
          <a:p>
            <a:pPr algn="l"/>
            <a:r>
              <a:rPr lang="it-IT" b="1" dirty="0">
                <a:solidFill>
                  <a:srgbClr val="0070C0"/>
                </a:solidFill>
              </a:rPr>
              <a:t>I risultati:</a:t>
            </a:r>
            <a:endParaRPr lang="it-IT" b="0" dirty="0">
              <a:solidFill>
                <a:srgbClr val="0070C0"/>
              </a:solidFill>
              <a:effectLst/>
            </a:endParaRPr>
          </a:p>
          <a:p>
            <a:pPr algn="l" fontAlgn="base"/>
            <a:r>
              <a:rPr lang="it-IT" dirty="0"/>
              <a:t>Report approfondito sulle aree logistica interna e magazzino</a:t>
            </a:r>
          </a:p>
          <a:p>
            <a:pPr algn="l" fontAlgn="base"/>
            <a:r>
              <a:rPr lang="it-IT" dirty="0"/>
              <a:t>Proposte di intervento tra cui scegliere: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it-IT" dirty="0"/>
              <a:t>Inserimento di codici a barre in magazzino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it-IT" dirty="0"/>
              <a:t>Inserimento in azienda di tecnologia RFID per localizzare le merci in magazzino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it-IT" dirty="0"/>
              <a:t>Riprogettazione del magazzino e dei percorsi interni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it-IT" dirty="0"/>
              <a:t>Adozione dei moduli gestionali per la logistica interna e per il magazzino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it-IT" dirty="0"/>
              <a:t>Adozione di AGV per la logistica interna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it-IT" dirty="0"/>
              <a:t>Adozione di SW di programmazione dei percorsi di logistica interna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69704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135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 Esempio parte 1</vt:lpstr>
      <vt:lpstr> Esempio parte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Esempio parte 1</dc:title>
  <dc:creator>Ines</dc:creator>
  <cp:lastModifiedBy>Ines</cp:lastModifiedBy>
  <cp:revision>2</cp:revision>
  <dcterms:created xsi:type="dcterms:W3CDTF">2017-10-19T09:14:16Z</dcterms:created>
  <dcterms:modified xsi:type="dcterms:W3CDTF">2017-10-19T09:16:44Z</dcterms:modified>
</cp:coreProperties>
</file>