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81" r:id="rId2"/>
    <p:sldId id="292" r:id="rId3"/>
    <p:sldId id="256" r:id="rId4"/>
    <p:sldId id="257" r:id="rId5"/>
    <p:sldId id="258" r:id="rId6"/>
    <p:sldId id="270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  <p:sldId id="293" r:id="rId20"/>
    <p:sldId id="272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4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521" autoAdjust="0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91C5F-AB19-415A-B757-578A3E3BC89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494DDD-53DF-43D0-83EB-35C95B6B7D3C}">
      <dgm:prSet/>
      <dgm:spPr/>
      <dgm:t>
        <a:bodyPr/>
        <a:lstStyle/>
        <a:p>
          <a:pPr rtl="0"/>
          <a:r>
            <a:rPr lang="cs-CZ" dirty="0" smtClean="0"/>
            <a:t>Create Campaign Request remains the same, either from the SPARC dropdown menu or from the homepage.</a:t>
          </a:r>
          <a:endParaRPr lang="en-GB" dirty="0"/>
        </a:p>
      </dgm:t>
    </dgm:pt>
    <dgm:pt modelId="{7DF1CB69-D15D-40D1-AE66-CD60F00090BF}" type="parTrans" cxnId="{EC989DD2-144D-41FE-BA6A-351251B8EE03}">
      <dgm:prSet/>
      <dgm:spPr/>
      <dgm:t>
        <a:bodyPr/>
        <a:lstStyle/>
        <a:p>
          <a:endParaRPr lang="en-US"/>
        </a:p>
      </dgm:t>
    </dgm:pt>
    <dgm:pt modelId="{DDE6ACC3-361D-47BB-8403-576BAC4995EF}" type="sibTrans" cxnId="{EC989DD2-144D-41FE-BA6A-351251B8EE03}">
      <dgm:prSet/>
      <dgm:spPr/>
      <dgm:t>
        <a:bodyPr/>
        <a:lstStyle/>
        <a:p>
          <a:endParaRPr lang="en-US"/>
        </a:p>
      </dgm:t>
    </dgm:pt>
    <dgm:pt modelId="{B829C4B8-0CBB-45C0-A865-55CC83956E58}" type="pres">
      <dgm:prSet presAssocID="{C9291C5F-AB19-415A-B757-578A3E3BC8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E7B38-8FDE-49C3-A505-3E4D27ED1297}" type="pres">
      <dgm:prSet presAssocID="{35494DDD-53DF-43D0-83EB-35C95B6B7D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10E94D-491C-4A2B-8E5E-DDCE9539FF4A}" type="presOf" srcId="{C9291C5F-AB19-415A-B757-578A3E3BC89B}" destId="{B829C4B8-0CBB-45C0-A865-55CC83956E58}" srcOrd="0" destOrd="0" presId="urn:microsoft.com/office/officeart/2005/8/layout/vList2"/>
    <dgm:cxn modelId="{AE2CF745-15B2-445B-8E94-9DB889DF9A5F}" type="presOf" srcId="{35494DDD-53DF-43D0-83EB-35C95B6B7D3C}" destId="{48BE7B38-8FDE-49C3-A505-3E4D27ED1297}" srcOrd="0" destOrd="0" presId="urn:microsoft.com/office/officeart/2005/8/layout/vList2"/>
    <dgm:cxn modelId="{EC989DD2-144D-41FE-BA6A-351251B8EE03}" srcId="{C9291C5F-AB19-415A-B757-578A3E3BC89B}" destId="{35494DDD-53DF-43D0-83EB-35C95B6B7D3C}" srcOrd="0" destOrd="0" parTransId="{7DF1CB69-D15D-40D1-AE66-CD60F00090BF}" sibTransId="{DDE6ACC3-361D-47BB-8403-576BAC4995EF}"/>
    <dgm:cxn modelId="{53E6B67E-3260-43A4-AA47-4E5735757643}" type="presParOf" srcId="{B829C4B8-0CBB-45C0-A865-55CC83956E58}" destId="{48BE7B38-8FDE-49C3-A505-3E4D27ED12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C6E993-78DE-4434-990F-B11161261BF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C48715-B537-4B55-8CA3-A2069999AB09}">
      <dgm:prSet/>
      <dgm:spPr/>
      <dgm:t>
        <a:bodyPr/>
        <a:lstStyle/>
        <a:p>
          <a:pPr rtl="0"/>
          <a:r>
            <a:rPr lang="cs-CZ" dirty="0" smtClean="0"/>
            <a:t>New</a:t>
          </a:r>
          <a:r>
            <a:rPr lang="en-GB" dirty="0" smtClean="0"/>
            <a:t>: </a:t>
          </a:r>
          <a:r>
            <a:rPr lang="cs-CZ" dirty="0" smtClean="0"/>
            <a:t>View Campaign </a:t>
          </a:r>
          <a:endParaRPr lang="en-GB" dirty="0"/>
        </a:p>
      </dgm:t>
    </dgm:pt>
    <dgm:pt modelId="{B3781B9E-4AF7-4B22-AC63-AEC40A5CCA87}" type="parTrans" cxnId="{F1A9A7B7-5652-46AE-B435-0E6856738B49}">
      <dgm:prSet/>
      <dgm:spPr/>
      <dgm:t>
        <a:bodyPr/>
        <a:lstStyle/>
        <a:p>
          <a:endParaRPr lang="en-US"/>
        </a:p>
      </dgm:t>
    </dgm:pt>
    <dgm:pt modelId="{120DDAB6-4DBE-4D13-BFC9-7639F0F0CD43}" type="sibTrans" cxnId="{F1A9A7B7-5652-46AE-B435-0E6856738B49}">
      <dgm:prSet/>
      <dgm:spPr/>
      <dgm:t>
        <a:bodyPr/>
        <a:lstStyle/>
        <a:p>
          <a:endParaRPr lang="en-US"/>
        </a:p>
      </dgm:t>
    </dgm:pt>
    <dgm:pt modelId="{115F5F9A-BE64-45E2-94F9-5C701BD4F030}">
      <dgm:prSet/>
      <dgm:spPr/>
      <dgm:t>
        <a:bodyPr/>
        <a:lstStyle/>
        <a:p>
          <a:pPr rtl="0"/>
          <a:r>
            <a:rPr lang="cs-CZ" dirty="0" smtClean="0"/>
            <a:t>View only version of the campaign request form.</a:t>
          </a:r>
          <a:endParaRPr lang="en-GB" dirty="0"/>
        </a:p>
      </dgm:t>
    </dgm:pt>
    <dgm:pt modelId="{EEA8B03D-F282-4779-970A-931D7C866DF8}" type="parTrans" cxnId="{7E61E6FC-AE58-4D69-968A-A40328A18237}">
      <dgm:prSet/>
      <dgm:spPr/>
      <dgm:t>
        <a:bodyPr/>
        <a:lstStyle/>
        <a:p>
          <a:endParaRPr lang="en-US"/>
        </a:p>
      </dgm:t>
    </dgm:pt>
    <dgm:pt modelId="{7FA4DA66-22F0-47B3-B152-DF6011C2AE9C}" type="sibTrans" cxnId="{7E61E6FC-AE58-4D69-968A-A40328A18237}">
      <dgm:prSet/>
      <dgm:spPr/>
      <dgm:t>
        <a:bodyPr/>
        <a:lstStyle/>
        <a:p>
          <a:endParaRPr lang="en-US"/>
        </a:p>
      </dgm:t>
    </dgm:pt>
    <dgm:pt modelId="{4535F04A-D264-41A3-AE86-FC613352CADC}">
      <dgm:prSet/>
      <dgm:spPr/>
      <dgm:t>
        <a:bodyPr/>
        <a:lstStyle/>
        <a:p>
          <a:pPr rtl="0"/>
          <a:r>
            <a:rPr lang="cs-CZ" dirty="0" smtClean="0"/>
            <a:t>All paths from Creative, OPS, Planning dashboard lead to the view screen.</a:t>
          </a:r>
          <a:endParaRPr lang="en-GB" dirty="0"/>
        </a:p>
      </dgm:t>
    </dgm:pt>
    <dgm:pt modelId="{D5D25F43-ABE2-488D-BDC2-2AF88E70C888}" type="parTrans" cxnId="{12408561-EF50-4409-AE4C-5747895009BD}">
      <dgm:prSet/>
      <dgm:spPr/>
      <dgm:t>
        <a:bodyPr/>
        <a:lstStyle/>
        <a:p>
          <a:endParaRPr lang="en-US"/>
        </a:p>
      </dgm:t>
    </dgm:pt>
    <dgm:pt modelId="{840FFA28-3CAC-413B-9F4F-9323A58E4128}" type="sibTrans" cxnId="{12408561-EF50-4409-AE4C-5747895009BD}">
      <dgm:prSet/>
      <dgm:spPr/>
      <dgm:t>
        <a:bodyPr/>
        <a:lstStyle/>
        <a:p>
          <a:endParaRPr lang="en-US"/>
        </a:p>
      </dgm:t>
    </dgm:pt>
    <dgm:pt modelId="{D1271AF8-C010-454B-9A6A-8AF0EB48E8B4}" type="pres">
      <dgm:prSet presAssocID="{F9C6E993-78DE-4434-990F-B11161261B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14271C-6F7C-4C34-ACD7-2064638937D2}" type="pres">
      <dgm:prSet presAssocID="{FAC48715-B537-4B55-8CA3-A2069999AB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FDF24-423B-45E6-B8E3-5FD720575A61}" type="pres">
      <dgm:prSet presAssocID="{120DDAB6-4DBE-4D13-BFC9-7639F0F0CD43}" presName="spacer" presStyleCnt="0"/>
      <dgm:spPr/>
    </dgm:pt>
    <dgm:pt modelId="{FA5ED573-ED05-44C5-8226-BDB6E2381418}" type="pres">
      <dgm:prSet presAssocID="{115F5F9A-BE64-45E2-94F9-5C701BD4F0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BB98A-A06D-463C-80F9-EB616E1CE91A}" type="pres">
      <dgm:prSet presAssocID="{7FA4DA66-22F0-47B3-B152-DF6011C2AE9C}" presName="spacer" presStyleCnt="0"/>
      <dgm:spPr/>
    </dgm:pt>
    <dgm:pt modelId="{302D3C6F-14E6-45A8-A122-2E7079DBDD5E}" type="pres">
      <dgm:prSet presAssocID="{4535F04A-D264-41A3-AE86-FC613352CAD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408561-EF50-4409-AE4C-5747895009BD}" srcId="{F9C6E993-78DE-4434-990F-B11161261BFD}" destId="{4535F04A-D264-41A3-AE86-FC613352CADC}" srcOrd="2" destOrd="0" parTransId="{D5D25F43-ABE2-488D-BDC2-2AF88E70C888}" sibTransId="{840FFA28-3CAC-413B-9F4F-9323A58E4128}"/>
    <dgm:cxn modelId="{11D4CAF4-C0BF-450B-9B38-117471A98BC5}" type="presOf" srcId="{115F5F9A-BE64-45E2-94F9-5C701BD4F030}" destId="{FA5ED573-ED05-44C5-8226-BDB6E2381418}" srcOrd="0" destOrd="0" presId="urn:microsoft.com/office/officeart/2005/8/layout/vList2"/>
    <dgm:cxn modelId="{B959F7F2-108C-4DF3-A5D1-07C9C8B2FFB5}" type="presOf" srcId="{4535F04A-D264-41A3-AE86-FC613352CADC}" destId="{302D3C6F-14E6-45A8-A122-2E7079DBDD5E}" srcOrd="0" destOrd="0" presId="urn:microsoft.com/office/officeart/2005/8/layout/vList2"/>
    <dgm:cxn modelId="{F1A9A7B7-5652-46AE-B435-0E6856738B49}" srcId="{F9C6E993-78DE-4434-990F-B11161261BFD}" destId="{FAC48715-B537-4B55-8CA3-A2069999AB09}" srcOrd="0" destOrd="0" parTransId="{B3781B9E-4AF7-4B22-AC63-AEC40A5CCA87}" sibTransId="{120DDAB6-4DBE-4D13-BFC9-7639F0F0CD43}"/>
    <dgm:cxn modelId="{7E61E6FC-AE58-4D69-968A-A40328A18237}" srcId="{F9C6E993-78DE-4434-990F-B11161261BFD}" destId="{115F5F9A-BE64-45E2-94F9-5C701BD4F030}" srcOrd="1" destOrd="0" parTransId="{EEA8B03D-F282-4779-970A-931D7C866DF8}" sibTransId="{7FA4DA66-22F0-47B3-B152-DF6011C2AE9C}"/>
    <dgm:cxn modelId="{61C4AD66-9282-407E-B1DD-0FBC592B861A}" type="presOf" srcId="{F9C6E993-78DE-4434-990F-B11161261BFD}" destId="{D1271AF8-C010-454B-9A6A-8AF0EB48E8B4}" srcOrd="0" destOrd="0" presId="urn:microsoft.com/office/officeart/2005/8/layout/vList2"/>
    <dgm:cxn modelId="{898232FE-E2C4-4AE4-B189-63CC290661C4}" type="presOf" srcId="{FAC48715-B537-4B55-8CA3-A2069999AB09}" destId="{7014271C-6F7C-4C34-ACD7-2064638937D2}" srcOrd="0" destOrd="0" presId="urn:microsoft.com/office/officeart/2005/8/layout/vList2"/>
    <dgm:cxn modelId="{D2C75437-0A00-4473-BDE8-66FEB4936CCF}" type="presParOf" srcId="{D1271AF8-C010-454B-9A6A-8AF0EB48E8B4}" destId="{7014271C-6F7C-4C34-ACD7-2064638937D2}" srcOrd="0" destOrd="0" presId="urn:microsoft.com/office/officeart/2005/8/layout/vList2"/>
    <dgm:cxn modelId="{CDF3B82E-40A5-409D-9F02-9654D261EEB5}" type="presParOf" srcId="{D1271AF8-C010-454B-9A6A-8AF0EB48E8B4}" destId="{996FDF24-423B-45E6-B8E3-5FD720575A61}" srcOrd="1" destOrd="0" presId="urn:microsoft.com/office/officeart/2005/8/layout/vList2"/>
    <dgm:cxn modelId="{8FE6CE02-93AB-4DD9-A5DF-FE6ED679445C}" type="presParOf" srcId="{D1271AF8-C010-454B-9A6A-8AF0EB48E8B4}" destId="{FA5ED573-ED05-44C5-8226-BDB6E2381418}" srcOrd="2" destOrd="0" presId="urn:microsoft.com/office/officeart/2005/8/layout/vList2"/>
    <dgm:cxn modelId="{25705AB0-E8DD-4074-AB0A-053E4F1052D6}" type="presParOf" srcId="{D1271AF8-C010-454B-9A6A-8AF0EB48E8B4}" destId="{255BB98A-A06D-463C-80F9-EB616E1CE91A}" srcOrd="3" destOrd="0" presId="urn:microsoft.com/office/officeart/2005/8/layout/vList2"/>
    <dgm:cxn modelId="{4D71CE26-74EC-47DE-92DA-953BBE5E7701}" type="presParOf" srcId="{D1271AF8-C010-454B-9A6A-8AF0EB48E8B4}" destId="{302D3C6F-14E6-45A8-A122-2E7079DBDD5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0687F2-C6A4-4F57-8F9A-173EABAD4A6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209D0FB-4BB7-4326-8A89-981004B3AC09}">
      <dgm:prSet/>
      <dgm:spPr/>
      <dgm:t>
        <a:bodyPr/>
        <a:lstStyle/>
        <a:p>
          <a:pPr rtl="0"/>
          <a:r>
            <a:rPr lang="cs-CZ" dirty="0" smtClean="0"/>
            <a:t>Navigation to Planning Dashboard</a:t>
          </a:r>
          <a:r>
            <a:rPr lang="en-GB" dirty="0" smtClean="0"/>
            <a:t>: f</a:t>
          </a:r>
          <a:r>
            <a:rPr lang="cs-CZ" dirty="0" smtClean="0"/>
            <a:t>rom the SPARC dropdown menu or the SPARC homepage</a:t>
          </a:r>
          <a:endParaRPr lang="en-GB" dirty="0"/>
        </a:p>
      </dgm:t>
    </dgm:pt>
    <dgm:pt modelId="{24F8A6F5-4C73-4316-8485-8196F2EB9E07}" type="parTrans" cxnId="{6D259EB1-EB1C-441E-AFB4-B8FC806784EE}">
      <dgm:prSet/>
      <dgm:spPr/>
      <dgm:t>
        <a:bodyPr/>
        <a:lstStyle/>
        <a:p>
          <a:endParaRPr lang="en-US"/>
        </a:p>
      </dgm:t>
    </dgm:pt>
    <dgm:pt modelId="{632E280E-0C84-4B1D-A2E8-52C755543EC6}" type="sibTrans" cxnId="{6D259EB1-EB1C-441E-AFB4-B8FC806784EE}">
      <dgm:prSet/>
      <dgm:spPr/>
      <dgm:t>
        <a:bodyPr/>
        <a:lstStyle/>
        <a:p>
          <a:endParaRPr lang="en-US"/>
        </a:p>
      </dgm:t>
    </dgm:pt>
    <dgm:pt modelId="{818160E7-F639-471B-85BE-8DF1A9D3B9C4}" type="pres">
      <dgm:prSet presAssocID="{EF0687F2-C6A4-4F57-8F9A-173EABAD4A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10ADF0-A203-4FEB-8EB2-897B224664F5}" type="pres">
      <dgm:prSet presAssocID="{E209D0FB-4BB7-4326-8A89-981004B3AC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D4E56E-8A4E-4BA4-923A-A42C569AB247}" type="presOf" srcId="{EF0687F2-C6A4-4F57-8F9A-173EABAD4A69}" destId="{818160E7-F639-471B-85BE-8DF1A9D3B9C4}" srcOrd="0" destOrd="0" presId="urn:microsoft.com/office/officeart/2005/8/layout/vList2"/>
    <dgm:cxn modelId="{6D259EB1-EB1C-441E-AFB4-B8FC806784EE}" srcId="{EF0687F2-C6A4-4F57-8F9A-173EABAD4A69}" destId="{E209D0FB-4BB7-4326-8A89-981004B3AC09}" srcOrd="0" destOrd="0" parTransId="{24F8A6F5-4C73-4316-8485-8196F2EB9E07}" sibTransId="{632E280E-0C84-4B1D-A2E8-52C755543EC6}"/>
    <dgm:cxn modelId="{E7DC81E1-9E07-445B-B258-292F0E17D1F6}" type="presOf" srcId="{E209D0FB-4BB7-4326-8A89-981004B3AC09}" destId="{1C10ADF0-A203-4FEB-8EB2-897B224664F5}" srcOrd="0" destOrd="0" presId="urn:microsoft.com/office/officeart/2005/8/layout/vList2"/>
    <dgm:cxn modelId="{1929A37C-4B14-41C1-BFED-9AB4158F8810}" type="presParOf" srcId="{818160E7-F639-471B-85BE-8DF1A9D3B9C4}" destId="{1C10ADF0-A203-4FEB-8EB2-897B224664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744EEC-DDD0-463A-BFD7-E56F7631155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F88032-8838-4AAC-BC6B-E3DF48B525A9}">
      <dgm:prSet/>
      <dgm:spPr/>
      <dgm:t>
        <a:bodyPr/>
        <a:lstStyle/>
        <a:p>
          <a:pPr rtl="0"/>
          <a:r>
            <a:rPr lang="cs-CZ" dirty="0" smtClean="0"/>
            <a:t>Planning Chart</a:t>
          </a:r>
          <a:r>
            <a:rPr lang="en-GB" dirty="0" smtClean="0"/>
            <a:t>: n</a:t>
          </a:r>
          <a:r>
            <a:rPr lang="cs-CZ" dirty="0" smtClean="0"/>
            <a:t>ew</a:t>
          </a:r>
          <a:endParaRPr lang="en-GB" dirty="0"/>
        </a:p>
      </dgm:t>
    </dgm:pt>
    <dgm:pt modelId="{05550B87-32E9-4FF0-8F93-243EA82B3B80}" type="parTrans" cxnId="{89E11CCD-6AE6-4EF2-9E6A-372B16B28314}">
      <dgm:prSet/>
      <dgm:spPr/>
      <dgm:t>
        <a:bodyPr/>
        <a:lstStyle/>
        <a:p>
          <a:endParaRPr lang="en-US"/>
        </a:p>
      </dgm:t>
    </dgm:pt>
    <dgm:pt modelId="{A438D231-C309-41FF-B738-9399313E5367}" type="sibTrans" cxnId="{89E11CCD-6AE6-4EF2-9E6A-372B16B28314}">
      <dgm:prSet/>
      <dgm:spPr/>
      <dgm:t>
        <a:bodyPr/>
        <a:lstStyle/>
        <a:p>
          <a:endParaRPr lang="en-US"/>
        </a:p>
      </dgm:t>
    </dgm:pt>
    <dgm:pt modelId="{FC6755BB-AB3D-4EA6-90B8-2B0B0B16AD9C}">
      <dgm:prSet/>
      <dgm:spPr/>
      <dgm:t>
        <a:bodyPr/>
        <a:lstStyle/>
        <a:p>
          <a:pPr rtl="0"/>
          <a:r>
            <a:rPr lang="cs-CZ" dirty="0" smtClean="0"/>
            <a:t>Adding teams below chart</a:t>
          </a:r>
          <a:endParaRPr lang="en-GB" dirty="0"/>
        </a:p>
      </dgm:t>
    </dgm:pt>
    <dgm:pt modelId="{5015197B-04BF-4144-A9F9-1CC9535E4219}" type="parTrans" cxnId="{A42880F0-0750-4F8A-8A62-A83147943B18}">
      <dgm:prSet/>
      <dgm:spPr/>
      <dgm:t>
        <a:bodyPr/>
        <a:lstStyle/>
        <a:p>
          <a:endParaRPr lang="en-US"/>
        </a:p>
      </dgm:t>
    </dgm:pt>
    <dgm:pt modelId="{49D923F0-488D-40D9-9BF7-A23F217301B3}" type="sibTrans" cxnId="{A42880F0-0750-4F8A-8A62-A83147943B18}">
      <dgm:prSet/>
      <dgm:spPr/>
      <dgm:t>
        <a:bodyPr/>
        <a:lstStyle/>
        <a:p>
          <a:endParaRPr lang="en-US"/>
        </a:p>
      </dgm:t>
    </dgm:pt>
    <dgm:pt modelId="{A115FB2A-53F4-4636-9D29-8002F1C9A443}">
      <dgm:prSet/>
      <dgm:spPr/>
      <dgm:t>
        <a:bodyPr/>
        <a:lstStyle/>
        <a:p>
          <a:pPr rtl="0"/>
          <a:r>
            <a:rPr lang="cs-CZ" smtClean="0"/>
            <a:t>New recalculate campaigns option to refresh the chart</a:t>
          </a:r>
          <a:endParaRPr lang="en-GB"/>
        </a:p>
      </dgm:t>
    </dgm:pt>
    <dgm:pt modelId="{84802E00-0E28-4780-9B5F-C786ACF1FADF}" type="parTrans" cxnId="{3E3561C9-E38B-4B8A-AE95-29D0D59FDD9B}">
      <dgm:prSet/>
      <dgm:spPr/>
      <dgm:t>
        <a:bodyPr/>
        <a:lstStyle/>
        <a:p>
          <a:endParaRPr lang="en-US"/>
        </a:p>
      </dgm:t>
    </dgm:pt>
    <dgm:pt modelId="{5D72A3F5-9AC4-4D51-8F02-F500B7BF7003}" type="sibTrans" cxnId="{3E3561C9-E38B-4B8A-AE95-29D0D59FDD9B}">
      <dgm:prSet/>
      <dgm:spPr/>
      <dgm:t>
        <a:bodyPr/>
        <a:lstStyle/>
        <a:p>
          <a:endParaRPr lang="en-US"/>
        </a:p>
      </dgm:t>
    </dgm:pt>
    <dgm:pt modelId="{AA3A356A-71BF-4FE6-BBA5-94F56855B089}">
      <dgm:prSet/>
      <dgm:spPr/>
      <dgm:t>
        <a:bodyPr/>
        <a:lstStyle/>
        <a:p>
          <a:pPr rtl="0"/>
          <a:r>
            <a:rPr lang="cs-CZ" smtClean="0"/>
            <a:t>Drag slider to zoom in on the chart</a:t>
          </a:r>
          <a:endParaRPr lang="en-GB"/>
        </a:p>
      </dgm:t>
    </dgm:pt>
    <dgm:pt modelId="{DA9ACD23-94FE-4C68-9592-99D46630F9AF}" type="parTrans" cxnId="{0FCB0199-D687-486E-B4AA-A07FF3EDFD1B}">
      <dgm:prSet/>
      <dgm:spPr/>
      <dgm:t>
        <a:bodyPr/>
        <a:lstStyle/>
        <a:p>
          <a:endParaRPr lang="en-US"/>
        </a:p>
      </dgm:t>
    </dgm:pt>
    <dgm:pt modelId="{EEE08D80-79DC-47F5-824D-7B3714EEA65E}" type="sibTrans" cxnId="{0FCB0199-D687-486E-B4AA-A07FF3EDFD1B}">
      <dgm:prSet/>
      <dgm:spPr/>
      <dgm:t>
        <a:bodyPr/>
        <a:lstStyle/>
        <a:p>
          <a:endParaRPr lang="en-US"/>
        </a:p>
      </dgm:t>
    </dgm:pt>
    <dgm:pt modelId="{B491C258-77BA-4245-BC6A-FDCBE41CC5CB}">
      <dgm:prSet/>
      <dgm:spPr/>
      <dgm:t>
        <a:bodyPr/>
        <a:lstStyle/>
        <a:p>
          <a:pPr rtl="0"/>
          <a:r>
            <a:rPr lang="cs-CZ" dirty="0" smtClean="0"/>
            <a:t>Fast</a:t>
          </a:r>
          <a:r>
            <a:rPr lang="en-GB" dirty="0" err="1" smtClean="0"/>
            <a:t>er</a:t>
          </a:r>
          <a:r>
            <a:rPr lang="cs-CZ" dirty="0" smtClean="0"/>
            <a:t> loading</a:t>
          </a:r>
          <a:endParaRPr lang="en-GB" dirty="0"/>
        </a:p>
      </dgm:t>
    </dgm:pt>
    <dgm:pt modelId="{93A421D3-F257-4F82-B0DF-11145BB499EB}" type="parTrans" cxnId="{A635FAD2-DEAD-451E-A300-FD1E30F3FD23}">
      <dgm:prSet/>
      <dgm:spPr/>
      <dgm:t>
        <a:bodyPr/>
        <a:lstStyle/>
        <a:p>
          <a:endParaRPr lang="en-US"/>
        </a:p>
      </dgm:t>
    </dgm:pt>
    <dgm:pt modelId="{E91311B7-74FA-4533-A76C-CE4893AE9F70}" type="sibTrans" cxnId="{A635FAD2-DEAD-451E-A300-FD1E30F3FD23}">
      <dgm:prSet/>
      <dgm:spPr/>
      <dgm:t>
        <a:bodyPr/>
        <a:lstStyle/>
        <a:p>
          <a:endParaRPr lang="en-US"/>
        </a:p>
      </dgm:t>
    </dgm:pt>
    <dgm:pt modelId="{3C2CF46C-3D1B-42E0-8C14-4E8373EE2147}" type="pres">
      <dgm:prSet presAssocID="{F6744EEC-DDD0-463A-BFD7-E56F763115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8BDF6E-2B4B-421A-8AAE-80CF3DBA27A6}" type="pres">
      <dgm:prSet presAssocID="{83F88032-8838-4AAC-BC6B-E3DF48B525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981A9-F45A-49DA-885B-8D18B98710AA}" type="pres">
      <dgm:prSet presAssocID="{83F88032-8838-4AAC-BC6B-E3DF48B525A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0FF76C-F7CF-4F14-AD78-93F89B842CB7}" type="presOf" srcId="{B491C258-77BA-4245-BC6A-FDCBE41CC5CB}" destId="{5F8981A9-F45A-49DA-885B-8D18B98710AA}" srcOrd="0" destOrd="3" presId="urn:microsoft.com/office/officeart/2005/8/layout/vList2"/>
    <dgm:cxn modelId="{A635FAD2-DEAD-451E-A300-FD1E30F3FD23}" srcId="{83F88032-8838-4AAC-BC6B-E3DF48B525A9}" destId="{B491C258-77BA-4245-BC6A-FDCBE41CC5CB}" srcOrd="3" destOrd="0" parTransId="{93A421D3-F257-4F82-B0DF-11145BB499EB}" sibTransId="{E91311B7-74FA-4533-A76C-CE4893AE9F70}"/>
    <dgm:cxn modelId="{E616E7A4-B7EA-4800-B7C6-1D74349D9C7B}" type="presOf" srcId="{AA3A356A-71BF-4FE6-BBA5-94F56855B089}" destId="{5F8981A9-F45A-49DA-885B-8D18B98710AA}" srcOrd="0" destOrd="2" presId="urn:microsoft.com/office/officeart/2005/8/layout/vList2"/>
    <dgm:cxn modelId="{0FCB0199-D687-486E-B4AA-A07FF3EDFD1B}" srcId="{83F88032-8838-4AAC-BC6B-E3DF48B525A9}" destId="{AA3A356A-71BF-4FE6-BBA5-94F56855B089}" srcOrd="2" destOrd="0" parTransId="{DA9ACD23-94FE-4C68-9592-99D46630F9AF}" sibTransId="{EEE08D80-79DC-47F5-824D-7B3714EEA65E}"/>
    <dgm:cxn modelId="{D8F896C1-D4B5-4EB1-A283-A0DC1070043A}" type="presOf" srcId="{A115FB2A-53F4-4636-9D29-8002F1C9A443}" destId="{5F8981A9-F45A-49DA-885B-8D18B98710AA}" srcOrd="0" destOrd="1" presId="urn:microsoft.com/office/officeart/2005/8/layout/vList2"/>
    <dgm:cxn modelId="{3E3561C9-E38B-4B8A-AE95-29D0D59FDD9B}" srcId="{83F88032-8838-4AAC-BC6B-E3DF48B525A9}" destId="{A115FB2A-53F4-4636-9D29-8002F1C9A443}" srcOrd="1" destOrd="0" parTransId="{84802E00-0E28-4780-9B5F-C786ACF1FADF}" sibTransId="{5D72A3F5-9AC4-4D51-8F02-F500B7BF7003}"/>
    <dgm:cxn modelId="{89E11CCD-6AE6-4EF2-9E6A-372B16B28314}" srcId="{F6744EEC-DDD0-463A-BFD7-E56F76311555}" destId="{83F88032-8838-4AAC-BC6B-E3DF48B525A9}" srcOrd="0" destOrd="0" parTransId="{05550B87-32E9-4FF0-8F93-243EA82B3B80}" sibTransId="{A438D231-C309-41FF-B738-9399313E5367}"/>
    <dgm:cxn modelId="{A42880F0-0750-4F8A-8A62-A83147943B18}" srcId="{83F88032-8838-4AAC-BC6B-E3DF48B525A9}" destId="{FC6755BB-AB3D-4EA6-90B8-2B0B0B16AD9C}" srcOrd="0" destOrd="0" parTransId="{5015197B-04BF-4144-A9F9-1CC9535E4219}" sibTransId="{49D923F0-488D-40D9-9BF7-A23F217301B3}"/>
    <dgm:cxn modelId="{B5251207-C8EC-4018-93CD-4C34EB531E8A}" type="presOf" srcId="{F6744EEC-DDD0-463A-BFD7-E56F76311555}" destId="{3C2CF46C-3D1B-42E0-8C14-4E8373EE2147}" srcOrd="0" destOrd="0" presId="urn:microsoft.com/office/officeart/2005/8/layout/vList2"/>
    <dgm:cxn modelId="{34A49A5D-D6E0-47A7-BE5A-B0A2630FC746}" type="presOf" srcId="{FC6755BB-AB3D-4EA6-90B8-2B0B0B16AD9C}" destId="{5F8981A9-F45A-49DA-885B-8D18B98710AA}" srcOrd="0" destOrd="0" presId="urn:microsoft.com/office/officeart/2005/8/layout/vList2"/>
    <dgm:cxn modelId="{076595A7-9136-4A0D-9EE5-7A4564B0AD62}" type="presOf" srcId="{83F88032-8838-4AAC-BC6B-E3DF48B525A9}" destId="{6C8BDF6E-2B4B-421A-8AAE-80CF3DBA27A6}" srcOrd="0" destOrd="0" presId="urn:microsoft.com/office/officeart/2005/8/layout/vList2"/>
    <dgm:cxn modelId="{045C442E-176F-4D3C-9DA6-44BA6F16894D}" type="presParOf" srcId="{3C2CF46C-3D1B-42E0-8C14-4E8373EE2147}" destId="{6C8BDF6E-2B4B-421A-8AAE-80CF3DBA27A6}" srcOrd="0" destOrd="0" presId="urn:microsoft.com/office/officeart/2005/8/layout/vList2"/>
    <dgm:cxn modelId="{C144C31E-B2E2-4E11-A855-823154D4B57D}" type="presParOf" srcId="{3C2CF46C-3D1B-42E0-8C14-4E8373EE2147}" destId="{5F8981A9-F45A-49DA-885B-8D18B98710A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6D60B8-59CB-49DC-B6D6-D3B559B3958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4E88E4-5C47-4FC7-82CD-C7E4E9494337}">
      <dgm:prSet/>
      <dgm:spPr/>
      <dgm:t>
        <a:bodyPr/>
        <a:lstStyle/>
        <a:p>
          <a:pPr rtl="0"/>
          <a:r>
            <a:rPr lang="cs-CZ" dirty="0" smtClean="0"/>
            <a:t>New</a:t>
          </a:r>
          <a:r>
            <a:rPr lang="en-GB" dirty="0" smtClean="0"/>
            <a:t>:</a:t>
          </a:r>
          <a:r>
            <a:rPr lang="cs-CZ" dirty="0" smtClean="0"/>
            <a:t> Campaign Results</a:t>
          </a:r>
          <a:endParaRPr lang="en-GB" dirty="0"/>
        </a:p>
      </dgm:t>
    </dgm:pt>
    <dgm:pt modelId="{9016C453-A4A3-4348-9D23-ADE0E86C66C0}" type="parTrans" cxnId="{D8979928-C099-4D6D-BE2B-4AF34A73D157}">
      <dgm:prSet/>
      <dgm:spPr/>
      <dgm:t>
        <a:bodyPr/>
        <a:lstStyle/>
        <a:p>
          <a:endParaRPr lang="en-US"/>
        </a:p>
      </dgm:t>
    </dgm:pt>
    <dgm:pt modelId="{D0658BE7-2FDC-4347-9450-64AAE0FB9E37}" type="sibTrans" cxnId="{D8979928-C099-4D6D-BE2B-4AF34A73D157}">
      <dgm:prSet/>
      <dgm:spPr/>
      <dgm:t>
        <a:bodyPr/>
        <a:lstStyle/>
        <a:p>
          <a:endParaRPr lang="en-US"/>
        </a:p>
      </dgm:t>
    </dgm:pt>
    <dgm:pt modelId="{2F5AE722-B415-405D-9FAD-9790D775E6DB}">
      <dgm:prSet/>
      <dgm:spPr/>
      <dgm:t>
        <a:bodyPr/>
        <a:lstStyle/>
        <a:p>
          <a:pPr rtl="0"/>
          <a:r>
            <a:rPr lang="cs-CZ" dirty="0" smtClean="0"/>
            <a:t>New option to look at campaigns as a whole for campaign managers</a:t>
          </a:r>
          <a:endParaRPr lang="en-GB" dirty="0"/>
        </a:p>
      </dgm:t>
    </dgm:pt>
    <dgm:pt modelId="{A346A706-1413-4252-BA33-EE45A10F0090}" type="parTrans" cxnId="{C6180BDD-8D68-45D3-BE3A-CD97AAB7C488}">
      <dgm:prSet/>
      <dgm:spPr/>
      <dgm:t>
        <a:bodyPr/>
        <a:lstStyle/>
        <a:p>
          <a:endParaRPr lang="en-US"/>
        </a:p>
      </dgm:t>
    </dgm:pt>
    <dgm:pt modelId="{B12E9859-C913-4C74-A8A6-0329F3DFBD21}" type="sibTrans" cxnId="{C6180BDD-8D68-45D3-BE3A-CD97AAB7C488}">
      <dgm:prSet/>
      <dgm:spPr/>
      <dgm:t>
        <a:bodyPr/>
        <a:lstStyle/>
        <a:p>
          <a:endParaRPr lang="en-US"/>
        </a:p>
      </dgm:t>
    </dgm:pt>
    <dgm:pt modelId="{6DFC022F-7654-49D8-B4C4-0E5C1CDB00EB}">
      <dgm:prSet/>
      <dgm:spPr/>
      <dgm:t>
        <a:bodyPr/>
        <a:lstStyle/>
        <a:p>
          <a:pPr rtl="0"/>
          <a:r>
            <a:rPr lang="cs-CZ" dirty="0" smtClean="0"/>
            <a:t>After clicking on a campaign, in the detail view, a CM can find the view form, or click on the actions button to find options for going to</a:t>
          </a:r>
          <a:r>
            <a:rPr lang="en-GB" dirty="0" smtClean="0"/>
            <a:t>:</a:t>
          </a:r>
          <a:r>
            <a:rPr lang="cs-CZ" dirty="0" smtClean="0"/>
            <a:t> ops request, creative request, viewing the timeline, making a change request, or cloning the campaign.</a:t>
          </a:r>
          <a:endParaRPr lang="en-GB" dirty="0"/>
        </a:p>
      </dgm:t>
    </dgm:pt>
    <dgm:pt modelId="{EF886021-2CA0-4C30-8B5C-6B628E0748A9}" type="parTrans" cxnId="{C81E19B3-B366-4E49-97A3-C65614F60BF4}">
      <dgm:prSet/>
      <dgm:spPr/>
      <dgm:t>
        <a:bodyPr/>
        <a:lstStyle/>
        <a:p>
          <a:endParaRPr lang="en-US"/>
        </a:p>
      </dgm:t>
    </dgm:pt>
    <dgm:pt modelId="{A88B1DA9-CB41-4F94-A20D-E9B172B6BCB0}" type="sibTrans" cxnId="{C81E19B3-B366-4E49-97A3-C65614F60BF4}">
      <dgm:prSet/>
      <dgm:spPr/>
      <dgm:t>
        <a:bodyPr/>
        <a:lstStyle/>
        <a:p>
          <a:endParaRPr lang="en-US"/>
        </a:p>
      </dgm:t>
    </dgm:pt>
    <dgm:pt modelId="{6D1C86B6-DE87-4A68-9435-F7BD9CA0FA9E}" type="pres">
      <dgm:prSet presAssocID="{8D6D60B8-59CB-49DC-B6D6-D3B559B395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760FC4-6FA4-4AF9-9417-D06E75610734}" type="pres">
      <dgm:prSet presAssocID="{384E88E4-5C47-4FC7-82CD-C7E4E94943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CA55D-389F-476C-A69B-C85CB3661615}" type="pres">
      <dgm:prSet presAssocID="{384E88E4-5C47-4FC7-82CD-C7E4E949433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80BDD-8D68-45D3-BE3A-CD97AAB7C488}" srcId="{384E88E4-5C47-4FC7-82CD-C7E4E9494337}" destId="{2F5AE722-B415-405D-9FAD-9790D775E6DB}" srcOrd="0" destOrd="0" parTransId="{A346A706-1413-4252-BA33-EE45A10F0090}" sibTransId="{B12E9859-C913-4C74-A8A6-0329F3DFBD21}"/>
    <dgm:cxn modelId="{C81E19B3-B366-4E49-97A3-C65614F60BF4}" srcId="{384E88E4-5C47-4FC7-82CD-C7E4E9494337}" destId="{6DFC022F-7654-49D8-B4C4-0E5C1CDB00EB}" srcOrd="1" destOrd="0" parTransId="{EF886021-2CA0-4C30-8B5C-6B628E0748A9}" sibTransId="{A88B1DA9-CB41-4F94-A20D-E9B172B6BCB0}"/>
    <dgm:cxn modelId="{A1FDB533-DAB6-4617-8138-8B1B1120B934}" type="presOf" srcId="{384E88E4-5C47-4FC7-82CD-C7E4E9494337}" destId="{33760FC4-6FA4-4AF9-9417-D06E75610734}" srcOrd="0" destOrd="0" presId="urn:microsoft.com/office/officeart/2005/8/layout/vList2"/>
    <dgm:cxn modelId="{D8979928-C099-4D6D-BE2B-4AF34A73D157}" srcId="{8D6D60B8-59CB-49DC-B6D6-D3B559B39589}" destId="{384E88E4-5C47-4FC7-82CD-C7E4E9494337}" srcOrd="0" destOrd="0" parTransId="{9016C453-A4A3-4348-9D23-ADE0E86C66C0}" sibTransId="{D0658BE7-2FDC-4347-9450-64AAE0FB9E37}"/>
    <dgm:cxn modelId="{443DD066-F28E-44FD-8EB2-751DF2826A18}" type="presOf" srcId="{8D6D60B8-59CB-49DC-B6D6-D3B559B39589}" destId="{6D1C86B6-DE87-4A68-9435-F7BD9CA0FA9E}" srcOrd="0" destOrd="0" presId="urn:microsoft.com/office/officeart/2005/8/layout/vList2"/>
    <dgm:cxn modelId="{2993BC33-9414-4961-815F-EC51EF81926A}" type="presOf" srcId="{2F5AE722-B415-405D-9FAD-9790D775E6DB}" destId="{D2FCA55D-389F-476C-A69B-C85CB3661615}" srcOrd="0" destOrd="0" presId="urn:microsoft.com/office/officeart/2005/8/layout/vList2"/>
    <dgm:cxn modelId="{BD5F2493-587E-4472-81A8-F5DB427E8059}" type="presOf" srcId="{6DFC022F-7654-49D8-B4C4-0E5C1CDB00EB}" destId="{D2FCA55D-389F-476C-A69B-C85CB3661615}" srcOrd="0" destOrd="1" presId="urn:microsoft.com/office/officeart/2005/8/layout/vList2"/>
    <dgm:cxn modelId="{5265FBF9-BA4C-441F-B913-3050270C91E3}" type="presParOf" srcId="{6D1C86B6-DE87-4A68-9435-F7BD9CA0FA9E}" destId="{33760FC4-6FA4-4AF9-9417-D06E75610734}" srcOrd="0" destOrd="0" presId="urn:microsoft.com/office/officeart/2005/8/layout/vList2"/>
    <dgm:cxn modelId="{3E859749-F1F7-4F91-9D52-8AAEF90DAF33}" type="presParOf" srcId="{6D1C86B6-DE87-4A68-9435-F7BD9CA0FA9E}" destId="{D2FCA55D-389F-476C-A69B-C85CB366161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35EC9B-437C-48CD-AC00-C29B55EC20D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DA9ECB0-52B4-4790-BA8B-A75B8F3CC877}">
      <dgm:prSet/>
      <dgm:spPr/>
      <dgm:t>
        <a:bodyPr/>
        <a:lstStyle/>
        <a:p>
          <a:pPr rtl="0"/>
          <a:r>
            <a:rPr lang="cs-CZ" dirty="0" smtClean="0"/>
            <a:t>Channel view</a:t>
          </a:r>
          <a:r>
            <a:rPr lang="en-GB" dirty="0" smtClean="0"/>
            <a:t>: </a:t>
          </a:r>
          <a:r>
            <a:rPr lang="cs-CZ" dirty="0" smtClean="0"/>
            <a:t>Same as previous iteration</a:t>
          </a:r>
          <a:endParaRPr lang="en-GB" dirty="0"/>
        </a:p>
      </dgm:t>
    </dgm:pt>
    <dgm:pt modelId="{9D6869ED-9A92-4B1D-A170-02FA7E9EF42B}" type="parTrans" cxnId="{C6695AF6-1223-4DCE-8569-2AC920E42FEA}">
      <dgm:prSet/>
      <dgm:spPr/>
      <dgm:t>
        <a:bodyPr/>
        <a:lstStyle/>
        <a:p>
          <a:endParaRPr lang="en-US"/>
        </a:p>
      </dgm:t>
    </dgm:pt>
    <dgm:pt modelId="{6CCB7A7B-6682-4641-810A-4F1992A6CFAC}" type="sibTrans" cxnId="{C6695AF6-1223-4DCE-8569-2AC920E42FEA}">
      <dgm:prSet/>
      <dgm:spPr/>
      <dgm:t>
        <a:bodyPr/>
        <a:lstStyle/>
        <a:p>
          <a:endParaRPr lang="en-US"/>
        </a:p>
      </dgm:t>
    </dgm:pt>
    <dgm:pt modelId="{B0BAB1D4-40BD-49EF-A6AF-01C76ADEF356}" type="pres">
      <dgm:prSet presAssocID="{3035EC9B-437C-48CD-AC00-C29B55EC20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A1BC00-1307-449F-B02F-D6C2E556E977}" type="pres">
      <dgm:prSet presAssocID="{7DA9ECB0-52B4-4790-BA8B-A75B8F3CC877}" presName="parentText" presStyleLbl="node1" presStyleIdx="0" presStyleCnt="1" custLinFactY="-200000" custLinFactNeighborY="-2145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B572EF-4B68-4697-A881-EDF3FBB57829}" type="presOf" srcId="{3035EC9B-437C-48CD-AC00-C29B55EC20DF}" destId="{B0BAB1D4-40BD-49EF-A6AF-01C76ADEF356}" srcOrd="0" destOrd="0" presId="urn:microsoft.com/office/officeart/2005/8/layout/vList2"/>
    <dgm:cxn modelId="{EAE0A14E-103C-462B-AA58-6C04FD25AC48}" type="presOf" srcId="{7DA9ECB0-52B4-4790-BA8B-A75B8F3CC877}" destId="{8EA1BC00-1307-449F-B02F-D6C2E556E977}" srcOrd="0" destOrd="0" presId="urn:microsoft.com/office/officeart/2005/8/layout/vList2"/>
    <dgm:cxn modelId="{C6695AF6-1223-4DCE-8569-2AC920E42FEA}" srcId="{3035EC9B-437C-48CD-AC00-C29B55EC20DF}" destId="{7DA9ECB0-52B4-4790-BA8B-A75B8F3CC877}" srcOrd="0" destOrd="0" parTransId="{9D6869ED-9A92-4B1D-A170-02FA7E9EF42B}" sibTransId="{6CCB7A7B-6682-4641-810A-4F1992A6CFAC}"/>
    <dgm:cxn modelId="{E11F313C-D3F7-4942-A1E9-E602FBBB1604}" type="presParOf" srcId="{B0BAB1D4-40BD-49EF-A6AF-01C76ADEF356}" destId="{8EA1BC00-1307-449F-B02F-D6C2E556E9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19A886-9EFF-4699-84DC-3D7593982B1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D4CC845-1A9F-4F5C-971D-B5A8CF2E8D4F}">
      <dgm:prSet/>
      <dgm:spPr/>
      <dgm:t>
        <a:bodyPr/>
        <a:lstStyle/>
        <a:p>
          <a:pPr rtl="0"/>
          <a:r>
            <a:rPr lang="cs-CZ" smtClean="0"/>
            <a:t>New Campaign Comments</a:t>
          </a:r>
          <a:endParaRPr lang="en-GB"/>
        </a:p>
      </dgm:t>
    </dgm:pt>
    <dgm:pt modelId="{DFD6C61A-F3E2-4064-894C-55EFD98D14C6}" type="parTrans" cxnId="{430FB778-702B-480A-8FD7-DDA3271A02CF}">
      <dgm:prSet/>
      <dgm:spPr/>
      <dgm:t>
        <a:bodyPr/>
        <a:lstStyle/>
        <a:p>
          <a:endParaRPr lang="en-US"/>
        </a:p>
      </dgm:t>
    </dgm:pt>
    <dgm:pt modelId="{FD952347-5471-4F5D-9E78-99261F55DC3B}" type="sibTrans" cxnId="{430FB778-702B-480A-8FD7-DDA3271A02CF}">
      <dgm:prSet/>
      <dgm:spPr/>
      <dgm:t>
        <a:bodyPr/>
        <a:lstStyle/>
        <a:p>
          <a:endParaRPr lang="en-US"/>
        </a:p>
      </dgm:t>
    </dgm:pt>
    <dgm:pt modelId="{5065D7C0-29EB-436F-9E75-9FD6B7C3E1CA}">
      <dgm:prSet/>
      <dgm:spPr/>
      <dgm:t>
        <a:bodyPr/>
        <a:lstStyle/>
        <a:p>
          <a:pPr rtl="0"/>
          <a:r>
            <a:rPr lang="en-GB" dirty="0" smtClean="0"/>
            <a:t>use </a:t>
          </a:r>
          <a:r>
            <a:rPr lang="en-GB" b="1" dirty="0" smtClean="0"/>
            <a:t>A</a:t>
          </a:r>
          <a:r>
            <a:rPr lang="cs-CZ" b="1" dirty="0" smtClean="0"/>
            <a:t>dd </a:t>
          </a:r>
          <a:r>
            <a:rPr lang="en-GB" b="1" dirty="0" smtClean="0"/>
            <a:t>C</a:t>
          </a:r>
          <a:r>
            <a:rPr lang="cs-CZ" b="1" dirty="0" smtClean="0"/>
            <a:t>omment </a:t>
          </a:r>
          <a:r>
            <a:rPr lang="cs-CZ" dirty="0" smtClean="0"/>
            <a:t>button</a:t>
          </a:r>
          <a:endParaRPr lang="en-GB" dirty="0"/>
        </a:p>
      </dgm:t>
    </dgm:pt>
    <dgm:pt modelId="{112FA884-6A11-46F0-9FB1-4F35F57D85D0}" type="parTrans" cxnId="{D445017E-F04B-4CB5-90D9-D7464AE15281}">
      <dgm:prSet/>
      <dgm:spPr/>
      <dgm:t>
        <a:bodyPr/>
        <a:lstStyle/>
        <a:p>
          <a:endParaRPr lang="en-US"/>
        </a:p>
      </dgm:t>
    </dgm:pt>
    <dgm:pt modelId="{DAEF4DB0-79A7-49AE-A45F-196D1A6D0411}" type="sibTrans" cxnId="{D445017E-F04B-4CB5-90D9-D7464AE15281}">
      <dgm:prSet/>
      <dgm:spPr/>
      <dgm:t>
        <a:bodyPr/>
        <a:lstStyle/>
        <a:p>
          <a:endParaRPr lang="en-US"/>
        </a:p>
      </dgm:t>
    </dgm:pt>
    <dgm:pt modelId="{3EB1C349-154A-48C2-8A51-6FBA6C34CE36}">
      <dgm:prSet/>
      <dgm:spPr/>
      <dgm:t>
        <a:bodyPr/>
        <a:lstStyle/>
        <a:p>
          <a:pPr rtl="0"/>
          <a:r>
            <a:rPr lang="cs-CZ" dirty="0" smtClean="0"/>
            <a:t>Multiple comments can be added to a campaign</a:t>
          </a:r>
          <a:endParaRPr lang="en-GB" dirty="0"/>
        </a:p>
      </dgm:t>
    </dgm:pt>
    <dgm:pt modelId="{FE5DBC3F-B9CA-4F21-924B-82A3BAB32CA5}" type="parTrans" cxnId="{80CDA61B-8363-4586-A397-6C760ADC7E0E}">
      <dgm:prSet/>
      <dgm:spPr/>
      <dgm:t>
        <a:bodyPr/>
        <a:lstStyle/>
        <a:p>
          <a:endParaRPr lang="en-US"/>
        </a:p>
      </dgm:t>
    </dgm:pt>
    <dgm:pt modelId="{4D0CC432-5848-4EB7-BF84-28567C9385C9}" type="sibTrans" cxnId="{80CDA61B-8363-4586-A397-6C760ADC7E0E}">
      <dgm:prSet/>
      <dgm:spPr/>
      <dgm:t>
        <a:bodyPr/>
        <a:lstStyle/>
        <a:p>
          <a:endParaRPr lang="en-US"/>
        </a:p>
      </dgm:t>
    </dgm:pt>
    <dgm:pt modelId="{AC3A10F0-5096-47C4-B9D7-B0C0E8BBA5B9}" type="pres">
      <dgm:prSet presAssocID="{2B19A886-9EFF-4699-84DC-3D7593982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1D4CE8-C9E6-484B-872C-3141F9184CD7}" type="pres">
      <dgm:prSet presAssocID="{5D4CC845-1A9F-4F5C-971D-B5A8CF2E8D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B1265-990A-4729-93ED-E057C5147ACB}" type="pres">
      <dgm:prSet presAssocID="{5D4CC845-1A9F-4F5C-971D-B5A8CF2E8D4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D2B216-4B26-4309-AECE-46D64F37CCDE}" type="presOf" srcId="{5065D7C0-29EB-436F-9E75-9FD6B7C3E1CA}" destId="{479B1265-990A-4729-93ED-E057C5147ACB}" srcOrd="0" destOrd="0" presId="urn:microsoft.com/office/officeart/2005/8/layout/vList2"/>
    <dgm:cxn modelId="{9F005553-9751-4370-A531-402A6FF135E4}" type="presOf" srcId="{3EB1C349-154A-48C2-8A51-6FBA6C34CE36}" destId="{479B1265-990A-4729-93ED-E057C5147ACB}" srcOrd="0" destOrd="1" presId="urn:microsoft.com/office/officeart/2005/8/layout/vList2"/>
    <dgm:cxn modelId="{08407EBC-4D8D-494E-A6B6-9589ADF77410}" type="presOf" srcId="{5D4CC845-1A9F-4F5C-971D-B5A8CF2E8D4F}" destId="{671D4CE8-C9E6-484B-872C-3141F9184CD7}" srcOrd="0" destOrd="0" presId="urn:microsoft.com/office/officeart/2005/8/layout/vList2"/>
    <dgm:cxn modelId="{430FB778-702B-480A-8FD7-DDA3271A02CF}" srcId="{2B19A886-9EFF-4699-84DC-3D7593982B13}" destId="{5D4CC845-1A9F-4F5C-971D-B5A8CF2E8D4F}" srcOrd="0" destOrd="0" parTransId="{DFD6C61A-F3E2-4064-894C-55EFD98D14C6}" sibTransId="{FD952347-5471-4F5D-9E78-99261F55DC3B}"/>
    <dgm:cxn modelId="{D445017E-F04B-4CB5-90D9-D7464AE15281}" srcId="{5D4CC845-1A9F-4F5C-971D-B5A8CF2E8D4F}" destId="{5065D7C0-29EB-436F-9E75-9FD6B7C3E1CA}" srcOrd="0" destOrd="0" parTransId="{112FA884-6A11-46F0-9FB1-4F35F57D85D0}" sibTransId="{DAEF4DB0-79A7-49AE-A45F-196D1A6D0411}"/>
    <dgm:cxn modelId="{80CDA61B-8363-4586-A397-6C760ADC7E0E}" srcId="{5D4CC845-1A9F-4F5C-971D-B5A8CF2E8D4F}" destId="{3EB1C349-154A-48C2-8A51-6FBA6C34CE36}" srcOrd="1" destOrd="0" parTransId="{FE5DBC3F-B9CA-4F21-924B-82A3BAB32CA5}" sibTransId="{4D0CC432-5848-4EB7-BF84-28567C9385C9}"/>
    <dgm:cxn modelId="{BA74C72B-B1B5-4F6E-9578-516FF72DA14D}" type="presOf" srcId="{2B19A886-9EFF-4699-84DC-3D7593982B13}" destId="{AC3A10F0-5096-47C4-B9D7-B0C0E8BBA5B9}" srcOrd="0" destOrd="0" presId="urn:microsoft.com/office/officeart/2005/8/layout/vList2"/>
    <dgm:cxn modelId="{B31CEEAD-C083-440A-A06C-CEC26EFCCC5A}" type="presParOf" srcId="{AC3A10F0-5096-47C4-B9D7-B0C0E8BBA5B9}" destId="{671D4CE8-C9E6-484B-872C-3141F9184CD7}" srcOrd="0" destOrd="0" presId="urn:microsoft.com/office/officeart/2005/8/layout/vList2"/>
    <dgm:cxn modelId="{FDAD5719-39C5-409B-B84C-5BC63E8D5AA9}" type="presParOf" srcId="{AC3A10F0-5096-47C4-B9D7-B0C0E8BBA5B9}" destId="{479B1265-990A-4729-93ED-E057C5147A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C8A4A1C-E9A0-4FA9-A021-991F8AC58EB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0A64F9D-5534-400B-A4BE-ECE91475DB4D}">
      <dgm:prSet/>
      <dgm:spPr/>
      <dgm:t>
        <a:bodyPr/>
        <a:lstStyle/>
        <a:p>
          <a:pPr rtl="0"/>
          <a:r>
            <a:rPr lang="cs-CZ" smtClean="0"/>
            <a:t>History</a:t>
          </a:r>
          <a:endParaRPr lang="en-GB"/>
        </a:p>
      </dgm:t>
    </dgm:pt>
    <dgm:pt modelId="{4B22A976-C5F7-4D87-A59E-DD2DD6C6FD3B}" type="parTrans" cxnId="{9EFC15E9-3C39-464E-B19A-642262E2967D}">
      <dgm:prSet/>
      <dgm:spPr/>
      <dgm:t>
        <a:bodyPr/>
        <a:lstStyle/>
        <a:p>
          <a:endParaRPr lang="en-US"/>
        </a:p>
      </dgm:t>
    </dgm:pt>
    <dgm:pt modelId="{E163DF84-5CAB-4E95-8731-A65818924E3B}" type="sibTrans" cxnId="{9EFC15E9-3C39-464E-B19A-642262E2967D}">
      <dgm:prSet/>
      <dgm:spPr/>
      <dgm:t>
        <a:bodyPr/>
        <a:lstStyle/>
        <a:p>
          <a:endParaRPr lang="en-US"/>
        </a:p>
      </dgm:t>
    </dgm:pt>
    <dgm:pt modelId="{5DDB937C-38B2-421E-89A8-A500EF40E23C}">
      <dgm:prSet/>
      <dgm:spPr/>
      <dgm:t>
        <a:bodyPr/>
        <a:lstStyle/>
        <a:p>
          <a:pPr rtl="0"/>
          <a:r>
            <a:rPr lang="en-GB" dirty="0" smtClean="0"/>
            <a:t>New: c</a:t>
          </a:r>
          <a:r>
            <a:rPr lang="cs-CZ" dirty="0" smtClean="0"/>
            <a:t>an be filtered by date or user</a:t>
          </a:r>
          <a:endParaRPr lang="en-GB" dirty="0"/>
        </a:p>
      </dgm:t>
    </dgm:pt>
    <dgm:pt modelId="{C9649478-4B49-453B-9C0A-C660B867FF21}" type="parTrans" cxnId="{9FC56B9A-EFB5-42DB-8ADF-B1152F6E814E}">
      <dgm:prSet/>
      <dgm:spPr/>
      <dgm:t>
        <a:bodyPr/>
        <a:lstStyle/>
        <a:p>
          <a:endParaRPr lang="en-US"/>
        </a:p>
      </dgm:t>
    </dgm:pt>
    <dgm:pt modelId="{FB4551A6-EE69-4EED-A6F5-A4D405591DBA}" type="sibTrans" cxnId="{9FC56B9A-EFB5-42DB-8ADF-B1152F6E814E}">
      <dgm:prSet/>
      <dgm:spPr/>
      <dgm:t>
        <a:bodyPr/>
        <a:lstStyle/>
        <a:p>
          <a:endParaRPr lang="en-US"/>
        </a:p>
      </dgm:t>
    </dgm:pt>
    <dgm:pt modelId="{A0D7B6E0-6521-4FA4-9559-EA32CB15FE6F}">
      <dgm:prSet/>
      <dgm:spPr/>
      <dgm:t>
        <a:bodyPr/>
        <a:lstStyle/>
        <a:p>
          <a:pPr rtl="0"/>
          <a:r>
            <a:rPr lang="cs-CZ" dirty="0" smtClean="0"/>
            <a:t>Catches all of the history of changes within the campaign.</a:t>
          </a:r>
          <a:endParaRPr lang="en-GB" dirty="0"/>
        </a:p>
      </dgm:t>
    </dgm:pt>
    <dgm:pt modelId="{566FC63C-48B6-4766-ADEB-5415C91ED32C}" type="parTrans" cxnId="{71343C80-BB77-4801-9399-0254C96D3326}">
      <dgm:prSet/>
      <dgm:spPr/>
      <dgm:t>
        <a:bodyPr/>
        <a:lstStyle/>
        <a:p>
          <a:endParaRPr lang="en-US"/>
        </a:p>
      </dgm:t>
    </dgm:pt>
    <dgm:pt modelId="{9940F6B8-B512-4ADE-A013-41B78B551528}" type="sibTrans" cxnId="{71343C80-BB77-4801-9399-0254C96D3326}">
      <dgm:prSet/>
      <dgm:spPr/>
      <dgm:t>
        <a:bodyPr/>
        <a:lstStyle/>
        <a:p>
          <a:endParaRPr lang="en-US"/>
        </a:p>
      </dgm:t>
    </dgm:pt>
    <dgm:pt modelId="{F9F2E6DC-84B7-4E3C-8A1B-FB9234752DEF}" type="pres">
      <dgm:prSet presAssocID="{EC8A4A1C-E9A0-4FA9-A021-991F8AC58E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7F2436-8FD7-431A-A5A1-C42927824525}" type="pres">
      <dgm:prSet presAssocID="{70A64F9D-5534-400B-A4BE-ECE91475DB4D}" presName="parentText" presStyleLbl="node1" presStyleIdx="0" presStyleCnt="1" custLinFactNeighborY="-3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6B230-D0E6-43F3-B9A9-C0E624D9ED63}" type="pres">
      <dgm:prSet presAssocID="{70A64F9D-5534-400B-A4BE-ECE91475DB4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396D98-C630-4492-B11C-27A521D97A3D}" type="presOf" srcId="{EC8A4A1C-E9A0-4FA9-A021-991F8AC58EB3}" destId="{F9F2E6DC-84B7-4E3C-8A1B-FB9234752DEF}" srcOrd="0" destOrd="0" presId="urn:microsoft.com/office/officeart/2005/8/layout/vList2"/>
    <dgm:cxn modelId="{9FC56B9A-EFB5-42DB-8ADF-B1152F6E814E}" srcId="{70A64F9D-5534-400B-A4BE-ECE91475DB4D}" destId="{5DDB937C-38B2-421E-89A8-A500EF40E23C}" srcOrd="0" destOrd="0" parTransId="{C9649478-4B49-453B-9C0A-C660B867FF21}" sibTransId="{FB4551A6-EE69-4EED-A6F5-A4D405591DBA}"/>
    <dgm:cxn modelId="{B4E1E41C-F939-415E-9B45-CF507D5FC5F9}" type="presOf" srcId="{5DDB937C-38B2-421E-89A8-A500EF40E23C}" destId="{B156B230-D0E6-43F3-B9A9-C0E624D9ED63}" srcOrd="0" destOrd="0" presId="urn:microsoft.com/office/officeart/2005/8/layout/vList2"/>
    <dgm:cxn modelId="{B72EC010-979F-4B99-ADFB-5A0DC011A334}" type="presOf" srcId="{A0D7B6E0-6521-4FA4-9559-EA32CB15FE6F}" destId="{B156B230-D0E6-43F3-B9A9-C0E624D9ED63}" srcOrd="0" destOrd="1" presId="urn:microsoft.com/office/officeart/2005/8/layout/vList2"/>
    <dgm:cxn modelId="{D22DBFCF-1E4F-400E-8021-1744762EBFD8}" type="presOf" srcId="{70A64F9D-5534-400B-A4BE-ECE91475DB4D}" destId="{FE7F2436-8FD7-431A-A5A1-C42927824525}" srcOrd="0" destOrd="0" presId="urn:microsoft.com/office/officeart/2005/8/layout/vList2"/>
    <dgm:cxn modelId="{71343C80-BB77-4801-9399-0254C96D3326}" srcId="{70A64F9D-5534-400B-A4BE-ECE91475DB4D}" destId="{A0D7B6E0-6521-4FA4-9559-EA32CB15FE6F}" srcOrd="1" destOrd="0" parTransId="{566FC63C-48B6-4766-ADEB-5415C91ED32C}" sibTransId="{9940F6B8-B512-4ADE-A013-41B78B551528}"/>
    <dgm:cxn modelId="{9EFC15E9-3C39-464E-B19A-642262E2967D}" srcId="{EC8A4A1C-E9A0-4FA9-A021-991F8AC58EB3}" destId="{70A64F9D-5534-400B-A4BE-ECE91475DB4D}" srcOrd="0" destOrd="0" parTransId="{4B22A976-C5F7-4D87-A59E-DD2DD6C6FD3B}" sibTransId="{E163DF84-5CAB-4E95-8731-A65818924E3B}"/>
    <dgm:cxn modelId="{F4A8493C-0EED-495A-86D6-437A83436B9D}" type="presParOf" srcId="{F9F2E6DC-84B7-4E3C-8A1B-FB9234752DEF}" destId="{FE7F2436-8FD7-431A-A5A1-C42927824525}" srcOrd="0" destOrd="0" presId="urn:microsoft.com/office/officeart/2005/8/layout/vList2"/>
    <dgm:cxn modelId="{32C1EE16-3D90-4285-8B63-7DEE22C54FD8}" type="presParOf" srcId="{F9F2E6DC-84B7-4E3C-8A1B-FB9234752DEF}" destId="{B156B230-D0E6-43F3-B9A9-C0E624D9ED6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82D45F-BA40-4D5B-B6E4-70D9AA59564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614D05-96AD-4C02-9C28-490228C586CA}">
      <dgm:prSet/>
      <dgm:spPr/>
      <dgm:t>
        <a:bodyPr/>
        <a:lstStyle/>
        <a:p>
          <a:pPr rtl="0"/>
          <a:r>
            <a:rPr lang="cs-CZ" dirty="0" smtClean="0"/>
            <a:t>Customer &amp; Success Metrics</a:t>
          </a:r>
          <a:r>
            <a:rPr lang="en-GB" dirty="0" smtClean="0"/>
            <a:t>: </a:t>
          </a:r>
          <a:r>
            <a:rPr lang="cs-CZ" dirty="0" smtClean="0"/>
            <a:t>same as previous iteration of SPARC.</a:t>
          </a:r>
          <a:endParaRPr lang="en-GB" dirty="0"/>
        </a:p>
      </dgm:t>
    </dgm:pt>
    <dgm:pt modelId="{E5405318-6197-43E4-B526-1F7D7A676458}" type="parTrans" cxnId="{F2711057-1572-41D2-B8C0-B3D496D2D162}">
      <dgm:prSet/>
      <dgm:spPr/>
      <dgm:t>
        <a:bodyPr/>
        <a:lstStyle/>
        <a:p>
          <a:endParaRPr lang="en-US"/>
        </a:p>
      </dgm:t>
    </dgm:pt>
    <dgm:pt modelId="{10194263-87D3-44DE-B18C-A3F41A3ADC0C}" type="sibTrans" cxnId="{F2711057-1572-41D2-B8C0-B3D496D2D162}">
      <dgm:prSet/>
      <dgm:spPr/>
      <dgm:t>
        <a:bodyPr/>
        <a:lstStyle/>
        <a:p>
          <a:endParaRPr lang="en-US"/>
        </a:p>
      </dgm:t>
    </dgm:pt>
    <dgm:pt modelId="{1D6C97D0-EFBD-4353-A4CC-DF1FDF68443B}" type="pres">
      <dgm:prSet presAssocID="{0382D45F-BA40-4D5B-B6E4-70D9AA5956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A06E72-8815-46E7-A658-07AF29A2A004}" type="pres">
      <dgm:prSet presAssocID="{E7614D05-96AD-4C02-9C28-490228C586CA}" presName="parentText" presStyleLbl="node1" presStyleIdx="0" presStyleCnt="1" custLinFactY="200000" custLinFactNeighborX="9886" custLinFactNeighborY="2965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11057-1572-41D2-B8C0-B3D496D2D162}" srcId="{0382D45F-BA40-4D5B-B6E4-70D9AA595642}" destId="{E7614D05-96AD-4C02-9C28-490228C586CA}" srcOrd="0" destOrd="0" parTransId="{E5405318-6197-43E4-B526-1F7D7A676458}" sibTransId="{10194263-87D3-44DE-B18C-A3F41A3ADC0C}"/>
    <dgm:cxn modelId="{372A9535-4FF0-4D7C-8A25-EEA273BFDEE3}" type="presOf" srcId="{E7614D05-96AD-4C02-9C28-490228C586CA}" destId="{9FA06E72-8815-46E7-A658-07AF29A2A004}" srcOrd="0" destOrd="0" presId="urn:microsoft.com/office/officeart/2005/8/layout/vList2"/>
    <dgm:cxn modelId="{3F739473-83EF-47EB-8296-E5005E0EA356}" type="presOf" srcId="{0382D45F-BA40-4D5B-B6E4-70D9AA595642}" destId="{1D6C97D0-EFBD-4353-A4CC-DF1FDF68443B}" srcOrd="0" destOrd="0" presId="urn:microsoft.com/office/officeart/2005/8/layout/vList2"/>
    <dgm:cxn modelId="{1B3F44B2-698E-46A8-B003-980BA7398D12}" type="presParOf" srcId="{1D6C97D0-EFBD-4353-A4CC-DF1FDF68443B}" destId="{9FA06E72-8815-46E7-A658-07AF29A2A0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97FB09-2E52-4109-9492-960E49CEE25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C091D62-95A9-48B2-B398-BA839EA71F5D}">
      <dgm:prSet/>
      <dgm:spPr/>
      <dgm:t>
        <a:bodyPr/>
        <a:lstStyle/>
        <a:p>
          <a:pPr rtl="0"/>
          <a:r>
            <a:rPr lang="cs-CZ" dirty="0" smtClean="0"/>
            <a:t>Add Channel</a:t>
          </a:r>
          <a:r>
            <a:rPr lang="en-GB" dirty="0" smtClean="0"/>
            <a:t>:</a:t>
          </a:r>
          <a:r>
            <a:rPr lang="cs-CZ" dirty="0" smtClean="0"/>
            <a:t> </a:t>
          </a:r>
          <a:r>
            <a:rPr lang="en-GB" dirty="0" smtClean="0"/>
            <a:t>m</a:t>
          </a:r>
          <a:r>
            <a:rPr lang="cs-CZ" dirty="0" smtClean="0"/>
            <a:t>enu</a:t>
          </a:r>
          <a:r>
            <a:rPr lang="en-GB" dirty="0" smtClean="0"/>
            <a:t> is now</a:t>
          </a:r>
          <a:r>
            <a:rPr lang="cs-CZ" dirty="0" smtClean="0"/>
            <a:t> separated by </a:t>
          </a:r>
          <a:r>
            <a:rPr lang="en-GB" b="1" dirty="0" smtClean="0"/>
            <a:t>O</a:t>
          </a:r>
          <a:r>
            <a:rPr lang="cs-CZ" b="1" dirty="0" smtClean="0"/>
            <a:t>wned </a:t>
          </a:r>
          <a:r>
            <a:rPr lang="en-GB" dirty="0" smtClean="0"/>
            <a:t>and </a:t>
          </a:r>
          <a:r>
            <a:rPr lang="en-GB" b="1" dirty="0" smtClean="0"/>
            <a:t>P</a:t>
          </a:r>
          <a:r>
            <a:rPr lang="cs-CZ" b="1" dirty="0" smtClean="0"/>
            <a:t>aid </a:t>
          </a:r>
          <a:r>
            <a:rPr lang="cs-CZ" dirty="0" smtClean="0"/>
            <a:t>channels.</a:t>
          </a:r>
          <a:endParaRPr lang="en-GB" dirty="0"/>
        </a:p>
      </dgm:t>
    </dgm:pt>
    <dgm:pt modelId="{D5FEA608-01A9-4822-9B67-8FD6E757DFDE}" type="parTrans" cxnId="{F50AE989-7147-4CD2-B5BA-B43246B67810}">
      <dgm:prSet/>
      <dgm:spPr/>
      <dgm:t>
        <a:bodyPr/>
        <a:lstStyle/>
        <a:p>
          <a:endParaRPr lang="en-US"/>
        </a:p>
      </dgm:t>
    </dgm:pt>
    <dgm:pt modelId="{22CE181E-163B-49F3-8CA6-3D2ECFB37E8E}" type="sibTrans" cxnId="{F50AE989-7147-4CD2-B5BA-B43246B67810}">
      <dgm:prSet/>
      <dgm:spPr/>
      <dgm:t>
        <a:bodyPr/>
        <a:lstStyle/>
        <a:p>
          <a:endParaRPr lang="en-US"/>
        </a:p>
      </dgm:t>
    </dgm:pt>
    <dgm:pt modelId="{013C4FCA-2358-4A4D-8B29-DBF7D8943FFE}" type="pres">
      <dgm:prSet presAssocID="{1397FB09-2E52-4109-9492-960E49CEE2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FD95C3-DFF5-4FB9-A737-CC4BFB9983C0}" type="pres">
      <dgm:prSet presAssocID="{BC091D62-95A9-48B2-B398-BA839EA71F5D}" presName="parentText" presStyleLbl="node1" presStyleIdx="0" presStyleCnt="1" custLinFactNeighborY="13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1D73D9-52EF-4438-943C-64118BE56812}" type="presOf" srcId="{BC091D62-95A9-48B2-B398-BA839EA71F5D}" destId="{FBFD95C3-DFF5-4FB9-A737-CC4BFB9983C0}" srcOrd="0" destOrd="0" presId="urn:microsoft.com/office/officeart/2005/8/layout/vList2"/>
    <dgm:cxn modelId="{F50AE989-7147-4CD2-B5BA-B43246B67810}" srcId="{1397FB09-2E52-4109-9492-960E49CEE25D}" destId="{BC091D62-95A9-48B2-B398-BA839EA71F5D}" srcOrd="0" destOrd="0" parTransId="{D5FEA608-01A9-4822-9B67-8FD6E757DFDE}" sibTransId="{22CE181E-163B-49F3-8CA6-3D2ECFB37E8E}"/>
    <dgm:cxn modelId="{3C49B4F2-DE90-4FCD-AB8F-3DAAE3AE8A43}" type="presOf" srcId="{1397FB09-2E52-4109-9492-960E49CEE25D}" destId="{013C4FCA-2358-4A4D-8B29-DBF7D8943FFE}" srcOrd="0" destOrd="0" presId="urn:microsoft.com/office/officeart/2005/8/layout/vList2"/>
    <dgm:cxn modelId="{6711E273-EB23-4087-B0BC-3B5EDF9E82CC}" type="presParOf" srcId="{013C4FCA-2358-4A4D-8B29-DBF7D8943FFE}" destId="{FBFD95C3-DFF5-4FB9-A737-CC4BFB9983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5AFB54-3A53-413D-BB36-44024B36C7F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6E9AC9F-87E0-427E-9170-308DA2B97DF5}">
      <dgm:prSet/>
      <dgm:spPr/>
      <dgm:t>
        <a:bodyPr/>
        <a:lstStyle/>
        <a:p>
          <a:pPr rtl="0"/>
          <a:r>
            <a:rPr lang="cs-CZ" dirty="0" smtClean="0"/>
            <a:t>Addition of new content design along with ops, creative, or both selection</a:t>
          </a:r>
          <a:endParaRPr lang="en-GB" dirty="0"/>
        </a:p>
      </dgm:t>
    </dgm:pt>
    <dgm:pt modelId="{BBC26CF5-2732-41D3-B032-5A45246187C1}" type="parTrans" cxnId="{492C6E2A-670A-4232-BFE9-AD8D2345CFAC}">
      <dgm:prSet/>
      <dgm:spPr/>
      <dgm:t>
        <a:bodyPr/>
        <a:lstStyle/>
        <a:p>
          <a:endParaRPr lang="en-US"/>
        </a:p>
      </dgm:t>
    </dgm:pt>
    <dgm:pt modelId="{7CB6A276-9F9B-4505-9F31-D49A6841C21F}" type="sibTrans" cxnId="{492C6E2A-670A-4232-BFE9-AD8D2345CFAC}">
      <dgm:prSet/>
      <dgm:spPr/>
      <dgm:t>
        <a:bodyPr/>
        <a:lstStyle/>
        <a:p>
          <a:endParaRPr lang="en-US"/>
        </a:p>
      </dgm:t>
    </dgm:pt>
    <dgm:pt modelId="{BF0564BB-F4B2-4FCA-9EA6-6D5EC44B3FF3}" type="pres">
      <dgm:prSet presAssocID="{045AFB54-3A53-413D-BB36-44024B36C7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59549-F61B-43A5-BD24-9765EC3C9BFF}" type="pres">
      <dgm:prSet presAssocID="{D6E9AC9F-87E0-427E-9170-308DA2B97D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9C30E5-B913-4DA5-A8DC-468EA3FDF2D0}" type="presOf" srcId="{D6E9AC9F-87E0-427E-9170-308DA2B97DF5}" destId="{C9359549-F61B-43A5-BD24-9765EC3C9BFF}" srcOrd="0" destOrd="0" presId="urn:microsoft.com/office/officeart/2005/8/layout/vList2"/>
    <dgm:cxn modelId="{72E1B299-77E1-40A6-B968-5BC0BFD20559}" type="presOf" srcId="{045AFB54-3A53-413D-BB36-44024B36C7F4}" destId="{BF0564BB-F4B2-4FCA-9EA6-6D5EC44B3FF3}" srcOrd="0" destOrd="0" presId="urn:microsoft.com/office/officeart/2005/8/layout/vList2"/>
    <dgm:cxn modelId="{492C6E2A-670A-4232-BFE9-AD8D2345CFAC}" srcId="{045AFB54-3A53-413D-BB36-44024B36C7F4}" destId="{D6E9AC9F-87E0-427E-9170-308DA2B97DF5}" srcOrd="0" destOrd="0" parTransId="{BBC26CF5-2732-41D3-B032-5A45246187C1}" sibTransId="{7CB6A276-9F9B-4505-9F31-D49A6841C21F}"/>
    <dgm:cxn modelId="{16F81B50-8DE5-4D52-81CF-857E4FFA8C70}" type="presParOf" srcId="{BF0564BB-F4B2-4FCA-9EA6-6D5EC44B3FF3}" destId="{C9359549-F61B-43A5-BD24-9765EC3C9B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D33660-D9E7-4B12-B4DF-7154581DEFD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2CA4373-AD3A-4E60-93B9-9FECACA91123}">
      <dgm:prSet/>
      <dgm:spPr/>
      <dgm:t>
        <a:bodyPr/>
        <a:lstStyle/>
        <a:p>
          <a:pPr rtl="0"/>
          <a:r>
            <a:rPr lang="cs-CZ" dirty="0" smtClean="0"/>
            <a:t>Change in selectable assets being either MWEB Small or MWEB Large meant for both Android &amp; iOS always.</a:t>
          </a:r>
          <a:endParaRPr lang="en-GB" dirty="0"/>
        </a:p>
      </dgm:t>
    </dgm:pt>
    <dgm:pt modelId="{9BF0646F-32B2-4C1D-B445-7CD2D6300548}" type="parTrans" cxnId="{D7CE98FC-B2D3-435E-8B13-CA9D1F614BEA}">
      <dgm:prSet/>
      <dgm:spPr/>
      <dgm:t>
        <a:bodyPr/>
        <a:lstStyle/>
        <a:p>
          <a:endParaRPr lang="en-US"/>
        </a:p>
      </dgm:t>
    </dgm:pt>
    <dgm:pt modelId="{E5104112-7C51-45E0-A891-6431A2A7E513}" type="sibTrans" cxnId="{D7CE98FC-B2D3-435E-8B13-CA9D1F614BEA}">
      <dgm:prSet/>
      <dgm:spPr/>
      <dgm:t>
        <a:bodyPr/>
        <a:lstStyle/>
        <a:p>
          <a:endParaRPr lang="en-US"/>
        </a:p>
      </dgm:t>
    </dgm:pt>
    <dgm:pt modelId="{BE597FCA-00F9-4CA1-9FD9-2237327E4875}">
      <dgm:prSet/>
      <dgm:spPr/>
      <dgm:t>
        <a:bodyPr/>
        <a:lstStyle/>
        <a:p>
          <a:pPr rtl="0"/>
          <a:r>
            <a:rPr lang="cs-CZ" dirty="0" smtClean="0"/>
            <a:t>New</a:t>
          </a:r>
          <a:r>
            <a:rPr lang="en-GB" dirty="0" smtClean="0"/>
            <a:t>:</a:t>
          </a:r>
          <a:r>
            <a:rPr lang="cs-CZ" dirty="0" smtClean="0"/>
            <a:t> Content structure</a:t>
          </a:r>
          <a:endParaRPr lang="en-GB" dirty="0"/>
        </a:p>
      </dgm:t>
    </dgm:pt>
    <dgm:pt modelId="{B3779FDC-82EC-42EC-BAFF-BA6E8C27F5EA}" type="parTrans" cxnId="{8F7A70DE-FF5E-4E92-B30A-D371D356BD47}">
      <dgm:prSet/>
      <dgm:spPr/>
      <dgm:t>
        <a:bodyPr/>
        <a:lstStyle/>
        <a:p>
          <a:endParaRPr lang="en-US"/>
        </a:p>
      </dgm:t>
    </dgm:pt>
    <dgm:pt modelId="{BE1F2792-9605-4CD0-BC60-BAE266332547}" type="sibTrans" cxnId="{8F7A70DE-FF5E-4E92-B30A-D371D356BD47}">
      <dgm:prSet/>
      <dgm:spPr/>
      <dgm:t>
        <a:bodyPr/>
        <a:lstStyle/>
        <a:p>
          <a:endParaRPr lang="en-US"/>
        </a:p>
      </dgm:t>
    </dgm:pt>
    <dgm:pt modelId="{28ED0982-67CB-4FC3-951C-5F46B0AA0015}" type="pres">
      <dgm:prSet presAssocID="{15D33660-D9E7-4B12-B4DF-7154581DE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640E60-03A2-4318-9DC0-2E874FBE006A}" type="pres">
      <dgm:prSet presAssocID="{E2CA4373-AD3A-4E60-93B9-9FECACA91123}" presName="parentText" presStyleLbl="node1" presStyleIdx="0" presStyleCnt="2" custScaleY="893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69EDA-66C6-4769-8CDD-ECBEBD3FAABD}" type="pres">
      <dgm:prSet presAssocID="{E5104112-7C51-45E0-A891-6431A2A7E513}" presName="spacer" presStyleCnt="0"/>
      <dgm:spPr/>
    </dgm:pt>
    <dgm:pt modelId="{5C75A870-39D7-4D6B-A782-B46DFEBFC7D6}" type="pres">
      <dgm:prSet presAssocID="{BE597FCA-00F9-4CA1-9FD9-2237327E487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A70DE-FF5E-4E92-B30A-D371D356BD47}" srcId="{15D33660-D9E7-4B12-B4DF-7154581DEFD1}" destId="{BE597FCA-00F9-4CA1-9FD9-2237327E4875}" srcOrd="1" destOrd="0" parTransId="{B3779FDC-82EC-42EC-BAFF-BA6E8C27F5EA}" sibTransId="{BE1F2792-9605-4CD0-BC60-BAE266332547}"/>
    <dgm:cxn modelId="{B98A1D51-5FC2-4CF2-BDDD-6A81465CFE35}" type="presOf" srcId="{15D33660-D9E7-4B12-B4DF-7154581DEFD1}" destId="{28ED0982-67CB-4FC3-951C-5F46B0AA0015}" srcOrd="0" destOrd="0" presId="urn:microsoft.com/office/officeart/2005/8/layout/vList2"/>
    <dgm:cxn modelId="{D7CE98FC-B2D3-435E-8B13-CA9D1F614BEA}" srcId="{15D33660-D9E7-4B12-B4DF-7154581DEFD1}" destId="{E2CA4373-AD3A-4E60-93B9-9FECACA91123}" srcOrd="0" destOrd="0" parTransId="{9BF0646F-32B2-4C1D-B445-7CD2D6300548}" sibTransId="{E5104112-7C51-45E0-A891-6431A2A7E513}"/>
    <dgm:cxn modelId="{18D6BE66-D329-47F8-A89F-5C248BE2866C}" type="presOf" srcId="{BE597FCA-00F9-4CA1-9FD9-2237327E4875}" destId="{5C75A870-39D7-4D6B-A782-B46DFEBFC7D6}" srcOrd="0" destOrd="0" presId="urn:microsoft.com/office/officeart/2005/8/layout/vList2"/>
    <dgm:cxn modelId="{5854FDDE-6E40-4172-AC00-919267CE4C0F}" type="presOf" srcId="{E2CA4373-AD3A-4E60-93B9-9FECACA91123}" destId="{22640E60-03A2-4318-9DC0-2E874FBE006A}" srcOrd="0" destOrd="0" presId="urn:microsoft.com/office/officeart/2005/8/layout/vList2"/>
    <dgm:cxn modelId="{67067D0D-1E60-4C46-BBBC-74C9F184B565}" type="presParOf" srcId="{28ED0982-67CB-4FC3-951C-5F46B0AA0015}" destId="{22640E60-03A2-4318-9DC0-2E874FBE006A}" srcOrd="0" destOrd="0" presId="urn:microsoft.com/office/officeart/2005/8/layout/vList2"/>
    <dgm:cxn modelId="{FA8265F0-5CDD-4B0C-8361-A01EB7179077}" type="presParOf" srcId="{28ED0982-67CB-4FC3-951C-5F46B0AA0015}" destId="{9EB69EDA-66C6-4769-8CDD-ECBEBD3FAABD}" srcOrd="1" destOrd="0" presId="urn:microsoft.com/office/officeart/2005/8/layout/vList2"/>
    <dgm:cxn modelId="{A9E82EBA-7586-4A0E-87CA-F531C0AEFC0E}" type="presParOf" srcId="{28ED0982-67CB-4FC3-951C-5F46B0AA0015}" destId="{5C75A870-39D7-4D6B-A782-B46DFEBFC7D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12C99B-B921-4B81-9E02-85202BE5E78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1A431D2-0FF6-48CA-A88F-1F3538E5068B}">
      <dgm:prSet/>
      <dgm:spPr/>
      <dgm:t>
        <a:bodyPr/>
        <a:lstStyle/>
        <a:p>
          <a:pPr rtl="0"/>
          <a:r>
            <a:rPr lang="cs-CZ" dirty="0" smtClean="0"/>
            <a:t>New asset menu including: Homepage, Mobile Web, Mobile App, and Other Pages</a:t>
          </a:r>
          <a:endParaRPr lang="en-GB" dirty="0"/>
        </a:p>
      </dgm:t>
    </dgm:pt>
    <dgm:pt modelId="{D4F95EA0-E6B5-4C02-BB57-B0E213C6A364}" type="parTrans" cxnId="{7FE6245C-0532-42E1-A625-4B32FD8E1EEF}">
      <dgm:prSet/>
      <dgm:spPr/>
      <dgm:t>
        <a:bodyPr/>
        <a:lstStyle/>
        <a:p>
          <a:endParaRPr lang="en-US"/>
        </a:p>
      </dgm:t>
    </dgm:pt>
    <dgm:pt modelId="{43DBDF6D-EAFB-4868-B07D-44BB5927945A}" type="sibTrans" cxnId="{7FE6245C-0532-42E1-A625-4B32FD8E1EEF}">
      <dgm:prSet/>
      <dgm:spPr/>
      <dgm:t>
        <a:bodyPr/>
        <a:lstStyle/>
        <a:p>
          <a:endParaRPr lang="en-US"/>
        </a:p>
      </dgm:t>
    </dgm:pt>
    <dgm:pt modelId="{6DFC6EE2-B4BE-481D-8BE4-45871EDDBD62}">
      <dgm:prSet/>
      <dgm:spPr/>
      <dgm:t>
        <a:bodyPr/>
        <a:lstStyle/>
        <a:p>
          <a:pPr rtl="0"/>
          <a:r>
            <a:rPr lang="cs-CZ" smtClean="0"/>
            <a:t>Old creative only assets being migrated to Other pages Creative Only</a:t>
          </a:r>
          <a:endParaRPr lang="en-GB"/>
        </a:p>
      </dgm:t>
    </dgm:pt>
    <dgm:pt modelId="{82441B52-FB60-461B-8A14-7B8838C1BD3E}" type="parTrans" cxnId="{26D22911-36C1-4222-91DC-F3327F0BC4F8}">
      <dgm:prSet/>
      <dgm:spPr/>
      <dgm:t>
        <a:bodyPr/>
        <a:lstStyle/>
        <a:p>
          <a:endParaRPr lang="en-US"/>
        </a:p>
      </dgm:t>
    </dgm:pt>
    <dgm:pt modelId="{528C7D76-6B8B-4C7B-9233-2A02C17DCA92}" type="sibTrans" cxnId="{26D22911-36C1-4222-91DC-F3327F0BC4F8}">
      <dgm:prSet/>
      <dgm:spPr/>
      <dgm:t>
        <a:bodyPr/>
        <a:lstStyle/>
        <a:p>
          <a:endParaRPr lang="en-US"/>
        </a:p>
      </dgm:t>
    </dgm:pt>
    <dgm:pt modelId="{CF4D7DE4-8A17-46BA-BEB7-1C3B3D0A6C5C}">
      <dgm:prSet/>
      <dgm:spPr/>
      <dgm:t>
        <a:bodyPr/>
        <a:lstStyle/>
        <a:p>
          <a:pPr rtl="0"/>
          <a:r>
            <a:rPr lang="cs-CZ" smtClean="0"/>
            <a:t>New Content structure</a:t>
          </a:r>
          <a:endParaRPr lang="en-GB"/>
        </a:p>
      </dgm:t>
    </dgm:pt>
    <dgm:pt modelId="{822501D2-5469-4DD1-BFC2-A31F0169BF24}" type="parTrans" cxnId="{8AD096A4-7181-43CE-981F-BE130FB99D7B}">
      <dgm:prSet/>
      <dgm:spPr/>
      <dgm:t>
        <a:bodyPr/>
        <a:lstStyle/>
        <a:p>
          <a:endParaRPr lang="en-US"/>
        </a:p>
      </dgm:t>
    </dgm:pt>
    <dgm:pt modelId="{F50BD96A-BD4D-4ECC-92FC-2DCCFAAC7A9E}" type="sibTrans" cxnId="{8AD096A4-7181-43CE-981F-BE130FB99D7B}">
      <dgm:prSet/>
      <dgm:spPr/>
      <dgm:t>
        <a:bodyPr/>
        <a:lstStyle/>
        <a:p>
          <a:endParaRPr lang="en-US"/>
        </a:p>
      </dgm:t>
    </dgm:pt>
    <dgm:pt modelId="{0ADDFAA8-0B60-4CE0-A1D9-6DB26F0A0611}" type="pres">
      <dgm:prSet presAssocID="{2D12C99B-B921-4B81-9E02-85202BE5E7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8E8464-10E8-44FD-84AA-23E7923225CB}" type="pres">
      <dgm:prSet presAssocID="{81A431D2-0FF6-48CA-A88F-1F3538E5068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01975-3924-4506-B244-CC792BA16C2A}" type="pres">
      <dgm:prSet presAssocID="{43DBDF6D-EAFB-4868-B07D-44BB5927945A}" presName="spacer" presStyleCnt="0"/>
      <dgm:spPr/>
    </dgm:pt>
    <dgm:pt modelId="{B7BF03B6-59CD-4A38-A51E-B4441A315807}" type="pres">
      <dgm:prSet presAssocID="{6DFC6EE2-B4BE-481D-8BE4-45871EDDBD6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6EBE1-2A65-4B1C-A737-0DA8601B00C7}" type="pres">
      <dgm:prSet presAssocID="{528C7D76-6B8B-4C7B-9233-2A02C17DCA92}" presName="spacer" presStyleCnt="0"/>
      <dgm:spPr/>
    </dgm:pt>
    <dgm:pt modelId="{2A787FD9-BE64-4558-B7B6-73F8D6FFEF2A}" type="pres">
      <dgm:prSet presAssocID="{CF4D7DE4-8A17-46BA-BEB7-1C3B3D0A6C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FAAABB-3528-484A-BD6A-872A3932F2BC}" type="presOf" srcId="{6DFC6EE2-B4BE-481D-8BE4-45871EDDBD62}" destId="{B7BF03B6-59CD-4A38-A51E-B4441A315807}" srcOrd="0" destOrd="0" presId="urn:microsoft.com/office/officeart/2005/8/layout/vList2"/>
    <dgm:cxn modelId="{78568EA5-71CB-40B9-AECE-0F5D919CFA7D}" type="presOf" srcId="{CF4D7DE4-8A17-46BA-BEB7-1C3B3D0A6C5C}" destId="{2A787FD9-BE64-4558-B7B6-73F8D6FFEF2A}" srcOrd="0" destOrd="0" presId="urn:microsoft.com/office/officeart/2005/8/layout/vList2"/>
    <dgm:cxn modelId="{8AD096A4-7181-43CE-981F-BE130FB99D7B}" srcId="{2D12C99B-B921-4B81-9E02-85202BE5E787}" destId="{CF4D7DE4-8A17-46BA-BEB7-1C3B3D0A6C5C}" srcOrd="2" destOrd="0" parTransId="{822501D2-5469-4DD1-BFC2-A31F0169BF24}" sibTransId="{F50BD96A-BD4D-4ECC-92FC-2DCCFAAC7A9E}"/>
    <dgm:cxn modelId="{98EAD136-BE96-45F9-9A07-8CA9711BA3EC}" type="presOf" srcId="{81A431D2-0FF6-48CA-A88F-1F3538E5068B}" destId="{2A8E8464-10E8-44FD-84AA-23E7923225CB}" srcOrd="0" destOrd="0" presId="urn:microsoft.com/office/officeart/2005/8/layout/vList2"/>
    <dgm:cxn modelId="{26D22911-36C1-4222-91DC-F3327F0BC4F8}" srcId="{2D12C99B-B921-4B81-9E02-85202BE5E787}" destId="{6DFC6EE2-B4BE-481D-8BE4-45871EDDBD62}" srcOrd="1" destOrd="0" parTransId="{82441B52-FB60-461B-8A14-7B8838C1BD3E}" sibTransId="{528C7D76-6B8B-4C7B-9233-2A02C17DCA92}"/>
    <dgm:cxn modelId="{7FE6245C-0532-42E1-A625-4B32FD8E1EEF}" srcId="{2D12C99B-B921-4B81-9E02-85202BE5E787}" destId="{81A431D2-0FF6-48CA-A88F-1F3538E5068B}" srcOrd="0" destOrd="0" parTransId="{D4F95EA0-E6B5-4C02-BB57-B0E213C6A364}" sibTransId="{43DBDF6D-EAFB-4868-B07D-44BB5927945A}"/>
    <dgm:cxn modelId="{96E3C7EC-F9E1-42C5-BF23-F02434C728DC}" type="presOf" srcId="{2D12C99B-B921-4B81-9E02-85202BE5E787}" destId="{0ADDFAA8-0B60-4CE0-A1D9-6DB26F0A0611}" srcOrd="0" destOrd="0" presId="urn:microsoft.com/office/officeart/2005/8/layout/vList2"/>
    <dgm:cxn modelId="{4E0664E1-5375-4D34-AC4E-D75FF7117595}" type="presParOf" srcId="{0ADDFAA8-0B60-4CE0-A1D9-6DB26F0A0611}" destId="{2A8E8464-10E8-44FD-84AA-23E7923225CB}" srcOrd="0" destOrd="0" presId="urn:microsoft.com/office/officeart/2005/8/layout/vList2"/>
    <dgm:cxn modelId="{D583745B-7794-47DE-BFF6-61B3B434218A}" type="presParOf" srcId="{0ADDFAA8-0B60-4CE0-A1D9-6DB26F0A0611}" destId="{1D301975-3924-4506-B244-CC792BA16C2A}" srcOrd="1" destOrd="0" presId="urn:microsoft.com/office/officeart/2005/8/layout/vList2"/>
    <dgm:cxn modelId="{B9812ABB-154E-48D6-BABD-FF1318D1B8A8}" type="presParOf" srcId="{0ADDFAA8-0B60-4CE0-A1D9-6DB26F0A0611}" destId="{B7BF03B6-59CD-4A38-A51E-B4441A315807}" srcOrd="2" destOrd="0" presId="urn:microsoft.com/office/officeart/2005/8/layout/vList2"/>
    <dgm:cxn modelId="{A08F5697-BF1A-4D1E-A9F9-4FAA18B51FEE}" type="presParOf" srcId="{0ADDFAA8-0B60-4CE0-A1D9-6DB26F0A0611}" destId="{2E76EBE1-2A65-4B1C-A737-0DA8601B00C7}" srcOrd="3" destOrd="0" presId="urn:microsoft.com/office/officeart/2005/8/layout/vList2"/>
    <dgm:cxn modelId="{ADB0211B-07D3-425B-8663-34439FD03F4B}" type="presParOf" srcId="{0ADDFAA8-0B60-4CE0-A1D9-6DB26F0A0611}" destId="{2A787FD9-BE64-4558-B7B6-73F8D6FFEF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10B508-6969-46D5-8BD7-28878B3AE17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C1B96C-0787-471D-AA2E-810ABF98B6FA}">
      <dgm:prSet/>
      <dgm:spPr/>
      <dgm:t>
        <a:bodyPr/>
        <a:lstStyle/>
        <a:p>
          <a:pPr rtl="0"/>
          <a:r>
            <a:rPr lang="en-GB" dirty="0" smtClean="0"/>
            <a:t>For </a:t>
          </a:r>
          <a:r>
            <a:rPr lang="cs-CZ" dirty="0" smtClean="0"/>
            <a:t>US </a:t>
          </a:r>
          <a:r>
            <a:rPr lang="en-GB" dirty="0" smtClean="0"/>
            <a:t>only</a:t>
          </a:r>
          <a:endParaRPr lang="en-GB" dirty="0"/>
        </a:p>
      </dgm:t>
    </dgm:pt>
    <dgm:pt modelId="{A4576C50-6D85-4EF2-ABAC-D29ACEC9B8DD}" type="parTrans" cxnId="{26F18D39-B83F-443D-BDD3-E60837031080}">
      <dgm:prSet/>
      <dgm:spPr/>
      <dgm:t>
        <a:bodyPr/>
        <a:lstStyle/>
        <a:p>
          <a:endParaRPr lang="en-US"/>
        </a:p>
      </dgm:t>
    </dgm:pt>
    <dgm:pt modelId="{3CCE9309-C0EE-48C4-BC58-2C332C81C45E}" type="sibTrans" cxnId="{26F18D39-B83F-443D-BDD3-E60837031080}">
      <dgm:prSet/>
      <dgm:spPr/>
      <dgm:t>
        <a:bodyPr/>
        <a:lstStyle/>
        <a:p>
          <a:endParaRPr lang="en-US"/>
        </a:p>
      </dgm:t>
    </dgm:pt>
    <dgm:pt modelId="{DF93252F-2324-4FD0-A8C3-8065DBD3F75F}">
      <dgm:prSet/>
      <dgm:spPr/>
      <dgm:t>
        <a:bodyPr/>
        <a:lstStyle/>
        <a:p>
          <a:pPr rtl="0"/>
          <a:r>
            <a:rPr lang="cs-CZ" smtClean="0"/>
            <a:t>Remains the same as previous iteration</a:t>
          </a:r>
          <a:endParaRPr lang="en-GB"/>
        </a:p>
      </dgm:t>
    </dgm:pt>
    <dgm:pt modelId="{F5DEAA22-8AA3-47DC-A911-F5D9BD92545B}" type="parTrans" cxnId="{390127F3-0B65-4E06-9852-65A58B4AF8EA}">
      <dgm:prSet/>
      <dgm:spPr/>
      <dgm:t>
        <a:bodyPr/>
        <a:lstStyle/>
        <a:p>
          <a:endParaRPr lang="en-US"/>
        </a:p>
      </dgm:t>
    </dgm:pt>
    <dgm:pt modelId="{3651B299-FFE8-4861-883B-66777E0D0548}" type="sibTrans" cxnId="{390127F3-0B65-4E06-9852-65A58B4AF8EA}">
      <dgm:prSet/>
      <dgm:spPr/>
      <dgm:t>
        <a:bodyPr/>
        <a:lstStyle/>
        <a:p>
          <a:endParaRPr lang="en-US"/>
        </a:p>
      </dgm:t>
    </dgm:pt>
    <dgm:pt modelId="{3F3DC564-87A9-4613-8AFB-ED577C48CB81}" type="pres">
      <dgm:prSet presAssocID="{1110B508-6969-46D5-8BD7-28878B3AE1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A7808C-71B2-4091-BE81-1EA6F06F2F06}" type="pres">
      <dgm:prSet presAssocID="{69C1B96C-0787-471D-AA2E-810ABF98B6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F7E4D-417C-4C83-8C91-309E4927C74E}" type="pres">
      <dgm:prSet presAssocID="{3CCE9309-C0EE-48C4-BC58-2C332C81C45E}" presName="spacer" presStyleCnt="0"/>
      <dgm:spPr/>
    </dgm:pt>
    <dgm:pt modelId="{55CFB4AE-C160-4445-AEE1-117F7294B82F}" type="pres">
      <dgm:prSet presAssocID="{DF93252F-2324-4FD0-A8C3-8065DBD3F75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F18D39-B83F-443D-BDD3-E60837031080}" srcId="{1110B508-6969-46D5-8BD7-28878B3AE17C}" destId="{69C1B96C-0787-471D-AA2E-810ABF98B6FA}" srcOrd="0" destOrd="0" parTransId="{A4576C50-6D85-4EF2-ABAC-D29ACEC9B8DD}" sibTransId="{3CCE9309-C0EE-48C4-BC58-2C332C81C45E}"/>
    <dgm:cxn modelId="{D52C68A0-728E-4AD1-B509-5E299338A60B}" type="presOf" srcId="{DF93252F-2324-4FD0-A8C3-8065DBD3F75F}" destId="{55CFB4AE-C160-4445-AEE1-117F7294B82F}" srcOrd="0" destOrd="0" presId="urn:microsoft.com/office/officeart/2005/8/layout/vList2"/>
    <dgm:cxn modelId="{390127F3-0B65-4E06-9852-65A58B4AF8EA}" srcId="{1110B508-6969-46D5-8BD7-28878B3AE17C}" destId="{DF93252F-2324-4FD0-A8C3-8065DBD3F75F}" srcOrd="1" destOrd="0" parTransId="{F5DEAA22-8AA3-47DC-A911-F5D9BD92545B}" sibTransId="{3651B299-FFE8-4861-883B-66777E0D0548}"/>
    <dgm:cxn modelId="{F84F1337-E1B0-4FD6-9743-B2F8DE45D58C}" type="presOf" srcId="{69C1B96C-0787-471D-AA2E-810ABF98B6FA}" destId="{19A7808C-71B2-4091-BE81-1EA6F06F2F06}" srcOrd="0" destOrd="0" presId="urn:microsoft.com/office/officeart/2005/8/layout/vList2"/>
    <dgm:cxn modelId="{5AF48126-D997-440D-BCB4-C2DF855FEB1F}" type="presOf" srcId="{1110B508-6969-46D5-8BD7-28878B3AE17C}" destId="{3F3DC564-87A9-4613-8AFB-ED577C48CB81}" srcOrd="0" destOrd="0" presId="urn:microsoft.com/office/officeart/2005/8/layout/vList2"/>
    <dgm:cxn modelId="{8337B1E4-75EE-404E-B176-5A41C0084CCB}" type="presParOf" srcId="{3F3DC564-87A9-4613-8AFB-ED577C48CB81}" destId="{19A7808C-71B2-4091-BE81-1EA6F06F2F06}" srcOrd="0" destOrd="0" presId="urn:microsoft.com/office/officeart/2005/8/layout/vList2"/>
    <dgm:cxn modelId="{8AB7DF02-A35C-4B49-A6F7-E8E526271017}" type="presParOf" srcId="{3F3DC564-87A9-4613-8AFB-ED577C48CB81}" destId="{B8FF7E4D-417C-4C83-8C91-309E4927C74E}" srcOrd="1" destOrd="0" presId="urn:microsoft.com/office/officeart/2005/8/layout/vList2"/>
    <dgm:cxn modelId="{6BCD7FDB-F91E-4AE5-8FF9-CAFBB0497A2D}" type="presParOf" srcId="{3F3DC564-87A9-4613-8AFB-ED577C48CB81}" destId="{55CFB4AE-C160-4445-AEE1-117F7294B8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65F9A4-77AD-4A71-91B0-0585AAB86E6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03441BE-982D-458C-A4FD-2EC58E499A6C}">
      <dgm:prSet/>
      <dgm:spPr/>
      <dgm:t>
        <a:bodyPr/>
        <a:lstStyle/>
        <a:p>
          <a:pPr rtl="0"/>
          <a:r>
            <a:rPr lang="cs-CZ" dirty="0" smtClean="0"/>
            <a:t> New Channel</a:t>
          </a:r>
          <a:endParaRPr lang="en-GB" dirty="0"/>
        </a:p>
      </dgm:t>
    </dgm:pt>
    <dgm:pt modelId="{4C12A6CA-5ACD-4924-A6F5-38B073546CE7}" type="parTrans" cxnId="{731FBCBF-33D4-425E-AEF7-5600E2A90735}">
      <dgm:prSet/>
      <dgm:spPr/>
      <dgm:t>
        <a:bodyPr/>
        <a:lstStyle/>
        <a:p>
          <a:endParaRPr lang="en-US"/>
        </a:p>
      </dgm:t>
    </dgm:pt>
    <dgm:pt modelId="{80275F6F-4719-4FC9-8CDC-673174A6FFCA}" type="sibTrans" cxnId="{731FBCBF-33D4-425E-AEF7-5600E2A90735}">
      <dgm:prSet/>
      <dgm:spPr/>
      <dgm:t>
        <a:bodyPr/>
        <a:lstStyle/>
        <a:p>
          <a:endParaRPr lang="en-US"/>
        </a:p>
      </dgm:t>
    </dgm:pt>
    <dgm:pt modelId="{F110DF3D-B2F8-4B10-AC53-705BFC2B7880}" type="pres">
      <dgm:prSet presAssocID="{5E65F9A4-77AD-4A71-91B0-0585AAB86E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9AC6F5-E43E-49DC-A231-DEEAFEACCE21}" type="pres">
      <dgm:prSet presAssocID="{F03441BE-982D-458C-A4FD-2EC58E499A6C}" presName="parentText" presStyleLbl="node1" presStyleIdx="0" presStyleCnt="1" custScaleY="1026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1FBCBF-33D4-425E-AEF7-5600E2A90735}" srcId="{5E65F9A4-77AD-4A71-91B0-0585AAB86E64}" destId="{F03441BE-982D-458C-A4FD-2EC58E499A6C}" srcOrd="0" destOrd="0" parTransId="{4C12A6CA-5ACD-4924-A6F5-38B073546CE7}" sibTransId="{80275F6F-4719-4FC9-8CDC-673174A6FFCA}"/>
    <dgm:cxn modelId="{E3BE04FD-A89A-4560-A014-F28EA82ACE97}" type="presOf" srcId="{F03441BE-982D-458C-A4FD-2EC58E499A6C}" destId="{809AC6F5-E43E-49DC-A231-DEEAFEACCE21}" srcOrd="0" destOrd="0" presId="urn:microsoft.com/office/officeart/2005/8/layout/vList2"/>
    <dgm:cxn modelId="{7DE491E2-51EE-4448-B860-773B017995B0}" type="presOf" srcId="{5E65F9A4-77AD-4A71-91B0-0585AAB86E64}" destId="{F110DF3D-B2F8-4B10-AC53-705BFC2B7880}" srcOrd="0" destOrd="0" presId="urn:microsoft.com/office/officeart/2005/8/layout/vList2"/>
    <dgm:cxn modelId="{7E374E82-364B-4A5A-A91F-76761A47A732}" type="presParOf" srcId="{F110DF3D-B2F8-4B10-AC53-705BFC2B7880}" destId="{809AC6F5-E43E-49DC-A231-DEEAFEACCE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9BAF58-4610-42D2-A46A-0E98D13F227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D77442-066E-4AFF-A530-7D0BBEB6C357}">
      <dgm:prSet/>
      <dgm:spPr/>
      <dgm:t>
        <a:bodyPr/>
        <a:lstStyle/>
        <a:p>
          <a:pPr rtl="0"/>
          <a:r>
            <a:rPr lang="en-GB" dirty="0" smtClean="0"/>
            <a:t>Budget section: o</a:t>
          </a:r>
          <a:r>
            <a:rPr lang="cs-CZ" dirty="0" smtClean="0"/>
            <a:t>nly needed for paid channels</a:t>
          </a:r>
          <a:endParaRPr lang="en-GB" dirty="0"/>
        </a:p>
      </dgm:t>
    </dgm:pt>
    <dgm:pt modelId="{D5614633-2050-466F-93F7-8C6D18E26E83}" type="parTrans" cxnId="{2A7C27EF-3E78-4C2C-85B7-055B1FFCD954}">
      <dgm:prSet/>
      <dgm:spPr/>
      <dgm:t>
        <a:bodyPr/>
        <a:lstStyle/>
        <a:p>
          <a:endParaRPr lang="en-US"/>
        </a:p>
      </dgm:t>
    </dgm:pt>
    <dgm:pt modelId="{0C2BFAEB-DD8F-4057-BF8C-4FBF7461928E}" type="sibTrans" cxnId="{2A7C27EF-3E78-4C2C-85B7-055B1FFCD954}">
      <dgm:prSet/>
      <dgm:spPr/>
      <dgm:t>
        <a:bodyPr/>
        <a:lstStyle/>
        <a:p>
          <a:endParaRPr lang="en-US"/>
        </a:p>
      </dgm:t>
    </dgm:pt>
    <dgm:pt modelId="{2D91B029-F8FD-4FAE-81BC-2BFCB734FF8F}">
      <dgm:prSet/>
      <dgm:spPr/>
      <dgm:t>
        <a:bodyPr/>
        <a:lstStyle/>
        <a:p>
          <a:pPr rtl="0"/>
          <a:r>
            <a:rPr lang="cs-CZ" smtClean="0"/>
            <a:t>Fields added dynamically according to the paid channels selected.</a:t>
          </a:r>
          <a:endParaRPr lang="en-GB"/>
        </a:p>
      </dgm:t>
    </dgm:pt>
    <dgm:pt modelId="{5C0B04DC-B51E-4A54-89AC-9A85F2C614D9}" type="parTrans" cxnId="{F81017C1-1C80-4B5E-83A0-F93BC5D5CD0F}">
      <dgm:prSet/>
      <dgm:spPr/>
      <dgm:t>
        <a:bodyPr/>
        <a:lstStyle/>
        <a:p>
          <a:endParaRPr lang="en-US"/>
        </a:p>
      </dgm:t>
    </dgm:pt>
    <dgm:pt modelId="{A995E9E5-60CD-49DF-9A81-6F0F87825801}" type="sibTrans" cxnId="{F81017C1-1C80-4B5E-83A0-F93BC5D5CD0F}">
      <dgm:prSet/>
      <dgm:spPr/>
      <dgm:t>
        <a:bodyPr/>
        <a:lstStyle/>
        <a:p>
          <a:endParaRPr lang="en-US"/>
        </a:p>
      </dgm:t>
    </dgm:pt>
    <dgm:pt modelId="{EE108191-40BB-4709-866A-36E22AEABE5A}" type="pres">
      <dgm:prSet presAssocID="{FD9BAF58-4610-42D2-A46A-0E98D13F22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69D425-F6DC-4103-A275-28A5393CCF1E}" type="pres">
      <dgm:prSet presAssocID="{DED77442-066E-4AFF-A530-7D0BBEB6C35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F007F-01A9-4392-8DDF-0C8EDCF4E586}" type="pres">
      <dgm:prSet presAssocID="{0C2BFAEB-DD8F-4057-BF8C-4FBF7461928E}" presName="spacer" presStyleCnt="0"/>
      <dgm:spPr/>
    </dgm:pt>
    <dgm:pt modelId="{46D197E8-D883-4663-80E9-93E7D0CE7BDE}" type="pres">
      <dgm:prSet presAssocID="{2D91B029-F8FD-4FAE-81BC-2BFCB734FF8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3ED648-B087-4AAD-9CBD-B42DBB4713F3}" type="presOf" srcId="{2D91B029-F8FD-4FAE-81BC-2BFCB734FF8F}" destId="{46D197E8-D883-4663-80E9-93E7D0CE7BDE}" srcOrd="0" destOrd="0" presId="urn:microsoft.com/office/officeart/2005/8/layout/vList2"/>
    <dgm:cxn modelId="{92C6F904-B2D5-41C7-A459-573739D578EA}" type="presOf" srcId="{DED77442-066E-4AFF-A530-7D0BBEB6C357}" destId="{2269D425-F6DC-4103-A275-28A5393CCF1E}" srcOrd="0" destOrd="0" presId="urn:microsoft.com/office/officeart/2005/8/layout/vList2"/>
    <dgm:cxn modelId="{F81017C1-1C80-4B5E-83A0-F93BC5D5CD0F}" srcId="{FD9BAF58-4610-42D2-A46A-0E98D13F227C}" destId="{2D91B029-F8FD-4FAE-81BC-2BFCB734FF8F}" srcOrd="1" destOrd="0" parTransId="{5C0B04DC-B51E-4A54-89AC-9A85F2C614D9}" sibTransId="{A995E9E5-60CD-49DF-9A81-6F0F87825801}"/>
    <dgm:cxn modelId="{E1B75C44-C694-40B1-B684-BDE510B1589F}" type="presOf" srcId="{FD9BAF58-4610-42D2-A46A-0E98D13F227C}" destId="{EE108191-40BB-4709-866A-36E22AEABE5A}" srcOrd="0" destOrd="0" presId="urn:microsoft.com/office/officeart/2005/8/layout/vList2"/>
    <dgm:cxn modelId="{2A7C27EF-3E78-4C2C-85B7-055B1FFCD954}" srcId="{FD9BAF58-4610-42D2-A46A-0E98D13F227C}" destId="{DED77442-066E-4AFF-A530-7D0BBEB6C357}" srcOrd="0" destOrd="0" parTransId="{D5614633-2050-466F-93F7-8C6D18E26E83}" sibTransId="{0C2BFAEB-DD8F-4057-BF8C-4FBF7461928E}"/>
    <dgm:cxn modelId="{7923C01E-800A-429D-9C9A-8F281C69FAF9}" type="presParOf" srcId="{EE108191-40BB-4709-866A-36E22AEABE5A}" destId="{2269D425-F6DC-4103-A275-28A5393CCF1E}" srcOrd="0" destOrd="0" presId="urn:microsoft.com/office/officeart/2005/8/layout/vList2"/>
    <dgm:cxn modelId="{1FEBBC63-E793-4883-863A-BEB3D8B9D1F3}" type="presParOf" srcId="{EE108191-40BB-4709-866A-36E22AEABE5A}" destId="{6B8F007F-01A9-4392-8DDF-0C8EDCF4E586}" srcOrd="1" destOrd="0" presId="urn:microsoft.com/office/officeart/2005/8/layout/vList2"/>
    <dgm:cxn modelId="{0E82842F-7B6B-4322-A95B-6CC84C89D303}" type="presParOf" srcId="{EE108191-40BB-4709-866A-36E22AEABE5A}" destId="{46D197E8-D883-4663-80E9-93E7D0CE7BD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E7B38-8FDE-49C3-A505-3E4D27ED1297}">
      <dsp:nvSpPr>
        <dsp:cNvPr id="0" name=""/>
        <dsp:cNvSpPr/>
      </dsp:nvSpPr>
      <dsp:spPr>
        <a:xfrm>
          <a:off x="0" y="13415"/>
          <a:ext cx="8681156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Create Campaign Request remains the same, either from the SPARC dropdown menu or from the homepage.</a:t>
          </a:r>
          <a:endParaRPr lang="en-GB" sz="2100" kern="1200" dirty="0"/>
        </a:p>
      </dsp:txBody>
      <dsp:txXfrm>
        <a:off x="40780" y="54195"/>
        <a:ext cx="8599596" cy="7538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4271C-6F7C-4C34-ACD7-2064638937D2}">
      <dsp:nvSpPr>
        <dsp:cNvPr id="0" name=""/>
        <dsp:cNvSpPr/>
      </dsp:nvSpPr>
      <dsp:spPr>
        <a:xfrm>
          <a:off x="0" y="371511"/>
          <a:ext cx="3736259" cy="7150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New</a:t>
          </a:r>
          <a:r>
            <a:rPr lang="en-GB" sz="1800" kern="1200" dirty="0" smtClean="0"/>
            <a:t>: </a:t>
          </a:r>
          <a:r>
            <a:rPr lang="cs-CZ" sz="1800" kern="1200" dirty="0" smtClean="0"/>
            <a:t>View Campaign </a:t>
          </a:r>
          <a:endParaRPr lang="en-GB" sz="1800" kern="1200" dirty="0"/>
        </a:p>
      </dsp:txBody>
      <dsp:txXfrm>
        <a:off x="34906" y="406417"/>
        <a:ext cx="3666447" cy="645240"/>
      </dsp:txXfrm>
    </dsp:sp>
    <dsp:sp modelId="{FA5ED573-ED05-44C5-8226-BDB6E2381418}">
      <dsp:nvSpPr>
        <dsp:cNvPr id="0" name=""/>
        <dsp:cNvSpPr/>
      </dsp:nvSpPr>
      <dsp:spPr>
        <a:xfrm>
          <a:off x="0" y="1138404"/>
          <a:ext cx="3736259" cy="7150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View only version of the campaign request form.</a:t>
          </a:r>
          <a:endParaRPr lang="en-GB" sz="1800" kern="1200" dirty="0"/>
        </a:p>
      </dsp:txBody>
      <dsp:txXfrm>
        <a:off x="34906" y="1173310"/>
        <a:ext cx="3666447" cy="645240"/>
      </dsp:txXfrm>
    </dsp:sp>
    <dsp:sp modelId="{302D3C6F-14E6-45A8-A122-2E7079DBDD5E}">
      <dsp:nvSpPr>
        <dsp:cNvPr id="0" name=""/>
        <dsp:cNvSpPr/>
      </dsp:nvSpPr>
      <dsp:spPr>
        <a:xfrm>
          <a:off x="0" y="1905296"/>
          <a:ext cx="3736259" cy="7150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All paths from Creative, OPS, Planning dashboard lead to the view screen.</a:t>
          </a:r>
          <a:endParaRPr lang="en-GB" sz="1800" kern="1200" dirty="0"/>
        </a:p>
      </dsp:txBody>
      <dsp:txXfrm>
        <a:off x="34906" y="1940202"/>
        <a:ext cx="3666447" cy="6452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0ADF0-A203-4FEB-8EB2-897B224664F5}">
      <dsp:nvSpPr>
        <dsp:cNvPr id="0" name=""/>
        <dsp:cNvSpPr/>
      </dsp:nvSpPr>
      <dsp:spPr>
        <a:xfrm>
          <a:off x="0" y="191425"/>
          <a:ext cx="2251587" cy="3013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Navigation to Planning Dashboard</a:t>
          </a:r>
          <a:r>
            <a:rPr lang="en-GB" sz="2300" kern="1200" dirty="0" smtClean="0"/>
            <a:t>: f</a:t>
          </a:r>
          <a:r>
            <a:rPr lang="cs-CZ" sz="2300" kern="1200" dirty="0" smtClean="0"/>
            <a:t>rom the SPARC dropdown menu or the SPARC homepage</a:t>
          </a:r>
          <a:endParaRPr lang="en-GB" sz="2300" kern="1200" dirty="0"/>
        </a:p>
      </dsp:txBody>
      <dsp:txXfrm>
        <a:off x="109913" y="301338"/>
        <a:ext cx="2031761" cy="27940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BDF6E-2B4B-421A-8AAE-80CF3DBA27A6}">
      <dsp:nvSpPr>
        <dsp:cNvPr id="0" name=""/>
        <dsp:cNvSpPr/>
      </dsp:nvSpPr>
      <dsp:spPr>
        <a:xfrm>
          <a:off x="0" y="213782"/>
          <a:ext cx="4847303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Planning Chart</a:t>
          </a:r>
          <a:r>
            <a:rPr lang="en-GB" sz="3000" kern="1200" dirty="0" smtClean="0"/>
            <a:t>: n</a:t>
          </a:r>
          <a:r>
            <a:rPr lang="cs-CZ" sz="3000" kern="1200" dirty="0" smtClean="0"/>
            <a:t>ew</a:t>
          </a:r>
          <a:endParaRPr lang="en-GB" sz="3000" kern="1200" dirty="0"/>
        </a:p>
      </dsp:txBody>
      <dsp:txXfrm>
        <a:off x="35125" y="248907"/>
        <a:ext cx="4777053" cy="649299"/>
      </dsp:txXfrm>
    </dsp:sp>
    <dsp:sp modelId="{5F8981A9-F45A-49DA-885B-8D18B98710AA}">
      <dsp:nvSpPr>
        <dsp:cNvPr id="0" name=""/>
        <dsp:cNvSpPr/>
      </dsp:nvSpPr>
      <dsp:spPr>
        <a:xfrm>
          <a:off x="0" y="933332"/>
          <a:ext cx="4847303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02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dirty="0" smtClean="0"/>
            <a:t>Adding teams below chart</a:t>
          </a:r>
          <a:endParaRPr lang="en-GB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smtClean="0"/>
            <a:t>New recalculate campaigns option to refresh the chart</a:t>
          </a:r>
          <a:endParaRPr lang="en-GB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smtClean="0"/>
            <a:t>Drag slider to zoom in on the chart</a:t>
          </a:r>
          <a:endParaRPr lang="en-GB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dirty="0" smtClean="0"/>
            <a:t>Fast</a:t>
          </a:r>
          <a:r>
            <a:rPr lang="en-GB" sz="2300" kern="1200" dirty="0" err="1" smtClean="0"/>
            <a:t>er</a:t>
          </a:r>
          <a:r>
            <a:rPr lang="cs-CZ" sz="2300" kern="1200" dirty="0" smtClean="0"/>
            <a:t> loading</a:t>
          </a:r>
          <a:endParaRPr lang="en-GB" sz="2300" kern="1200" dirty="0"/>
        </a:p>
      </dsp:txBody>
      <dsp:txXfrm>
        <a:off x="0" y="933332"/>
        <a:ext cx="4847303" cy="19251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60FC4-6FA4-4AF9-9417-D06E75610734}">
      <dsp:nvSpPr>
        <dsp:cNvPr id="0" name=""/>
        <dsp:cNvSpPr/>
      </dsp:nvSpPr>
      <dsp:spPr>
        <a:xfrm>
          <a:off x="0" y="131682"/>
          <a:ext cx="8632723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New</a:t>
          </a:r>
          <a:r>
            <a:rPr lang="en-GB" sz="2400" kern="1200" dirty="0" smtClean="0"/>
            <a:t>:</a:t>
          </a:r>
          <a:r>
            <a:rPr lang="cs-CZ" sz="2400" kern="1200" dirty="0" smtClean="0"/>
            <a:t> Campaign Results</a:t>
          </a:r>
          <a:endParaRPr lang="en-GB" sz="2400" kern="1200" dirty="0"/>
        </a:p>
      </dsp:txBody>
      <dsp:txXfrm>
        <a:off x="28100" y="159782"/>
        <a:ext cx="8576523" cy="519439"/>
      </dsp:txXfrm>
    </dsp:sp>
    <dsp:sp modelId="{D2FCA55D-389F-476C-A69B-C85CB3661615}">
      <dsp:nvSpPr>
        <dsp:cNvPr id="0" name=""/>
        <dsp:cNvSpPr/>
      </dsp:nvSpPr>
      <dsp:spPr>
        <a:xfrm>
          <a:off x="0" y="707322"/>
          <a:ext cx="8632723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089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900" kern="1200" dirty="0" smtClean="0"/>
            <a:t>New option to look at campaigns as a whole for campaign managers</a:t>
          </a:r>
          <a:endParaRPr lang="en-GB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900" kern="1200" dirty="0" smtClean="0"/>
            <a:t>After clicking on a campaign, in the detail view, a CM can find the view form, or click on the actions button to find options for going to</a:t>
          </a:r>
          <a:r>
            <a:rPr lang="en-GB" sz="1900" kern="1200" dirty="0" smtClean="0"/>
            <a:t>:</a:t>
          </a:r>
          <a:r>
            <a:rPr lang="cs-CZ" sz="1900" kern="1200" dirty="0" smtClean="0"/>
            <a:t> ops request, creative request, viewing the timeline, making a change request, or cloning the campaign.</a:t>
          </a:r>
          <a:endParaRPr lang="en-GB" sz="1900" kern="1200" dirty="0"/>
        </a:p>
      </dsp:txBody>
      <dsp:txXfrm>
        <a:off x="0" y="707322"/>
        <a:ext cx="8632723" cy="11923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1BC00-1307-449F-B02F-D6C2E556E977}">
      <dsp:nvSpPr>
        <dsp:cNvPr id="0" name=""/>
        <dsp:cNvSpPr/>
      </dsp:nvSpPr>
      <dsp:spPr>
        <a:xfrm>
          <a:off x="0" y="0"/>
          <a:ext cx="60960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Channel view</a:t>
          </a:r>
          <a:r>
            <a:rPr lang="en-GB" sz="2600" kern="1200" dirty="0" smtClean="0"/>
            <a:t>: </a:t>
          </a:r>
          <a:r>
            <a:rPr lang="cs-CZ" sz="2600" kern="1200" dirty="0" smtClean="0"/>
            <a:t>Same as previous iteration</a:t>
          </a:r>
          <a:endParaRPr lang="en-GB" sz="2600" kern="1200" dirty="0"/>
        </a:p>
      </dsp:txBody>
      <dsp:txXfrm>
        <a:off x="30442" y="30442"/>
        <a:ext cx="6035116" cy="5627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D4CE8-C9E6-484B-872C-3141F9184CD7}">
      <dsp:nvSpPr>
        <dsp:cNvPr id="0" name=""/>
        <dsp:cNvSpPr/>
      </dsp:nvSpPr>
      <dsp:spPr>
        <a:xfrm>
          <a:off x="0" y="6854"/>
          <a:ext cx="4348480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smtClean="0"/>
            <a:t>New Campaign Comments</a:t>
          </a:r>
          <a:endParaRPr lang="en-GB" sz="3300" kern="1200"/>
        </a:p>
      </dsp:txBody>
      <dsp:txXfrm>
        <a:off x="64083" y="70937"/>
        <a:ext cx="4220314" cy="1184574"/>
      </dsp:txXfrm>
    </dsp:sp>
    <dsp:sp modelId="{479B1265-990A-4729-93ED-E057C5147ACB}">
      <dsp:nvSpPr>
        <dsp:cNvPr id="0" name=""/>
        <dsp:cNvSpPr/>
      </dsp:nvSpPr>
      <dsp:spPr>
        <a:xfrm>
          <a:off x="0" y="1319595"/>
          <a:ext cx="4348480" cy="126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64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600" kern="1200" dirty="0" smtClean="0"/>
            <a:t>use </a:t>
          </a:r>
          <a:r>
            <a:rPr lang="en-GB" sz="2600" b="1" kern="1200" dirty="0" smtClean="0"/>
            <a:t>A</a:t>
          </a:r>
          <a:r>
            <a:rPr lang="cs-CZ" sz="2600" b="1" kern="1200" dirty="0" smtClean="0"/>
            <a:t>dd </a:t>
          </a:r>
          <a:r>
            <a:rPr lang="en-GB" sz="2600" b="1" kern="1200" dirty="0" smtClean="0"/>
            <a:t>C</a:t>
          </a:r>
          <a:r>
            <a:rPr lang="cs-CZ" sz="2600" b="1" kern="1200" dirty="0" smtClean="0"/>
            <a:t>omment </a:t>
          </a:r>
          <a:r>
            <a:rPr lang="cs-CZ" sz="2600" kern="1200" dirty="0" smtClean="0"/>
            <a:t>button</a:t>
          </a:r>
          <a:endParaRPr lang="en-GB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600" kern="1200" dirty="0" smtClean="0"/>
            <a:t>Multiple comments can be added to a campaign</a:t>
          </a:r>
          <a:endParaRPr lang="en-GB" sz="2600" kern="1200" dirty="0"/>
        </a:p>
      </dsp:txBody>
      <dsp:txXfrm>
        <a:off x="0" y="1319595"/>
        <a:ext cx="4348480" cy="12637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F2436-8FD7-431A-A5A1-C42927824525}">
      <dsp:nvSpPr>
        <dsp:cNvPr id="0" name=""/>
        <dsp:cNvSpPr/>
      </dsp:nvSpPr>
      <dsp:spPr>
        <a:xfrm>
          <a:off x="0" y="79164"/>
          <a:ext cx="277368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smtClean="0"/>
            <a:t>History</a:t>
          </a:r>
          <a:endParaRPr lang="en-GB" sz="2600" kern="1200"/>
        </a:p>
      </dsp:txBody>
      <dsp:txXfrm>
        <a:off x="30442" y="109606"/>
        <a:ext cx="2712796" cy="562726"/>
      </dsp:txXfrm>
    </dsp:sp>
    <dsp:sp modelId="{B156B230-D0E6-43F3-B9A9-C0E624D9ED63}">
      <dsp:nvSpPr>
        <dsp:cNvPr id="0" name=""/>
        <dsp:cNvSpPr/>
      </dsp:nvSpPr>
      <dsp:spPr>
        <a:xfrm>
          <a:off x="0" y="707882"/>
          <a:ext cx="2773680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4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/>
            <a:t>New: c</a:t>
          </a:r>
          <a:r>
            <a:rPr lang="cs-CZ" sz="2000" kern="1200" dirty="0" smtClean="0"/>
            <a:t>an be filtered by date or user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 smtClean="0"/>
            <a:t>Catches all of the history of changes within the campaign.</a:t>
          </a:r>
          <a:endParaRPr lang="en-GB" sz="2000" kern="1200" dirty="0"/>
        </a:p>
      </dsp:txBody>
      <dsp:txXfrm>
        <a:off x="0" y="707882"/>
        <a:ext cx="2773680" cy="1533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06E72-8815-46E7-A658-07AF29A2A004}">
      <dsp:nvSpPr>
        <dsp:cNvPr id="0" name=""/>
        <dsp:cNvSpPr/>
      </dsp:nvSpPr>
      <dsp:spPr>
        <a:xfrm>
          <a:off x="0" y="18444"/>
          <a:ext cx="8763000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smtClean="0"/>
            <a:t>Customer &amp; Success Metrics</a:t>
          </a:r>
          <a:r>
            <a:rPr lang="en-GB" sz="4400" kern="1200" dirty="0" smtClean="0"/>
            <a:t>: </a:t>
          </a:r>
          <a:r>
            <a:rPr lang="cs-CZ" sz="4400" kern="1200" dirty="0" smtClean="0"/>
            <a:t>same as previous iteration of SPARC.</a:t>
          </a:r>
          <a:endParaRPr lang="en-GB" sz="4400" kern="1200" dirty="0"/>
        </a:p>
      </dsp:txBody>
      <dsp:txXfrm>
        <a:off x="85444" y="103888"/>
        <a:ext cx="8592112" cy="1579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D95C3-DFF5-4FB9-A737-CC4BFB9983C0}">
      <dsp:nvSpPr>
        <dsp:cNvPr id="0" name=""/>
        <dsp:cNvSpPr/>
      </dsp:nvSpPr>
      <dsp:spPr>
        <a:xfrm>
          <a:off x="0" y="146946"/>
          <a:ext cx="3678158" cy="137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Add Channel</a:t>
          </a:r>
          <a:r>
            <a:rPr lang="en-GB" sz="2500" kern="1200" dirty="0" smtClean="0"/>
            <a:t>:</a:t>
          </a:r>
          <a:r>
            <a:rPr lang="cs-CZ" sz="2500" kern="1200" dirty="0" smtClean="0"/>
            <a:t> </a:t>
          </a:r>
          <a:r>
            <a:rPr lang="en-GB" sz="2500" kern="1200" dirty="0" smtClean="0"/>
            <a:t>m</a:t>
          </a:r>
          <a:r>
            <a:rPr lang="cs-CZ" sz="2500" kern="1200" dirty="0" smtClean="0"/>
            <a:t>enu</a:t>
          </a:r>
          <a:r>
            <a:rPr lang="en-GB" sz="2500" kern="1200" dirty="0" smtClean="0"/>
            <a:t> is now</a:t>
          </a:r>
          <a:r>
            <a:rPr lang="cs-CZ" sz="2500" kern="1200" dirty="0" smtClean="0"/>
            <a:t> separated by </a:t>
          </a:r>
          <a:r>
            <a:rPr lang="en-GB" sz="2500" b="1" kern="1200" dirty="0" smtClean="0"/>
            <a:t>O</a:t>
          </a:r>
          <a:r>
            <a:rPr lang="cs-CZ" sz="2500" b="1" kern="1200" dirty="0" smtClean="0"/>
            <a:t>wned </a:t>
          </a:r>
          <a:r>
            <a:rPr lang="en-GB" sz="2500" kern="1200" dirty="0" smtClean="0"/>
            <a:t>and </a:t>
          </a:r>
          <a:r>
            <a:rPr lang="en-GB" sz="2500" b="1" kern="1200" dirty="0" smtClean="0"/>
            <a:t>P</a:t>
          </a:r>
          <a:r>
            <a:rPr lang="cs-CZ" sz="2500" b="1" kern="1200" dirty="0" smtClean="0"/>
            <a:t>aid </a:t>
          </a:r>
          <a:r>
            <a:rPr lang="cs-CZ" sz="2500" kern="1200" dirty="0" smtClean="0"/>
            <a:t>channels.</a:t>
          </a:r>
          <a:endParaRPr lang="en-GB" sz="2500" kern="1200" dirty="0"/>
        </a:p>
      </dsp:txBody>
      <dsp:txXfrm>
        <a:off x="67110" y="214056"/>
        <a:ext cx="3543938" cy="1240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59549-F61B-43A5-BD24-9765EC3C9BFF}">
      <dsp:nvSpPr>
        <dsp:cNvPr id="0" name=""/>
        <dsp:cNvSpPr/>
      </dsp:nvSpPr>
      <dsp:spPr>
        <a:xfrm>
          <a:off x="0" y="170436"/>
          <a:ext cx="3108633" cy="11547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Addition of new content design along with ops, creative, or both selection</a:t>
          </a:r>
          <a:endParaRPr lang="en-GB" sz="2100" kern="1200" dirty="0"/>
        </a:p>
      </dsp:txBody>
      <dsp:txXfrm>
        <a:off x="56372" y="226808"/>
        <a:ext cx="2995889" cy="10420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40E60-03A2-4318-9DC0-2E874FBE006A}">
      <dsp:nvSpPr>
        <dsp:cNvPr id="0" name=""/>
        <dsp:cNvSpPr/>
      </dsp:nvSpPr>
      <dsp:spPr>
        <a:xfrm>
          <a:off x="0" y="96145"/>
          <a:ext cx="2320414" cy="13152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Change in selectable assets being either MWEB Small or MWEB Large meant for both Android &amp; iOS always.</a:t>
          </a:r>
          <a:endParaRPr lang="en-GB" sz="1500" kern="1200" dirty="0"/>
        </a:p>
      </dsp:txBody>
      <dsp:txXfrm>
        <a:off x="64204" y="160349"/>
        <a:ext cx="2192006" cy="1186816"/>
      </dsp:txXfrm>
    </dsp:sp>
    <dsp:sp modelId="{5C75A870-39D7-4D6B-A782-B46DFEBFC7D6}">
      <dsp:nvSpPr>
        <dsp:cNvPr id="0" name=""/>
        <dsp:cNvSpPr/>
      </dsp:nvSpPr>
      <dsp:spPr>
        <a:xfrm>
          <a:off x="0" y="1460329"/>
          <a:ext cx="2320414" cy="1471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New</a:t>
          </a:r>
          <a:r>
            <a:rPr lang="en-GB" sz="1500" kern="1200" dirty="0" smtClean="0"/>
            <a:t>:</a:t>
          </a:r>
          <a:r>
            <a:rPr lang="cs-CZ" sz="1500" kern="1200" dirty="0" smtClean="0"/>
            <a:t> Content structure</a:t>
          </a:r>
          <a:endParaRPr lang="en-GB" sz="1500" kern="1200" dirty="0"/>
        </a:p>
      </dsp:txBody>
      <dsp:txXfrm>
        <a:off x="71850" y="1532179"/>
        <a:ext cx="2176714" cy="1328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E8464-10E8-44FD-84AA-23E7923225CB}">
      <dsp:nvSpPr>
        <dsp:cNvPr id="0" name=""/>
        <dsp:cNvSpPr/>
      </dsp:nvSpPr>
      <dsp:spPr>
        <a:xfrm>
          <a:off x="0" y="133122"/>
          <a:ext cx="3156155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New asset menu including: Homepage, Mobile Web, Mobile App, and Other Pages</a:t>
          </a:r>
          <a:endParaRPr lang="en-GB" sz="1900" kern="1200" dirty="0"/>
        </a:p>
      </dsp:txBody>
      <dsp:txXfrm>
        <a:off x="51003" y="184125"/>
        <a:ext cx="3054149" cy="942803"/>
      </dsp:txXfrm>
    </dsp:sp>
    <dsp:sp modelId="{B7BF03B6-59CD-4A38-A51E-B4441A315807}">
      <dsp:nvSpPr>
        <dsp:cNvPr id="0" name=""/>
        <dsp:cNvSpPr/>
      </dsp:nvSpPr>
      <dsp:spPr>
        <a:xfrm>
          <a:off x="0" y="1232652"/>
          <a:ext cx="3156155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Old creative only assets being migrated to Other pages Creative Only</a:t>
          </a:r>
          <a:endParaRPr lang="en-GB" sz="1900" kern="1200"/>
        </a:p>
      </dsp:txBody>
      <dsp:txXfrm>
        <a:off x="51003" y="1283655"/>
        <a:ext cx="3054149" cy="942803"/>
      </dsp:txXfrm>
    </dsp:sp>
    <dsp:sp modelId="{2A787FD9-BE64-4558-B7B6-73F8D6FFEF2A}">
      <dsp:nvSpPr>
        <dsp:cNvPr id="0" name=""/>
        <dsp:cNvSpPr/>
      </dsp:nvSpPr>
      <dsp:spPr>
        <a:xfrm>
          <a:off x="0" y="2332182"/>
          <a:ext cx="3156155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New Content structure</a:t>
          </a:r>
          <a:endParaRPr lang="en-GB" sz="1900" kern="1200"/>
        </a:p>
      </dsp:txBody>
      <dsp:txXfrm>
        <a:off x="51003" y="2383185"/>
        <a:ext cx="3054149" cy="9428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7808C-71B2-4091-BE81-1EA6F06F2F06}">
      <dsp:nvSpPr>
        <dsp:cNvPr id="0" name=""/>
        <dsp:cNvSpPr/>
      </dsp:nvSpPr>
      <dsp:spPr>
        <a:xfrm>
          <a:off x="0" y="24079"/>
          <a:ext cx="3401962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For </a:t>
          </a:r>
          <a:r>
            <a:rPr lang="cs-CZ" sz="2000" kern="1200" dirty="0" smtClean="0"/>
            <a:t>US </a:t>
          </a:r>
          <a:r>
            <a:rPr lang="en-GB" sz="2000" kern="1200" dirty="0" smtClean="0"/>
            <a:t>only</a:t>
          </a:r>
          <a:endParaRPr lang="en-GB" sz="2000" kern="1200" dirty="0"/>
        </a:p>
      </dsp:txBody>
      <dsp:txXfrm>
        <a:off x="38784" y="62863"/>
        <a:ext cx="3324394" cy="716935"/>
      </dsp:txXfrm>
    </dsp:sp>
    <dsp:sp modelId="{55CFB4AE-C160-4445-AEE1-117F7294B82F}">
      <dsp:nvSpPr>
        <dsp:cNvPr id="0" name=""/>
        <dsp:cNvSpPr/>
      </dsp:nvSpPr>
      <dsp:spPr>
        <a:xfrm>
          <a:off x="0" y="876182"/>
          <a:ext cx="3401962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smtClean="0"/>
            <a:t>Remains the same as previous iteration</a:t>
          </a:r>
          <a:endParaRPr lang="en-GB" sz="2000" kern="1200"/>
        </a:p>
      </dsp:txBody>
      <dsp:txXfrm>
        <a:off x="38784" y="914966"/>
        <a:ext cx="3324394" cy="716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AC6F5-E43E-49DC-A231-DEEAFEACCE21}">
      <dsp:nvSpPr>
        <dsp:cNvPr id="0" name=""/>
        <dsp:cNvSpPr/>
      </dsp:nvSpPr>
      <dsp:spPr>
        <a:xfrm>
          <a:off x="0" y="1889"/>
          <a:ext cx="3462850" cy="8617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 New Channel</a:t>
          </a:r>
          <a:endParaRPr lang="en-GB" sz="3500" kern="1200" dirty="0"/>
        </a:p>
      </dsp:txBody>
      <dsp:txXfrm>
        <a:off x="42068" y="43957"/>
        <a:ext cx="3378714" cy="7776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9D425-F6DC-4103-A275-28A5393CCF1E}">
      <dsp:nvSpPr>
        <dsp:cNvPr id="0" name=""/>
        <dsp:cNvSpPr/>
      </dsp:nvSpPr>
      <dsp:spPr>
        <a:xfrm>
          <a:off x="0" y="4442"/>
          <a:ext cx="6597446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Budget section: o</a:t>
          </a:r>
          <a:r>
            <a:rPr lang="cs-CZ" sz="1900" kern="1200" dirty="0" smtClean="0"/>
            <a:t>nly needed for paid channels</a:t>
          </a:r>
          <a:endParaRPr lang="en-GB" sz="1900" kern="1200" dirty="0"/>
        </a:p>
      </dsp:txBody>
      <dsp:txXfrm>
        <a:off x="36845" y="41287"/>
        <a:ext cx="6523756" cy="681087"/>
      </dsp:txXfrm>
    </dsp:sp>
    <dsp:sp modelId="{46D197E8-D883-4663-80E9-93E7D0CE7BDE}">
      <dsp:nvSpPr>
        <dsp:cNvPr id="0" name=""/>
        <dsp:cNvSpPr/>
      </dsp:nvSpPr>
      <dsp:spPr>
        <a:xfrm>
          <a:off x="0" y="813940"/>
          <a:ext cx="6597446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Fields added dynamically according to the paid channels selected.</a:t>
          </a:r>
          <a:endParaRPr lang="en-GB" sz="1900" kern="1200"/>
        </a:p>
      </dsp:txBody>
      <dsp:txXfrm>
        <a:off x="36845" y="850785"/>
        <a:ext cx="6523756" cy="6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DEC31-08AF-BD4A-9753-2354863E01BA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FEB56-2672-5F46-8E53-DCCBAA5671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49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48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Landing</a:t>
            </a:r>
            <a:r>
              <a:rPr lang="cs-CZ" dirty="0"/>
              <a:t> </a:t>
            </a:r>
            <a:r>
              <a:rPr lang="cs-CZ" dirty="0" err="1"/>
              <a:t>Pages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Addition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design </a:t>
            </a:r>
            <a:r>
              <a:rPr lang="cs-CZ" dirty="0" err="1"/>
              <a:t>along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ops</a:t>
            </a:r>
            <a:r>
              <a:rPr lang="cs-CZ" dirty="0"/>
              <a:t>, </a:t>
            </a:r>
            <a:r>
              <a:rPr lang="cs-CZ" dirty="0" err="1"/>
              <a:t>creative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selection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252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Mobile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Change</a:t>
            </a:r>
            <a:r>
              <a:rPr lang="cs-CZ" dirty="0"/>
              <a:t> in </a:t>
            </a:r>
            <a:r>
              <a:rPr lang="cs-CZ" dirty="0" err="1"/>
              <a:t>selectable</a:t>
            </a:r>
            <a:r>
              <a:rPr lang="cs-CZ" dirty="0"/>
              <a:t> </a:t>
            </a:r>
            <a:r>
              <a:rPr lang="cs-CZ" dirty="0" err="1"/>
              <a:t>assets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either</a:t>
            </a:r>
            <a:r>
              <a:rPr lang="cs-CZ" dirty="0"/>
              <a:t> MWEB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MWEB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meant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Android &amp; </a:t>
            </a:r>
            <a:r>
              <a:rPr lang="cs-CZ" dirty="0" err="1"/>
              <a:t>iOS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.</a:t>
            </a:r>
          </a:p>
          <a:p>
            <a:pPr marL="171450" indent="-171450">
              <a:buFontTx/>
              <a:buChar char="-"/>
            </a:pPr>
            <a:r>
              <a:rPr lang="cs-CZ" dirty="0"/>
              <a:t>New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548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OM</a:t>
            </a:r>
          </a:p>
          <a:p>
            <a:pPr marL="171450" indent="-171450">
              <a:buFontTx/>
              <a:buChar char="-"/>
            </a:pPr>
            <a:r>
              <a:rPr lang="cs-CZ" dirty="0"/>
              <a:t>New </a:t>
            </a:r>
            <a:r>
              <a:rPr lang="cs-CZ" dirty="0" err="1"/>
              <a:t>asset</a:t>
            </a:r>
            <a:r>
              <a:rPr lang="cs-CZ" dirty="0"/>
              <a:t> menu </a:t>
            </a:r>
            <a:r>
              <a:rPr lang="cs-CZ" dirty="0" err="1"/>
              <a:t>including</a:t>
            </a:r>
            <a:r>
              <a:rPr lang="cs-CZ" dirty="0"/>
              <a:t>: </a:t>
            </a:r>
            <a:r>
              <a:rPr lang="cs-CZ" dirty="0" err="1"/>
              <a:t>Homepage</a:t>
            </a:r>
            <a:r>
              <a:rPr lang="cs-CZ" dirty="0"/>
              <a:t>, Mobile Web, Mobile </a:t>
            </a:r>
            <a:r>
              <a:rPr lang="cs-CZ" dirty="0" err="1"/>
              <a:t>App</a:t>
            </a:r>
            <a:r>
              <a:rPr lang="cs-CZ" dirty="0"/>
              <a:t>,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Pages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assets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migrated</a:t>
            </a:r>
            <a:r>
              <a:rPr lang="cs-CZ" dirty="0"/>
              <a:t> to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pages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Only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New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637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Marketing Project</a:t>
            </a:r>
          </a:p>
          <a:p>
            <a:r>
              <a:rPr lang="cs-CZ" dirty="0"/>
              <a:t>- </a:t>
            </a:r>
            <a:r>
              <a:rPr lang="cs-CZ" dirty="0" err="1"/>
              <a:t>Channel</a:t>
            </a:r>
            <a:r>
              <a:rPr lang="cs-CZ" dirty="0"/>
              <a:t> </a:t>
            </a:r>
            <a:r>
              <a:rPr lang="cs-CZ" dirty="0" err="1"/>
              <a:t>Replacing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RM Project </a:t>
            </a:r>
            <a:r>
              <a:rPr lang="cs-CZ" dirty="0" err="1"/>
              <a:t>channel</a:t>
            </a:r>
            <a:r>
              <a:rPr lang="cs-CZ" dirty="0"/>
              <a:t>.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Meant</a:t>
            </a:r>
            <a:r>
              <a:rPr lang="cs-CZ" dirty="0"/>
              <a:t> to track Marketing team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campaigns</a:t>
            </a:r>
            <a:r>
              <a:rPr lang="cs-CZ" dirty="0"/>
              <a:t> / </a:t>
            </a:r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také more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a </a:t>
            </a:r>
            <a:r>
              <a:rPr lang="cs-CZ" dirty="0" err="1"/>
              <a:t>classic</a:t>
            </a:r>
            <a:r>
              <a:rPr lang="cs-CZ" dirty="0"/>
              <a:t> </a:t>
            </a:r>
            <a:r>
              <a:rPr lang="cs-CZ" dirty="0" err="1"/>
              <a:t>campaign</a:t>
            </a:r>
            <a:r>
              <a:rPr lang="cs-CZ" dirty="0"/>
              <a:t>.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Time</a:t>
            </a:r>
            <a:r>
              <a:rPr lang="cs-CZ" dirty="0"/>
              <a:t> in </a:t>
            </a:r>
            <a:r>
              <a:rPr lang="cs-CZ" dirty="0" err="1"/>
              <a:t>Minutes</a:t>
            </a:r>
            <a:r>
              <a:rPr lang="cs-CZ" dirty="0"/>
              <a:t> </a:t>
            </a:r>
            <a:r>
              <a:rPr lang="cs-CZ" dirty="0" err="1"/>
              <a:t>entered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Team Project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035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Site</a:t>
            </a:r>
            <a:r>
              <a:rPr lang="cs-CZ" dirty="0"/>
              <a:t> </a:t>
            </a:r>
            <a:r>
              <a:rPr lang="cs-CZ" dirty="0" err="1"/>
              <a:t>Trafficking</a:t>
            </a:r>
            <a:r>
              <a:rPr lang="cs-CZ" dirty="0"/>
              <a:t>:</a:t>
            </a:r>
          </a:p>
          <a:p>
            <a:pPr marL="171450" indent="-171450">
              <a:buFontTx/>
              <a:buChar char="-"/>
            </a:pPr>
            <a:r>
              <a:rPr lang="cs-CZ" dirty="0"/>
              <a:t>US ONLY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Remains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as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iteration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656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Whitemail</a:t>
            </a:r>
            <a:endParaRPr lang="cs-CZ" dirty="0"/>
          </a:p>
          <a:p>
            <a:r>
              <a:rPr lang="cs-CZ" dirty="0"/>
              <a:t>- New </a:t>
            </a:r>
            <a:r>
              <a:rPr lang="cs-CZ" dirty="0" err="1"/>
              <a:t>Channel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67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Event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New </a:t>
            </a:r>
            <a:r>
              <a:rPr lang="cs-CZ" dirty="0" err="1"/>
              <a:t>channel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contents</a:t>
            </a:r>
            <a:r>
              <a:rPr lang="cs-CZ" dirty="0"/>
              <a:t> </a:t>
            </a:r>
            <a:r>
              <a:rPr lang="cs-CZ" dirty="0" err="1"/>
              <a:t>moved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OM </a:t>
            </a:r>
            <a:r>
              <a:rPr lang="cs-CZ" dirty="0" err="1"/>
              <a:t>channel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Event</a:t>
            </a:r>
            <a:r>
              <a:rPr lang="cs-CZ" dirty="0"/>
              <a:t> </a:t>
            </a:r>
            <a:r>
              <a:rPr lang="cs-CZ" dirty="0" err="1"/>
              <a:t>Channel</a:t>
            </a:r>
            <a:r>
              <a:rPr lang="cs-CZ" dirty="0"/>
              <a:t>.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Browse</a:t>
            </a:r>
            <a:r>
              <a:rPr lang="cs-CZ" dirty="0"/>
              <a:t> </a:t>
            </a:r>
            <a:r>
              <a:rPr lang="cs-CZ" dirty="0" err="1"/>
              <a:t>Nodes</a:t>
            </a:r>
            <a:r>
              <a:rPr lang="cs-CZ" dirty="0"/>
              <a:t> </a:t>
            </a:r>
            <a:r>
              <a:rPr lang="cs-CZ" dirty="0" err="1"/>
              <a:t>added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493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Budget </a:t>
            </a:r>
            <a:r>
              <a:rPr lang="cs-CZ" dirty="0" err="1"/>
              <a:t>Section</a:t>
            </a:r>
            <a:r>
              <a:rPr lang="cs-CZ" dirty="0"/>
              <a:t>: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paid</a:t>
            </a:r>
            <a:r>
              <a:rPr lang="cs-CZ" dirty="0"/>
              <a:t> </a:t>
            </a:r>
            <a:r>
              <a:rPr lang="cs-CZ" dirty="0" err="1"/>
              <a:t>channels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Fields</a:t>
            </a:r>
            <a:r>
              <a:rPr lang="cs-CZ" dirty="0"/>
              <a:t> </a:t>
            </a:r>
            <a:r>
              <a:rPr lang="cs-CZ" dirty="0" err="1"/>
              <a:t>added</a:t>
            </a:r>
            <a:r>
              <a:rPr lang="cs-CZ" dirty="0"/>
              <a:t> </a:t>
            </a:r>
            <a:r>
              <a:rPr lang="cs-CZ" dirty="0" err="1"/>
              <a:t>dynamically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paid</a:t>
            </a:r>
            <a:r>
              <a:rPr lang="cs-CZ" dirty="0"/>
              <a:t> </a:t>
            </a:r>
            <a:r>
              <a:rPr lang="cs-CZ" dirty="0" err="1"/>
              <a:t>channels</a:t>
            </a:r>
            <a:r>
              <a:rPr lang="cs-CZ" dirty="0"/>
              <a:t> </a:t>
            </a:r>
            <a:r>
              <a:rPr lang="cs-CZ" dirty="0" err="1"/>
              <a:t>selected</a:t>
            </a:r>
            <a:r>
              <a:rPr lang="cs-CZ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964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New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Campaign</a:t>
            </a:r>
            <a:r>
              <a:rPr lang="cs-CZ" dirty="0"/>
              <a:t> </a:t>
            </a:r>
            <a:r>
              <a:rPr lang="cs-CZ" dirty="0" err="1"/>
              <a:t>Form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campaign</a:t>
            </a:r>
            <a:r>
              <a:rPr lang="cs-CZ" dirty="0"/>
              <a:t> </a:t>
            </a:r>
            <a:r>
              <a:rPr lang="cs-CZ" dirty="0" err="1"/>
              <a:t>request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.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paths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, OPS, </a:t>
            </a:r>
            <a:r>
              <a:rPr lang="cs-CZ" dirty="0" err="1"/>
              <a:t>Planning</a:t>
            </a:r>
            <a:r>
              <a:rPr lang="cs-CZ" dirty="0"/>
              <a:t> </a:t>
            </a:r>
            <a:r>
              <a:rPr lang="cs-CZ" dirty="0" err="1"/>
              <a:t>dashboard</a:t>
            </a:r>
            <a:r>
              <a:rPr lang="cs-CZ" dirty="0"/>
              <a:t> </a:t>
            </a:r>
            <a:r>
              <a:rPr lang="cs-CZ" dirty="0" err="1"/>
              <a:t>lead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screen</a:t>
            </a:r>
            <a:r>
              <a:rPr lang="cs-CZ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765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Navigation</a:t>
            </a:r>
            <a:r>
              <a:rPr lang="cs-CZ" dirty="0"/>
              <a:t> to </a:t>
            </a:r>
            <a:r>
              <a:rPr lang="cs-CZ" dirty="0" err="1"/>
              <a:t>Planning</a:t>
            </a:r>
            <a:r>
              <a:rPr lang="cs-CZ" dirty="0"/>
              <a:t> </a:t>
            </a:r>
            <a:r>
              <a:rPr lang="cs-CZ" dirty="0" err="1"/>
              <a:t>Dashboard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SPARC </a:t>
            </a:r>
            <a:r>
              <a:rPr lang="cs-CZ" dirty="0" err="1"/>
              <a:t>dropdown</a:t>
            </a:r>
            <a:r>
              <a:rPr lang="cs-CZ" dirty="0"/>
              <a:t> menu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SPARC </a:t>
            </a:r>
            <a:r>
              <a:rPr lang="cs-CZ" dirty="0" err="1"/>
              <a:t>homepage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36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Campaign</a:t>
            </a:r>
            <a:r>
              <a:rPr lang="cs-CZ" dirty="0"/>
              <a:t> </a:t>
            </a:r>
            <a:r>
              <a:rPr lang="cs-CZ" dirty="0" err="1"/>
              <a:t>Request</a:t>
            </a:r>
            <a:r>
              <a:rPr lang="cs-CZ" dirty="0"/>
              <a:t> </a:t>
            </a:r>
            <a:r>
              <a:rPr lang="cs-CZ" dirty="0" err="1"/>
              <a:t>remains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, </a:t>
            </a:r>
            <a:r>
              <a:rPr lang="cs-CZ" dirty="0" err="1"/>
              <a:t>either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SPARC </a:t>
            </a:r>
            <a:r>
              <a:rPr lang="cs-CZ" dirty="0" err="1"/>
              <a:t>dropdown</a:t>
            </a:r>
            <a:r>
              <a:rPr lang="cs-CZ" dirty="0"/>
              <a:t> menu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homepage</a:t>
            </a:r>
            <a:r>
              <a:rPr lang="cs-CZ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785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Planning</a:t>
            </a:r>
            <a:r>
              <a:rPr lang="cs-CZ" dirty="0"/>
              <a:t> Chart</a:t>
            </a:r>
          </a:p>
          <a:p>
            <a:r>
              <a:rPr lang="cs-CZ" dirty="0"/>
              <a:t>- New </a:t>
            </a:r>
            <a:r>
              <a:rPr lang="cs-CZ" dirty="0" err="1"/>
              <a:t>view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Adding</a:t>
            </a:r>
            <a:r>
              <a:rPr lang="cs-CZ" dirty="0"/>
              <a:t> </a:t>
            </a:r>
            <a:r>
              <a:rPr lang="cs-CZ" dirty="0" err="1"/>
              <a:t>teams</a:t>
            </a:r>
            <a:r>
              <a:rPr lang="cs-CZ" dirty="0"/>
              <a:t> </a:t>
            </a:r>
            <a:r>
              <a:rPr lang="cs-CZ" dirty="0" err="1"/>
              <a:t>below</a:t>
            </a:r>
            <a:r>
              <a:rPr lang="cs-CZ" dirty="0"/>
              <a:t> chart</a:t>
            </a:r>
          </a:p>
          <a:p>
            <a:pPr marL="171450" indent="-171450">
              <a:buFontTx/>
              <a:buChar char="-"/>
            </a:pPr>
            <a:r>
              <a:rPr lang="cs-CZ" dirty="0"/>
              <a:t>New </a:t>
            </a:r>
            <a:r>
              <a:rPr lang="cs-CZ" dirty="0" err="1"/>
              <a:t>recalculate</a:t>
            </a:r>
            <a:r>
              <a:rPr lang="cs-CZ" dirty="0"/>
              <a:t> </a:t>
            </a:r>
            <a:r>
              <a:rPr lang="cs-CZ" dirty="0" err="1"/>
              <a:t>campaigns</a:t>
            </a:r>
            <a:r>
              <a:rPr lang="cs-CZ" dirty="0"/>
              <a:t> </a:t>
            </a:r>
            <a:r>
              <a:rPr lang="cs-CZ" dirty="0" err="1"/>
              <a:t>option</a:t>
            </a:r>
            <a:r>
              <a:rPr lang="cs-CZ" dirty="0"/>
              <a:t> to </a:t>
            </a:r>
            <a:r>
              <a:rPr lang="cs-CZ" dirty="0" err="1"/>
              <a:t>refresh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chart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Drag</a:t>
            </a:r>
            <a:r>
              <a:rPr lang="cs-CZ" dirty="0"/>
              <a:t> </a:t>
            </a:r>
            <a:r>
              <a:rPr lang="cs-CZ" dirty="0" err="1"/>
              <a:t>slider</a:t>
            </a:r>
            <a:r>
              <a:rPr lang="cs-CZ" dirty="0"/>
              <a:t> to zoom in on </a:t>
            </a:r>
            <a:r>
              <a:rPr lang="cs-CZ" dirty="0" err="1"/>
              <a:t>the</a:t>
            </a:r>
            <a:r>
              <a:rPr lang="cs-CZ" dirty="0"/>
              <a:t> chart</a:t>
            </a:r>
          </a:p>
          <a:p>
            <a:pPr marL="171450" indent="-171450">
              <a:buFontTx/>
              <a:buChar char="-"/>
            </a:pPr>
            <a:r>
              <a:rPr lang="cs-CZ" dirty="0"/>
              <a:t>Fast </a:t>
            </a:r>
            <a:r>
              <a:rPr lang="cs-CZ" dirty="0" err="1"/>
              <a:t>loading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683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New </a:t>
            </a:r>
            <a:r>
              <a:rPr lang="cs-CZ" dirty="0" err="1"/>
              <a:t>Campaign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View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New </a:t>
            </a:r>
            <a:r>
              <a:rPr lang="cs-CZ" dirty="0" err="1"/>
              <a:t>option</a:t>
            </a:r>
            <a:r>
              <a:rPr lang="cs-CZ" dirty="0"/>
              <a:t> to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campaigns</a:t>
            </a:r>
            <a:r>
              <a:rPr lang="cs-CZ" dirty="0"/>
              <a:t> as a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campaign</a:t>
            </a:r>
            <a:r>
              <a:rPr lang="cs-CZ" dirty="0"/>
              <a:t> </a:t>
            </a:r>
            <a:r>
              <a:rPr lang="cs-CZ" dirty="0" err="1"/>
              <a:t>managers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clicking</a:t>
            </a:r>
            <a:r>
              <a:rPr lang="cs-CZ" dirty="0"/>
              <a:t> on a </a:t>
            </a:r>
            <a:r>
              <a:rPr lang="cs-CZ" dirty="0" err="1"/>
              <a:t>campaign</a:t>
            </a:r>
            <a:r>
              <a:rPr lang="cs-CZ" dirty="0"/>
              <a:t>, in </a:t>
            </a:r>
            <a:r>
              <a:rPr lang="cs-CZ" dirty="0" err="1"/>
              <a:t>the</a:t>
            </a:r>
            <a:r>
              <a:rPr lang="cs-CZ" dirty="0"/>
              <a:t> detail </a:t>
            </a:r>
            <a:r>
              <a:rPr lang="cs-CZ" dirty="0" err="1"/>
              <a:t>view</a:t>
            </a:r>
            <a:r>
              <a:rPr lang="cs-CZ" dirty="0"/>
              <a:t>, a CM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actions</a:t>
            </a:r>
            <a:r>
              <a:rPr lang="cs-CZ" dirty="0"/>
              <a:t> </a:t>
            </a:r>
            <a:r>
              <a:rPr lang="cs-CZ" dirty="0" err="1"/>
              <a:t>button</a:t>
            </a:r>
            <a:r>
              <a:rPr lang="cs-CZ" dirty="0"/>
              <a:t>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options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ops</a:t>
            </a:r>
            <a:r>
              <a:rPr lang="cs-CZ" dirty="0"/>
              <a:t> </a:t>
            </a:r>
            <a:r>
              <a:rPr lang="cs-CZ" dirty="0" err="1"/>
              <a:t>request</a:t>
            </a:r>
            <a:r>
              <a:rPr lang="cs-CZ" dirty="0"/>
              <a:t>,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request</a:t>
            </a:r>
            <a:r>
              <a:rPr lang="cs-CZ" dirty="0"/>
              <a:t>, </a:t>
            </a:r>
            <a:r>
              <a:rPr lang="cs-CZ" dirty="0" err="1"/>
              <a:t>viewing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timeline</a:t>
            </a:r>
            <a:r>
              <a:rPr lang="cs-CZ" dirty="0"/>
              <a:t>, </a:t>
            </a:r>
            <a:r>
              <a:rPr lang="cs-CZ" dirty="0" err="1"/>
              <a:t>making</a:t>
            </a:r>
            <a:r>
              <a:rPr lang="cs-CZ" dirty="0"/>
              <a:t> a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request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cloning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campaign</a:t>
            </a:r>
            <a:r>
              <a:rPr lang="cs-CZ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57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Channel</a:t>
            </a:r>
            <a:r>
              <a:rPr lang="cs-CZ" dirty="0"/>
              <a:t> </a:t>
            </a:r>
            <a:r>
              <a:rPr lang="cs-CZ" dirty="0" err="1"/>
              <a:t>view</a:t>
            </a:r>
            <a:endParaRPr lang="cs-CZ" dirty="0"/>
          </a:p>
          <a:p>
            <a:r>
              <a:rPr lang="cs-CZ" dirty="0"/>
              <a:t>- Same as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iteration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8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Filter</a:t>
            </a:r>
            <a:r>
              <a:rPr lang="cs-CZ" dirty="0"/>
              <a:t> &amp; </a:t>
            </a:r>
            <a:r>
              <a:rPr lang="cs-CZ" dirty="0" err="1"/>
              <a:t>Campaign</a:t>
            </a:r>
            <a:r>
              <a:rPr lang="cs-CZ" dirty="0"/>
              <a:t> Detail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Filter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stays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iteration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Filtering</a:t>
            </a:r>
            <a:r>
              <a:rPr lang="cs-CZ" dirty="0"/>
              <a:t> data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removed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top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filter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Detail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broken</a:t>
            </a:r>
            <a:r>
              <a:rPr lang="cs-CZ" dirty="0"/>
              <a:t> up </a:t>
            </a:r>
            <a:r>
              <a:rPr lang="cs-CZ" dirty="0" err="1"/>
              <a:t>into</a:t>
            </a:r>
            <a:r>
              <a:rPr lang="cs-CZ" dirty="0"/>
              <a:t> 3 </a:t>
            </a:r>
            <a:r>
              <a:rPr lang="cs-CZ" dirty="0" err="1"/>
              <a:t>tabs</a:t>
            </a:r>
            <a:r>
              <a:rPr lang="cs-CZ" dirty="0"/>
              <a:t>, detail, </a:t>
            </a:r>
            <a:r>
              <a:rPr lang="cs-CZ" dirty="0" err="1"/>
              <a:t>comments</a:t>
            </a:r>
            <a:r>
              <a:rPr lang="cs-CZ" dirty="0"/>
              <a:t>, and </a:t>
            </a:r>
            <a:r>
              <a:rPr lang="cs-CZ" dirty="0" err="1"/>
              <a:t>history</a:t>
            </a:r>
            <a:r>
              <a:rPr lang="cs-CZ" dirty="0"/>
              <a:t>.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872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New </a:t>
            </a:r>
            <a:r>
              <a:rPr lang="cs-CZ" dirty="0" err="1"/>
              <a:t>Campaign</a:t>
            </a:r>
            <a:r>
              <a:rPr lang="cs-CZ" dirty="0"/>
              <a:t> </a:t>
            </a:r>
            <a:r>
              <a:rPr lang="cs-CZ" dirty="0" err="1"/>
              <a:t>Comments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Added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comment </a:t>
            </a:r>
            <a:r>
              <a:rPr lang="cs-CZ" dirty="0" err="1"/>
              <a:t>button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comments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added</a:t>
            </a:r>
            <a:r>
              <a:rPr lang="cs-CZ" dirty="0"/>
              <a:t> to a </a:t>
            </a:r>
            <a:r>
              <a:rPr lang="cs-CZ" dirty="0" err="1"/>
              <a:t>campaign</a:t>
            </a:r>
            <a:r>
              <a:rPr lang="cs-CZ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064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History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filtered</a:t>
            </a:r>
            <a:r>
              <a:rPr lang="cs-CZ" dirty="0"/>
              <a:t> by </a:t>
            </a:r>
            <a:r>
              <a:rPr lang="cs-CZ" dirty="0" err="1"/>
              <a:t>date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user </a:t>
            </a:r>
            <a:r>
              <a:rPr lang="cs-CZ" dirty="0" err="1"/>
              <a:t>newly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Catches all of the history of changes within the campaign.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61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Section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New </a:t>
            </a:r>
            <a:r>
              <a:rPr lang="cs-CZ" dirty="0" err="1"/>
              <a:t>Navigation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left</a:t>
            </a:r>
            <a:r>
              <a:rPr lang="cs-CZ" dirty="0"/>
              <a:t> hand </a:t>
            </a:r>
            <a:r>
              <a:rPr lang="cs-CZ" dirty="0" err="1"/>
              <a:t>side</a:t>
            </a:r>
            <a:r>
              <a:rPr lang="cs-CZ" dirty="0"/>
              <a:t> bar, </a:t>
            </a:r>
            <a:r>
              <a:rPr lang="cs-CZ" dirty="0" err="1"/>
              <a:t>clicking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section</a:t>
            </a:r>
            <a:r>
              <a:rPr lang="cs-CZ" dirty="0"/>
              <a:t> </a:t>
            </a:r>
            <a:r>
              <a:rPr lang="cs-CZ" dirty="0" err="1"/>
              <a:t>takes</a:t>
            </a:r>
            <a:r>
              <a:rPr lang="cs-CZ" dirty="0"/>
              <a:t> a user to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request</a:t>
            </a:r>
            <a:r>
              <a:rPr lang="cs-CZ" dirty="0"/>
              <a:t>.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Alternative</a:t>
            </a:r>
            <a:r>
              <a:rPr lang="en-US" noProof="0" dirty="0"/>
              <a:t> Campaign Managers replacing Creative Manager &amp; Alternative Approvers. Edited in Planning, doesn’t cause a change request</a:t>
            </a:r>
          </a:p>
          <a:p>
            <a:pPr marL="171450" indent="-171450">
              <a:buFontTx/>
              <a:buChar char="-"/>
            </a:pPr>
            <a:r>
              <a:rPr lang="en-US" noProof="0" dirty="0"/>
              <a:t>Creative Agency PMs to write through to the Creative Request in the future.</a:t>
            </a:r>
          </a:p>
          <a:p>
            <a:pPr marL="171450" indent="-171450">
              <a:buFontTx/>
              <a:buChar char="-"/>
            </a:pPr>
            <a:r>
              <a:rPr lang="en-US" noProof="0" dirty="0"/>
              <a:t>IMC Dashboard auto selected.</a:t>
            </a:r>
          </a:p>
          <a:p>
            <a:pPr marL="171450" indent="-171450">
              <a:buFontTx/>
              <a:buChar char="-"/>
            </a:pPr>
            <a:r>
              <a:rPr lang="en-US" noProof="0" dirty="0"/>
              <a:t>Non-Cycle project should be edited by planners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953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Customer</a:t>
            </a:r>
            <a:r>
              <a:rPr lang="cs-CZ" dirty="0"/>
              <a:t> &amp; </a:t>
            </a:r>
            <a:r>
              <a:rPr lang="cs-CZ" dirty="0" err="1"/>
              <a:t>Success</a:t>
            </a:r>
            <a:r>
              <a:rPr lang="cs-CZ" dirty="0"/>
              <a:t> </a:t>
            </a:r>
            <a:r>
              <a:rPr lang="cs-CZ" dirty="0" err="1"/>
              <a:t>Metrics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Stay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iteration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SPARC.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278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Channel</a:t>
            </a:r>
            <a:r>
              <a:rPr lang="cs-CZ" dirty="0"/>
              <a:t> Menu</a:t>
            </a:r>
          </a:p>
          <a:p>
            <a:r>
              <a:rPr lang="cs-CZ" dirty="0"/>
              <a:t>- </a:t>
            </a:r>
            <a:r>
              <a:rPr lang="cs-CZ" dirty="0" err="1"/>
              <a:t>Newly</a:t>
            </a:r>
            <a:r>
              <a:rPr lang="cs-CZ" dirty="0"/>
              <a:t> </a:t>
            </a:r>
            <a:r>
              <a:rPr lang="cs-CZ" dirty="0" err="1"/>
              <a:t>separated</a:t>
            </a:r>
            <a:r>
              <a:rPr lang="cs-CZ" dirty="0"/>
              <a:t> by </a:t>
            </a:r>
            <a:r>
              <a:rPr lang="cs-CZ" dirty="0" err="1"/>
              <a:t>owned</a:t>
            </a:r>
            <a:r>
              <a:rPr lang="cs-CZ" dirty="0"/>
              <a:t> &amp; </a:t>
            </a:r>
            <a:r>
              <a:rPr lang="cs-CZ" dirty="0" err="1"/>
              <a:t>paid</a:t>
            </a:r>
            <a:r>
              <a:rPr lang="cs-CZ" dirty="0"/>
              <a:t> </a:t>
            </a:r>
            <a:r>
              <a:rPr lang="cs-CZ" dirty="0" err="1"/>
              <a:t>channels</a:t>
            </a:r>
            <a:r>
              <a:rPr lang="cs-CZ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438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New </a:t>
            </a:r>
            <a:r>
              <a:rPr lang="cs-CZ" dirty="0" err="1"/>
              <a:t>Channel</a:t>
            </a:r>
            <a:r>
              <a:rPr lang="cs-CZ" dirty="0"/>
              <a:t> </a:t>
            </a:r>
            <a:r>
              <a:rPr lang="cs-CZ" dirty="0" err="1"/>
              <a:t>View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Remove</a:t>
            </a:r>
            <a:r>
              <a:rPr lang="cs-CZ" dirty="0"/>
              <a:t> </a:t>
            </a:r>
            <a:r>
              <a:rPr lang="cs-CZ" dirty="0" err="1"/>
              <a:t>channel</a:t>
            </a:r>
            <a:r>
              <a:rPr lang="cs-CZ" dirty="0"/>
              <a:t> </a:t>
            </a:r>
            <a:r>
              <a:rPr lang="cs-CZ" dirty="0" err="1"/>
              <a:t>button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hand </a:t>
            </a:r>
            <a:r>
              <a:rPr lang="cs-CZ" dirty="0" err="1"/>
              <a:t>side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start </a:t>
            </a:r>
            <a:r>
              <a:rPr lang="cs-CZ" dirty="0" err="1"/>
              <a:t>date</a:t>
            </a:r>
            <a:r>
              <a:rPr lang="cs-CZ" dirty="0"/>
              <a:t> and end </a:t>
            </a:r>
            <a:r>
              <a:rPr lang="cs-CZ" dirty="0" err="1"/>
              <a:t>date</a:t>
            </a:r>
            <a:r>
              <a:rPr lang="cs-CZ" dirty="0"/>
              <a:t> on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channel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option</a:t>
            </a:r>
            <a:r>
              <a:rPr lang="cs-CZ" dirty="0"/>
              <a:t> to </a:t>
            </a:r>
            <a:r>
              <a:rPr lang="cs-CZ" dirty="0" err="1"/>
              <a:t>apply</a:t>
            </a:r>
            <a:r>
              <a:rPr lang="cs-CZ" dirty="0"/>
              <a:t> to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channels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bottom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channel</a:t>
            </a:r>
            <a:r>
              <a:rPr lang="cs-CZ" dirty="0"/>
              <a:t> as a </a:t>
            </a:r>
            <a:r>
              <a:rPr lang="cs-CZ" dirty="0" err="1"/>
              <a:t>dropdown</a:t>
            </a:r>
            <a:r>
              <a:rPr lang="cs-CZ" dirty="0"/>
              <a:t> menu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editable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505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Coupon</a:t>
            </a:r>
            <a:endParaRPr lang="cs-CZ" dirty="0"/>
          </a:p>
          <a:p>
            <a:r>
              <a:rPr lang="cs-CZ" dirty="0"/>
              <a:t>- New </a:t>
            </a:r>
            <a:r>
              <a:rPr lang="cs-CZ" dirty="0" err="1"/>
              <a:t>complexity</a:t>
            </a:r>
            <a:r>
              <a:rPr lang="cs-CZ" dirty="0"/>
              <a:t> </a:t>
            </a:r>
            <a:r>
              <a:rPr lang="cs-CZ" dirty="0" err="1"/>
              <a:t>dropdown</a:t>
            </a:r>
            <a:r>
              <a:rPr lang="cs-CZ" dirty="0"/>
              <a:t> menu </a:t>
            </a:r>
            <a:r>
              <a:rPr lang="cs-CZ" dirty="0" err="1"/>
              <a:t>selected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campaign</a:t>
            </a:r>
            <a:r>
              <a:rPr lang="cs-CZ" dirty="0"/>
              <a:t> </a:t>
            </a:r>
            <a:r>
              <a:rPr lang="cs-CZ" dirty="0" err="1"/>
              <a:t>manager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New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Coupon</a:t>
            </a:r>
            <a:r>
              <a:rPr lang="cs-CZ" dirty="0"/>
              <a:t> </a:t>
            </a:r>
            <a:r>
              <a:rPr lang="cs-CZ" dirty="0" err="1"/>
              <a:t>Codes</a:t>
            </a:r>
            <a:r>
              <a:rPr lang="cs-CZ" dirty="0"/>
              <a:t> </a:t>
            </a:r>
            <a:r>
              <a:rPr lang="cs-CZ" dirty="0" err="1"/>
              <a:t>either</a:t>
            </a:r>
            <a:r>
              <a:rPr lang="cs-CZ" dirty="0"/>
              <a:t> New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Reused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Coupon</a:t>
            </a:r>
            <a:r>
              <a:rPr lang="cs-CZ" dirty="0"/>
              <a:t> </a:t>
            </a:r>
            <a:r>
              <a:rPr lang="cs-CZ" dirty="0" err="1"/>
              <a:t>Codes</a:t>
            </a:r>
            <a:r>
              <a:rPr lang="cs-CZ" dirty="0"/>
              <a:t> are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audience </a:t>
            </a:r>
            <a:r>
              <a:rPr lang="cs-CZ" dirty="0" err="1"/>
              <a:t>size</a:t>
            </a:r>
            <a:r>
              <a:rPr lang="cs-CZ" dirty="0"/>
              <a:t>. </a:t>
            </a:r>
            <a:r>
              <a:rPr lang="cs-CZ" dirty="0" err="1"/>
              <a:t>It‘s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separate</a:t>
            </a:r>
            <a:r>
              <a:rPr lang="cs-CZ" dirty="0"/>
              <a:t> </a:t>
            </a:r>
            <a:r>
              <a:rPr lang="cs-CZ" dirty="0" err="1"/>
              <a:t>discounts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294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DBM</a:t>
            </a:r>
          </a:p>
          <a:p>
            <a:r>
              <a:rPr lang="cs-CZ" dirty="0"/>
              <a:t>- </a:t>
            </a:r>
            <a:r>
              <a:rPr lang="cs-CZ" dirty="0" err="1"/>
              <a:t>Stays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as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iteration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077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EM</a:t>
            </a:r>
          </a:p>
          <a:p>
            <a:pPr marL="171450" indent="-171450">
              <a:buFontTx/>
              <a:buChar char="-"/>
            </a:pPr>
            <a:r>
              <a:rPr lang="cs-CZ" dirty="0"/>
              <a:t>New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menu</a:t>
            </a:r>
          </a:p>
          <a:p>
            <a:pPr marL="171450" indent="-171450">
              <a:buFontTx/>
              <a:buChar char="-"/>
            </a:pPr>
            <a:r>
              <a:rPr lang="cs-CZ" dirty="0"/>
              <a:t>OPS, </a:t>
            </a:r>
            <a:r>
              <a:rPr lang="cs-CZ" dirty="0" err="1"/>
              <a:t>Creative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selection</a:t>
            </a:r>
            <a:r>
              <a:rPr lang="cs-CZ" dirty="0"/>
              <a:t> per </a:t>
            </a:r>
            <a:r>
              <a:rPr lang="cs-CZ" dirty="0" err="1"/>
              <a:t>asset</a:t>
            </a:r>
            <a:r>
              <a:rPr lang="cs-CZ" dirty="0"/>
              <a:t> type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Agency</a:t>
            </a:r>
            <a:r>
              <a:rPr lang="cs-CZ" dirty="0"/>
              <a:t> </a:t>
            </a:r>
            <a:r>
              <a:rPr lang="cs-CZ" dirty="0" err="1"/>
              <a:t>selection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to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brief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r>
              <a:rPr lang="cs-CZ" dirty="0"/>
              <a:t>.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Flagship</a:t>
            </a:r>
            <a:r>
              <a:rPr lang="cs-CZ" dirty="0"/>
              <a:t> </a:t>
            </a:r>
            <a:r>
              <a:rPr lang="cs-CZ" dirty="0" err="1"/>
              <a:t>include</a:t>
            </a:r>
            <a:r>
              <a:rPr lang="cs-CZ" dirty="0"/>
              <a:t> / banner –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contents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EB56-2672-5F46-8E53-DCCBAA56717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39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CDD2-BA61-EB4B-9E5A-006295EF8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7DCF1-FD94-DF4D-806A-D17DB2081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2D0FC-458E-0B46-BC48-224B9B44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8234-99D7-2446-8FA8-13AB6636F4FA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B1C19-96D2-054B-86C9-E894EF07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B60F-9E1C-774F-8665-1ABD8D7A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DE63-5E7A-CE43-869F-122C47132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18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9A63-430F-0C4A-9D71-FCDAE747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B1708-E91D-514C-9568-08D3FAA6F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9ADAF-91D1-2B4B-BB94-1BBF23F9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8234-99D7-2446-8FA8-13AB6636F4FA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A0871-6075-474B-8CEC-95E9971C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93A6C-8EC5-0041-8B1C-15F0C635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DE63-5E7A-CE43-869F-122C47132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48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E7C0B-B7D9-F84D-87A8-F926F96EF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235AA-3055-1548-922C-1BB6F151A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2C350-8B2D-2A48-B7CB-D268D7DF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8234-99D7-2446-8FA8-13AB6636F4FA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3AA3D-CA84-C243-BC70-1846FBA2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340DD-08B7-5847-B0C6-CAD6E621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DE63-5E7A-CE43-869F-122C47132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97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D539-73DB-9141-BB8B-A86909C4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2A86F-9844-8F41-920E-137BE72E2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5230-85E4-944F-A069-FF40A106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8234-99D7-2446-8FA8-13AB6636F4FA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06867-3BDE-B343-99CC-FB9B420A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20839-27AC-704A-AB4C-3DF3A998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DE63-5E7A-CE43-869F-122C47132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75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A7FE-A478-AE44-B32D-535A721C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1B51F-8A79-164D-AB31-EDCB571D1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02CB8-ED7D-6147-A1F9-9AEE0FE7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8234-99D7-2446-8FA8-13AB6636F4FA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B0695-EBAC-3046-BB25-4517834C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95F4B-BBC8-C346-8C2E-D603818A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DE63-5E7A-CE43-869F-122C47132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62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243F-A8F9-1C42-9B3D-FF8958AB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AC77D-2DA9-664D-84D1-5858FCADC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04ECA-A8A3-1049-B4EE-B28F8DCEC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EECAC-5530-7C49-BF0E-2A1CBEE4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8234-99D7-2446-8FA8-13AB6636F4FA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ED4B7-D5BE-7744-AE0D-C56EC4DA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2923B-772F-0346-B614-D17C0E57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DE63-5E7A-CE43-869F-122C47132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67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1228-9E1B-D744-B09F-AA4D3089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9BEC5-6690-FA46-ABA2-52233495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053BC-E6F0-EE42-83E8-ED5B61D2B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1E1B5-4D74-8E44-9BEB-799D482E0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381FC-FC9A-D247-9342-988D44894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71355-BCFC-3B49-ABA2-83301CC9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8234-99D7-2446-8FA8-13AB6636F4FA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20EC1-AB2B-464A-A3EB-8E2DDB4C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A1FE3B-94A0-7044-A484-C89F12D3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DE63-5E7A-CE43-869F-122C47132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71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C383-52C7-2A42-8C6F-996815C0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8B260-1AB0-4E48-9DF7-2EA75FA8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8234-99D7-2446-8FA8-13AB6636F4FA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EEEC6-9D31-334C-9DFE-3669EAA8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F4C4B-57A9-2B4C-8F31-D3A8E6BB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DE63-5E7A-CE43-869F-122C47132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68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4AEEC-921C-D443-85DA-133CA099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8234-99D7-2446-8FA8-13AB6636F4FA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13E28-317D-0A41-A485-B2941EF9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9D320-13B2-6441-8F02-3E05C8F3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DE63-5E7A-CE43-869F-122C47132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70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E3A1-97B6-F94A-A46D-B14EC3F1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C2369-8519-2743-8D7E-6996C562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57168-45BF-3941-9A2C-BD173FD27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A768E-59A5-7742-BEDB-3F26CDC7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8234-99D7-2446-8FA8-13AB6636F4FA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03EA5-7C7D-3C49-B8C9-717B8909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CACFE-9882-004C-8426-CC520116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DE63-5E7A-CE43-869F-122C47132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98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ECEC-2A57-3446-A3DF-E0C712E5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05ED5-BC6A-A44F-9CE9-05E6301E3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E539E-1369-3347-B985-EF81973D9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DEF4F-D542-6644-8B5C-41B8FB11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8234-99D7-2446-8FA8-13AB6636F4FA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68F2A-3B58-FD4B-B612-F2313F32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6787E-47D9-804F-AC00-8708F364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DE63-5E7A-CE43-869F-122C47132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01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D076E-BF18-9449-9785-AFABC43F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E02C2-3253-154B-8D84-1B1D04D88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F8FF1-BC69-5744-8098-559958BBD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28234-99D7-2446-8FA8-13AB6636F4FA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F61D0-3E00-594F-A591-CC6C2D38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B729E-5085-5943-8FA2-AC716BCD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CDE63-5E7A-CE43-869F-122C471320E8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728" y="6356350"/>
            <a:ext cx="1006369" cy="4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2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Introduction to SPARC Core Upgrade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8598"/>
            <a:ext cx="9144000" cy="1655762"/>
          </a:xfrm>
        </p:spPr>
        <p:txBody>
          <a:bodyPr/>
          <a:lstStyle/>
          <a:p>
            <a:r>
              <a:rPr lang="en-GB" dirty="0" smtClean="0"/>
              <a:t>Note: this deck is not an introduction to SPARC and OPS processes.  It is designed specifically for campaign managers and marketing staff with SPARC experience dating prior to April 2018.</a:t>
            </a:r>
          </a:p>
        </p:txBody>
      </p:sp>
    </p:spTree>
    <p:extLst>
      <p:ext uri="{BB962C8B-B14F-4D97-AF65-F5344CB8AC3E}">
        <p14:creationId xmlns:p14="http://schemas.microsoft.com/office/powerpoint/2010/main" val="33116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E5CF25-2306-3F4B-92B3-A626E73F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64" y="263241"/>
            <a:ext cx="9622848" cy="5952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3069" y="4022967"/>
            <a:ext cx="11880442" cy="2193273"/>
            <a:chOff x="223069" y="4551656"/>
            <a:chExt cx="11745862" cy="1874032"/>
          </a:xfrm>
        </p:grpSpPr>
        <p:sp>
          <p:nvSpPr>
            <p:cNvPr id="6" name="Freeform 5"/>
            <p:cNvSpPr/>
            <p:nvPr/>
          </p:nvSpPr>
          <p:spPr>
            <a:xfrm>
              <a:off x="223069" y="4908607"/>
              <a:ext cx="2146505" cy="595877"/>
            </a:xfrm>
            <a:custGeom>
              <a:avLst/>
              <a:gdLst>
                <a:gd name="connsiteX0" fmla="*/ 0 w 4014634"/>
                <a:gd name="connsiteY0" fmla="*/ 99315 h 595877"/>
                <a:gd name="connsiteX1" fmla="*/ 99315 w 4014634"/>
                <a:gd name="connsiteY1" fmla="*/ 0 h 595877"/>
                <a:gd name="connsiteX2" fmla="*/ 3915319 w 4014634"/>
                <a:gd name="connsiteY2" fmla="*/ 0 h 595877"/>
                <a:gd name="connsiteX3" fmla="*/ 4014634 w 4014634"/>
                <a:gd name="connsiteY3" fmla="*/ 99315 h 595877"/>
                <a:gd name="connsiteX4" fmla="*/ 4014634 w 4014634"/>
                <a:gd name="connsiteY4" fmla="*/ 496562 h 595877"/>
                <a:gd name="connsiteX5" fmla="*/ 3915319 w 4014634"/>
                <a:gd name="connsiteY5" fmla="*/ 595877 h 595877"/>
                <a:gd name="connsiteX6" fmla="*/ 99315 w 4014634"/>
                <a:gd name="connsiteY6" fmla="*/ 595877 h 595877"/>
                <a:gd name="connsiteX7" fmla="*/ 0 w 4014634"/>
                <a:gd name="connsiteY7" fmla="*/ 496562 h 595877"/>
                <a:gd name="connsiteX8" fmla="*/ 0 w 4014634"/>
                <a:gd name="connsiteY8" fmla="*/ 99315 h 59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4634" h="595877">
                  <a:moveTo>
                    <a:pt x="0" y="99315"/>
                  </a:moveTo>
                  <a:cubicBezTo>
                    <a:pt x="0" y="44465"/>
                    <a:pt x="44465" y="0"/>
                    <a:pt x="99315" y="0"/>
                  </a:cubicBezTo>
                  <a:lnTo>
                    <a:pt x="3915319" y="0"/>
                  </a:lnTo>
                  <a:cubicBezTo>
                    <a:pt x="3970169" y="0"/>
                    <a:pt x="4014634" y="44465"/>
                    <a:pt x="4014634" y="99315"/>
                  </a:cubicBezTo>
                  <a:lnTo>
                    <a:pt x="4014634" y="496562"/>
                  </a:lnTo>
                  <a:cubicBezTo>
                    <a:pt x="4014634" y="551412"/>
                    <a:pt x="3970169" y="595877"/>
                    <a:pt x="3915319" y="595877"/>
                  </a:cubicBezTo>
                  <a:lnTo>
                    <a:pt x="99315" y="595877"/>
                  </a:lnTo>
                  <a:cubicBezTo>
                    <a:pt x="44465" y="595877"/>
                    <a:pt x="0" y="551412"/>
                    <a:pt x="0" y="496562"/>
                  </a:cubicBezTo>
                  <a:lnTo>
                    <a:pt x="0" y="993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238" tIns="86238" rIns="86238" bIns="86238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500" kern="1200" smtClean="0"/>
                <a:t>New add content menu</a:t>
              </a:r>
              <a:endParaRPr lang="en-GB" sz="1500" kern="12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9075174" y="4551656"/>
              <a:ext cx="2893757" cy="595877"/>
            </a:xfrm>
            <a:custGeom>
              <a:avLst/>
              <a:gdLst>
                <a:gd name="connsiteX0" fmla="*/ 0 w 4014634"/>
                <a:gd name="connsiteY0" fmla="*/ 99315 h 595877"/>
                <a:gd name="connsiteX1" fmla="*/ 99315 w 4014634"/>
                <a:gd name="connsiteY1" fmla="*/ 0 h 595877"/>
                <a:gd name="connsiteX2" fmla="*/ 3915319 w 4014634"/>
                <a:gd name="connsiteY2" fmla="*/ 0 h 595877"/>
                <a:gd name="connsiteX3" fmla="*/ 4014634 w 4014634"/>
                <a:gd name="connsiteY3" fmla="*/ 99315 h 595877"/>
                <a:gd name="connsiteX4" fmla="*/ 4014634 w 4014634"/>
                <a:gd name="connsiteY4" fmla="*/ 496562 h 595877"/>
                <a:gd name="connsiteX5" fmla="*/ 3915319 w 4014634"/>
                <a:gd name="connsiteY5" fmla="*/ 595877 h 595877"/>
                <a:gd name="connsiteX6" fmla="*/ 99315 w 4014634"/>
                <a:gd name="connsiteY6" fmla="*/ 595877 h 595877"/>
                <a:gd name="connsiteX7" fmla="*/ 0 w 4014634"/>
                <a:gd name="connsiteY7" fmla="*/ 496562 h 595877"/>
                <a:gd name="connsiteX8" fmla="*/ 0 w 4014634"/>
                <a:gd name="connsiteY8" fmla="*/ 99315 h 59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4634" h="595877">
                  <a:moveTo>
                    <a:pt x="0" y="99315"/>
                  </a:moveTo>
                  <a:cubicBezTo>
                    <a:pt x="0" y="44465"/>
                    <a:pt x="44465" y="0"/>
                    <a:pt x="99315" y="0"/>
                  </a:cubicBezTo>
                  <a:lnTo>
                    <a:pt x="3915319" y="0"/>
                  </a:lnTo>
                  <a:cubicBezTo>
                    <a:pt x="3970169" y="0"/>
                    <a:pt x="4014634" y="44465"/>
                    <a:pt x="4014634" y="99315"/>
                  </a:cubicBezTo>
                  <a:lnTo>
                    <a:pt x="4014634" y="496562"/>
                  </a:lnTo>
                  <a:cubicBezTo>
                    <a:pt x="4014634" y="551412"/>
                    <a:pt x="3970169" y="595877"/>
                    <a:pt x="3915319" y="595877"/>
                  </a:cubicBezTo>
                  <a:lnTo>
                    <a:pt x="99315" y="595877"/>
                  </a:lnTo>
                  <a:cubicBezTo>
                    <a:pt x="44465" y="595877"/>
                    <a:pt x="0" y="551412"/>
                    <a:pt x="0" y="496562"/>
                  </a:cubicBezTo>
                  <a:lnTo>
                    <a:pt x="0" y="993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238" tIns="86238" rIns="86238" bIns="86238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500" kern="1200" dirty="0" smtClean="0"/>
                <a:t>OPS, Creative, or Both selection per asset type</a:t>
              </a:r>
              <a:endParaRPr lang="en-GB" sz="15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9075174" y="5190734"/>
              <a:ext cx="2893757" cy="595877"/>
            </a:xfrm>
            <a:custGeom>
              <a:avLst/>
              <a:gdLst>
                <a:gd name="connsiteX0" fmla="*/ 0 w 4014634"/>
                <a:gd name="connsiteY0" fmla="*/ 99315 h 595877"/>
                <a:gd name="connsiteX1" fmla="*/ 99315 w 4014634"/>
                <a:gd name="connsiteY1" fmla="*/ 0 h 595877"/>
                <a:gd name="connsiteX2" fmla="*/ 3915319 w 4014634"/>
                <a:gd name="connsiteY2" fmla="*/ 0 h 595877"/>
                <a:gd name="connsiteX3" fmla="*/ 4014634 w 4014634"/>
                <a:gd name="connsiteY3" fmla="*/ 99315 h 595877"/>
                <a:gd name="connsiteX4" fmla="*/ 4014634 w 4014634"/>
                <a:gd name="connsiteY4" fmla="*/ 496562 h 595877"/>
                <a:gd name="connsiteX5" fmla="*/ 3915319 w 4014634"/>
                <a:gd name="connsiteY5" fmla="*/ 595877 h 595877"/>
                <a:gd name="connsiteX6" fmla="*/ 99315 w 4014634"/>
                <a:gd name="connsiteY6" fmla="*/ 595877 h 595877"/>
                <a:gd name="connsiteX7" fmla="*/ 0 w 4014634"/>
                <a:gd name="connsiteY7" fmla="*/ 496562 h 595877"/>
                <a:gd name="connsiteX8" fmla="*/ 0 w 4014634"/>
                <a:gd name="connsiteY8" fmla="*/ 99315 h 59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4634" h="595877">
                  <a:moveTo>
                    <a:pt x="0" y="99315"/>
                  </a:moveTo>
                  <a:cubicBezTo>
                    <a:pt x="0" y="44465"/>
                    <a:pt x="44465" y="0"/>
                    <a:pt x="99315" y="0"/>
                  </a:cubicBezTo>
                  <a:lnTo>
                    <a:pt x="3915319" y="0"/>
                  </a:lnTo>
                  <a:cubicBezTo>
                    <a:pt x="3970169" y="0"/>
                    <a:pt x="4014634" y="44465"/>
                    <a:pt x="4014634" y="99315"/>
                  </a:cubicBezTo>
                  <a:lnTo>
                    <a:pt x="4014634" y="496562"/>
                  </a:lnTo>
                  <a:cubicBezTo>
                    <a:pt x="4014634" y="551412"/>
                    <a:pt x="3970169" y="595877"/>
                    <a:pt x="3915319" y="595877"/>
                  </a:cubicBezTo>
                  <a:lnTo>
                    <a:pt x="99315" y="595877"/>
                  </a:lnTo>
                  <a:cubicBezTo>
                    <a:pt x="44465" y="595877"/>
                    <a:pt x="0" y="551412"/>
                    <a:pt x="0" y="496562"/>
                  </a:cubicBezTo>
                  <a:lnTo>
                    <a:pt x="0" y="993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238" tIns="86238" rIns="86238" bIns="86238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500" kern="1200" dirty="0" smtClean="0"/>
                <a:t>Agency selection to be written through to creative brief in the future.</a:t>
              </a:r>
              <a:endParaRPr lang="en-GB" sz="15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9075174" y="5829811"/>
              <a:ext cx="2893757" cy="595877"/>
            </a:xfrm>
            <a:custGeom>
              <a:avLst/>
              <a:gdLst>
                <a:gd name="connsiteX0" fmla="*/ 0 w 4014634"/>
                <a:gd name="connsiteY0" fmla="*/ 99315 h 595877"/>
                <a:gd name="connsiteX1" fmla="*/ 99315 w 4014634"/>
                <a:gd name="connsiteY1" fmla="*/ 0 h 595877"/>
                <a:gd name="connsiteX2" fmla="*/ 3915319 w 4014634"/>
                <a:gd name="connsiteY2" fmla="*/ 0 h 595877"/>
                <a:gd name="connsiteX3" fmla="*/ 4014634 w 4014634"/>
                <a:gd name="connsiteY3" fmla="*/ 99315 h 595877"/>
                <a:gd name="connsiteX4" fmla="*/ 4014634 w 4014634"/>
                <a:gd name="connsiteY4" fmla="*/ 496562 h 595877"/>
                <a:gd name="connsiteX5" fmla="*/ 3915319 w 4014634"/>
                <a:gd name="connsiteY5" fmla="*/ 595877 h 595877"/>
                <a:gd name="connsiteX6" fmla="*/ 99315 w 4014634"/>
                <a:gd name="connsiteY6" fmla="*/ 595877 h 595877"/>
                <a:gd name="connsiteX7" fmla="*/ 0 w 4014634"/>
                <a:gd name="connsiteY7" fmla="*/ 496562 h 595877"/>
                <a:gd name="connsiteX8" fmla="*/ 0 w 4014634"/>
                <a:gd name="connsiteY8" fmla="*/ 99315 h 59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4634" h="595877">
                  <a:moveTo>
                    <a:pt x="0" y="99315"/>
                  </a:moveTo>
                  <a:cubicBezTo>
                    <a:pt x="0" y="44465"/>
                    <a:pt x="44465" y="0"/>
                    <a:pt x="99315" y="0"/>
                  </a:cubicBezTo>
                  <a:lnTo>
                    <a:pt x="3915319" y="0"/>
                  </a:lnTo>
                  <a:cubicBezTo>
                    <a:pt x="3970169" y="0"/>
                    <a:pt x="4014634" y="44465"/>
                    <a:pt x="4014634" y="99315"/>
                  </a:cubicBezTo>
                  <a:lnTo>
                    <a:pt x="4014634" y="496562"/>
                  </a:lnTo>
                  <a:cubicBezTo>
                    <a:pt x="4014634" y="551412"/>
                    <a:pt x="3970169" y="595877"/>
                    <a:pt x="3915319" y="595877"/>
                  </a:cubicBezTo>
                  <a:lnTo>
                    <a:pt x="99315" y="595877"/>
                  </a:lnTo>
                  <a:cubicBezTo>
                    <a:pt x="44465" y="595877"/>
                    <a:pt x="0" y="551412"/>
                    <a:pt x="0" y="496562"/>
                  </a:cubicBezTo>
                  <a:lnTo>
                    <a:pt x="0" y="993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238" tIns="86238" rIns="86238" bIns="86238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500" kern="1200" dirty="0" smtClean="0"/>
                <a:t>Flagship include / banner – Number of contents should always be creative only.</a:t>
              </a:r>
              <a:endParaRPr lang="en-GB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41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5280D9-EC26-DC42-B14A-7E76F0FE5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1574800"/>
            <a:ext cx="8737600" cy="37084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7935164"/>
              </p:ext>
            </p:extLst>
          </p:nvPr>
        </p:nvGraphicFramePr>
        <p:xfrm>
          <a:off x="8791677" y="3587615"/>
          <a:ext cx="3108633" cy="149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72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71BE52-A64B-E241-B459-B79502259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339850"/>
            <a:ext cx="8763000" cy="41783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6743141"/>
              </p:ext>
            </p:extLst>
          </p:nvPr>
        </p:nvGraphicFramePr>
        <p:xfrm>
          <a:off x="9571603" y="3225884"/>
          <a:ext cx="2320414" cy="302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92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3B887D-E91B-A943-8A25-E1BCE5084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855" y="540160"/>
            <a:ext cx="8763000" cy="56007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3435108"/>
              </p:ext>
            </p:extLst>
          </p:nvPr>
        </p:nvGraphicFramePr>
        <p:xfrm>
          <a:off x="8963006" y="2668218"/>
          <a:ext cx="3156155" cy="351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71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AB4CD5-0E3A-644A-BB64-477003996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1860550"/>
            <a:ext cx="8788400" cy="31369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79174" y="561531"/>
            <a:ext cx="8809703" cy="4304344"/>
            <a:chOff x="2979174" y="561531"/>
            <a:chExt cx="8809703" cy="4304344"/>
          </a:xfrm>
        </p:grpSpPr>
        <p:sp>
          <p:nvSpPr>
            <p:cNvPr id="6" name="Freeform 5"/>
            <p:cNvSpPr/>
            <p:nvPr/>
          </p:nvSpPr>
          <p:spPr>
            <a:xfrm>
              <a:off x="2979174" y="561531"/>
              <a:ext cx="4159045" cy="1006931"/>
            </a:xfrm>
            <a:custGeom>
              <a:avLst/>
              <a:gdLst>
                <a:gd name="connsiteX0" fmla="*/ 0 w 4159045"/>
                <a:gd name="connsiteY0" fmla="*/ 167825 h 1006931"/>
                <a:gd name="connsiteX1" fmla="*/ 167825 w 4159045"/>
                <a:gd name="connsiteY1" fmla="*/ 0 h 1006931"/>
                <a:gd name="connsiteX2" fmla="*/ 3991220 w 4159045"/>
                <a:gd name="connsiteY2" fmla="*/ 0 h 1006931"/>
                <a:gd name="connsiteX3" fmla="*/ 4159045 w 4159045"/>
                <a:gd name="connsiteY3" fmla="*/ 167825 h 1006931"/>
                <a:gd name="connsiteX4" fmla="*/ 4159045 w 4159045"/>
                <a:gd name="connsiteY4" fmla="*/ 839106 h 1006931"/>
                <a:gd name="connsiteX5" fmla="*/ 3991220 w 4159045"/>
                <a:gd name="connsiteY5" fmla="*/ 1006931 h 1006931"/>
                <a:gd name="connsiteX6" fmla="*/ 167825 w 4159045"/>
                <a:gd name="connsiteY6" fmla="*/ 1006931 h 1006931"/>
                <a:gd name="connsiteX7" fmla="*/ 0 w 4159045"/>
                <a:gd name="connsiteY7" fmla="*/ 839106 h 1006931"/>
                <a:gd name="connsiteX8" fmla="*/ 0 w 4159045"/>
                <a:gd name="connsiteY8" fmla="*/ 167825 h 10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9045" h="1006931">
                  <a:moveTo>
                    <a:pt x="0" y="167825"/>
                  </a:moveTo>
                  <a:cubicBezTo>
                    <a:pt x="0" y="75138"/>
                    <a:pt x="75138" y="0"/>
                    <a:pt x="167825" y="0"/>
                  </a:cubicBezTo>
                  <a:lnTo>
                    <a:pt x="3991220" y="0"/>
                  </a:lnTo>
                  <a:cubicBezTo>
                    <a:pt x="4083907" y="0"/>
                    <a:pt x="4159045" y="75138"/>
                    <a:pt x="4159045" y="167825"/>
                  </a:cubicBezTo>
                  <a:lnTo>
                    <a:pt x="4159045" y="839106"/>
                  </a:lnTo>
                  <a:cubicBezTo>
                    <a:pt x="4159045" y="931793"/>
                    <a:pt x="4083907" y="1006931"/>
                    <a:pt x="3991220" y="1006931"/>
                  </a:cubicBezTo>
                  <a:lnTo>
                    <a:pt x="167825" y="1006931"/>
                  </a:lnTo>
                  <a:cubicBezTo>
                    <a:pt x="75138" y="1006931"/>
                    <a:pt x="0" y="931793"/>
                    <a:pt x="0" y="839106"/>
                  </a:cubicBezTo>
                  <a:lnTo>
                    <a:pt x="0" y="1678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734" tIns="117734" rIns="117734" bIns="117734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kern="1200" dirty="0" smtClean="0"/>
                <a:t>Channel Replacing the RM Project channel.</a:t>
              </a:r>
              <a:endParaRPr lang="en-GB" sz="18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7629832" y="561531"/>
              <a:ext cx="4159045" cy="1006931"/>
            </a:xfrm>
            <a:custGeom>
              <a:avLst/>
              <a:gdLst>
                <a:gd name="connsiteX0" fmla="*/ 0 w 4159045"/>
                <a:gd name="connsiteY0" fmla="*/ 167825 h 1006931"/>
                <a:gd name="connsiteX1" fmla="*/ 167825 w 4159045"/>
                <a:gd name="connsiteY1" fmla="*/ 0 h 1006931"/>
                <a:gd name="connsiteX2" fmla="*/ 3991220 w 4159045"/>
                <a:gd name="connsiteY2" fmla="*/ 0 h 1006931"/>
                <a:gd name="connsiteX3" fmla="*/ 4159045 w 4159045"/>
                <a:gd name="connsiteY3" fmla="*/ 167825 h 1006931"/>
                <a:gd name="connsiteX4" fmla="*/ 4159045 w 4159045"/>
                <a:gd name="connsiteY4" fmla="*/ 839106 h 1006931"/>
                <a:gd name="connsiteX5" fmla="*/ 3991220 w 4159045"/>
                <a:gd name="connsiteY5" fmla="*/ 1006931 h 1006931"/>
                <a:gd name="connsiteX6" fmla="*/ 167825 w 4159045"/>
                <a:gd name="connsiteY6" fmla="*/ 1006931 h 1006931"/>
                <a:gd name="connsiteX7" fmla="*/ 0 w 4159045"/>
                <a:gd name="connsiteY7" fmla="*/ 839106 h 1006931"/>
                <a:gd name="connsiteX8" fmla="*/ 0 w 4159045"/>
                <a:gd name="connsiteY8" fmla="*/ 167825 h 10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9045" h="1006931">
                  <a:moveTo>
                    <a:pt x="0" y="167825"/>
                  </a:moveTo>
                  <a:cubicBezTo>
                    <a:pt x="0" y="75138"/>
                    <a:pt x="75138" y="0"/>
                    <a:pt x="167825" y="0"/>
                  </a:cubicBezTo>
                  <a:lnTo>
                    <a:pt x="3991220" y="0"/>
                  </a:lnTo>
                  <a:cubicBezTo>
                    <a:pt x="4083907" y="0"/>
                    <a:pt x="4159045" y="75138"/>
                    <a:pt x="4159045" y="167825"/>
                  </a:cubicBezTo>
                  <a:lnTo>
                    <a:pt x="4159045" y="839106"/>
                  </a:lnTo>
                  <a:cubicBezTo>
                    <a:pt x="4159045" y="931793"/>
                    <a:pt x="4083907" y="1006931"/>
                    <a:pt x="3991220" y="1006931"/>
                  </a:cubicBezTo>
                  <a:lnTo>
                    <a:pt x="167825" y="1006931"/>
                  </a:lnTo>
                  <a:cubicBezTo>
                    <a:pt x="75138" y="1006931"/>
                    <a:pt x="0" y="931793"/>
                    <a:pt x="0" y="839106"/>
                  </a:cubicBezTo>
                  <a:lnTo>
                    <a:pt x="0" y="1678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734" tIns="117734" rIns="117734" bIns="117734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kern="1200" dirty="0" smtClean="0"/>
                <a:t>Meant to track Marketing team project time for campaigns / Projects that take</a:t>
              </a:r>
              <a:r>
                <a:rPr lang="en-GB" sz="1800" kern="1200" dirty="0" smtClean="0"/>
                <a:t>#e</a:t>
              </a:r>
              <a:r>
                <a:rPr lang="cs-CZ" sz="1800" kern="1200" dirty="0" smtClean="0"/>
                <a:t> more time than a classic campaign.</a:t>
              </a:r>
              <a:endParaRPr lang="en-GB" sz="18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7521677" y="4090220"/>
              <a:ext cx="3362633" cy="775655"/>
            </a:xfrm>
            <a:custGeom>
              <a:avLst/>
              <a:gdLst>
                <a:gd name="connsiteX0" fmla="*/ 0 w 4159045"/>
                <a:gd name="connsiteY0" fmla="*/ 167825 h 1006931"/>
                <a:gd name="connsiteX1" fmla="*/ 167825 w 4159045"/>
                <a:gd name="connsiteY1" fmla="*/ 0 h 1006931"/>
                <a:gd name="connsiteX2" fmla="*/ 3991220 w 4159045"/>
                <a:gd name="connsiteY2" fmla="*/ 0 h 1006931"/>
                <a:gd name="connsiteX3" fmla="*/ 4159045 w 4159045"/>
                <a:gd name="connsiteY3" fmla="*/ 167825 h 1006931"/>
                <a:gd name="connsiteX4" fmla="*/ 4159045 w 4159045"/>
                <a:gd name="connsiteY4" fmla="*/ 839106 h 1006931"/>
                <a:gd name="connsiteX5" fmla="*/ 3991220 w 4159045"/>
                <a:gd name="connsiteY5" fmla="*/ 1006931 h 1006931"/>
                <a:gd name="connsiteX6" fmla="*/ 167825 w 4159045"/>
                <a:gd name="connsiteY6" fmla="*/ 1006931 h 1006931"/>
                <a:gd name="connsiteX7" fmla="*/ 0 w 4159045"/>
                <a:gd name="connsiteY7" fmla="*/ 839106 h 1006931"/>
                <a:gd name="connsiteX8" fmla="*/ 0 w 4159045"/>
                <a:gd name="connsiteY8" fmla="*/ 167825 h 10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9045" h="1006931">
                  <a:moveTo>
                    <a:pt x="0" y="167825"/>
                  </a:moveTo>
                  <a:cubicBezTo>
                    <a:pt x="0" y="75138"/>
                    <a:pt x="75138" y="0"/>
                    <a:pt x="167825" y="0"/>
                  </a:cubicBezTo>
                  <a:lnTo>
                    <a:pt x="3991220" y="0"/>
                  </a:lnTo>
                  <a:cubicBezTo>
                    <a:pt x="4083907" y="0"/>
                    <a:pt x="4159045" y="75138"/>
                    <a:pt x="4159045" y="167825"/>
                  </a:cubicBezTo>
                  <a:lnTo>
                    <a:pt x="4159045" y="839106"/>
                  </a:lnTo>
                  <a:cubicBezTo>
                    <a:pt x="4159045" y="931793"/>
                    <a:pt x="4083907" y="1006931"/>
                    <a:pt x="3991220" y="1006931"/>
                  </a:cubicBezTo>
                  <a:lnTo>
                    <a:pt x="167825" y="1006931"/>
                  </a:lnTo>
                  <a:cubicBezTo>
                    <a:pt x="75138" y="1006931"/>
                    <a:pt x="0" y="931793"/>
                    <a:pt x="0" y="839106"/>
                  </a:cubicBezTo>
                  <a:lnTo>
                    <a:pt x="0" y="1678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734" tIns="117734" rIns="117734" bIns="117734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kern="1200" dirty="0" smtClean="0"/>
                <a:t>Time in Minutes entered into the Creative Team Project Time field.</a:t>
              </a:r>
              <a:endParaRPr lang="en-GB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78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DD9F58-5297-EA40-ACC1-CE11FEEB2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143000"/>
            <a:ext cx="8839200" cy="4572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3215818"/>
              </p:ext>
            </p:extLst>
          </p:nvPr>
        </p:nvGraphicFramePr>
        <p:xfrm>
          <a:off x="8445909" y="3056674"/>
          <a:ext cx="3401962" cy="169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02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553E6-910E-8642-9198-61CAD3791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0" y="1911350"/>
            <a:ext cx="8699500" cy="30353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0226740"/>
              </p:ext>
            </p:extLst>
          </p:nvPr>
        </p:nvGraphicFramePr>
        <p:xfrm>
          <a:off x="4117822" y="540464"/>
          <a:ext cx="3462850" cy="8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98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21827F-CF1B-CB48-82EC-3A327C075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990600"/>
            <a:ext cx="8763000" cy="4876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36490" y="246429"/>
            <a:ext cx="8327923" cy="5092487"/>
            <a:chOff x="3136490" y="246429"/>
            <a:chExt cx="8327923" cy="5092487"/>
          </a:xfrm>
        </p:grpSpPr>
        <p:sp>
          <p:nvSpPr>
            <p:cNvPr id="6" name="Freeform 5"/>
            <p:cNvSpPr/>
            <p:nvPr/>
          </p:nvSpPr>
          <p:spPr>
            <a:xfrm>
              <a:off x="3136490" y="246429"/>
              <a:ext cx="6096000" cy="835379"/>
            </a:xfrm>
            <a:custGeom>
              <a:avLst/>
              <a:gdLst>
                <a:gd name="connsiteX0" fmla="*/ 0 w 6096000"/>
                <a:gd name="connsiteY0" fmla="*/ 139233 h 835379"/>
                <a:gd name="connsiteX1" fmla="*/ 139233 w 6096000"/>
                <a:gd name="connsiteY1" fmla="*/ 0 h 835379"/>
                <a:gd name="connsiteX2" fmla="*/ 5956767 w 6096000"/>
                <a:gd name="connsiteY2" fmla="*/ 0 h 835379"/>
                <a:gd name="connsiteX3" fmla="*/ 6096000 w 6096000"/>
                <a:gd name="connsiteY3" fmla="*/ 139233 h 835379"/>
                <a:gd name="connsiteX4" fmla="*/ 6096000 w 6096000"/>
                <a:gd name="connsiteY4" fmla="*/ 696146 h 835379"/>
                <a:gd name="connsiteX5" fmla="*/ 5956767 w 6096000"/>
                <a:gd name="connsiteY5" fmla="*/ 835379 h 835379"/>
                <a:gd name="connsiteX6" fmla="*/ 139233 w 6096000"/>
                <a:gd name="connsiteY6" fmla="*/ 835379 h 835379"/>
                <a:gd name="connsiteX7" fmla="*/ 0 w 6096000"/>
                <a:gd name="connsiteY7" fmla="*/ 696146 h 835379"/>
                <a:gd name="connsiteX8" fmla="*/ 0 w 6096000"/>
                <a:gd name="connsiteY8" fmla="*/ 139233 h 83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835379">
                  <a:moveTo>
                    <a:pt x="0" y="139233"/>
                  </a:moveTo>
                  <a:cubicBezTo>
                    <a:pt x="0" y="62337"/>
                    <a:pt x="62337" y="0"/>
                    <a:pt x="139233" y="0"/>
                  </a:cubicBezTo>
                  <a:lnTo>
                    <a:pt x="5956767" y="0"/>
                  </a:lnTo>
                  <a:cubicBezTo>
                    <a:pt x="6033663" y="0"/>
                    <a:pt x="6096000" y="62337"/>
                    <a:pt x="6096000" y="139233"/>
                  </a:cubicBezTo>
                  <a:lnTo>
                    <a:pt x="6096000" y="696146"/>
                  </a:lnTo>
                  <a:cubicBezTo>
                    <a:pt x="6096000" y="773042"/>
                    <a:pt x="6033663" y="835379"/>
                    <a:pt x="5956767" y="835379"/>
                  </a:cubicBezTo>
                  <a:lnTo>
                    <a:pt x="139233" y="835379"/>
                  </a:lnTo>
                  <a:cubicBezTo>
                    <a:pt x="62337" y="835379"/>
                    <a:pt x="0" y="773042"/>
                    <a:pt x="0" y="696146"/>
                  </a:cubicBezTo>
                  <a:lnTo>
                    <a:pt x="0" y="1392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90" tIns="120790" rIns="120790" bIns="120790" numCol="1" spcCol="1270" anchor="ctr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smtClean="0"/>
                <a:t>New channel with contents moved from the OM channel to the Event Channel.</a:t>
              </a:r>
              <a:endParaRPr lang="en-GB" sz="2100" kern="12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5928851" y="4691733"/>
              <a:ext cx="5535562" cy="647183"/>
            </a:xfrm>
            <a:custGeom>
              <a:avLst/>
              <a:gdLst>
                <a:gd name="connsiteX0" fmla="*/ 0 w 6096000"/>
                <a:gd name="connsiteY0" fmla="*/ 139233 h 835379"/>
                <a:gd name="connsiteX1" fmla="*/ 139233 w 6096000"/>
                <a:gd name="connsiteY1" fmla="*/ 0 h 835379"/>
                <a:gd name="connsiteX2" fmla="*/ 5956767 w 6096000"/>
                <a:gd name="connsiteY2" fmla="*/ 0 h 835379"/>
                <a:gd name="connsiteX3" fmla="*/ 6096000 w 6096000"/>
                <a:gd name="connsiteY3" fmla="*/ 139233 h 835379"/>
                <a:gd name="connsiteX4" fmla="*/ 6096000 w 6096000"/>
                <a:gd name="connsiteY4" fmla="*/ 696146 h 835379"/>
                <a:gd name="connsiteX5" fmla="*/ 5956767 w 6096000"/>
                <a:gd name="connsiteY5" fmla="*/ 835379 h 835379"/>
                <a:gd name="connsiteX6" fmla="*/ 139233 w 6096000"/>
                <a:gd name="connsiteY6" fmla="*/ 835379 h 835379"/>
                <a:gd name="connsiteX7" fmla="*/ 0 w 6096000"/>
                <a:gd name="connsiteY7" fmla="*/ 696146 h 835379"/>
                <a:gd name="connsiteX8" fmla="*/ 0 w 6096000"/>
                <a:gd name="connsiteY8" fmla="*/ 139233 h 83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835379">
                  <a:moveTo>
                    <a:pt x="0" y="139233"/>
                  </a:moveTo>
                  <a:cubicBezTo>
                    <a:pt x="0" y="62337"/>
                    <a:pt x="62337" y="0"/>
                    <a:pt x="139233" y="0"/>
                  </a:cubicBezTo>
                  <a:lnTo>
                    <a:pt x="5956767" y="0"/>
                  </a:lnTo>
                  <a:cubicBezTo>
                    <a:pt x="6033663" y="0"/>
                    <a:pt x="6096000" y="62337"/>
                    <a:pt x="6096000" y="139233"/>
                  </a:cubicBezTo>
                  <a:lnTo>
                    <a:pt x="6096000" y="696146"/>
                  </a:lnTo>
                  <a:cubicBezTo>
                    <a:pt x="6096000" y="773042"/>
                    <a:pt x="6033663" y="835379"/>
                    <a:pt x="5956767" y="835379"/>
                  </a:cubicBezTo>
                  <a:lnTo>
                    <a:pt x="139233" y="835379"/>
                  </a:lnTo>
                  <a:cubicBezTo>
                    <a:pt x="62337" y="835379"/>
                    <a:pt x="0" y="773042"/>
                    <a:pt x="0" y="696146"/>
                  </a:cubicBezTo>
                  <a:lnTo>
                    <a:pt x="0" y="1392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90" tIns="120790" rIns="120790" bIns="120790" numCol="1" spcCol="1270" anchor="ctr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Browse Nodes added to the content menu</a:t>
              </a:r>
              <a:endParaRPr lang="en-GB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55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9BD54-054D-C44D-8858-4B4C1195D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850" y="1663700"/>
            <a:ext cx="8750300" cy="35306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1898447"/>
              </p:ext>
            </p:extLst>
          </p:nvPr>
        </p:nvGraphicFramePr>
        <p:xfrm>
          <a:off x="3224980" y="324466"/>
          <a:ext cx="6597446" cy="157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37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View Campaign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49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Campaign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1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852284-3670-D746-9147-ABD4E3584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227" y="0"/>
            <a:ext cx="4075545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0349168"/>
              </p:ext>
            </p:extLst>
          </p:nvPr>
        </p:nvGraphicFramePr>
        <p:xfrm>
          <a:off x="127819" y="400268"/>
          <a:ext cx="3736259" cy="2991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40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Planning Dashboard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6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859F1C-D37E-F74D-AAC6-88A7B6228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463550"/>
            <a:ext cx="10329402" cy="576323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9724103" y="2997680"/>
          <a:ext cx="2251587" cy="339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46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C73CBE-4845-8046-99C7-3D574B04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198" y="2391696"/>
            <a:ext cx="8902700" cy="38862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79575963"/>
              </p:ext>
            </p:extLst>
          </p:nvPr>
        </p:nvGraphicFramePr>
        <p:xfrm>
          <a:off x="491613" y="0"/>
          <a:ext cx="4847303" cy="307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79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D99CD1-F2EC-E54A-BA51-EE3DB396F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07" y="2203040"/>
            <a:ext cx="8737600" cy="44577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2875086"/>
              </p:ext>
            </p:extLst>
          </p:nvPr>
        </p:nvGraphicFramePr>
        <p:xfrm>
          <a:off x="285134" y="269906"/>
          <a:ext cx="8632723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86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6F7842-89A1-6F44-8413-F5F8B4140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080" y="1318260"/>
            <a:ext cx="8788400" cy="45466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3048000" y="342315"/>
          <a:ext cx="6096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59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D85BE-404D-5644-96AD-C78DA3C6E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34" y="962253"/>
            <a:ext cx="10599053" cy="535435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8108" y="81280"/>
            <a:ext cx="12002772" cy="1422402"/>
            <a:chOff x="118108" y="81280"/>
            <a:chExt cx="12002772" cy="1422402"/>
          </a:xfrm>
        </p:grpSpPr>
        <p:sp>
          <p:nvSpPr>
            <p:cNvPr id="6" name="Freeform 5"/>
            <p:cNvSpPr/>
            <p:nvPr/>
          </p:nvSpPr>
          <p:spPr>
            <a:xfrm>
              <a:off x="118108" y="81280"/>
              <a:ext cx="5063491" cy="619762"/>
            </a:xfrm>
            <a:custGeom>
              <a:avLst/>
              <a:gdLst>
                <a:gd name="connsiteX0" fmla="*/ 0 w 3515360"/>
                <a:gd name="connsiteY0" fmla="*/ 125799 h 754777"/>
                <a:gd name="connsiteX1" fmla="*/ 125799 w 3515360"/>
                <a:gd name="connsiteY1" fmla="*/ 0 h 754777"/>
                <a:gd name="connsiteX2" fmla="*/ 3389561 w 3515360"/>
                <a:gd name="connsiteY2" fmla="*/ 0 h 754777"/>
                <a:gd name="connsiteX3" fmla="*/ 3515360 w 3515360"/>
                <a:gd name="connsiteY3" fmla="*/ 125799 h 754777"/>
                <a:gd name="connsiteX4" fmla="*/ 3515360 w 3515360"/>
                <a:gd name="connsiteY4" fmla="*/ 628978 h 754777"/>
                <a:gd name="connsiteX5" fmla="*/ 3389561 w 3515360"/>
                <a:gd name="connsiteY5" fmla="*/ 754777 h 754777"/>
                <a:gd name="connsiteX6" fmla="*/ 125799 w 3515360"/>
                <a:gd name="connsiteY6" fmla="*/ 754777 h 754777"/>
                <a:gd name="connsiteX7" fmla="*/ 0 w 3515360"/>
                <a:gd name="connsiteY7" fmla="*/ 628978 h 754777"/>
                <a:gd name="connsiteX8" fmla="*/ 0 w 3515360"/>
                <a:gd name="connsiteY8" fmla="*/ 125799 h 75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5360" h="754777">
                  <a:moveTo>
                    <a:pt x="0" y="125799"/>
                  </a:moveTo>
                  <a:cubicBezTo>
                    <a:pt x="0" y="56322"/>
                    <a:pt x="56322" y="0"/>
                    <a:pt x="125799" y="0"/>
                  </a:cubicBezTo>
                  <a:lnTo>
                    <a:pt x="3389561" y="0"/>
                  </a:lnTo>
                  <a:cubicBezTo>
                    <a:pt x="3459038" y="0"/>
                    <a:pt x="3515360" y="56322"/>
                    <a:pt x="3515360" y="125799"/>
                  </a:cubicBezTo>
                  <a:lnTo>
                    <a:pt x="3515360" y="628978"/>
                  </a:lnTo>
                  <a:cubicBezTo>
                    <a:pt x="3515360" y="698455"/>
                    <a:pt x="3459038" y="754777"/>
                    <a:pt x="3389561" y="754777"/>
                  </a:cubicBezTo>
                  <a:lnTo>
                    <a:pt x="125799" y="754777"/>
                  </a:lnTo>
                  <a:cubicBezTo>
                    <a:pt x="56322" y="754777"/>
                    <a:pt x="0" y="698455"/>
                    <a:pt x="0" y="628978"/>
                  </a:cubicBezTo>
                  <a:lnTo>
                    <a:pt x="0" y="12579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235" tIns="109235" rIns="109235" bIns="109235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kern="1200" dirty="0" smtClean="0"/>
                <a:t>Filter &amp; Campaign Detail</a:t>
              </a:r>
              <a:r>
                <a:rPr lang="en-GB" sz="1900" kern="1200" dirty="0" smtClean="0"/>
                <a:t>: </a:t>
              </a:r>
              <a:r>
                <a:rPr lang="cs-CZ" sz="1900" dirty="0"/>
                <a:t>information stays the same as the previous </a:t>
              </a:r>
              <a:r>
                <a:rPr lang="cs-CZ" sz="1900" dirty="0" smtClean="0"/>
                <a:t>iteration</a:t>
              </a:r>
              <a:endParaRPr lang="en-GB" sz="19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072640" y="873762"/>
              <a:ext cx="3647074" cy="629920"/>
            </a:xfrm>
            <a:custGeom>
              <a:avLst/>
              <a:gdLst>
                <a:gd name="connsiteX0" fmla="*/ 0 w 3515360"/>
                <a:gd name="connsiteY0" fmla="*/ 125799 h 754777"/>
                <a:gd name="connsiteX1" fmla="*/ 125799 w 3515360"/>
                <a:gd name="connsiteY1" fmla="*/ 0 h 754777"/>
                <a:gd name="connsiteX2" fmla="*/ 3389561 w 3515360"/>
                <a:gd name="connsiteY2" fmla="*/ 0 h 754777"/>
                <a:gd name="connsiteX3" fmla="*/ 3515360 w 3515360"/>
                <a:gd name="connsiteY3" fmla="*/ 125799 h 754777"/>
                <a:gd name="connsiteX4" fmla="*/ 3515360 w 3515360"/>
                <a:gd name="connsiteY4" fmla="*/ 628978 h 754777"/>
                <a:gd name="connsiteX5" fmla="*/ 3389561 w 3515360"/>
                <a:gd name="connsiteY5" fmla="*/ 754777 h 754777"/>
                <a:gd name="connsiteX6" fmla="*/ 125799 w 3515360"/>
                <a:gd name="connsiteY6" fmla="*/ 754777 h 754777"/>
                <a:gd name="connsiteX7" fmla="*/ 0 w 3515360"/>
                <a:gd name="connsiteY7" fmla="*/ 628978 h 754777"/>
                <a:gd name="connsiteX8" fmla="*/ 0 w 3515360"/>
                <a:gd name="connsiteY8" fmla="*/ 125799 h 75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5360" h="754777">
                  <a:moveTo>
                    <a:pt x="0" y="125799"/>
                  </a:moveTo>
                  <a:cubicBezTo>
                    <a:pt x="0" y="56322"/>
                    <a:pt x="56322" y="0"/>
                    <a:pt x="125799" y="0"/>
                  </a:cubicBezTo>
                  <a:lnTo>
                    <a:pt x="3389561" y="0"/>
                  </a:lnTo>
                  <a:cubicBezTo>
                    <a:pt x="3459038" y="0"/>
                    <a:pt x="3515360" y="56322"/>
                    <a:pt x="3515360" y="125799"/>
                  </a:cubicBezTo>
                  <a:lnTo>
                    <a:pt x="3515360" y="628978"/>
                  </a:lnTo>
                  <a:cubicBezTo>
                    <a:pt x="3515360" y="698455"/>
                    <a:pt x="3459038" y="754777"/>
                    <a:pt x="3389561" y="754777"/>
                  </a:cubicBezTo>
                  <a:lnTo>
                    <a:pt x="125799" y="754777"/>
                  </a:lnTo>
                  <a:cubicBezTo>
                    <a:pt x="56322" y="754777"/>
                    <a:pt x="0" y="698455"/>
                    <a:pt x="0" y="628978"/>
                  </a:cubicBezTo>
                  <a:lnTo>
                    <a:pt x="0" y="12579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235" tIns="109235" rIns="109235" bIns="109235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kern="1200" dirty="0" smtClean="0"/>
                <a:t>Filtering data can be removed at the top of the filter</a:t>
              </a:r>
              <a:endParaRPr lang="en-GB" sz="19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9093200" y="81280"/>
              <a:ext cx="3027680" cy="792482"/>
            </a:xfrm>
            <a:custGeom>
              <a:avLst/>
              <a:gdLst>
                <a:gd name="connsiteX0" fmla="*/ 0 w 3515360"/>
                <a:gd name="connsiteY0" fmla="*/ 125799 h 754777"/>
                <a:gd name="connsiteX1" fmla="*/ 125799 w 3515360"/>
                <a:gd name="connsiteY1" fmla="*/ 0 h 754777"/>
                <a:gd name="connsiteX2" fmla="*/ 3389561 w 3515360"/>
                <a:gd name="connsiteY2" fmla="*/ 0 h 754777"/>
                <a:gd name="connsiteX3" fmla="*/ 3515360 w 3515360"/>
                <a:gd name="connsiteY3" fmla="*/ 125799 h 754777"/>
                <a:gd name="connsiteX4" fmla="*/ 3515360 w 3515360"/>
                <a:gd name="connsiteY4" fmla="*/ 628978 h 754777"/>
                <a:gd name="connsiteX5" fmla="*/ 3389561 w 3515360"/>
                <a:gd name="connsiteY5" fmla="*/ 754777 h 754777"/>
                <a:gd name="connsiteX6" fmla="*/ 125799 w 3515360"/>
                <a:gd name="connsiteY6" fmla="*/ 754777 h 754777"/>
                <a:gd name="connsiteX7" fmla="*/ 0 w 3515360"/>
                <a:gd name="connsiteY7" fmla="*/ 628978 h 754777"/>
                <a:gd name="connsiteX8" fmla="*/ 0 w 3515360"/>
                <a:gd name="connsiteY8" fmla="*/ 125799 h 75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5360" h="754777">
                  <a:moveTo>
                    <a:pt x="0" y="125799"/>
                  </a:moveTo>
                  <a:cubicBezTo>
                    <a:pt x="0" y="56322"/>
                    <a:pt x="56322" y="0"/>
                    <a:pt x="125799" y="0"/>
                  </a:cubicBezTo>
                  <a:lnTo>
                    <a:pt x="3389561" y="0"/>
                  </a:lnTo>
                  <a:cubicBezTo>
                    <a:pt x="3459038" y="0"/>
                    <a:pt x="3515360" y="56322"/>
                    <a:pt x="3515360" y="125799"/>
                  </a:cubicBezTo>
                  <a:lnTo>
                    <a:pt x="3515360" y="628978"/>
                  </a:lnTo>
                  <a:cubicBezTo>
                    <a:pt x="3515360" y="698455"/>
                    <a:pt x="3459038" y="754777"/>
                    <a:pt x="3389561" y="754777"/>
                  </a:cubicBezTo>
                  <a:lnTo>
                    <a:pt x="125799" y="754777"/>
                  </a:lnTo>
                  <a:cubicBezTo>
                    <a:pt x="56322" y="754777"/>
                    <a:pt x="0" y="698455"/>
                    <a:pt x="0" y="628978"/>
                  </a:cubicBezTo>
                  <a:lnTo>
                    <a:pt x="0" y="12579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235" tIns="109235" rIns="109235" bIns="109235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kern="1200" dirty="0" smtClean="0"/>
                <a:t>Detail view </a:t>
              </a:r>
              <a:r>
                <a:rPr lang="en-GB" sz="1900" kern="1200" dirty="0" smtClean="0"/>
                <a:t>split </a:t>
              </a:r>
              <a:r>
                <a:rPr lang="cs-CZ" sz="1900" kern="1200" dirty="0" smtClean="0"/>
                <a:t>into 3 tabs</a:t>
              </a:r>
              <a:r>
                <a:rPr lang="en-GB" sz="1900" kern="1200" dirty="0" smtClean="0"/>
                <a:t>:</a:t>
              </a:r>
              <a:r>
                <a:rPr lang="cs-CZ" sz="1900" kern="1200" dirty="0" smtClean="0"/>
                <a:t> detail</a:t>
              </a:r>
              <a:r>
                <a:rPr lang="en-GB" sz="1900" dirty="0" smtClean="0"/>
                <a:t>, </a:t>
              </a:r>
              <a:r>
                <a:rPr lang="cs-CZ" sz="1900" kern="1200" dirty="0" smtClean="0"/>
                <a:t>comments</a:t>
              </a:r>
              <a:r>
                <a:rPr lang="en-GB" sz="1900" dirty="0" smtClean="0"/>
                <a:t>, </a:t>
              </a:r>
              <a:r>
                <a:rPr lang="cs-CZ" sz="1900" kern="1200" dirty="0" smtClean="0"/>
                <a:t>history</a:t>
              </a:r>
              <a:endParaRPr lang="en-GB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78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805C9-7BF1-8242-98E4-1C44482EB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690" y="1405890"/>
            <a:ext cx="1638300" cy="46355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4075517"/>
              </p:ext>
            </p:extLst>
          </p:nvPr>
        </p:nvGraphicFramePr>
        <p:xfrm>
          <a:off x="254000" y="1290934"/>
          <a:ext cx="4348480" cy="259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74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3FAEEB-7569-9042-8AFA-78D6E70BB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060" y="1132839"/>
            <a:ext cx="1701800" cy="46228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21200420"/>
              </p:ext>
            </p:extLst>
          </p:nvPr>
        </p:nvGraphicFramePr>
        <p:xfrm>
          <a:off x="1463040" y="1118214"/>
          <a:ext cx="2773680" cy="23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46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You’re all set! Make sure you watch the training video as well.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96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94E535-B31C-3548-BC56-8C688464C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093611"/>
            <a:ext cx="10629900" cy="3429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44713632"/>
              </p:ext>
            </p:extLst>
          </p:nvPr>
        </p:nvGraphicFramePr>
        <p:xfrm>
          <a:off x="1665111" y="5475112"/>
          <a:ext cx="8681156" cy="862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76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E82203-2B46-8F40-AF1A-DBA1CDAA1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9" y="613463"/>
            <a:ext cx="10685621" cy="544482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429" y="2840394"/>
            <a:ext cx="11944827" cy="3254965"/>
            <a:chOff x="128559" y="2915491"/>
            <a:chExt cx="11944827" cy="3254965"/>
          </a:xfrm>
        </p:grpSpPr>
        <p:sp>
          <p:nvSpPr>
            <p:cNvPr id="7" name="Freeform 6"/>
            <p:cNvSpPr/>
            <p:nvPr/>
          </p:nvSpPr>
          <p:spPr>
            <a:xfrm>
              <a:off x="128559" y="2915491"/>
              <a:ext cx="1936215" cy="1567231"/>
            </a:xfrm>
            <a:custGeom>
              <a:avLst/>
              <a:gdLst>
                <a:gd name="connsiteX0" fmla="*/ 0 w 4192931"/>
                <a:gd name="connsiteY0" fmla="*/ 137478 h 824850"/>
                <a:gd name="connsiteX1" fmla="*/ 137478 w 4192931"/>
                <a:gd name="connsiteY1" fmla="*/ 0 h 824850"/>
                <a:gd name="connsiteX2" fmla="*/ 4055453 w 4192931"/>
                <a:gd name="connsiteY2" fmla="*/ 0 h 824850"/>
                <a:gd name="connsiteX3" fmla="*/ 4192931 w 4192931"/>
                <a:gd name="connsiteY3" fmla="*/ 137478 h 824850"/>
                <a:gd name="connsiteX4" fmla="*/ 4192931 w 4192931"/>
                <a:gd name="connsiteY4" fmla="*/ 687372 h 824850"/>
                <a:gd name="connsiteX5" fmla="*/ 4055453 w 4192931"/>
                <a:gd name="connsiteY5" fmla="*/ 824850 h 824850"/>
                <a:gd name="connsiteX6" fmla="*/ 137478 w 4192931"/>
                <a:gd name="connsiteY6" fmla="*/ 824850 h 824850"/>
                <a:gd name="connsiteX7" fmla="*/ 0 w 4192931"/>
                <a:gd name="connsiteY7" fmla="*/ 687372 h 824850"/>
                <a:gd name="connsiteX8" fmla="*/ 0 w 4192931"/>
                <a:gd name="connsiteY8" fmla="*/ 137478 h 8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2931" h="824850">
                  <a:moveTo>
                    <a:pt x="0" y="137478"/>
                  </a:moveTo>
                  <a:cubicBezTo>
                    <a:pt x="0" y="61551"/>
                    <a:pt x="61551" y="0"/>
                    <a:pt x="137478" y="0"/>
                  </a:cubicBezTo>
                  <a:lnTo>
                    <a:pt x="4055453" y="0"/>
                  </a:lnTo>
                  <a:cubicBezTo>
                    <a:pt x="4131380" y="0"/>
                    <a:pt x="4192931" y="61551"/>
                    <a:pt x="4192931" y="137478"/>
                  </a:cubicBezTo>
                  <a:lnTo>
                    <a:pt x="4192931" y="687372"/>
                  </a:lnTo>
                  <a:cubicBezTo>
                    <a:pt x="4192931" y="763299"/>
                    <a:pt x="4131380" y="824850"/>
                    <a:pt x="4055453" y="824850"/>
                  </a:cubicBezTo>
                  <a:lnTo>
                    <a:pt x="137478" y="824850"/>
                  </a:lnTo>
                  <a:cubicBezTo>
                    <a:pt x="61551" y="824850"/>
                    <a:pt x="0" y="763299"/>
                    <a:pt x="0" y="687372"/>
                  </a:cubicBezTo>
                  <a:lnTo>
                    <a:pt x="0" y="1374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416" tIns="97416" rIns="97416" bIns="97416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500" kern="1200" dirty="0" smtClean="0"/>
                <a:t>New Navigation on the left hand side bar, clicking on the section takes a user to that section of the request.</a:t>
              </a:r>
              <a:endParaRPr lang="en-GB" sz="15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8147744" y="3481186"/>
              <a:ext cx="3925642" cy="1001536"/>
            </a:xfrm>
            <a:custGeom>
              <a:avLst/>
              <a:gdLst>
                <a:gd name="connsiteX0" fmla="*/ 0 w 4192931"/>
                <a:gd name="connsiteY0" fmla="*/ 137478 h 824850"/>
                <a:gd name="connsiteX1" fmla="*/ 137478 w 4192931"/>
                <a:gd name="connsiteY1" fmla="*/ 0 h 824850"/>
                <a:gd name="connsiteX2" fmla="*/ 4055453 w 4192931"/>
                <a:gd name="connsiteY2" fmla="*/ 0 h 824850"/>
                <a:gd name="connsiteX3" fmla="*/ 4192931 w 4192931"/>
                <a:gd name="connsiteY3" fmla="*/ 137478 h 824850"/>
                <a:gd name="connsiteX4" fmla="*/ 4192931 w 4192931"/>
                <a:gd name="connsiteY4" fmla="*/ 687372 h 824850"/>
                <a:gd name="connsiteX5" fmla="*/ 4055453 w 4192931"/>
                <a:gd name="connsiteY5" fmla="*/ 824850 h 824850"/>
                <a:gd name="connsiteX6" fmla="*/ 137478 w 4192931"/>
                <a:gd name="connsiteY6" fmla="*/ 824850 h 824850"/>
                <a:gd name="connsiteX7" fmla="*/ 0 w 4192931"/>
                <a:gd name="connsiteY7" fmla="*/ 687372 h 824850"/>
                <a:gd name="connsiteX8" fmla="*/ 0 w 4192931"/>
                <a:gd name="connsiteY8" fmla="*/ 137478 h 8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2931" h="824850">
                  <a:moveTo>
                    <a:pt x="0" y="137478"/>
                  </a:moveTo>
                  <a:cubicBezTo>
                    <a:pt x="0" y="61551"/>
                    <a:pt x="61551" y="0"/>
                    <a:pt x="137478" y="0"/>
                  </a:cubicBezTo>
                  <a:lnTo>
                    <a:pt x="4055453" y="0"/>
                  </a:lnTo>
                  <a:cubicBezTo>
                    <a:pt x="4131380" y="0"/>
                    <a:pt x="4192931" y="61551"/>
                    <a:pt x="4192931" y="137478"/>
                  </a:cubicBezTo>
                  <a:lnTo>
                    <a:pt x="4192931" y="687372"/>
                  </a:lnTo>
                  <a:cubicBezTo>
                    <a:pt x="4192931" y="763299"/>
                    <a:pt x="4131380" y="824850"/>
                    <a:pt x="4055453" y="824850"/>
                  </a:cubicBezTo>
                  <a:lnTo>
                    <a:pt x="137478" y="824850"/>
                  </a:lnTo>
                  <a:cubicBezTo>
                    <a:pt x="61551" y="824850"/>
                    <a:pt x="0" y="763299"/>
                    <a:pt x="0" y="687372"/>
                  </a:cubicBezTo>
                  <a:lnTo>
                    <a:pt x="0" y="1374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416" tIns="97416" rIns="97416" bIns="97416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500" kern="1200" dirty="0" smtClean="0"/>
                <a:t>Alternative</a:t>
              </a:r>
              <a:r>
                <a:rPr lang="en-US" sz="1500" kern="1200" dirty="0" smtClean="0"/>
                <a:t> Campaign Managers is replacing Creative Manager &amp; Alternative Approvers. </a:t>
              </a:r>
            </a:p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Edited in Planning </a:t>
              </a:r>
              <a:r>
                <a:rPr lang="en-US" sz="1500" kern="1200" dirty="0" smtClean="0">
                  <a:sym typeface="Wingdings" panose="05000000000000000000" pitchFamily="2" charset="2"/>
                </a:rPr>
                <a:t> </a:t>
              </a:r>
              <a:r>
                <a:rPr lang="en-US" sz="1500" kern="1200" dirty="0" smtClean="0"/>
                <a:t>doesn’t cause a change request</a:t>
              </a:r>
              <a:endParaRPr lang="en-GB" sz="15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8147744" y="4544722"/>
              <a:ext cx="3370968" cy="560672"/>
            </a:xfrm>
            <a:custGeom>
              <a:avLst/>
              <a:gdLst>
                <a:gd name="connsiteX0" fmla="*/ 0 w 4192931"/>
                <a:gd name="connsiteY0" fmla="*/ 137478 h 824850"/>
                <a:gd name="connsiteX1" fmla="*/ 137478 w 4192931"/>
                <a:gd name="connsiteY1" fmla="*/ 0 h 824850"/>
                <a:gd name="connsiteX2" fmla="*/ 4055453 w 4192931"/>
                <a:gd name="connsiteY2" fmla="*/ 0 h 824850"/>
                <a:gd name="connsiteX3" fmla="*/ 4192931 w 4192931"/>
                <a:gd name="connsiteY3" fmla="*/ 137478 h 824850"/>
                <a:gd name="connsiteX4" fmla="*/ 4192931 w 4192931"/>
                <a:gd name="connsiteY4" fmla="*/ 687372 h 824850"/>
                <a:gd name="connsiteX5" fmla="*/ 4055453 w 4192931"/>
                <a:gd name="connsiteY5" fmla="*/ 824850 h 824850"/>
                <a:gd name="connsiteX6" fmla="*/ 137478 w 4192931"/>
                <a:gd name="connsiteY6" fmla="*/ 824850 h 824850"/>
                <a:gd name="connsiteX7" fmla="*/ 0 w 4192931"/>
                <a:gd name="connsiteY7" fmla="*/ 687372 h 824850"/>
                <a:gd name="connsiteX8" fmla="*/ 0 w 4192931"/>
                <a:gd name="connsiteY8" fmla="*/ 137478 h 8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2931" h="824850">
                  <a:moveTo>
                    <a:pt x="0" y="137478"/>
                  </a:moveTo>
                  <a:cubicBezTo>
                    <a:pt x="0" y="61551"/>
                    <a:pt x="61551" y="0"/>
                    <a:pt x="137478" y="0"/>
                  </a:cubicBezTo>
                  <a:lnTo>
                    <a:pt x="4055453" y="0"/>
                  </a:lnTo>
                  <a:cubicBezTo>
                    <a:pt x="4131380" y="0"/>
                    <a:pt x="4192931" y="61551"/>
                    <a:pt x="4192931" y="137478"/>
                  </a:cubicBezTo>
                  <a:lnTo>
                    <a:pt x="4192931" y="687372"/>
                  </a:lnTo>
                  <a:cubicBezTo>
                    <a:pt x="4192931" y="763299"/>
                    <a:pt x="4131380" y="824850"/>
                    <a:pt x="4055453" y="824850"/>
                  </a:cubicBezTo>
                  <a:lnTo>
                    <a:pt x="137478" y="824850"/>
                  </a:lnTo>
                  <a:cubicBezTo>
                    <a:pt x="61551" y="824850"/>
                    <a:pt x="0" y="763299"/>
                    <a:pt x="0" y="687372"/>
                  </a:cubicBezTo>
                  <a:lnTo>
                    <a:pt x="0" y="1374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416" tIns="97416" rIns="97416" bIns="97416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Creative Agency PMs to write through to the Creative Request in the future.</a:t>
              </a:r>
              <a:endParaRPr lang="en-GB" sz="15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02297" y="5592277"/>
              <a:ext cx="1484835" cy="506241"/>
            </a:xfrm>
            <a:custGeom>
              <a:avLst/>
              <a:gdLst>
                <a:gd name="connsiteX0" fmla="*/ 0 w 4192931"/>
                <a:gd name="connsiteY0" fmla="*/ 137478 h 824850"/>
                <a:gd name="connsiteX1" fmla="*/ 137478 w 4192931"/>
                <a:gd name="connsiteY1" fmla="*/ 0 h 824850"/>
                <a:gd name="connsiteX2" fmla="*/ 4055453 w 4192931"/>
                <a:gd name="connsiteY2" fmla="*/ 0 h 824850"/>
                <a:gd name="connsiteX3" fmla="*/ 4192931 w 4192931"/>
                <a:gd name="connsiteY3" fmla="*/ 137478 h 824850"/>
                <a:gd name="connsiteX4" fmla="*/ 4192931 w 4192931"/>
                <a:gd name="connsiteY4" fmla="*/ 687372 h 824850"/>
                <a:gd name="connsiteX5" fmla="*/ 4055453 w 4192931"/>
                <a:gd name="connsiteY5" fmla="*/ 824850 h 824850"/>
                <a:gd name="connsiteX6" fmla="*/ 137478 w 4192931"/>
                <a:gd name="connsiteY6" fmla="*/ 824850 h 824850"/>
                <a:gd name="connsiteX7" fmla="*/ 0 w 4192931"/>
                <a:gd name="connsiteY7" fmla="*/ 687372 h 824850"/>
                <a:gd name="connsiteX8" fmla="*/ 0 w 4192931"/>
                <a:gd name="connsiteY8" fmla="*/ 137478 h 8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2931" h="824850">
                  <a:moveTo>
                    <a:pt x="0" y="137478"/>
                  </a:moveTo>
                  <a:cubicBezTo>
                    <a:pt x="0" y="61551"/>
                    <a:pt x="61551" y="0"/>
                    <a:pt x="137478" y="0"/>
                  </a:cubicBezTo>
                  <a:lnTo>
                    <a:pt x="4055453" y="0"/>
                  </a:lnTo>
                  <a:cubicBezTo>
                    <a:pt x="4131380" y="0"/>
                    <a:pt x="4192931" y="61551"/>
                    <a:pt x="4192931" y="137478"/>
                  </a:cubicBezTo>
                  <a:lnTo>
                    <a:pt x="4192931" y="687372"/>
                  </a:lnTo>
                  <a:cubicBezTo>
                    <a:pt x="4192931" y="763299"/>
                    <a:pt x="4131380" y="824850"/>
                    <a:pt x="4055453" y="824850"/>
                  </a:cubicBezTo>
                  <a:lnTo>
                    <a:pt x="137478" y="824850"/>
                  </a:lnTo>
                  <a:cubicBezTo>
                    <a:pt x="61551" y="824850"/>
                    <a:pt x="0" y="763299"/>
                    <a:pt x="0" y="687372"/>
                  </a:cubicBezTo>
                  <a:lnTo>
                    <a:pt x="0" y="1374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416" tIns="97416" rIns="97416" bIns="97416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IMC Dashboard is auto selected.</a:t>
              </a:r>
              <a:endParaRPr lang="en-GB" sz="15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905209" y="5758031"/>
              <a:ext cx="2897267" cy="412425"/>
            </a:xfrm>
            <a:custGeom>
              <a:avLst/>
              <a:gdLst>
                <a:gd name="connsiteX0" fmla="*/ 0 w 4192931"/>
                <a:gd name="connsiteY0" fmla="*/ 137478 h 824850"/>
                <a:gd name="connsiteX1" fmla="*/ 137478 w 4192931"/>
                <a:gd name="connsiteY1" fmla="*/ 0 h 824850"/>
                <a:gd name="connsiteX2" fmla="*/ 4055453 w 4192931"/>
                <a:gd name="connsiteY2" fmla="*/ 0 h 824850"/>
                <a:gd name="connsiteX3" fmla="*/ 4192931 w 4192931"/>
                <a:gd name="connsiteY3" fmla="*/ 137478 h 824850"/>
                <a:gd name="connsiteX4" fmla="*/ 4192931 w 4192931"/>
                <a:gd name="connsiteY4" fmla="*/ 687372 h 824850"/>
                <a:gd name="connsiteX5" fmla="*/ 4055453 w 4192931"/>
                <a:gd name="connsiteY5" fmla="*/ 824850 h 824850"/>
                <a:gd name="connsiteX6" fmla="*/ 137478 w 4192931"/>
                <a:gd name="connsiteY6" fmla="*/ 824850 h 824850"/>
                <a:gd name="connsiteX7" fmla="*/ 0 w 4192931"/>
                <a:gd name="connsiteY7" fmla="*/ 687372 h 824850"/>
                <a:gd name="connsiteX8" fmla="*/ 0 w 4192931"/>
                <a:gd name="connsiteY8" fmla="*/ 137478 h 8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2931" h="824850">
                  <a:moveTo>
                    <a:pt x="0" y="137478"/>
                  </a:moveTo>
                  <a:cubicBezTo>
                    <a:pt x="0" y="61551"/>
                    <a:pt x="61551" y="0"/>
                    <a:pt x="137478" y="0"/>
                  </a:cubicBezTo>
                  <a:lnTo>
                    <a:pt x="4055453" y="0"/>
                  </a:lnTo>
                  <a:cubicBezTo>
                    <a:pt x="4131380" y="0"/>
                    <a:pt x="4192931" y="61551"/>
                    <a:pt x="4192931" y="137478"/>
                  </a:cubicBezTo>
                  <a:lnTo>
                    <a:pt x="4192931" y="687372"/>
                  </a:lnTo>
                  <a:cubicBezTo>
                    <a:pt x="4192931" y="763299"/>
                    <a:pt x="4131380" y="824850"/>
                    <a:pt x="4055453" y="824850"/>
                  </a:cubicBezTo>
                  <a:lnTo>
                    <a:pt x="137478" y="824850"/>
                  </a:lnTo>
                  <a:cubicBezTo>
                    <a:pt x="61551" y="824850"/>
                    <a:pt x="0" y="763299"/>
                    <a:pt x="0" y="687372"/>
                  </a:cubicBezTo>
                  <a:lnTo>
                    <a:pt x="0" y="1374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416" tIns="97416" rIns="97416" bIns="97416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Non-Cycle project should be edited by planners only.</a:t>
              </a:r>
              <a:endParaRPr lang="en-GB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28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8C2329-DDCF-D946-8EE2-2F9BE2F6E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401" y="905933"/>
            <a:ext cx="8763000" cy="2286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4290176"/>
              </p:ext>
            </p:extLst>
          </p:nvPr>
        </p:nvGraphicFramePr>
        <p:xfrm>
          <a:off x="1906853" y="3953304"/>
          <a:ext cx="8763000" cy="176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940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1AAFD1-4A46-4448-B837-1F0ABDC14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1630837"/>
            <a:ext cx="8877300" cy="50292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0655970"/>
              </p:ext>
            </p:extLst>
          </p:nvPr>
        </p:nvGraphicFramePr>
        <p:xfrm>
          <a:off x="7139113" y="68826"/>
          <a:ext cx="3678158" cy="163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10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EE2C53-B4B2-D441-A84C-3099628D9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6" y="219149"/>
            <a:ext cx="10124445" cy="5634474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9234834" y="1850805"/>
            <a:ext cx="2851133" cy="1510396"/>
          </a:xfrm>
          <a:custGeom>
            <a:avLst/>
            <a:gdLst>
              <a:gd name="connsiteX0" fmla="*/ 0 w 5278583"/>
              <a:gd name="connsiteY0" fmla="*/ 251738 h 1510396"/>
              <a:gd name="connsiteX1" fmla="*/ 251738 w 5278583"/>
              <a:gd name="connsiteY1" fmla="*/ 0 h 1510396"/>
              <a:gd name="connsiteX2" fmla="*/ 5026845 w 5278583"/>
              <a:gd name="connsiteY2" fmla="*/ 0 h 1510396"/>
              <a:gd name="connsiteX3" fmla="*/ 5278583 w 5278583"/>
              <a:gd name="connsiteY3" fmla="*/ 251738 h 1510396"/>
              <a:gd name="connsiteX4" fmla="*/ 5278583 w 5278583"/>
              <a:gd name="connsiteY4" fmla="*/ 1258658 h 1510396"/>
              <a:gd name="connsiteX5" fmla="*/ 5026845 w 5278583"/>
              <a:gd name="connsiteY5" fmla="*/ 1510396 h 1510396"/>
              <a:gd name="connsiteX6" fmla="*/ 251738 w 5278583"/>
              <a:gd name="connsiteY6" fmla="*/ 1510396 h 1510396"/>
              <a:gd name="connsiteX7" fmla="*/ 0 w 5278583"/>
              <a:gd name="connsiteY7" fmla="*/ 1258658 h 1510396"/>
              <a:gd name="connsiteX8" fmla="*/ 0 w 5278583"/>
              <a:gd name="connsiteY8" fmla="*/ 251738 h 151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8583" h="1510396">
                <a:moveTo>
                  <a:pt x="0" y="251738"/>
                </a:moveTo>
                <a:cubicBezTo>
                  <a:pt x="0" y="112707"/>
                  <a:pt x="112707" y="0"/>
                  <a:pt x="251738" y="0"/>
                </a:cubicBezTo>
                <a:lnTo>
                  <a:pt x="5026845" y="0"/>
                </a:lnTo>
                <a:cubicBezTo>
                  <a:pt x="5165876" y="0"/>
                  <a:pt x="5278583" y="112707"/>
                  <a:pt x="5278583" y="251738"/>
                </a:cubicBezTo>
                <a:lnTo>
                  <a:pt x="5278583" y="1258658"/>
                </a:lnTo>
                <a:cubicBezTo>
                  <a:pt x="5278583" y="1397689"/>
                  <a:pt x="5165876" y="1510396"/>
                  <a:pt x="5026845" y="1510396"/>
                </a:cubicBezTo>
                <a:lnTo>
                  <a:pt x="251738" y="1510396"/>
                </a:lnTo>
                <a:cubicBezTo>
                  <a:pt x="112707" y="1510396"/>
                  <a:pt x="0" y="1397689"/>
                  <a:pt x="0" y="1258658"/>
                </a:cubicBezTo>
                <a:lnTo>
                  <a:pt x="0" y="2517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01" tIns="176601" rIns="176601" bIns="176601" numCol="1" spcCol="1270" anchor="ctr" anchorCtr="0">
            <a:noAutofit/>
          </a:bodyPr>
          <a:lstStyle/>
          <a:p>
            <a:pPr lvl="0" algn="l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dirty="0" smtClean="0"/>
              <a:t>New: </a:t>
            </a:r>
            <a:r>
              <a:rPr lang="cs-CZ" sz="2700" b="1" kern="1200" dirty="0" smtClean="0"/>
              <a:t>Remove channel </a:t>
            </a:r>
            <a:r>
              <a:rPr lang="cs-CZ" sz="2700" kern="1200" dirty="0" smtClean="0"/>
              <a:t>button</a:t>
            </a:r>
            <a:endParaRPr lang="en-GB" sz="2700" kern="1200" dirty="0"/>
          </a:p>
        </p:txBody>
      </p:sp>
      <p:sp>
        <p:nvSpPr>
          <p:cNvPr id="7" name="Freeform 6"/>
          <p:cNvSpPr/>
          <p:nvPr/>
        </p:nvSpPr>
        <p:spPr>
          <a:xfrm>
            <a:off x="3470787" y="524230"/>
            <a:ext cx="4550322" cy="1277414"/>
          </a:xfrm>
          <a:custGeom>
            <a:avLst/>
            <a:gdLst>
              <a:gd name="connsiteX0" fmla="*/ 0 w 5278583"/>
              <a:gd name="connsiteY0" fmla="*/ 251738 h 1510396"/>
              <a:gd name="connsiteX1" fmla="*/ 251738 w 5278583"/>
              <a:gd name="connsiteY1" fmla="*/ 0 h 1510396"/>
              <a:gd name="connsiteX2" fmla="*/ 5026845 w 5278583"/>
              <a:gd name="connsiteY2" fmla="*/ 0 h 1510396"/>
              <a:gd name="connsiteX3" fmla="*/ 5278583 w 5278583"/>
              <a:gd name="connsiteY3" fmla="*/ 251738 h 1510396"/>
              <a:gd name="connsiteX4" fmla="*/ 5278583 w 5278583"/>
              <a:gd name="connsiteY4" fmla="*/ 1258658 h 1510396"/>
              <a:gd name="connsiteX5" fmla="*/ 5026845 w 5278583"/>
              <a:gd name="connsiteY5" fmla="*/ 1510396 h 1510396"/>
              <a:gd name="connsiteX6" fmla="*/ 251738 w 5278583"/>
              <a:gd name="connsiteY6" fmla="*/ 1510396 h 1510396"/>
              <a:gd name="connsiteX7" fmla="*/ 0 w 5278583"/>
              <a:gd name="connsiteY7" fmla="*/ 1258658 h 1510396"/>
              <a:gd name="connsiteX8" fmla="*/ 0 w 5278583"/>
              <a:gd name="connsiteY8" fmla="*/ 251738 h 151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8583" h="1510396">
                <a:moveTo>
                  <a:pt x="0" y="251738"/>
                </a:moveTo>
                <a:cubicBezTo>
                  <a:pt x="0" y="112707"/>
                  <a:pt x="112707" y="0"/>
                  <a:pt x="251738" y="0"/>
                </a:cubicBezTo>
                <a:lnTo>
                  <a:pt x="5026845" y="0"/>
                </a:lnTo>
                <a:cubicBezTo>
                  <a:pt x="5165876" y="0"/>
                  <a:pt x="5278583" y="112707"/>
                  <a:pt x="5278583" y="251738"/>
                </a:cubicBezTo>
                <a:lnTo>
                  <a:pt x="5278583" y="1258658"/>
                </a:lnTo>
                <a:cubicBezTo>
                  <a:pt x="5278583" y="1397689"/>
                  <a:pt x="5165876" y="1510396"/>
                  <a:pt x="5026845" y="1510396"/>
                </a:cubicBezTo>
                <a:lnTo>
                  <a:pt x="251738" y="1510396"/>
                </a:lnTo>
                <a:cubicBezTo>
                  <a:pt x="112707" y="1510396"/>
                  <a:pt x="0" y="1397689"/>
                  <a:pt x="0" y="1258658"/>
                </a:cubicBezTo>
                <a:lnTo>
                  <a:pt x="0" y="2517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01" tIns="176601" rIns="176601" bIns="176601" numCol="1" spcCol="1270" anchor="ctr" anchorCtr="0">
            <a:noAutofit/>
          </a:bodyPr>
          <a:lstStyle/>
          <a:p>
            <a:pPr lvl="0" algn="l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700" b="1" kern="1200" dirty="0" smtClean="0"/>
              <a:t>start date </a:t>
            </a:r>
            <a:r>
              <a:rPr lang="cs-CZ" sz="2700" kern="1200" dirty="0" smtClean="0"/>
              <a:t>and </a:t>
            </a:r>
            <a:r>
              <a:rPr lang="cs-CZ" sz="2700" b="1" kern="1200" dirty="0" smtClean="0"/>
              <a:t>end date </a:t>
            </a:r>
            <a:r>
              <a:rPr lang="cs-CZ" sz="2700" kern="1200" dirty="0" smtClean="0"/>
              <a:t>on any channel </a:t>
            </a:r>
            <a:r>
              <a:rPr lang="en-GB" sz="2700" kern="1200" dirty="0" smtClean="0"/>
              <a:t>can be </a:t>
            </a:r>
            <a:r>
              <a:rPr lang="cs-CZ" sz="2700" kern="1200" dirty="0" smtClean="0"/>
              <a:t>appl</a:t>
            </a:r>
            <a:r>
              <a:rPr lang="en-GB" sz="2700" kern="1200" dirty="0" err="1" smtClean="0"/>
              <a:t>ied</a:t>
            </a:r>
            <a:r>
              <a:rPr lang="cs-CZ" sz="2700" kern="1200" dirty="0" smtClean="0"/>
              <a:t> to all channels</a:t>
            </a:r>
            <a:r>
              <a:rPr lang="en-GB" sz="2700" kern="1200" dirty="0" smtClean="0"/>
              <a:t> with a click</a:t>
            </a:r>
            <a:endParaRPr lang="en-GB" sz="2700" kern="1200" dirty="0"/>
          </a:p>
        </p:txBody>
      </p:sp>
      <p:sp>
        <p:nvSpPr>
          <p:cNvPr id="8" name="Freeform 7"/>
          <p:cNvSpPr/>
          <p:nvPr/>
        </p:nvSpPr>
        <p:spPr>
          <a:xfrm>
            <a:off x="5303161" y="3923964"/>
            <a:ext cx="4597924" cy="1510396"/>
          </a:xfrm>
          <a:custGeom>
            <a:avLst/>
            <a:gdLst>
              <a:gd name="connsiteX0" fmla="*/ 0 w 5278583"/>
              <a:gd name="connsiteY0" fmla="*/ 251738 h 1510396"/>
              <a:gd name="connsiteX1" fmla="*/ 251738 w 5278583"/>
              <a:gd name="connsiteY1" fmla="*/ 0 h 1510396"/>
              <a:gd name="connsiteX2" fmla="*/ 5026845 w 5278583"/>
              <a:gd name="connsiteY2" fmla="*/ 0 h 1510396"/>
              <a:gd name="connsiteX3" fmla="*/ 5278583 w 5278583"/>
              <a:gd name="connsiteY3" fmla="*/ 251738 h 1510396"/>
              <a:gd name="connsiteX4" fmla="*/ 5278583 w 5278583"/>
              <a:gd name="connsiteY4" fmla="*/ 1258658 h 1510396"/>
              <a:gd name="connsiteX5" fmla="*/ 5026845 w 5278583"/>
              <a:gd name="connsiteY5" fmla="*/ 1510396 h 1510396"/>
              <a:gd name="connsiteX6" fmla="*/ 251738 w 5278583"/>
              <a:gd name="connsiteY6" fmla="*/ 1510396 h 1510396"/>
              <a:gd name="connsiteX7" fmla="*/ 0 w 5278583"/>
              <a:gd name="connsiteY7" fmla="*/ 1258658 h 1510396"/>
              <a:gd name="connsiteX8" fmla="*/ 0 w 5278583"/>
              <a:gd name="connsiteY8" fmla="*/ 251738 h 151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8583" h="1510396">
                <a:moveTo>
                  <a:pt x="0" y="251738"/>
                </a:moveTo>
                <a:cubicBezTo>
                  <a:pt x="0" y="112707"/>
                  <a:pt x="112707" y="0"/>
                  <a:pt x="251738" y="0"/>
                </a:cubicBezTo>
                <a:lnTo>
                  <a:pt x="5026845" y="0"/>
                </a:lnTo>
                <a:cubicBezTo>
                  <a:pt x="5165876" y="0"/>
                  <a:pt x="5278583" y="112707"/>
                  <a:pt x="5278583" y="251738"/>
                </a:cubicBezTo>
                <a:lnTo>
                  <a:pt x="5278583" y="1258658"/>
                </a:lnTo>
                <a:cubicBezTo>
                  <a:pt x="5278583" y="1397689"/>
                  <a:pt x="5165876" y="1510396"/>
                  <a:pt x="5026845" y="1510396"/>
                </a:cubicBezTo>
                <a:lnTo>
                  <a:pt x="251738" y="1510396"/>
                </a:lnTo>
                <a:cubicBezTo>
                  <a:pt x="112707" y="1510396"/>
                  <a:pt x="0" y="1397689"/>
                  <a:pt x="0" y="1258658"/>
                </a:cubicBezTo>
                <a:lnTo>
                  <a:pt x="0" y="2517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01" tIns="176601" rIns="176601" bIns="176601" numCol="1" spcCol="1270" anchor="ctr" anchorCtr="0">
            <a:noAutofit/>
          </a:bodyPr>
          <a:lstStyle/>
          <a:p>
            <a:pPr lvl="0" algn="l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700" kern="1200" dirty="0" smtClean="0"/>
              <a:t>Add contents at the bottom of the channel as a dropdown menu with editable values.</a:t>
            </a:r>
            <a:endParaRPr lang="en-GB" sz="2700" kern="1200" dirty="0"/>
          </a:p>
        </p:txBody>
      </p:sp>
    </p:spTree>
    <p:extLst>
      <p:ext uri="{BB962C8B-B14F-4D97-AF65-F5344CB8AC3E}">
        <p14:creationId xmlns:p14="http://schemas.microsoft.com/office/powerpoint/2010/main" val="21251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D76547-D81D-3641-A137-0C743E2E6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117600"/>
            <a:ext cx="8775700" cy="4622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5471" y="3370567"/>
            <a:ext cx="10945556" cy="2681599"/>
            <a:chOff x="265471" y="3370567"/>
            <a:chExt cx="10945556" cy="2681599"/>
          </a:xfrm>
        </p:grpSpPr>
        <p:sp>
          <p:nvSpPr>
            <p:cNvPr id="6" name="Freeform 5"/>
            <p:cNvSpPr/>
            <p:nvPr/>
          </p:nvSpPr>
          <p:spPr>
            <a:xfrm>
              <a:off x="265471" y="3370567"/>
              <a:ext cx="3726426" cy="755820"/>
            </a:xfrm>
            <a:custGeom>
              <a:avLst/>
              <a:gdLst>
                <a:gd name="connsiteX0" fmla="*/ 0 w 6096000"/>
                <a:gd name="connsiteY0" fmla="*/ 125973 h 755820"/>
                <a:gd name="connsiteX1" fmla="*/ 125973 w 6096000"/>
                <a:gd name="connsiteY1" fmla="*/ 0 h 755820"/>
                <a:gd name="connsiteX2" fmla="*/ 5970027 w 6096000"/>
                <a:gd name="connsiteY2" fmla="*/ 0 h 755820"/>
                <a:gd name="connsiteX3" fmla="*/ 6096000 w 6096000"/>
                <a:gd name="connsiteY3" fmla="*/ 125973 h 755820"/>
                <a:gd name="connsiteX4" fmla="*/ 6096000 w 6096000"/>
                <a:gd name="connsiteY4" fmla="*/ 629847 h 755820"/>
                <a:gd name="connsiteX5" fmla="*/ 5970027 w 6096000"/>
                <a:gd name="connsiteY5" fmla="*/ 755820 h 755820"/>
                <a:gd name="connsiteX6" fmla="*/ 125973 w 6096000"/>
                <a:gd name="connsiteY6" fmla="*/ 755820 h 755820"/>
                <a:gd name="connsiteX7" fmla="*/ 0 w 6096000"/>
                <a:gd name="connsiteY7" fmla="*/ 629847 h 755820"/>
                <a:gd name="connsiteX8" fmla="*/ 0 w 6096000"/>
                <a:gd name="connsiteY8" fmla="*/ 125973 h 75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755820">
                  <a:moveTo>
                    <a:pt x="0" y="125973"/>
                  </a:moveTo>
                  <a:cubicBezTo>
                    <a:pt x="0" y="56400"/>
                    <a:pt x="56400" y="0"/>
                    <a:pt x="125973" y="0"/>
                  </a:cubicBezTo>
                  <a:lnTo>
                    <a:pt x="5970027" y="0"/>
                  </a:lnTo>
                  <a:cubicBezTo>
                    <a:pt x="6039600" y="0"/>
                    <a:pt x="6096000" y="56400"/>
                    <a:pt x="6096000" y="125973"/>
                  </a:cubicBezTo>
                  <a:lnTo>
                    <a:pt x="6096000" y="629847"/>
                  </a:lnTo>
                  <a:cubicBezTo>
                    <a:pt x="6096000" y="699420"/>
                    <a:pt x="6039600" y="755820"/>
                    <a:pt x="5970027" y="755820"/>
                  </a:cubicBezTo>
                  <a:lnTo>
                    <a:pt x="125973" y="755820"/>
                  </a:lnTo>
                  <a:cubicBezTo>
                    <a:pt x="56400" y="755820"/>
                    <a:pt x="0" y="699420"/>
                    <a:pt x="0" y="629847"/>
                  </a:cubicBezTo>
                  <a:lnTo>
                    <a:pt x="0" y="1259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286" tIns="109286" rIns="109286" bIns="109286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kern="1200" dirty="0" smtClean="0"/>
                <a:t>New</a:t>
              </a:r>
              <a:r>
                <a:rPr lang="en-GB" sz="1900" kern="1200" dirty="0" smtClean="0"/>
                <a:t>:</a:t>
              </a:r>
              <a:r>
                <a:rPr lang="cs-CZ" sz="1900" kern="1200" dirty="0" smtClean="0"/>
                <a:t> complexity dropdown menu selected by the campaign manager</a:t>
              </a:r>
              <a:endParaRPr lang="en-GB" sz="19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7367024" y="4292742"/>
              <a:ext cx="3116826" cy="755820"/>
            </a:xfrm>
            <a:custGeom>
              <a:avLst/>
              <a:gdLst>
                <a:gd name="connsiteX0" fmla="*/ 0 w 6096000"/>
                <a:gd name="connsiteY0" fmla="*/ 125973 h 755820"/>
                <a:gd name="connsiteX1" fmla="*/ 125973 w 6096000"/>
                <a:gd name="connsiteY1" fmla="*/ 0 h 755820"/>
                <a:gd name="connsiteX2" fmla="*/ 5970027 w 6096000"/>
                <a:gd name="connsiteY2" fmla="*/ 0 h 755820"/>
                <a:gd name="connsiteX3" fmla="*/ 6096000 w 6096000"/>
                <a:gd name="connsiteY3" fmla="*/ 125973 h 755820"/>
                <a:gd name="connsiteX4" fmla="*/ 6096000 w 6096000"/>
                <a:gd name="connsiteY4" fmla="*/ 629847 h 755820"/>
                <a:gd name="connsiteX5" fmla="*/ 5970027 w 6096000"/>
                <a:gd name="connsiteY5" fmla="*/ 755820 h 755820"/>
                <a:gd name="connsiteX6" fmla="*/ 125973 w 6096000"/>
                <a:gd name="connsiteY6" fmla="*/ 755820 h 755820"/>
                <a:gd name="connsiteX7" fmla="*/ 0 w 6096000"/>
                <a:gd name="connsiteY7" fmla="*/ 629847 h 755820"/>
                <a:gd name="connsiteX8" fmla="*/ 0 w 6096000"/>
                <a:gd name="connsiteY8" fmla="*/ 125973 h 75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755820">
                  <a:moveTo>
                    <a:pt x="0" y="125973"/>
                  </a:moveTo>
                  <a:cubicBezTo>
                    <a:pt x="0" y="56400"/>
                    <a:pt x="56400" y="0"/>
                    <a:pt x="125973" y="0"/>
                  </a:cubicBezTo>
                  <a:lnTo>
                    <a:pt x="5970027" y="0"/>
                  </a:lnTo>
                  <a:cubicBezTo>
                    <a:pt x="6039600" y="0"/>
                    <a:pt x="6096000" y="56400"/>
                    <a:pt x="6096000" y="125973"/>
                  </a:cubicBezTo>
                  <a:lnTo>
                    <a:pt x="6096000" y="629847"/>
                  </a:lnTo>
                  <a:cubicBezTo>
                    <a:pt x="6096000" y="699420"/>
                    <a:pt x="6039600" y="755820"/>
                    <a:pt x="5970027" y="755820"/>
                  </a:cubicBezTo>
                  <a:lnTo>
                    <a:pt x="125973" y="755820"/>
                  </a:lnTo>
                  <a:cubicBezTo>
                    <a:pt x="56400" y="755820"/>
                    <a:pt x="0" y="699420"/>
                    <a:pt x="0" y="629847"/>
                  </a:cubicBezTo>
                  <a:lnTo>
                    <a:pt x="0" y="1259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286" tIns="109286" rIns="109286" bIns="109286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kern="1200" dirty="0" smtClean="0"/>
                <a:t>New</a:t>
              </a:r>
              <a:r>
                <a:rPr lang="en-GB" sz="1900" kern="1200" dirty="0" smtClean="0"/>
                <a:t>:</a:t>
              </a:r>
              <a:r>
                <a:rPr lang="cs-CZ" sz="1900" kern="1200" dirty="0" smtClean="0"/>
                <a:t> Number of Coupon Codes either New or Reused</a:t>
              </a:r>
              <a:endParaRPr lang="en-GB" sz="19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7367024" y="5202091"/>
              <a:ext cx="3844003" cy="850075"/>
            </a:xfrm>
            <a:custGeom>
              <a:avLst/>
              <a:gdLst>
                <a:gd name="connsiteX0" fmla="*/ 0 w 6096000"/>
                <a:gd name="connsiteY0" fmla="*/ 125973 h 755820"/>
                <a:gd name="connsiteX1" fmla="*/ 125973 w 6096000"/>
                <a:gd name="connsiteY1" fmla="*/ 0 h 755820"/>
                <a:gd name="connsiteX2" fmla="*/ 5970027 w 6096000"/>
                <a:gd name="connsiteY2" fmla="*/ 0 h 755820"/>
                <a:gd name="connsiteX3" fmla="*/ 6096000 w 6096000"/>
                <a:gd name="connsiteY3" fmla="*/ 125973 h 755820"/>
                <a:gd name="connsiteX4" fmla="*/ 6096000 w 6096000"/>
                <a:gd name="connsiteY4" fmla="*/ 629847 h 755820"/>
                <a:gd name="connsiteX5" fmla="*/ 5970027 w 6096000"/>
                <a:gd name="connsiteY5" fmla="*/ 755820 h 755820"/>
                <a:gd name="connsiteX6" fmla="*/ 125973 w 6096000"/>
                <a:gd name="connsiteY6" fmla="*/ 755820 h 755820"/>
                <a:gd name="connsiteX7" fmla="*/ 0 w 6096000"/>
                <a:gd name="connsiteY7" fmla="*/ 629847 h 755820"/>
                <a:gd name="connsiteX8" fmla="*/ 0 w 6096000"/>
                <a:gd name="connsiteY8" fmla="*/ 125973 h 75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755820">
                  <a:moveTo>
                    <a:pt x="0" y="125973"/>
                  </a:moveTo>
                  <a:cubicBezTo>
                    <a:pt x="0" y="56400"/>
                    <a:pt x="56400" y="0"/>
                    <a:pt x="125973" y="0"/>
                  </a:cubicBezTo>
                  <a:lnTo>
                    <a:pt x="5970027" y="0"/>
                  </a:lnTo>
                  <a:cubicBezTo>
                    <a:pt x="6039600" y="0"/>
                    <a:pt x="6096000" y="56400"/>
                    <a:pt x="6096000" y="125973"/>
                  </a:cubicBezTo>
                  <a:lnTo>
                    <a:pt x="6096000" y="629847"/>
                  </a:lnTo>
                  <a:cubicBezTo>
                    <a:pt x="6096000" y="699420"/>
                    <a:pt x="6039600" y="755820"/>
                    <a:pt x="5970027" y="755820"/>
                  </a:cubicBezTo>
                  <a:lnTo>
                    <a:pt x="125973" y="755820"/>
                  </a:lnTo>
                  <a:cubicBezTo>
                    <a:pt x="56400" y="755820"/>
                    <a:pt x="0" y="699420"/>
                    <a:pt x="0" y="629847"/>
                  </a:cubicBezTo>
                  <a:lnTo>
                    <a:pt x="0" y="1259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286" tIns="109286" rIns="109286" bIns="109286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kern="1200" dirty="0" smtClean="0"/>
                <a:t>Coupon Codes are </a:t>
              </a:r>
              <a:r>
                <a:rPr lang="cs-CZ" sz="1900" u="sng" kern="1200" dirty="0" smtClean="0"/>
                <a:t>not</a:t>
              </a:r>
              <a:r>
                <a:rPr lang="cs-CZ" sz="1900" kern="1200" dirty="0" smtClean="0"/>
                <a:t> the same as the audience size. It‘s the number of separate discounts being created.</a:t>
              </a:r>
              <a:endParaRPr lang="en-GB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60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E2847-E016-DD45-8664-448523A43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097" y="932291"/>
            <a:ext cx="8826500" cy="4064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59978" y="5034200"/>
            <a:ext cx="6308623" cy="1551420"/>
            <a:chOff x="0" y="217344"/>
            <a:chExt cx="8763000" cy="1551420"/>
          </a:xfrm>
        </p:grpSpPr>
        <p:sp>
          <p:nvSpPr>
            <p:cNvPr id="4" name="Rounded Rectangle 3"/>
            <p:cNvSpPr/>
            <p:nvPr/>
          </p:nvSpPr>
          <p:spPr>
            <a:xfrm>
              <a:off x="0" y="217344"/>
              <a:ext cx="8763000" cy="15514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 txBox="1"/>
            <p:nvPr/>
          </p:nvSpPr>
          <p:spPr>
            <a:xfrm>
              <a:off x="75734" y="293078"/>
              <a:ext cx="8611532" cy="1399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900" kern="1200" dirty="0" smtClean="0"/>
                <a:t>DBM: </a:t>
              </a:r>
              <a:r>
                <a:rPr lang="cs-CZ" sz="3900" kern="1200" dirty="0" smtClean="0"/>
                <a:t>same as previous iteration of SPARC.</a:t>
              </a:r>
              <a:endParaRPr lang="en-GB" sz="3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99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1349</Words>
  <Application>Microsoft Office PowerPoint</Application>
  <PresentationFormat>Widescreen</PresentationFormat>
  <Paragraphs>165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Introduction to SPARC Core Upgrade</vt:lpstr>
      <vt:lpstr>Create Campaign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 Campaign</vt:lpstr>
      <vt:lpstr>PowerPoint Presentation</vt:lpstr>
      <vt:lpstr> Planning Dashboard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You’re all set! Make sure you watch the training video as well.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Cord, Thomas(AWF)</dc:creator>
  <cp:lastModifiedBy>Ahmad, Sab(AWF)</cp:lastModifiedBy>
  <cp:revision>25</cp:revision>
  <dcterms:created xsi:type="dcterms:W3CDTF">2018-03-19T17:21:31Z</dcterms:created>
  <dcterms:modified xsi:type="dcterms:W3CDTF">2018-04-03T09:39:51Z</dcterms:modified>
</cp:coreProperties>
</file>