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414AC-6381-423C-8855-6A2DA964B05A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08A9-49F9-4CE9-92CD-8033F269E84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10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110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031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009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234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234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234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002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031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009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08A9-49F9-4CE9-92CD-8033F269E847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068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952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936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80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458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744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17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283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251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509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176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975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64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C274F-46A6-4750-901F-4101E629198F}" type="datetimeFigureOut">
              <a:rPr lang="en-MY" smtClean="0"/>
              <a:t>22/3/2018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CDE82-B5F5-47CE-A2C3-C5ABE00D64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87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slide" Target="slide10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age result for 池塘卡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2474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楷体" pitchFamily="49" charset="-122"/>
                <a:ea typeface="楷体" pitchFamily="49" charset="-122"/>
              </a:rPr>
              <a:t>南</a:t>
            </a:r>
            <a:r>
              <a:rPr lang="zh-CN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楷体" pitchFamily="49" charset="-122"/>
                <a:ea typeface="楷体" pitchFamily="49" charset="-122"/>
              </a:rPr>
              <a:t>池   </a:t>
            </a: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楷体" pitchFamily="49" charset="-122"/>
                <a:ea typeface="楷体" pitchFamily="49" charset="-122"/>
              </a:rPr>
              <a:t>李郢）</a:t>
            </a:r>
            <a:endParaRPr lang="en-MY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Action Button: Custom 4">
            <a:hlinkClick r:id="" action="ppaction://hlinkshowjump?jump=lastslide" highlightClick="1"/>
          </p:cNvPr>
          <p:cNvSpPr/>
          <p:nvPr/>
        </p:nvSpPr>
        <p:spPr>
          <a:xfrm>
            <a:off x="8028384" y="6055702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376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2 0.04994 C -0.05347 0.04023 -0.03281 0.03098 -0.02552 0.03098 C 0.02049 0.03098 0.06771 0.18266 0.06771 0.33526 C 0.06771 0.25826 0.09115 0.18266 0.11355 0.18266 C 0.13716 0.18266 0.15921 0.25919 0.15921 0.33526 C 0.15921 0.29711 0.17118 0.25826 0.18299 0.25826 C 0.19462 0.25826 0.2066 0.29595 0.2066 0.33526 C 0.2066 0.31537 0.21233 0.29711 0.21841 0.29711 C 0.22431 0.29711 0.23021 0.31653 0.23021 0.33526 C 0.23021 0.32485 0.23299 0.31537 0.23594 0.31537 C 0.2375 0.31537 0.24184 0.32532 0.24184 0.33526 C 0.24184 0.32994 0.24341 0.32485 0.24497 0.32485 C 0.24497 0.32601 0.24792 0.32971 0.24792 0.33526 C 0.24792 0.33225 0.24792 0.32994 0.24948 0.32994 C 0.24948 0.3311 0.25122 0.33271 0.25122 0.33526 C 0.25122 0.33387 0.25122 0.33225 0.25122 0.3311 C 0.25261 0.3311 0.25261 0.33225 0.25261 0.33387 C 0.25434 0.33387 0.25434 0.33271 0.25434 0.3311 C 0.25608 0.3311 0.25608 0.33225 0.25608 0.3338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146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342900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 flipH="1">
            <a:off x="467544" y="1340768"/>
            <a:ext cx="8496944" cy="208823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对不起，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你答错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了。请重新尝试！</a:t>
            </a:r>
            <a:endParaRPr lang="en-MY" sz="3200" dirty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MY" dirty="0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6372200" y="2551810"/>
            <a:ext cx="1008112" cy="504056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返回</a:t>
            </a:r>
            <a:endParaRPr lang="en-MY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45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61"/>
            <a:ext cx="9144000" cy="68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小孩子卡通动态图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055943"/>
            <a:ext cx="2873052" cy="34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231740" y="391647"/>
            <a:ext cx="4680520" cy="2664296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恭喜你们成功获得彩色园的入门票。现在你们可以好好参观这里的独特风景了！</a:t>
            </a:r>
            <a:endParaRPr lang="en-MY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4618" r="3656" b="30804"/>
          <a:stretch/>
        </p:blipFill>
        <p:spPr bwMode="auto">
          <a:xfrm>
            <a:off x="3707904" y="3789040"/>
            <a:ext cx="3668457" cy="13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tion Button: Custom 8">
            <a:hlinkClick r:id="" action="ppaction://hlinkshowjump?jump=firstslide" highlightClick="1"/>
          </p:cNvPr>
          <p:cNvSpPr/>
          <p:nvPr/>
        </p:nvSpPr>
        <p:spPr>
          <a:xfrm>
            <a:off x="6912260" y="612430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8028384" y="612430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22473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2" y="-10886"/>
            <a:ext cx="9144000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23528" y="673368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firstslide" highlightClick="1"/>
          </p:cNvPr>
          <p:cNvSpPr/>
          <p:nvPr/>
        </p:nvSpPr>
        <p:spPr>
          <a:xfrm>
            <a:off x="6797424" y="6010448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Action Button: Custom 9">
            <a:hlinkClick r:id="" action="ppaction://hlinkshowjump?jump=lastslide" highlightClick="1"/>
          </p:cNvPr>
          <p:cNvSpPr/>
          <p:nvPr/>
        </p:nvSpPr>
        <p:spPr>
          <a:xfrm>
            <a:off x="7879157" y="601014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46474" t="31190" r="30922" b="24428"/>
          <a:stretch/>
        </p:blipFill>
        <p:spPr bwMode="auto">
          <a:xfrm>
            <a:off x="2195736" y="1124744"/>
            <a:ext cx="5212027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8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2" y="-10886"/>
            <a:ext cx="9144000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97837" y="313328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/>
          <p:nvPr/>
        </p:nvSpPr>
        <p:spPr>
          <a:xfrm>
            <a:off x="5900789" y="599931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/>
          <p:nvPr/>
        </p:nvSpPr>
        <p:spPr>
          <a:xfrm>
            <a:off x="6963785" y="599931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Action Button: Custom 15">
            <a:hlinkClick r:id="" action="ppaction://hlinkshowjump?jump=lastslide" highlightClick="1"/>
          </p:cNvPr>
          <p:cNvSpPr/>
          <p:nvPr/>
        </p:nvSpPr>
        <p:spPr>
          <a:xfrm>
            <a:off x="8022182" y="5999317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/>
          <a:srcRect l="46474" t="31190" r="30922" b="24428"/>
          <a:stretch/>
        </p:blipFill>
        <p:spPr bwMode="auto">
          <a:xfrm>
            <a:off x="175703" y="1631272"/>
            <a:ext cx="5212027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276855" y="3513208"/>
            <a:ext cx="659233" cy="86906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/>
          <p:cNvSpPr/>
          <p:nvPr/>
        </p:nvSpPr>
        <p:spPr>
          <a:xfrm>
            <a:off x="936088" y="3513207"/>
            <a:ext cx="672808" cy="86906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Oval 9"/>
          <p:cNvSpPr/>
          <p:nvPr/>
        </p:nvSpPr>
        <p:spPr>
          <a:xfrm>
            <a:off x="2252929" y="3529986"/>
            <a:ext cx="545640" cy="86906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Oval 10"/>
          <p:cNvSpPr/>
          <p:nvPr/>
        </p:nvSpPr>
        <p:spPr>
          <a:xfrm>
            <a:off x="3419872" y="3513208"/>
            <a:ext cx="1440160" cy="869061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Line Callout 3 6"/>
          <p:cNvSpPr/>
          <p:nvPr/>
        </p:nvSpPr>
        <p:spPr>
          <a:xfrm>
            <a:off x="5868144" y="1954999"/>
            <a:ext cx="3024336" cy="2009517"/>
          </a:xfrm>
          <a:prstGeom prst="borderCallout3">
            <a:avLst>
              <a:gd name="adj1" fmla="val 41657"/>
              <a:gd name="adj2" fmla="val -12195"/>
              <a:gd name="adj3" fmla="val 55008"/>
              <a:gd name="adj4" fmla="val -21422"/>
              <a:gd name="adj5" fmla="val 73744"/>
              <a:gd name="adj6" fmla="val -28839"/>
              <a:gd name="adj7" fmla="val 83557"/>
              <a:gd name="adj8" fmla="val -359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溢：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充满而流了出来。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榼：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古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代酒器。</a:t>
            </a: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醪：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浊酒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未滤出渣子的酒。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接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䍠：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古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代一种头巾。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6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2" y="-10886"/>
            <a:ext cx="9144000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84138" l="6052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7" t="18132" r="7831" b="19614"/>
          <a:stretch/>
        </p:blipFill>
        <p:spPr bwMode="auto">
          <a:xfrm rot="5400000">
            <a:off x="6925848" y="1451619"/>
            <a:ext cx="3385617" cy="8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2985" y="738248"/>
            <a:ext cx="75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白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话译文</a:t>
            </a:r>
            <a:endParaRPr lang="en-MY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6"/>
          <a:srcRect l="29837" t="18649" r="24412" b="16064"/>
          <a:stretch/>
        </p:blipFill>
        <p:spPr bwMode="auto">
          <a:xfrm>
            <a:off x="179512" y="188716"/>
            <a:ext cx="8009239" cy="6408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ction Button: Custom 9">
            <a:hlinkClick r:id="" action="ppaction://hlinkshowjump?jump=firstslide" highlightClick="1"/>
          </p:cNvPr>
          <p:cNvSpPr/>
          <p:nvPr/>
        </p:nvSpPr>
        <p:spPr>
          <a:xfrm>
            <a:off x="5952119" y="6021446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/>
          <p:nvPr/>
        </p:nvSpPr>
        <p:spPr>
          <a:xfrm>
            <a:off x="7020272" y="6021288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/>
          <p:nvPr/>
        </p:nvSpPr>
        <p:spPr>
          <a:xfrm>
            <a:off x="8092525" y="6021288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81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043" y="332656"/>
            <a:ext cx="3754760" cy="864095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作者简介</a:t>
            </a:r>
            <a:endParaRPr lang="en-MY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777" y="1339822"/>
            <a:ext cx="5547005" cy="44012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李郢，字楚望，长安人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大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中十年，第进士，官终侍御史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诗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作多写景状物，风格以老练沉郁为主。代表作有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南池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阳羡春歌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茶山贡焙歌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园居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中元夜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晚泊松江驿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七夕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江亭晚望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孔雀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画鼓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晓井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等，其中以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南池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流传最广。</a:t>
            </a:r>
            <a:endParaRPr lang="en-MY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previousslide" highlightClick="1"/>
          </p:cNvPr>
          <p:cNvSpPr/>
          <p:nvPr/>
        </p:nvSpPr>
        <p:spPr>
          <a:xfrm>
            <a:off x="7020272" y="601467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8100392" y="601467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9822"/>
            <a:ext cx="2391517" cy="280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6012160" y="601467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41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古诗鉴赏</a:t>
            </a:r>
            <a:endParaRPr lang="en-MY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89209" l="2462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359973"/>
            <a:ext cx="10225136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809"/>
            <a:ext cx="8229600" cy="45259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南池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是晚唐诗人李郢所写的一首七言绝句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这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首诗描写了一家三口，在池塘钓鱼时的欢乐情景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诗人生动有趣地描绘了一家人垂钓时兴致勃勃，其乐融融的生活场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面，读起来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令人感到温馨有趣。</a:t>
            </a:r>
            <a:endParaRPr lang="en-MY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firstslide" highlightClick="1"/>
          </p:cNvPr>
          <p:cNvSpPr/>
          <p:nvPr/>
        </p:nvSpPr>
        <p:spPr>
          <a:xfrm>
            <a:off x="5905263" y="612430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/>
        </p:nvSpPr>
        <p:spPr>
          <a:xfrm>
            <a:off x="6948264" y="615171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" action="ppaction://hlinkshowjump?jump=lastslide" highlightClick="1"/>
          </p:cNvPr>
          <p:cNvSpPr/>
          <p:nvPr/>
        </p:nvSpPr>
        <p:spPr>
          <a:xfrm>
            <a:off x="7999803" y="6151717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61"/>
            <a:ext cx="9144000" cy="68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小孩子卡通动态图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48880" y="3055943"/>
            <a:ext cx="2873052" cy="34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231740" y="391647"/>
            <a:ext cx="4680520" cy="2664296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欢迎来到彩色园。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现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在你们必须回答几个问题才可以获得通往彩色园的入门票喔！</a:t>
            </a:r>
            <a:endParaRPr lang="en-MY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firstslide" highlightClick="1"/>
          </p:cNvPr>
          <p:cNvSpPr/>
          <p:nvPr/>
        </p:nvSpPr>
        <p:spPr>
          <a:xfrm>
            <a:off x="5844673" y="615171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" action="ppaction://hlinkshowjump?jump=previousslide" highlightClick="1"/>
          </p:cNvPr>
          <p:cNvSpPr/>
          <p:nvPr/>
        </p:nvSpPr>
        <p:spPr>
          <a:xfrm>
            <a:off x="7020272" y="615171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Action Button: Custom 9">
            <a:hlinkClick r:id="" action="ppaction://hlinkshowjump?jump=lastslide" highlightClick="1"/>
          </p:cNvPr>
          <p:cNvSpPr/>
          <p:nvPr/>
        </p:nvSpPr>
        <p:spPr>
          <a:xfrm>
            <a:off x="8100392" y="6154882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4555353" y="3717032"/>
            <a:ext cx="1289320" cy="64807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开始</a:t>
            </a:r>
            <a:endParaRPr lang="en-MY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720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41788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61"/>
            <a:ext cx="9144000" cy="68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试辨别以下事项的对错，并为正确的事项选出笑脸；错误的事项选哭脸。</a:t>
            </a:r>
            <a:endParaRPr lang="en-MY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43197"/>
            <a:ext cx="8579296" cy="499715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这首古诗主要描绘了一家人捕鱼过日，带出了艰辛的生活场面。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2.《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南池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诗里的“供饵”指的是小男孩在喂鱼。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诗中“</a:t>
            </a:r>
            <a:r>
              <a:rPr lang="zh-TW" altLang="en-US" dirty="0" smtClean="0">
                <a:latin typeface="楷体" pitchFamily="49" charset="-122"/>
                <a:ea typeface="楷体" pitchFamily="49" charset="-122"/>
              </a:rPr>
              <a:t>溢榼香醪倒接䍠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”指的是丈夫倒裹头巾，身旁满满一壶浊酒飘出浓浓的香气。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endParaRPr lang="en-US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4. 《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南池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是晚唐诗人李郢所写的一首七言绝句。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797074" cy="7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58" y="3087638"/>
            <a:ext cx="797074" cy="7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083" y1="47708" x2="2083" y2="47708"/>
                        <a14:foregroundMark x1="5208" y1="41458" x2="5208" y2="41458"/>
                        <a14:foregroundMark x1="6458" y1="38333" x2="6667" y2="37500"/>
                        <a14:foregroundMark x1="6875" y1="34792" x2="6875" y2="34792"/>
                        <a14:foregroundMark x1="6458" y1="44792" x2="6458" y2="47708"/>
                        <a14:foregroundMark x1="6042" y1="49583" x2="5417" y2="50833"/>
                        <a14:foregroundMark x1="5417" y1="52500" x2="5417" y2="58542"/>
                        <a14:foregroundMark x1="5417" y1="59792" x2="5417" y2="60833"/>
                        <a14:foregroundMark x1="6875" y1="65625" x2="6875" y2="65625"/>
                        <a14:foregroundMark x1="7292" y1="65208" x2="7292" y2="65208"/>
                        <a14:foregroundMark x1="7292" y1="65833" x2="7917" y2="68333"/>
                        <a14:foregroundMark x1="8542" y1="70208" x2="8542" y2="70208"/>
                        <a14:foregroundMark x1="9792" y1="72500" x2="10208" y2="73542"/>
                        <a14:foregroundMark x1="10833" y1="73750" x2="10833" y2="73750"/>
                        <a14:foregroundMark x1="11250" y1="74792" x2="11875" y2="75625"/>
                        <a14:foregroundMark x1="13125" y1="79792" x2="13125" y2="79792"/>
                        <a14:foregroundMark x1="13125" y1="80417" x2="13125" y2="80417"/>
                        <a14:foregroundMark x1="16667" y1="82292" x2="16667" y2="82292"/>
                        <a14:foregroundMark x1="16875" y1="82917" x2="16875" y2="82917"/>
                        <a14:foregroundMark x1="16667" y1="83125" x2="16667" y2="83125"/>
                        <a14:foregroundMark x1="17292" y1="87500" x2="17292" y2="87500"/>
                        <a14:foregroundMark x1="20000" y1="89167" x2="20000" y2="89167"/>
                        <a14:foregroundMark x1="84167" y1="81875" x2="84167" y2="81875"/>
                        <a14:foregroundMark x1="93125" y1="73542" x2="93125" y2="73542"/>
                        <a14:foregroundMark x1="93958" y1="59167" x2="93958" y2="59167"/>
                        <a14:foregroundMark x1="95208" y1="41042" x2="95208" y2="41042"/>
                        <a14:foregroundMark x1="84583" y1="22500" x2="84583" y2="22500"/>
                        <a14:foregroundMark x1="86667" y1="21875" x2="86667" y2="21875"/>
                        <a14:foregroundMark x1="90000" y1="25000" x2="90208" y2="25833"/>
                        <a14:foregroundMark x1="97500" y1="38542" x2="97500" y2="38542"/>
                        <a14:foregroundMark x1="92708" y1="32292" x2="92708" y2="32292"/>
                        <a14:foregroundMark x1="79375" y1="15625" x2="79375" y2="15625"/>
                        <a14:foregroundMark x1="83333" y1="15208" x2="83333" y2="15208"/>
                        <a14:foregroundMark x1="86042" y1="18958" x2="86042" y2="18958"/>
                        <a14:foregroundMark x1="63542" y1="7500" x2="63542" y2="7500"/>
                        <a14:foregroundMark x1="15833" y1="18542" x2="15833" y2="18542"/>
                        <a14:foregroundMark x1="8750" y1="23125" x2="8750" y2="23125"/>
                        <a14:foregroundMark x1="11458" y1="22500" x2="11458" y2="22500"/>
                        <a14:foregroundMark x1="10000" y1="29167" x2="10000" y2="29167"/>
                        <a14:foregroundMark x1="14583" y1="23542" x2="14583" y2="23542"/>
                        <a14:foregroundMark x1="17292" y1="18125" x2="17292" y2="18125"/>
                        <a14:foregroundMark x1="23333" y1="11042" x2="23333" y2="11042"/>
                        <a14:foregroundMark x1="26875" y1="8333" x2="26875" y2="8333"/>
                        <a14:foregroundMark x1="27917" y1="7500" x2="27917" y2="7500"/>
                        <a14:foregroundMark x1="31875" y1="5833" x2="31875" y2="5833"/>
                        <a14:foregroundMark x1="37500" y1="4375" x2="37500" y2="4375"/>
                        <a14:foregroundMark x1="30000" y1="11042" x2="30000" y2="11042"/>
                        <a14:foregroundMark x1="19167" y1="11667" x2="19167" y2="11667"/>
                        <a14:foregroundMark x1="46667" y1="1875" x2="46667" y2="1875"/>
                        <a14:foregroundMark x1="43958" y1="3750" x2="43958" y2="3750"/>
                        <a14:foregroundMark x1="49792" y1="2917" x2="49792" y2="2917"/>
                        <a14:foregroundMark x1="55833" y1="1667" x2="55833" y2="1667"/>
                        <a14:foregroundMark x1="59375" y1="3750" x2="59375" y2="3750"/>
                        <a14:foregroundMark x1="66042" y1="4792" x2="66042" y2="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2" y="2108473"/>
            <a:ext cx="600447" cy="60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083" y1="47708" x2="2083" y2="47708"/>
                        <a14:foregroundMark x1="5208" y1="41458" x2="5208" y2="41458"/>
                        <a14:foregroundMark x1="6458" y1="38333" x2="6667" y2="37500"/>
                        <a14:foregroundMark x1="6875" y1="34792" x2="6875" y2="34792"/>
                        <a14:foregroundMark x1="6458" y1="44792" x2="6458" y2="47708"/>
                        <a14:foregroundMark x1="6042" y1="49583" x2="5417" y2="50833"/>
                        <a14:foregroundMark x1="5417" y1="52500" x2="5417" y2="58542"/>
                        <a14:foregroundMark x1="5417" y1="59792" x2="5417" y2="60833"/>
                        <a14:foregroundMark x1="6875" y1="65625" x2="6875" y2="65625"/>
                        <a14:foregroundMark x1="7292" y1="65208" x2="7292" y2="65208"/>
                        <a14:foregroundMark x1="7292" y1="65833" x2="7917" y2="68333"/>
                        <a14:foregroundMark x1="8542" y1="70208" x2="8542" y2="70208"/>
                        <a14:foregroundMark x1="9792" y1="72500" x2="10208" y2="73542"/>
                        <a14:foregroundMark x1="10833" y1="73750" x2="10833" y2="73750"/>
                        <a14:foregroundMark x1="11250" y1="74792" x2="11875" y2="75625"/>
                        <a14:foregroundMark x1="13125" y1="79792" x2="13125" y2="79792"/>
                        <a14:foregroundMark x1="13125" y1="80417" x2="13125" y2="80417"/>
                        <a14:foregroundMark x1="16667" y1="82292" x2="16667" y2="82292"/>
                        <a14:foregroundMark x1="16875" y1="82917" x2="16875" y2="82917"/>
                        <a14:foregroundMark x1="16667" y1="83125" x2="16667" y2="83125"/>
                        <a14:foregroundMark x1="17292" y1="87500" x2="17292" y2="87500"/>
                        <a14:foregroundMark x1="20000" y1="89167" x2="20000" y2="89167"/>
                        <a14:foregroundMark x1="84167" y1="81875" x2="84167" y2="81875"/>
                        <a14:foregroundMark x1="93125" y1="73542" x2="93125" y2="73542"/>
                        <a14:foregroundMark x1="93958" y1="59167" x2="93958" y2="59167"/>
                        <a14:foregroundMark x1="95208" y1="41042" x2="95208" y2="41042"/>
                        <a14:foregroundMark x1="84583" y1="22500" x2="84583" y2="22500"/>
                        <a14:foregroundMark x1="86667" y1="21875" x2="86667" y2="21875"/>
                        <a14:foregroundMark x1="90000" y1="25000" x2="90208" y2="25833"/>
                        <a14:foregroundMark x1="97500" y1="38542" x2="97500" y2="38542"/>
                        <a14:foregroundMark x1="92708" y1="32292" x2="92708" y2="32292"/>
                        <a14:foregroundMark x1="79375" y1="15625" x2="79375" y2="15625"/>
                        <a14:foregroundMark x1="83333" y1="15208" x2="83333" y2="15208"/>
                        <a14:foregroundMark x1="86042" y1="18958" x2="86042" y2="18958"/>
                        <a14:foregroundMark x1="63542" y1="7500" x2="63542" y2="7500"/>
                        <a14:foregroundMark x1="15833" y1="18542" x2="15833" y2="18542"/>
                        <a14:foregroundMark x1="8750" y1="23125" x2="8750" y2="23125"/>
                        <a14:foregroundMark x1="11458" y1="22500" x2="11458" y2="22500"/>
                        <a14:foregroundMark x1="10000" y1="29167" x2="10000" y2="29167"/>
                        <a14:foregroundMark x1="14583" y1="23542" x2="14583" y2="23542"/>
                        <a14:foregroundMark x1="17292" y1="18125" x2="17292" y2="18125"/>
                        <a14:foregroundMark x1="23333" y1="11042" x2="23333" y2="11042"/>
                        <a14:foregroundMark x1="26875" y1="8333" x2="26875" y2="8333"/>
                        <a14:foregroundMark x1="27917" y1="7500" x2="27917" y2="7500"/>
                        <a14:foregroundMark x1="31875" y1="5833" x2="31875" y2="5833"/>
                        <a14:foregroundMark x1="37500" y1="4375" x2="37500" y2="4375"/>
                        <a14:foregroundMark x1="30000" y1="11042" x2="30000" y2="11042"/>
                        <a14:foregroundMark x1="19167" y1="11667" x2="19167" y2="11667"/>
                        <a14:foregroundMark x1="46667" y1="1875" x2="46667" y2="1875"/>
                        <a14:foregroundMark x1="43958" y1="3750" x2="43958" y2="3750"/>
                        <a14:foregroundMark x1="49792" y1="2917" x2="49792" y2="2917"/>
                        <a14:foregroundMark x1="55833" y1="1667" x2="55833" y2="1667"/>
                        <a14:foregroundMark x1="59375" y1="3750" x2="59375" y2="3750"/>
                        <a14:foregroundMark x1="66042" y1="4792" x2="66042" y2="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49" y="3185951"/>
            <a:ext cx="600447" cy="60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08" y="4568645"/>
            <a:ext cx="797074" cy="7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51" y="5805264"/>
            <a:ext cx="797074" cy="7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083" y1="47708" x2="2083" y2="47708"/>
                        <a14:foregroundMark x1="5208" y1="41458" x2="5208" y2="41458"/>
                        <a14:foregroundMark x1="6458" y1="38333" x2="6667" y2="37500"/>
                        <a14:foregroundMark x1="6875" y1="34792" x2="6875" y2="34792"/>
                        <a14:foregroundMark x1="6458" y1="44792" x2="6458" y2="47708"/>
                        <a14:foregroundMark x1="6042" y1="49583" x2="5417" y2="50833"/>
                        <a14:foregroundMark x1="5417" y1="52500" x2="5417" y2="58542"/>
                        <a14:foregroundMark x1="5417" y1="59792" x2="5417" y2="60833"/>
                        <a14:foregroundMark x1="6875" y1="65625" x2="6875" y2="65625"/>
                        <a14:foregroundMark x1="7292" y1="65208" x2="7292" y2="65208"/>
                        <a14:foregroundMark x1="7292" y1="65833" x2="7917" y2="68333"/>
                        <a14:foregroundMark x1="8542" y1="70208" x2="8542" y2="70208"/>
                        <a14:foregroundMark x1="9792" y1="72500" x2="10208" y2="73542"/>
                        <a14:foregroundMark x1="10833" y1="73750" x2="10833" y2="73750"/>
                        <a14:foregroundMark x1="11250" y1="74792" x2="11875" y2="75625"/>
                        <a14:foregroundMark x1="13125" y1="79792" x2="13125" y2="79792"/>
                        <a14:foregroundMark x1="13125" y1="80417" x2="13125" y2="80417"/>
                        <a14:foregroundMark x1="16667" y1="82292" x2="16667" y2="82292"/>
                        <a14:foregroundMark x1="16875" y1="82917" x2="16875" y2="82917"/>
                        <a14:foregroundMark x1="16667" y1="83125" x2="16667" y2="83125"/>
                        <a14:foregroundMark x1="17292" y1="87500" x2="17292" y2="87500"/>
                        <a14:foregroundMark x1="20000" y1="89167" x2="20000" y2="89167"/>
                        <a14:foregroundMark x1="84167" y1="81875" x2="84167" y2="81875"/>
                        <a14:foregroundMark x1="93125" y1="73542" x2="93125" y2="73542"/>
                        <a14:foregroundMark x1="93958" y1="59167" x2="93958" y2="59167"/>
                        <a14:foregroundMark x1="95208" y1="41042" x2="95208" y2="41042"/>
                        <a14:foregroundMark x1="84583" y1="22500" x2="84583" y2="22500"/>
                        <a14:foregroundMark x1="86667" y1="21875" x2="86667" y2="21875"/>
                        <a14:foregroundMark x1="90000" y1="25000" x2="90208" y2="25833"/>
                        <a14:foregroundMark x1="97500" y1="38542" x2="97500" y2="38542"/>
                        <a14:foregroundMark x1="92708" y1="32292" x2="92708" y2="32292"/>
                        <a14:foregroundMark x1="79375" y1="15625" x2="79375" y2="15625"/>
                        <a14:foregroundMark x1="83333" y1="15208" x2="83333" y2="15208"/>
                        <a14:foregroundMark x1="86042" y1="18958" x2="86042" y2="18958"/>
                        <a14:foregroundMark x1="63542" y1="7500" x2="63542" y2="7500"/>
                        <a14:foregroundMark x1="15833" y1="18542" x2="15833" y2="18542"/>
                        <a14:foregroundMark x1="8750" y1="23125" x2="8750" y2="23125"/>
                        <a14:foregroundMark x1="11458" y1="22500" x2="11458" y2="22500"/>
                        <a14:foregroundMark x1="10000" y1="29167" x2="10000" y2="29167"/>
                        <a14:foregroundMark x1="14583" y1="23542" x2="14583" y2="23542"/>
                        <a14:foregroundMark x1="17292" y1="18125" x2="17292" y2="18125"/>
                        <a14:foregroundMark x1="23333" y1="11042" x2="23333" y2="11042"/>
                        <a14:foregroundMark x1="26875" y1="8333" x2="26875" y2="8333"/>
                        <a14:foregroundMark x1="27917" y1="7500" x2="27917" y2="7500"/>
                        <a14:foregroundMark x1="31875" y1="5833" x2="31875" y2="5833"/>
                        <a14:foregroundMark x1="37500" y1="4375" x2="37500" y2="4375"/>
                        <a14:foregroundMark x1="30000" y1="11042" x2="30000" y2="11042"/>
                        <a14:foregroundMark x1="19167" y1="11667" x2="19167" y2="11667"/>
                        <a14:foregroundMark x1="46667" y1="1875" x2="46667" y2="1875"/>
                        <a14:foregroundMark x1="43958" y1="3750" x2="43958" y2="3750"/>
                        <a14:foregroundMark x1="49792" y1="2917" x2="49792" y2="2917"/>
                        <a14:foregroundMark x1="55833" y1="1667" x2="55833" y2="1667"/>
                        <a14:foregroundMark x1="59375" y1="3750" x2="59375" y2="3750"/>
                        <a14:foregroundMark x1="66042" y1="4792" x2="66042" y2="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29" y="4666958"/>
            <a:ext cx="600447" cy="60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083" y1="47708" x2="2083" y2="47708"/>
                        <a14:foregroundMark x1="5208" y1="41458" x2="5208" y2="41458"/>
                        <a14:foregroundMark x1="6458" y1="38333" x2="6667" y2="37500"/>
                        <a14:foregroundMark x1="6875" y1="34792" x2="6875" y2="34792"/>
                        <a14:foregroundMark x1="6458" y1="44792" x2="6458" y2="47708"/>
                        <a14:foregroundMark x1="6042" y1="49583" x2="5417" y2="50833"/>
                        <a14:foregroundMark x1="5417" y1="52500" x2="5417" y2="58542"/>
                        <a14:foregroundMark x1="5417" y1="59792" x2="5417" y2="60833"/>
                        <a14:foregroundMark x1="6875" y1="65625" x2="6875" y2="65625"/>
                        <a14:foregroundMark x1="7292" y1="65208" x2="7292" y2="65208"/>
                        <a14:foregroundMark x1="7292" y1="65833" x2="7917" y2="68333"/>
                        <a14:foregroundMark x1="8542" y1="70208" x2="8542" y2="70208"/>
                        <a14:foregroundMark x1="9792" y1="72500" x2="10208" y2="73542"/>
                        <a14:foregroundMark x1="10833" y1="73750" x2="10833" y2="73750"/>
                        <a14:foregroundMark x1="11250" y1="74792" x2="11875" y2="75625"/>
                        <a14:foregroundMark x1="13125" y1="79792" x2="13125" y2="79792"/>
                        <a14:foregroundMark x1="13125" y1="80417" x2="13125" y2="80417"/>
                        <a14:foregroundMark x1="16667" y1="82292" x2="16667" y2="82292"/>
                        <a14:foregroundMark x1="16875" y1="82917" x2="16875" y2="82917"/>
                        <a14:foregroundMark x1="16667" y1="83125" x2="16667" y2="83125"/>
                        <a14:foregroundMark x1="17292" y1="87500" x2="17292" y2="87500"/>
                        <a14:foregroundMark x1="20000" y1="89167" x2="20000" y2="89167"/>
                        <a14:foregroundMark x1="84167" y1="81875" x2="84167" y2="81875"/>
                        <a14:foregroundMark x1="93125" y1="73542" x2="93125" y2="73542"/>
                        <a14:foregroundMark x1="93958" y1="59167" x2="93958" y2="59167"/>
                        <a14:foregroundMark x1="95208" y1="41042" x2="95208" y2="41042"/>
                        <a14:foregroundMark x1="84583" y1="22500" x2="84583" y2="22500"/>
                        <a14:foregroundMark x1="86667" y1="21875" x2="86667" y2="21875"/>
                        <a14:foregroundMark x1="90000" y1="25000" x2="90208" y2="25833"/>
                        <a14:foregroundMark x1="97500" y1="38542" x2="97500" y2="38542"/>
                        <a14:foregroundMark x1="92708" y1="32292" x2="92708" y2="32292"/>
                        <a14:foregroundMark x1="79375" y1="15625" x2="79375" y2="15625"/>
                        <a14:foregroundMark x1="83333" y1="15208" x2="83333" y2="15208"/>
                        <a14:foregroundMark x1="86042" y1="18958" x2="86042" y2="18958"/>
                        <a14:foregroundMark x1="63542" y1="7500" x2="63542" y2="7500"/>
                        <a14:foregroundMark x1="15833" y1="18542" x2="15833" y2="18542"/>
                        <a14:foregroundMark x1="8750" y1="23125" x2="8750" y2="23125"/>
                        <a14:foregroundMark x1="11458" y1="22500" x2="11458" y2="22500"/>
                        <a14:foregroundMark x1="10000" y1="29167" x2="10000" y2="29167"/>
                        <a14:foregroundMark x1="14583" y1="23542" x2="14583" y2="23542"/>
                        <a14:foregroundMark x1="17292" y1="18125" x2="17292" y2="18125"/>
                        <a14:foregroundMark x1="23333" y1="11042" x2="23333" y2="11042"/>
                        <a14:foregroundMark x1="26875" y1="8333" x2="26875" y2="8333"/>
                        <a14:foregroundMark x1="27917" y1="7500" x2="27917" y2="7500"/>
                        <a14:foregroundMark x1="31875" y1="5833" x2="31875" y2="5833"/>
                        <a14:foregroundMark x1="37500" y1="4375" x2="37500" y2="4375"/>
                        <a14:foregroundMark x1="30000" y1="11042" x2="30000" y2="11042"/>
                        <a14:foregroundMark x1="19167" y1="11667" x2="19167" y2="11667"/>
                        <a14:foregroundMark x1="46667" y1="1875" x2="46667" y2="1875"/>
                        <a14:foregroundMark x1="43958" y1="3750" x2="43958" y2="3750"/>
                        <a14:foregroundMark x1="49792" y1="2917" x2="49792" y2="2917"/>
                        <a14:foregroundMark x1="55833" y1="1667" x2="55833" y2="1667"/>
                        <a14:foregroundMark x1="59375" y1="3750" x2="59375" y2="3750"/>
                        <a14:foregroundMark x1="66042" y1="4792" x2="66042" y2="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36" y="5878644"/>
            <a:ext cx="600447" cy="60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Custom 4">
            <a:hlinkClick r:id="" action="ppaction://hlinkshowjump?jump=lastslide" highlightClick="1"/>
          </p:cNvPr>
          <p:cNvSpPr/>
          <p:nvPr/>
        </p:nvSpPr>
        <p:spPr>
          <a:xfrm>
            <a:off x="323528" y="6390602"/>
            <a:ext cx="1080120" cy="423471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完成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/>
          <p:nvPr/>
        </p:nvSpPr>
        <p:spPr>
          <a:xfrm>
            <a:off x="4550296" y="617886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/>
          <p:nvPr/>
        </p:nvSpPr>
        <p:spPr>
          <a:xfrm>
            <a:off x="5580112" y="617886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62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323528" y="404664"/>
            <a:ext cx="4104456" cy="1944216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恭喜答对了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！</a:t>
            </a:r>
            <a:endParaRPr lang="en-MY" sz="36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5" b="89862" l="1231" r="99538">
                        <a14:foregroundMark x1="5538" y1="48848" x2="5538" y2="48848"/>
                        <a14:foregroundMark x1="4308" y1="45929" x2="4308" y2="45929"/>
                        <a14:foregroundMark x1="3077" y1="46851" x2="3077" y2="46851"/>
                        <a14:foregroundMark x1="11231" y1="50538" x2="11231" y2="50538"/>
                        <a14:foregroundMark x1="13846" y1="54531" x2="13846" y2="54531"/>
                        <a14:foregroundMark x1="16308" y1="57450" x2="16308" y2="57450"/>
                        <a14:foregroundMark x1="14308" y1="56528" x2="14308" y2="56528"/>
                        <a14:foregroundMark x1="22154" y1="57911" x2="22154" y2="57911"/>
                        <a14:foregroundMark x1="27538" y1="58065" x2="27538" y2="58065"/>
                        <a14:foregroundMark x1="31538" y1="57911" x2="31538" y2="57911"/>
                        <a14:foregroundMark x1="37231" y1="57911" x2="37231" y2="57911"/>
                        <a14:foregroundMark x1="48462" y1="57450" x2="48462" y2="57450"/>
                        <a14:foregroundMark x1="44000" y1="58372" x2="44000" y2="58372"/>
                        <a14:foregroundMark x1="62308" y1="56989" x2="61846" y2="57604"/>
                        <a14:foregroundMark x1="55538" y1="59601" x2="55538" y2="59601"/>
                        <a14:foregroundMark x1="51692" y1="58372" x2="51692" y2="58372"/>
                        <a14:foregroundMark x1="12154" y1="41628" x2="12154" y2="41628"/>
                        <a14:foregroundMark x1="17385" y1="35791" x2="17385" y2="35791"/>
                        <a14:foregroundMark x1="28154" y1="35177" x2="28154" y2="35177"/>
                        <a14:foregroundMark x1="64154" y1="36098" x2="64154" y2="36098"/>
                        <a14:foregroundMark x1="69846" y1="35791" x2="69846" y2="35791"/>
                        <a14:foregroundMark x1="89692" y1="47773" x2="89692" y2="47773"/>
                        <a14:foregroundMark x1="86769" y1="52074" x2="86769" y2="52074"/>
                        <a14:foregroundMark x1="65231" y1="58679" x2="65231" y2="58679"/>
                        <a14:foregroundMark x1="73077" y1="58525" x2="73077" y2="58525"/>
                        <a14:foregroundMark x1="80615" y1="58372" x2="80615" y2="58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7" y="5215740"/>
            <a:ext cx="2426817" cy="221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34122" y="6036488"/>
            <a:ext cx="156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返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回练习题</a:t>
            </a:r>
            <a:endParaRPr lang="en-MY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8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582</Words>
  <Application>Microsoft Office PowerPoint</Application>
  <PresentationFormat>On-screen Show (4:3)</PresentationFormat>
  <Paragraphs>64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作者简介</vt:lpstr>
      <vt:lpstr>古诗鉴赏</vt:lpstr>
      <vt:lpstr>PowerPoint Presentation</vt:lpstr>
      <vt:lpstr>试辨别以下事项的对错，并为正确的事项选出笑脸；错误的事项选哭脸。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Looi Chen</dc:creator>
  <cp:lastModifiedBy>Looi Chen</cp:lastModifiedBy>
  <cp:revision>6</cp:revision>
  <dcterms:created xsi:type="dcterms:W3CDTF">2018-03-21T19:12:04Z</dcterms:created>
  <dcterms:modified xsi:type="dcterms:W3CDTF">2018-03-21T20:04:13Z</dcterms:modified>
</cp:coreProperties>
</file>