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708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684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372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709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66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7425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536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4523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574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309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917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149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182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533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458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812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6B1D-33F1-4EFD-BDEC-341B2C65D4D4}" type="datetimeFigureOut">
              <a:rPr lang="en-SG" smtClean="0"/>
              <a:t>4/11/2017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D49FC4-741B-4EB5-B2E4-4D9F804C24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285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21982" t="22255" r="41252" b="10535"/>
          <a:stretch/>
        </p:blipFill>
        <p:spPr>
          <a:xfrm>
            <a:off x="5351640" y="195141"/>
            <a:ext cx="6840360" cy="64677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824" y="5887673"/>
            <a:ext cx="173317" cy="173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824" y="5570481"/>
            <a:ext cx="173317" cy="1733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52657">
            <a:off x="10827254" y="5439396"/>
            <a:ext cx="180942" cy="180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4533">
            <a:off x="10621513" y="5171191"/>
            <a:ext cx="173317" cy="173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35896">
            <a:off x="10300719" y="5025262"/>
            <a:ext cx="173317" cy="1733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08116">
            <a:off x="9950247" y="5025261"/>
            <a:ext cx="173317" cy="1733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7887">
            <a:off x="9531276" y="5038750"/>
            <a:ext cx="173317" cy="173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7887">
            <a:off x="9044893" y="5050405"/>
            <a:ext cx="173317" cy="173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7887">
            <a:off x="8589519" y="5050406"/>
            <a:ext cx="173317" cy="1733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7887">
            <a:off x="8103137" y="5050406"/>
            <a:ext cx="173317" cy="1733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7887">
            <a:off x="7536617" y="5070477"/>
            <a:ext cx="173317" cy="173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7887">
            <a:off x="7026918" y="5095659"/>
            <a:ext cx="173317" cy="173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76830">
            <a:off x="6537772" y="5125818"/>
            <a:ext cx="173317" cy="1733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98387">
            <a:off x="6364009" y="5605073"/>
            <a:ext cx="173317" cy="1733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49588">
            <a:off x="6123444" y="5891268"/>
            <a:ext cx="173317" cy="1661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21359">
            <a:off x="6009833" y="6291259"/>
            <a:ext cx="173317" cy="17331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828958" y="6092980"/>
            <a:ext cx="122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 smtClean="0"/>
              <a:t>3812 3811 3809 3810</a:t>
            </a:r>
            <a:endParaRPr lang="en-SG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479879" y="5712720"/>
            <a:ext cx="1114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smtClean="0"/>
              <a:t>3805 3806 3808 3807</a:t>
            </a:r>
            <a:endParaRPr lang="en-SG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782709" y="5529867"/>
            <a:ext cx="697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smtClean="0"/>
              <a:t>3803 3804</a:t>
            </a:r>
            <a:endParaRPr lang="en-SG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195057" y="5529867"/>
            <a:ext cx="643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smtClean="0"/>
              <a:t>3801 3802</a:t>
            </a:r>
            <a:endParaRPr lang="en-SG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838555" y="4538097"/>
            <a:ext cx="712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 smtClean="0"/>
              <a:t>Staff </a:t>
            </a:r>
          </a:p>
          <a:p>
            <a:r>
              <a:rPr lang="en-SG" sz="1200" b="1" dirty="0" smtClean="0"/>
              <a:t>Room</a:t>
            </a:r>
            <a:endParaRPr lang="en-SG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31616" y="4214931"/>
            <a:ext cx="640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 smtClean="0"/>
              <a:t>Nightingale</a:t>
            </a:r>
          </a:p>
          <a:p>
            <a:r>
              <a:rPr lang="en-SG" sz="1200" b="1" dirty="0" smtClean="0"/>
              <a:t>Room </a:t>
            </a:r>
            <a:endParaRPr lang="en-SG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230297" y="4214931"/>
            <a:ext cx="964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smtClean="0"/>
              <a:t>Nursery</a:t>
            </a:r>
            <a:endParaRPr lang="en-SG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450667" y="4338042"/>
            <a:ext cx="561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smtClean="0"/>
              <a:t>NNJ</a:t>
            </a:r>
            <a:endParaRPr lang="en-SG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7474" y="4276485"/>
            <a:ext cx="76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smtClean="0"/>
              <a:t>3832 3831</a:t>
            </a:r>
            <a:endParaRPr lang="en-SG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371" y="413920"/>
            <a:ext cx="4100103" cy="1324727"/>
          </a:xfrm>
        </p:spPr>
        <p:txBody>
          <a:bodyPr>
            <a:noAutofit/>
          </a:bodyPr>
          <a:lstStyle/>
          <a:p>
            <a:r>
              <a:rPr lang="en-SG" sz="3000" b="1" dirty="0" smtClean="0">
                <a:solidFill>
                  <a:schemeClr val="tx1"/>
                </a:solidFill>
              </a:rPr>
              <a:t>Ward 3A Walkthrough Route 1</a:t>
            </a:r>
            <a:endParaRPr lang="en-SG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Ward 3A Walkthrough Route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Quek</dc:creator>
  <cp:lastModifiedBy>Elaine Quek</cp:lastModifiedBy>
  <cp:revision>8</cp:revision>
  <dcterms:created xsi:type="dcterms:W3CDTF">2017-10-31T07:36:33Z</dcterms:created>
  <dcterms:modified xsi:type="dcterms:W3CDTF">2017-11-04T02:34:42Z</dcterms:modified>
</cp:coreProperties>
</file>