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70948F-25F1-41ED-872D-AAFF4038BAD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437547CB-0002-4E6E-976A-62069CF168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FFBCDA9C-931E-4D46-B71F-5FC1BE4DB277}"/>
              </a:ext>
            </a:extLst>
          </p:cNvPr>
          <p:cNvSpPr>
            <a:spLocks noGrp="1"/>
          </p:cNvSpPr>
          <p:nvPr>
            <p:ph type="dt" sz="half" idx="10"/>
          </p:nvPr>
        </p:nvSpPr>
        <p:spPr/>
        <p:txBody>
          <a:bodyPr/>
          <a:lstStyle/>
          <a:p>
            <a:fld id="{41B2C07D-038B-44A1-A9B7-49CA61268F5D}" type="datetimeFigureOut">
              <a:rPr lang="en-GB" smtClean="0"/>
              <a:t>21/10/2017</a:t>
            </a:fld>
            <a:endParaRPr lang="en-GB"/>
          </a:p>
        </p:txBody>
      </p:sp>
      <p:sp>
        <p:nvSpPr>
          <p:cNvPr id="5" name="Segnaposto piè di pagina 4">
            <a:extLst>
              <a:ext uri="{FF2B5EF4-FFF2-40B4-BE49-F238E27FC236}">
                <a16:creationId xmlns:a16="http://schemas.microsoft.com/office/drawing/2014/main" id="{65DD0DA5-4807-4373-A3CC-85A18256EB2A}"/>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CFA6239D-55B4-4512-95DC-866939BD5758}"/>
              </a:ext>
            </a:extLst>
          </p:cNvPr>
          <p:cNvSpPr>
            <a:spLocks noGrp="1"/>
          </p:cNvSpPr>
          <p:nvPr>
            <p:ph type="sldNum" sz="quarter" idx="12"/>
          </p:nvPr>
        </p:nvSpPr>
        <p:spPr/>
        <p:txBody>
          <a:bodyPr/>
          <a:lstStyle/>
          <a:p>
            <a:fld id="{848694B9-90FD-4683-BE69-1B080164BEB4}" type="slidenum">
              <a:rPr lang="en-GB" smtClean="0"/>
              <a:t>‹N›</a:t>
            </a:fld>
            <a:endParaRPr lang="en-GB"/>
          </a:p>
        </p:txBody>
      </p:sp>
    </p:spTree>
    <p:extLst>
      <p:ext uri="{BB962C8B-B14F-4D97-AF65-F5344CB8AC3E}">
        <p14:creationId xmlns:p14="http://schemas.microsoft.com/office/powerpoint/2010/main" val="1443129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B61138-2232-43EC-A485-43C8D83717D2}"/>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F68653BD-C1F6-4F1D-A9EE-AB94913DDA4F}"/>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0886B058-9430-44FF-B7FE-0EB3BEBE9E23}"/>
              </a:ext>
            </a:extLst>
          </p:cNvPr>
          <p:cNvSpPr>
            <a:spLocks noGrp="1"/>
          </p:cNvSpPr>
          <p:nvPr>
            <p:ph type="dt" sz="half" idx="10"/>
          </p:nvPr>
        </p:nvSpPr>
        <p:spPr/>
        <p:txBody>
          <a:bodyPr/>
          <a:lstStyle/>
          <a:p>
            <a:fld id="{41B2C07D-038B-44A1-A9B7-49CA61268F5D}" type="datetimeFigureOut">
              <a:rPr lang="en-GB" smtClean="0"/>
              <a:t>21/10/2017</a:t>
            </a:fld>
            <a:endParaRPr lang="en-GB"/>
          </a:p>
        </p:txBody>
      </p:sp>
      <p:sp>
        <p:nvSpPr>
          <p:cNvPr id="5" name="Segnaposto piè di pagina 4">
            <a:extLst>
              <a:ext uri="{FF2B5EF4-FFF2-40B4-BE49-F238E27FC236}">
                <a16:creationId xmlns:a16="http://schemas.microsoft.com/office/drawing/2014/main" id="{33DE5445-5678-49A1-84C9-95CB3375208B}"/>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C13E5427-0DD1-42F9-B88D-6D39CCBD0178}"/>
              </a:ext>
            </a:extLst>
          </p:cNvPr>
          <p:cNvSpPr>
            <a:spLocks noGrp="1"/>
          </p:cNvSpPr>
          <p:nvPr>
            <p:ph type="sldNum" sz="quarter" idx="12"/>
          </p:nvPr>
        </p:nvSpPr>
        <p:spPr/>
        <p:txBody>
          <a:bodyPr/>
          <a:lstStyle/>
          <a:p>
            <a:fld id="{848694B9-90FD-4683-BE69-1B080164BEB4}" type="slidenum">
              <a:rPr lang="en-GB" smtClean="0"/>
              <a:t>‹N›</a:t>
            </a:fld>
            <a:endParaRPr lang="en-GB"/>
          </a:p>
        </p:txBody>
      </p:sp>
    </p:spTree>
    <p:extLst>
      <p:ext uri="{BB962C8B-B14F-4D97-AF65-F5344CB8AC3E}">
        <p14:creationId xmlns:p14="http://schemas.microsoft.com/office/powerpoint/2010/main" val="188752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98B01B5-01C1-4E8A-93C8-581073FE058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E9839623-44A6-4D4B-B521-9C63C8FC03E8}"/>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A02820A1-E6C3-4361-9EAC-CEFA055C344F}"/>
              </a:ext>
            </a:extLst>
          </p:cNvPr>
          <p:cNvSpPr>
            <a:spLocks noGrp="1"/>
          </p:cNvSpPr>
          <p:nvPr>
            <p:ph type="dt" sz="half" idx="10"/>
          </p:nvPr>
        </p:nvSpPr>
        <p:spPr/>
        <p:txBody>
          <a:bodyPr/>
          <a:lstStyle/>
          <a:p>
            <a:fld id="{41B2C07D-038B-44A1-A9B7-49CA61268F5D}" type="datetimeFigureOut">
              <a:rPr lang="en-GB" smtClean="0"/>
              <a:t>21/10/2017</a:t>
            </a:fld>
            <a:endParaRPr lang="en-GB"/>
          </a:p>
        </p:txBody>
      </p:sp>
      <p:sp>
        <p:nvSpPr>
          <p:cNvPr id="5" name="Segnaposto piè di pagina 4">
            <a:extLst>
              <a:ext uri="{FF2B5EF4-FFF2-40B4-BE49-F238E27FC236}">
                <a16:creationId xmlns:a16="http://schemas.microsoft.com/office/drawing/2014/main" id="{6B251825-B40D-468D-9BA1-2A0BEAF8CC86}"/>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F4482B87-0A89-4F62-9A98-391BC9C477B6}"/>
              </a:ext>
            </a:extLst>
          </p:cNvPr>
          <p:cNvSpPr>
            <a:spLocks noGrp="1"/>
          </p:cNvSpPr>
          <p:nvPr>
            <p:ph type="sldNum" sz="quarter" idx="12"/>
          </p:nvPr>
        </p:nvSpPr>
        <p:spPr/>
        <p:txBody>
          <a:bodyPr/>
          <a:lstStyle/>
          <a:p>
            <a:fld id="{848694B9-90FD-4683-BE69-1B080164BEB4}" type="slidenum">
              <a:rPr lang="en-GB" smtClean="0"/>
              <a:t>‹N›</a:t>
            </a:fld>
            <a:endParaRPr lang="en-GB"/>
          </a:p>
        </p:txBody>
      </p:sp>
    </p:spTree>
    <p:extLst>
      <p:ext uri="{BB962C8B-B14F-4D97-AF65-F5344CB8AC3E}">
        <p14:creationId xmlns:p14="http://schemas.microsoft.com/office/powerpoint/2010/main" val="77076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3C091F-8BED-458E-9FDE-A45E3AF48E90}"/>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62D0468A-AB0F-4B35-ADF7-1CBB977B793E}"/>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D112499E-D50F-4B7E-BB7E-87B79A197820}"/>
              </a:ext>
            </a:extLst>
          </p:cNvPr>
          <p:cNvSpPr>
            <a:spLocks noGrp="1"/>
          </p:cNvSpPr>
          <p:nvPr>
            <p:ph type="dt" sz="half" idx="10"/>
          </p:nvPr>
        </p:nvSpPr>
        <p:spPr/>
        <p:txBody>
          <a:bodyPr/>
          <a:lstStyle/>
          <a:p>
            <a:fld id="{41B2C07D-038B-44A1-A9B7-49CA61268F5D}" type="datetimeFigureOut">
              <a:rPr lang="en-GB" smtClean="0"/>
              <a:t>21/10/2017</a:t>
            </a:fld>
            <a:endParaRPr lang="en-GB"/>
          </a:p>
        </p:txBody>
      </p:sp>
      <p:sp>
        <p:nvSpPr>
          <p:cNvPr id="5" name="Segnaposto piè di pagina 4">
            <a:extLst>
              <a:ext uri="{FF2B5EF4-FFF2-40B4-BE49-F238E27FC236}">
                <a16:creationId xmlns:a16="http://schemas.microsoft.com/office/drawing/2014/main" id="{BD9E4F15-717D-4D60-BBE6-6CE1D0359066}"/>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2096EEE7-D060-490B-9120-AF663D9C9A91}"/>
              </a:ext>
            </a:extLst>
          </p:cNvPr>
          <p:cNvSpPr>
            <a:spLocks noGrp="1"/>
          </p:cNvSpPr>
          <p:nvPr>
            <p:ph type="sldNum" sz="quarter" idx="12"/>
          </p:nvPr>
        </p:nvSpPr>
        <p:spPr/>
        <p:txBody>
          <a:bodyPr/>
          <a:lstStyle/>
          <a:p>
            <a:fld id="{848694B9-90FD-4683-BE69-1B080164BEB4}" type="slidenum">
              <a:rPr lang="en-GB" smtClean="0"/>
              <a:t>‹N›</a:t>
            </a:fld>
            <a:endParaRPr lang="en-GB"/>
          </a:p>
        </p:txBody>
      </p:sp>
    </p:spTree>
    <p:extLst>
      <p:ext uri="{BB962C8B-B14F-4D97-AF65-F5344CB8AC3E}">
        <p14:creationId xmlns:p14="http://schemas.microsoft.com/office/powerpoint/2010/main" val="376606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6DB089-6F4D-44B1-AA78-243B95686A0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2979BC9C-1E75-49DF-880A-8C44F9B9A2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F952C2D4-89EA-48E2-A066-353F32EF6432}"/>
              </a:ext>
            </a:extLst>
          </p:cNvPr>
          <p:cNvSpPr>
            <a:spLocks noGrp="1"/>
          </p:cNvSpPr>
          <p:nvPr>
            <p:ph type="dt" sz="half" idx="10"/>
          </p:nvPr>
        </p:nvSpPr>
        <p:spPr/>
        <p:txBody>
          <a:bodyPr/>
          <a:lstStyle/>
          <a:p>
            <a:fld id="{41B2C07D-038B-44A1-A9B7-49CA61268F5D}" type="datetimeFigureOut">
              <a:rPr lang="en-GB" smtClean="0"/>
              <a:t>21/10/2017</a:t>
            </a:fld>
            <a:endParaRPr lang="en-GB"/>
          </a:p>
        </p:txBody>
      </p:sp>
      <p:sp>
        <p:nvSpPr>
          <p:cNvPr id="5" name="Segnaposto piè di pagina 4">
            <a:extLst>
              <a:ext uri="{FF2B5EF4-FFF2-40B4-BE49-F238E27FC236}">
                <a16:creationId xmlns:a16="http://schemas.microsoft.com/office/drawing/2014/main" id="{DDED5551-2256-4F88-9EF9-4520D61A6D16}"/>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328642E9-864E-479B-8966-7A81EFC39618}"/>
              </a:ext>
            </a:extLst>
          </p:cNvPr>
          <p:cNvSpPr>
            <a:spLocks noGrp="1"/>
          </p:cNvSpPr>
          <p:nvPr>
            <p:ph type="sldNum" sz="quarter" idx="12"/>
          </p:nvPr>
        </p:nvSpPr>
        <p:spPr/>
        <p:txBody>
          <a:bodyPr/>
          <a:lstStyle/>
          <a:p>
            <a:fld id="{848694B9-90FD-4683-BE69-1B080164BEB4}" type="slidenum">
              <a:rPr lang="en-GB" smtClean="0"/>
              <a:t>‹N›</a:t>
            </a:fld>
            <a:endParaRPr lang="en-GB"/>
          </a:p>
        </p:txBody>
      </p:sp>
    </p:spTree>
    <p:extLst>
      <p:ext uri="{BB962C8B-B14F-4D97-AF65-F5344CB8AC3E}">
        <p14:creationId xmlns:p14="http://schemas.microsoft.com/office/powerpoint/2010/main" val="162079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F9A096-1969-4D3D-9339-2468683C9344}"/>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3D9A37F9-5635-4DBA-B112-06B15F4AF9A8}"/>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17A87221-6119-4261-B02B-97AB7BE0D2FE}"/>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AB4B273B-B325-46B3-9238-9233BF17B951}"/>
              </a:ext>
            </a:extLst>
          </p:cNvPr>
          <p:cNvSpPr>
            <a:spLocks noGrp="1"/>
          </p:cNvSpPr>
          <p:nvPr>
            <p:ph type="dt" sz="half" idx="10"/>
          </p:nvPr>
        </p:nvSpPr>
        <p:spPr/>
        <p:txBody>
          <a:bodyPr/>
          <a:lstStyle/>
          <a:p>
            <a:fld id="{41B2C07D-038B-44A1-A9B7-49CA61268F5D}" type="datetimeFigureOut">
              <a:rPr lang="en-GB" smtClean="0"/>
              <a:t>21/10/2017</a:t>
            </a:fld>
            <a:endParaRPr lang="en-GB"/>
          </a:p>
        </p:txBody>
      </p:sp>
      <p:sp>
        <p:nvSpPr>
          <p:cNvPr id="6" name="Segnaposto piè di pagina 5">
            <a:extLst>
              <a:ext uri="{FF2B5EF4-FFF2-40B4-BE49-F238E27FC236}">
                <a16:creationId xmlns:a16="http://schemas.microsoft.com/office/drawing/2014/main" id="{2C0A950A-04FC-4676-9583-C4F746BFB4A3}"/>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1CCF0F85-4636-4AE1-B81D-59432B5573EF}"/>
              </a:ext>
            </a:extLst>
          </p:cNvPr>
          <p:cNvSpPr>
            <a:spLocks noGrp="1"/>
          </p:cNvSpPr>
          <p:nvPr>
            <p:ph type="sldNum" sz="quarter" idx="12"/>
          </p:nvPr>
        </p:nvSpPr>
        <p:spPr/>
        <p:txBody>
          <a:bodyPr/>
          <a:lstStyle/>
          <a:p>
            <a:fld id="{848694B9-90FD-4683-BE69-1B080164BEB4}" type="slidenum">
              <a:rPr lang="en-GB" smtClean="0"/>
              <a:t>‹N›</a:t>
            </a:fld>
            <a:endParaRPr lang="en-GB"/>
          </a:p>
        </p:txBody>
      </p:sp>
    </p:spTree>
    <p:extLst>
      <p:ext uri="{BB962C8B-B14F-4D97-AF65-F5344CB8AC3E}">
        <p14:creationId xmlns:p14="http://schemas.microsoft.com/office/powerpoint/2010/main" val="356909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BD9422-A2A0-4E89-AEF2-5A22F325151F}"/>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AB44F552-AA6A-4E42-A934-64139F05C8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BF44B036-C0A0-4214-9DBD-5A407287E04E}"/>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7F33A94B-3C4B-482A-8903-D1CE4FD7B3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7877FF40-979E-4AFA-9D79-DD2ACF08CD43}"/>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2159D3F3-DD03-4345-BEF4-14B674777EC0}"/>
              </a:ext>
            </a:extLst>
          </p:cNvPr>
          <p:cNvSpPr>
            <a:spLocks noGrp="1"/>
          </p:cNvSpPr>
          <p:nvPr>
            <p:ph type="dt" sz="half" idx="10"/>
          </p:nvPr>
        </p:nvSpPr>
        <p:spPr/>
        <p:txBody>
          <a:bodyPr/>
          <a:lstStyle/>
          <a:p>
            <a:fld id="{41B2C07D-038B-44A1-A9B7-49CA61268F5D}" type="datetimeFigureOut">
              <a:rPr lang="en-GB" smtClean="0"/>
              <a:t>21/10/2017</a:t>
            </a:fld>
            <a:endParaRPr lang="en-GB"/>
          </a:p>
        </p:txBody>
      </p:sp>
      <p:sp>
        <p:nvSpPr>
          <p:cNvPr id="8" name="Segnaposto piè di pagina 7">
            <a:extLst>
              <a:ext uri="{FF2B5EF4-FFF2-40B4-BE49-F238E27FC236}">
                <a16:creationId xmlns:a16="http://schemas.microsoft.com/office/drawing/2014/main" id="{4E947D62-75D0-4677-B4CA-BEAE509C1AFD}"/>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id="{76A3693A-4ACA-4065-86A4-C4A19409D221}"/>
              </a:ext>
            </a:extLst>
          </p:cNvPr>
          <p:cNvSpPr>
            <a:spLocks noGrp="1"/>
          </p:cNvSpPr>
          <p:nvPr>
            <p:ph type="sldNum" sz="quarter" idx="12"/>
          </p:nvPr>
        </p:nvSpPr>
        <p:spPr/>
        <p:txBody>
          <a:bodyPr/>
          <a:lstStyle/>
          <a:p>
            <a:fld id="{848694B9-90FD-4683-BE69-1B080164BEB4}" type="slidenum">
              <a:rPr lang="en-GB" smtClean="0"/>
              <a:t>‹N›</a:t>
            </a:fld>
            <a:endParaRPr lang="en-GB"/>
          </a:p>
        </p:txBody>
      </p:sp>
    </p:spTree>
    <p:extLst>
      <p:ext uri="{BB962C8B-B14F-4D97-AF65-F5344CB8AC3E}">
        <p14:creationId xmlns:p14="http://schemas.microsoft.com/office/powerpoint/2010/main" val="3955776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9C2291-361E-468A-A43E-09C8AD457ED4}"/>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38070816-BDF3-422F-8054-20A0F4ED0674}"/>
              </a:ext>
            </a:extLst>
          </p:cNvPr>
          <p:cNvSpPr>
            <a:spLocks noGrp="1"/>
          </p:cNvSpPr>
          <p:nvPr>
            <p:ph type="dt" sz="half" idx="10"/>
          </p:nvPr>
        </p:nvSpPr>
        <p:spPr/>
        <p:txBody>
          <a:bodyPr/>
          <a:lstStyle/>
          <a:p>
            <a:fld id="{41B2C07D-038B-44A1-A9B7-49CA61268F5D}" type="datetimeFigureOut">
              <a:rPr lang="en-GB" smtClean="0"/>
              <a:t>21/10/2017</a:t>
            </a:fld>
            <a:endParaRPr lang="en-GB"/>
          </a:p>
        </p:txBody>
      </p:sp>
      <p:sp>
        <p:nvSpPr>
          <p:cNvPr id="4" name="Segnaposto piè di pagina 3">
            <a:extLst>
              <a:ext uri="{FF2B5EF4-FFF2-40B4-BE49-F238E27FC236}">
                <a16:creationId xmlns:a16="http://schemas.microsoft.com/office/drawing/2014/main" id="{8D90416D-22F2-4010-AA14-359C6D63F9D1}"/>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id="{C9D4B3E0-58D7-45E8-9218-85F18E686123}"/>
              </a:ext>
            </a:extLst>
          </p:cNvPr>
          <p:cNvSpPr>
            <a:spLocks noGrp="1"/>
          </p:cNvSpPr>
          <p:nvPr>
            <p:ph type="sldNum" sz="quarter" idx="12"/>
          </p:nvPr>
        </p:nvSpPr>
        <p:spPr/>
        <p:txBody>
          <a:bodyPr/>
          <a:lstStyle/>
          <a:p>
            <a:fld id="{848694B9-90FD-4683-BE69-1B080164BEB4}" type="slidenum">
              <a:rPr lang="en-GB" smtClean="0"/>
              <a:t>‹N›</a:t>
            </a:fld>
            <a:endParaRPr lang="en-GB"/>
          </a:p>
        </p:txBody>
      </p:sp>
    </p:spTree>
    <p:extLst>
      <p:ext uri="{BB962C8B-B14F-4D97-AF65-F5344CB8AC3E}">
        <p14:creationId xmlns:p14="http://schemas.microsoft.com/office/powerpoint/2010/main" val="88476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BFE6C0D-CE60-411D-A691-FC0187390402}"/>
              </a:ext>
            </a:extLst>
          </p:cNvPr>
          <p:cNvSpPr>
            <a:spLocks noGrp="1"/>
          </p:cNvSpPr>
          <p:nvPr>
            <p:ph type="dt" sz="half" idx="10"/>
          </p:nvPr>
        </p:nvSpPr>
        <p:spPr/>
        <p:txBody>
          <a:bodyPr/>
          <a:lstStyle/>
          <a:p>
            <a:fld id="{41B2C07D-038B-44A1-A9B7-49CA61268F5D}" type="datetimeFigureOut">
              <a:rPr lang="en-GB" smtClean="0"/>
              <a:t>21/10/2017</a:t>
            </a:fld>
            <a:endParaRPr lang="en-GB"/>
          </a:p>
        </p:txBody>
      </p:sp>
      <p:sp>
        <p:nvSpPr>
          <p:cNvPr id="3" name="Segnaposto piè di pagina 2">
            <a:extLst>
              <a:ext uri="{FF2B5EF4-FFF2-40B4-BE49-F238E27FC236}">
                <a16:creationId xmlns:a16="http://schemas.microsoft.com/office/drawing/2014/main" id="{792B8C4C-8E03-4F09-A16C-F2BD97613DE1}"/>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id="{06EF589B-6AAC-4C6A-8A33-694F6E179070}"/>
              </a:ext>
            </a:extLst>
          </p:cNvPr>
          <p:cNvSpPr>
            <a:spLocks noGrp="1"/>
          </p:cNvSpPr>
          <p:nvPr>
            <p:ph type="sldNum" sz="quarter" idx="12"/>
          </p:nvPr>
        </p:nvSpPr>
        <p:spPr/>
        <p:txBody>
          <a:bodyPr/>
          <a:lstStyle/>
          <a:p>
            <a:fld id="{848694B9-90FD-4683-BE69-1B080164BEB4}" type="slidenum">
              <a:rPr lang="en-GB" smtClean="0"/>
              <a:t>‹N›</a:t>
            </a:fld>
            <a:endParaRPr lang="en-GB"/>
          </a:p>
        </p:txBody>
      </p:sp>
    </p:spTree>
    <p:extLst>
      <p:ext uri="{BB962C8B-B14F-4D97-AF65-F5344CB8AC3E}">
        <p14:creationId xmlns:p14="http://schemas.microsoft.com/office/powerpoint/2010/main" val="4131686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A6DBEF-D4D0-447E-BBEA-64BFFD5AB14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2C47D173-C1AF-4E29-9F28-4407C6AEC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D79EAC6E-6F95-4E37-B3AF-8843393BED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7918B7D3-17F5-46B7-BDE2-E4F62B6FA444}"/>
              </a:ext>
            </a:extLst>
          </p:cNvPr>
          <p:cNvSpPr>
            <a:spLocks noGrp="1"/>
          </p:cNvSpPr>
          <p:nvPr>
            <p:ph type="dt" sz="half" idx="10"/>
          </p:nvPr>
        </p:nvSpPr>
        <p:spPr/>
        <p:txBody>
          <a:bodyPr/>
          <a:lstStyle/>
          <a:p>
            <a:fld id="{41B2C07D-038B-44A1-A9B7-49CA61268F5D}" type="datetimeFigureOut">
              <a:rPr lang="en-GB" smtClean="0"/>
              <a:t>21/10/2017</a:t>
            </a:fld>
            <a:endParaRPr lang="en-GB"/>
          </a:p>
        </p:txBody>
      </p:sp>
      <p:sp>
        <p:nvSpPr>
          <p:cNvPr id="6" name="Segnaposto piè di pagina 5">
            <a:extLst>
              <a:ext uri="{FF2B5EF4-FFF2-40B4-BE49-F238E27FC236}">
                <a16:creationId xmlns:a16="http://schemas.microsoft.com/office/drawing/2014/main" id="{56559860-1ED0-4D89-86C1-080410654E38}"/>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39553768-6F8F-4C6C-BBCF-FC222565C2F7}"/>
              </a:ext>
            </a:extLst>
          </p:cNvPr>
          <p:cNvSpPr>
            <a:spLocks noGrp="1"/>
          </p:cNvSpPr>
          <p:nvPr>
            <p:ph type="sldNum" sz="quarter" idx="12"/>
          </p:nvPr>
        </p:nvSpPr>
        <p:spPr/>
        <p:txBody>
          <a:bodyPr/>
          <a:lstStyle/>
          <a:p>
            <a:fld id="{848694B9-90FD-4683-BE69-1B080164BEB4}" type="slidenum">
              <a:rPr lang="en-GB" smtClean="0"/>
              <a:t>‹N›</a:t>
            </a:fld>
            <a:endParaRPr lang="en-GB"/>
          </a:p>
        </p:txBody>
      </p:sp>
    </p:spTree>
    <p:extLst>
      <p:ext uri="{BB962C8B-B14F-4D97-AF65-F5344CB8AC3E}">
        <p14:creationId xmlns:p14="http://schemas.microsoft.com/office/powerpoint/2010/main" val="4072798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A6F4EF-0904-4972-81A6-FD0D00D46AC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9E00F041-0E73-4444-88D0-7950AA2BEE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55782028-DA8C-4AA5-9BF6-CDD6F1204E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396BEE0D-9D8A-4CE5-82BB-39EF38B678FD}"/>
              </a:ext>
            </a:extLst>
          </p:cNvPr>
          <p:cNvSpPr>
            <a:spLocks noGrp="1"/>
          </p:cNvSpPr>
          <p:nvPr>
            <p:ph type="dt" sz="half" idx="10"/>
          </p:nvPr>
        </p:nvSpPr>
        <p:spPr/>
        <p:txBody>
          <a:bodyPr/>
          <a:lstStyle/>
          <a:p>
            <a:fld id="{41B2C07D-038B-44A1-A9B7-49CA61268F5D}" type="datetimeFigureOut">
              <a:rPr lang="en-GB" smtClean="0"/>
              <a:t>21/10/2017</a:t>
            </a:fld>
            <a:endParaRPr lang="en-GB"/>
          </a:p>
        </p:txBody>
      </p:sp>
      <p:sp>
        <p:nvSpPr>
          <p:cNvPr id="6" name="Segnaposto piè di pagina 5">
            <a:extLst>
              <a:ext uri="{FF2B5EF4-FFF2-40B4-BE49-F238E27FC236}">
                <a16:creationId xmlns:a16="http://schemas.microsoft.com/office/drawing/2014/main" id="{C639E31B-B371-477D-9E49-450BA64552D7}"/>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5EEC1172-28EE-40CD-A1D0-1DC88B8E88C8}"/>
              </a:ext>
            </a:extLst>
          </p:cNvPr>
          <p:cNvSpPr>
            <a:spLocks noGrp="1"/>
          </p:cNvSpPr>
          <p:nvPr>
            <p:ph type="sldNum" sz="quarter" idx="12"/>
          </p:nvPr>
        </p:nvSpPr>
        <p:spPr/>
        <p:txBody>
          <a:bodyPr/>
          <a:lstStyle/>
          <a:p>
            <a:fld id="{848694B9-90FD-4683-BE69-1B080164BEB4}" type="slidenum">
              <a:rPr lang="en-GB" smtClean="0"/>
              <a:t>‹N›</a:t>
            </a:fld>
            <a:endParaRPr lang="en-GB"/>
          </a:p>
        </p:txBody>
      </p:sp>
    </p:spTree>
    <p:extLst>
      <p:ext uri="{BB962C8B-B14F-4D97-AF65-F5344CB8AC3E}">
        <p14:creationId xmlns:p14="http://schemas.microsoft.com/office/powerpoint/2010/main" val="162594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D3BE263-76AB-48D0-A2B3-04DB8F5F4D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E8899AAC-6DA3-4E0F-AA43-26B3E89C91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DDF46600-8172-4AA1-BE4F-CFD57A7970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2C07D-038B-44A1-A9B7-49CA61268F5D}" type="datetimeFigureOut">
              <a:rPr lang="en-GB" smtClean="0"/>
              <a:t>21/10/2017</a:t>
            </a:fld>
            <a:endParaRPr lang="en-GB"/>
          </a:p>
        </p:txBody>
      </p:sp>
      <p:sp>
        <p:nvSpPr>
          <p:cNvPr id="5" name="Segnaposto piè di pagina 4">
            <a:extLst>
              <a:ext uri="{FF2B5EF4-FFF2-40B4-BE49-F238E27FC236}">
                <a16:creationId xmlns:a16="http://schemas.microsoft.com/office/drawing/2014/main" id="{152226A8-2475-4AB8-9B69-D7EC6DFE3C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a:extLst>
              <a:ext uri="{FF2B5EF4-FFF2-40B4-BE49-F238E27FC236}">
                <a16:creationId xmlns:a16="http://schemas.microsoft.com/office/drawing/2014/main" id="{360C7FA5-FB1A-42AD-826C-974C4FD258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694B9-90FD-4683-BE69-1B080164BEB4}" type="slidenum">
              <a:rPr lang="en-GB" smtClean="0"/>
              <a:t>‹N›</a:t>
            </a:fld>
            <a:endParaRPr lang="en-GB"/>
          </a:p>
        </p:txBody>
      </p:sp>
    </p:spTree>
    <p:extLst>
      <p:ext uri="{BB962C8B-B14F-4D97-AF65-F5344CB8AC3E}">
        <p14:creationId xmlns:p14="http://schemas.microsoft.com/office/powerpoint/2010/main" val="3913056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CC4CC7-BD93-470F-A097-4EDC5FB24C74}"/>
              </a:ext>
            </a:extLst>
          </p:cNvPr>
          <p:cNvSpPr>
            <a:spLocks noGrp="1"/>
          </p:cNvSpPr>
          <p:nvPr>
            <p:ph type="ctrTitle"/>
          </p:nvPr>
        </p:nvSpPr>
        <p:spPr>
          <a:xfrm>
            <a:off x="1417983" y="141703"/>
            <a:ext cx="9144000" cy="706436"/>
          </a:xfrm>
        </p:spPr>
        <p:txBody>
          <a:bodyPr>
            <a:normAutofit fontScale="90000"/>
          </a:bodyPr>
          <a:lstStyle/>
          <a:p>
            <a:br>
              <a:rPr lang="en-GB" dirty="0"/>
            </a:br>
            <a:r>
              <a:rPr lang="en-GB" sz="4900" dirty="0" err="1"/>
              <a:t>Esempio</a:t>
            </a:r>
            <a:endParaRPr lang="en-GB" dirty="0"/>
          </a:p>
        </p:txBody>
      </p:sp>
      <p:sp>
        <p:nvSpPr>
          <p:cNvPr id="3" name="Sottotitolo 2">
            <a:extLst>
              <a:ext uri="{FF2B5EF4-FFF2-40B4-BE49-F238E27FC236}">
                <a16:creationId xmlns:a16="http://schemas.microsoft.com/office/drawing/2014/main" id="{231C8B9A-56BD-4DA9-8D10-C5932E9D7AC9}"/>
              </a:ext>
            </a:extLst>
          </p:cNvPr>
          <p:cNvSpPr>
            <a:spLocks noGrp="1"/>
          </p:cNvSpPr>
          <p:nvPr>
            <p:ph type="subTitle" idx="1"/>
          </p:nvPr>
        </p:nvSpPr>
        <p:spPr>
          <a:xfrm>
            <a:off x="1060175" y="1349168"/>
            <a:ext cx="5367130" cy="4879353"/>
          </a:xfrm>
        </p:spPr>
        <p:txBody>
          <a:bodyPr>
            <a:normAutofit fontScale="92500"/>
          </a:bodyPr>
          <a:lstStyle/>
          <a:p>
            <a:pPr algn="l"/>
            <a:r>
              <a:rPr lang="it-IT" dirty="0"/>
              <a:t>L’azienda X interessata a capire il suo posizionamento rispetto Industria 4.0 compila l’autovalutazione sulla piattaforma online regionale che restituisce un report generale.</a:t>
            </a:r>
            <a:br>
              <a:rPr lang="it-IT" sz="2800" dirty="0"/>
            </a:br>
            <a:r>
              <a:rPr lang="it-IT" dirty="0"/>
              <a:t>L’azienda risulta nelle fasi iniziali perciò necessita di un </a:t>
            </a:r>
            <a:r>
              <a:rPr lang="it-IT" dirty="0" err="1"/>
              <a:t>assessment</a:t>
            </a:r>
            <a:r>
              <a:rPr lang="it-IT" dirty="0"/>
              <a:t> per valutare la reale situazione attuale. Successivamente, essendo intenzionata ad intraprendere un piano di sviluppo tecnologico, l’azienda richiede un audit che le permette, con l’aiuto di un esperto, di definire delle possibili soluzioni di miglioramento.</a:t>
            </a:r>
          </a:p>
          <a:p>
            <a:pPr algn="l"/>
            <a:br>
              <a:rPr lang="it-IT" dirty="0"/>
            </a:br>
            <a:endParaRPr lang="en-GB" dirty="0"/>
          </a:p>
        </p:txBody>
      </p:sp>
      <p:pic>
        <p:nvPicPr>
          <p:cNvPr id="5" name="Immagine 4">
            <a:extLst>
              <a:ext uri="{FF2B5EF4-FFF2-40B4-BE49-F238E27FC236}">
                <a16:creationId xmlns:a16="http://schemas.microsoft.com/office/drawing/2014/main" id="{58D559C6-7011-4DE0-BB9D-C7A4896AB5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6906" y="2038282"/>
            <a:ext cx="5108907" cy="2764310"/>
          </a:xfrm>
          <a:prstGeom prst="rect">
            <a:avLst/>
          </a:prstGeom>
        </p:spPr>
      </p:pic>
    </p:spTree>
    <p:extLst>
      <p:ext uri="{BB962C8B-B14F-4D97-AF65-F5344CB8AC3E}">
        <p14:creationId xmlns:p14="http://schemas.microsoft.com/office/powerpoint/2010/main" val="172615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CC4CC7-BD93-470F-A097-4EDC5FB24C74}"/>
              </a:ext>
            </a:extLst>
          </p:cNvPr>
          <p:cNvSpPr>
            <a:spLocks noGrp="1"/>
          </p:cNvSpPr>
          <p:nvPr>
            <p:ph type="ctrTitle"/>
          </p:nvPr>
        </p:nvSpPr>
        <p:spPr>
          <a:xfrm>
            <a:off x="1417983" y="141703"/>
            <a:ext cx="9144000" cy="706436"/>
          </a:xfrm>
        </p:spPr>
        <p:txBody>
          <a:bodyPr>
            <a:normAutofit fontScale="90000"/>
          </a:bodyPr>
          <a:lstStyle/>
          <a:p>
            <a:br>
              <a:rPr lang="en-GB" dirty="0"/>
            </a:br>
            <a:r>
              <a:rPr lang="en-GB" sz="4900" dirty="0" err="1"/>
              <a:t>Esempio</a:t>
            </a:r>
            <a:endParaRPr lang="en-GB" dirty="0"/>
          </a:p>
        </p:txBody>
      </p:sp>
      <p:sp>
        <p:nvSpPr>
          <p:cNvPr id="3" name="Sottotitolo 2">
            <a:extLst>
              <a:ext uri="{FF2B5EF4-FFF2-40B4-BE49-F238E27FC236}">
                <a16:creationId xmlns:a16="http://schemas.microsoft.com/office/drawing/2014/main" id="{231C8B9A-56BD-4DA9-8D10-C5932E9D7AC9}"/>
              </a:ext>
            </a:extLst>
          </p:cNvPr>
          <p:cNvSpPr>
            <a:spLocks noGrp="1"/>
          </p:cNvSpPr>
          <p:nvPr>
            <p:ph type="subTitle" idx="1"/>
          </p:nvPr>
        </p:nvSpPr>
        <p:spPr>
          <a:xfrm>
            <a:off x="1060175" y="1349168"/>
            <a:ext cx="5367130" cy="4879353"/>
          </a:xfrm>
        </p:spPr>
        <p:txBody>
          <a:bodyPr>
            <a:normAutofit/>
          </a:bodyPr>
          <a:lstStyle/>
          <a:p>
            <a:pPr algn="l"/>
            <a:br>
              <a:rPr lang="it-IT" dirty="0"/>
            </a:br>
            <a:r>
              <a:rPr lang="it-IT" dirty="0"/>
              <a:t>Un’altra azienda invece dall’autovalutazione è risultata essere molto più esperta in ambito di Industria 4.0: risulta infatti che implementa progetti pilota ed ha chiari i suoi punti di forza e debolezza.</a:t>
            </a:r>
          </a:p>
          <a:p>
            <a:pPr algn="l"/>
            <a:r>
              <a:rPr lang="it-IT" dirty="0"/>
              <a:t>Dal report ha quindi ricevuto l’indicazione per eseguire direttamente un audit mirato ad individuare le possibili soluzioni da implementare.</a:t>
            </a:r>
          </a:p>
          <a:p>
            <a:pPr algn="l"/>
            <a:br>
              <a:rPr lang="it-IT" dirty="0"/>
            </a:br>
            <a:endParaRPr lang="en-GB" dirty="0"/>
          </a:p>
        </p:txBody>
      </p:sp>
      <p:pic>
        <p:nvPicPr>
          <p:cNvPr id="5" name="Immagine 4">
            <a:extLst>
              <a:ext uri="{FF2B5EF4-FFF2-40B4-BE49-F238E27FC236}">
                <a16:creationId xmlns:a16="http://schemas.microsoft.com/office/drawing/2014/main" id="{C63F86D6-8221-4ED9-9490-7F365964E6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4891" y="1987826"/>
            <a:ext cx="5314253" cy="3117299"/>
          </a:xfrm>
          <a:prstGeom prst="rect">
            <a:avLst/>
          </a:prstGeom>
        </p:spPr>
      </p:pic>
    </p:spTree>
    <p:extLst>
      <p:ext uri="{BB962C8B-B14F-4D97-AF65-F5344CB8AC3E}">
        <p14:creationId xmlns:p14="http://schemas.microsoft.com/office/powerpoint/2010/main" val="376577901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23</Words>
  <Application>Microsoft Office PowerPoint</Application>
  <PresentationFormat>Widescreen</PresentationFormat>
  <Paragraphs>7</Paragraphs>
  <Slides>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vt:i4>
      </vt:variant>
    </vt:vector>
  </HeadingPairs>
  <TitlesOfParts>
    <vt:vector size="6" baseType="lpstr">
      <vt:lpstr>Arial</vt:lpstr>
      <vt:lpstr>Calibri</vt:lpstr>
      <vt:lpstr>Calibri Light</vt:lpstr>
      <vt:lpstr>Tema di Office</vt:lpstr>
      <vt:lpstr> Esempio</vt:lpstr>
      <vt:lpstr> Esempio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Esempio parte 1</dc:title>
  <dc:creator>Ines</dc:creator>
  <cp:lastModifiedBy>Ines</cp:lastModifiedBy>
  <cp:revision>6</cp:revision>
  <dcterms:created xsi:type="dcterms:W3CDTF">2017-10-19T09:14:16Z</dcterms:created>
  <dcterms:modified xsi:type="dcterms:W3CDTF">2017-10-21T20:32:43Z</dcterms:modified>
</cp:coreProperties>
</file>