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925B3-47A6-4C03-A2F4-B527B906C2A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917D-4DF4-4896-BAC2-B0B302C55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9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6917D-4DF4-4896-BAC2-B0B302C554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gle.com.ua" TargetMode="External"/><Relationship Id="rId2" Type="http://schemas.openxmlformats.org/officeDocument/2006/relationships/hyperlink" Target="https://staging.easygenerator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acebook.com" TargetMode="External"/><Relationship Id="rId4" Type="http://schemas.openxmlformats.org/officeDocument/2006/relationships/hyperlink" Target="https://v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Politschuk</a:t>
            </a:r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11440" cy="37761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Lists: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One;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Two;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Three.</a:t>
            </a:r>
          </a:p>
          <a:p>
            <a:pPr marL="0" indent="0"/>
            <a:r>
              <a:rPr lang="en-US" dirty="0" smtClean="0"/>
              <a:t>Different :</a:t>
            </a:r>
          </a:p>
          <a:p>
            <a:pPr>
              <a:buFont typeface="+mj-lt"/>
              <a:buAutoNum type="alphaUcPeriod"/>
            </a:pPr>
            <a:r>
              <a:rPr lang="uk-UA" dirty="0" smtClean="0"/>
              <a:t>1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/>
              <a:t>11</a:t>
            </a:r>
          </a:p>
          <a:p>
            <a:pPr>
              <a:buFont typeface="+mj-lt"/>
              <a:buAutoNum type="alphaUcPeriod"/>
            </a:pPr>
            <a:r>
              <a:rPr lang="uk-UA" dirty="0" smtClean="0"/>
              <a:t>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/>
              <a:t>22</a:t>
            </a:r>
          </a:p>
          <a:p>
            <a:pPr>
              <a:buFont typeface="+mj-lt"/>
              <a:buAutoNum type="alphaUcPeriod"/>
            </a:pPr>
            <a:r>
              <a:rPr lang="uk-UA" dirty="0" smtClean="0"/>
              <a:t>3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/>
              <a:t>33</a:t>
            </a:r>
          </a:p>
          <a:p>
            <a:pPr>
              <a:buFont typeface="+mj-lt"/>
              <a:buAutoNum type="alphaUcPeriod"/>
            </a:pPr>
            <a:r>
              <a:rPr lang="uk-UA" dirty="0" smtClean="0"/>
              <a:t>4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dirty="0" smtClean="0"/>
              <a:t>44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65760"/>
            <a:ext cx="24384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slide #1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66099"/>
              </p:ext>
            </p:extLst>
          </p:nvPr>
        </p:nvGraphicFramePr>
        <p:xfrm>
          <a:off x="2286000" y="1143000"/>
          <a:ext cx="6096000" cy="128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lphaLcParenR"/>
                      </a:pPr>
                      <a:r>
                        <a:rPr lang="en-US" dirty="0" smtClean="0"/>
                        <a:t>Content;</a:t>
                      </a:r>
                    </a:p>
                    <a:p>
                      <a:pPr marL="342900" indent="-342900" algn="ctr">
                        <a:buFont typeface="+mj-lt"/>
                        <a:buAutoNum type="alphaLcParenR"/>
                      </a:pPr>
                      <a:r>
                        <a:rPr lang="en-US" dirty="0" smtClean="0"/>
                        <a:t>Single choice;</a:t>
                      </a:r>
                    </a:p>
                    <a:p>
                      <a:pPr marL="342900" indent="-342900" algn="ctr">
                        <a:buFont typeface="+mj-lt"/>
                        <a:buAutoNum type="alphaLcParenR"/>
                      </a:pPr>
                      <a:r>
                        <a:rPr lang="en-US" dirty="0" smtClean="0"/>
                        <a:t>Multiple choice;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 plan</a:t>
                      </a:r>
                      <a:endParaRPr lang="uk-UA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32843"/>
            <a:ext cx="17526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9600" y="2732843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text: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smtClean="0"/>
              <a:t>  </a:t>
            </a: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smtClean="0"/>
              <a:t>  </a:t>
            </a: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smtClean="0"/>
              <a:t>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2732843"/>
            <a:ext cx="12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trike="sngStrike" dirty="0" smtClean="0"/>
              <a:t>Some text: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 smtClean="0"/>
              <a:t>  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 </a:t>
            </a:r>
          </a:p>
          <a:p>
            <a:pPr marL="342900" indent="-342900">
              <a:buFont typeface="+mj-lt"/>
              <a:buAutoNum type="arabicParenR"/>
            </a:pPr>
            <a:r>
              <a:rPr lang="uk-UA" dirty="0"/>
              <a:t> </a:t>
            </a:r>
            <a:r>
              <a:rPr lang="uk-UA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Links: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slide #2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78976"/>
              </p:ext>
            </p:extLst>
          </p:nvPr>
        </p:nvGraphicFramePr>
        <p:xfrm>
          <a:off x="3124200" y="1524000"/>
          <a:ext cx="4064000" cy="2157274"/>
        </p:xfrm>
        <a:graphic>
          <a:graphicData uri="http://schemas.openxmlformats.org/drawingml/2006/table">
            <a:tbl>
              <a:tblPr firstRow="1" bandRow="1"/>
              <a:tblGrid>
                <a:gridCol w="2032000"/>
                <a:gridCol w="2032000"/>
              </a:tblGrid>
              <a:tr h="559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/>
                        </a:rPr>
                        <a:t>staging</a:t>
                      </a:r>
                      <a:endParaRPr lang="en-US" dirty="0"/>
                    </a:p>
                  </a:txBody>
                  <a:tcPr/>
                </a:tc>
              </a:tr>
              <a:tr h="5862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118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Hello World!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114800"/>
            <a:ext cx="13806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Links in list: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Google</a:t>
            </a:r>
            <a:r>
              <a:rPr lang="uk-UA" dirty="0" smtClean="0"/>
              <a:t> </a:t>
            </a:r>
            <a:r>
              <a:rPr lang="en-US" dirty="0" smtClean="0"/>
              <a:t>WWWWWWWWWWWWWWWWWWWWWWWWWWWWWWWWWWWWWWWWWWWWWWWWWWWWWWWWWWWWWWWWWW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en-US" dirty="0" err="1" smtClean="0">
                <a:hlinkClick r:id="rId4"/>
              </a:rPr>
              <a:t>Vkontakte</a:t>
            </a:r>
            <a:r>
              <a:rPr lang="uk-UA" dirty="0" smtClean="0"/>
              <a:t> путінський</a:t>
            </a:r>
            <a:endParaRPr lang="en-US" dirty="0" smtClean="0"/>
          </a:p>
          <a:p>
            <a:pPr marL="400050" indent="-400050"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Facebook</a:t>
            </a:r>
            <a:r>
              <a:rPr lang="uk-UA" dirty="0" smtClean="0"/>
              <a:t> американський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155</TotalTime>
  <Words>76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Test presentation</vt:lpstr>
      <vt:lpstr>Test slide #1</vt:lpstr>
      <vt:lpstr>Test slide #2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 Polischuk</dc:creator>
  <cp:lastModifiedBy>Michael Staninets - Admin</cp:lastModifiedBy>
  <cp:revision>21</cp:revision>
  <dcterms:created xsi:type="dcterms:W3CDTF">2006-08-16T00:00:00Z</dcterms:created>
  <dcterms:modified xsi:type="dcterms:W3CDTF">2014-10-31T09:02:53Z</dcterms:modified>
</cp:coreProperties>
</file>