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B39B-CD3A-4547-BFBE-583E5EF54AEA}" type="datetimeFigureOut">
              <a:rPr lang="fr-FR" smtClean="0"/>
              <a:t>17/07/2017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230AB-BF7E-4226-B630-7BF33DC1F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5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DAD11-EA5A-8844-AD2D-546F429C7A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3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1030" y="2290311"/>
            <a:ext cx="5217885" cy="32831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005944"/>
            <a:ext cx="12192000" cy="285205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ish 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12457" y="6125029"/>
            <a:ext cx="5080000" cy="73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ish 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2625" y="1006698"/>
            <a:ext cx="3432804" cy="20456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56013" y="3793729"/>
            <a:ext cx="3432804" cy="20456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512457" y="6125029"/>
            <a:ext cx="5080000" cy="73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0111" y="2080754"/>
            <a:ext cx="2068461" cy="23315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21311" y="2080754"/>
            <a:ext cx="2068461" cy="23315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90711" y="2080754"/>
            <a:ext cx="2068461" cy="23315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512457" y="6125029"/>
            <a:ext cx="5080000" cy="73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4673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60434" y="1386451"/>
            <a:ext cx="4469509" cy="4102018"/>
          </a:xfrm>
          <a:custGeom>
            <a:avLst/>
            <a:gdLst>
              <a:gd name="connsiteX0" fmla="*/ 329673 w 4469509"/>
              <a:gd name="connsiteY0" fmla="*/ 3078853 h 4102018"/>
              <a:gd name="connsiteX1" fmla="*/ 331382 w 4469509"/>
              <a:gd name="connsiteY1" fmla="*/ 3081251 h 4102018"/>
              <a:gd name="connsiteX2" fmla="*/ 328475 w 4469509"/>
              <a:gd name="connsiteY2" fmla="*/ 3081251 h 4102018"/>
              <a:gd name="connsiteX3" fmla="*/ 3671608 w 4469509"/>
              <a:gd name="connsiteY3" fmla="*/ 1495483 h 4102018"/>
              <a:gd name="connsiteX4" fmla="*/ 3671925 w 4469509"/>
              <a:gd name="connsiteY4" fmla="*/ 1499131 h 4102018"/>
              <a:gd name="connsiteX5" fmla="*/ 3671608 w 4469509"/>
              <a:gd name="connsiteY5" fmla="*/ 1498391 h 4102018"/>
              <a:gd name="connsiteX6" fmla="*/ 3671608 w 4469509"/>
              <a:gd name="connsiteY6" fmla="*/ 1495483 h 4102018"/>
              <a:gd name="connsiteX7" fmla="*/ 3975642 w 4469509"/>
              <a:gd name="connsiteY7" fmla="*/ 870002 h 4102018"/>
              <a:gd name="connsiteX8" fmla="*/ 3979685 w 4469509"/>
              <a:gd name="connsiteY8" fmla="*/ 873037 h 4102018"/>
              <a:gd name="connsiteX9" fmla="*/ 3976779 w 4469509"/>
              <a:gd name="connsiteY9" fmla="*/ 873037 h 4102018"/>
              <a:gd name="connsiteX10" fmla="*/ 2886883 w 4469509"/>
              <a:gd name="connsiteY10" fmla="*/ 148790 h 4102018"/>
              <a:gd name="connsiteX11" fmla="*/ 2878164 w 4469509"/>
              <a:gd name="connsiteY11" fmla="*/ 151699 h 4102018"/>
              <a:gd name="connsiteX12" fmla="*/ 2878164 w 4469509"/>
              <a:gd name="connsiteY12" fmla="*/ 154608 h 4102018"/>
              <a:gd name="connsiteX13" fmla="*/ 2904322 w 4469509"/>
              <a:gd name="connsiteY13" fmla="*/ 163334 h 4102018"/>
              <a:gd name="connsiteX14" fmla="*/ 2892696 w 4469509"/>
              <a:gd name="connsiteY14" fmla="*/ 166242 h 4102018"/>
              <a:gd name="connsiteX15" fmla="*/ 2843287 w 4469509"/>
              <a:gd name="connsiteY15" fmla="*/ 166242 h 4102018"/>
              <a:gd name="connsiteX16" fmla="*/ 2831662 w 4469509"/>
              <a:gd name="connsiteY16" fmla="*/ 163334 h 4102018"/>
              <a:gd name="connsiteX17" fmla="*/ 2822943 w 4469509"/>
              <a:gd name="connsiteY17" fmla="*/ 163334 h 4102018"/>
              <a:gd name="connsiteX18" fmla="*/ 2895603 w 4469509"/>
              <a:gd name="connsiteY18" fmla="*/ 174968 h 4102018"/>
              <a:gd name="connsiteX19" fmla="*/ 2878164 w 4469509"/>
              <a:gd name="connsiteY19" fmla="*/ 180785 h 4102018"/>
              <a:gd name="connsiteX20" fmla="*/ 2918854 w 4469509"/>
              <a:gd name="connsiteY20" fmla="*/ 189511 h 4102018"/>
              <a:gd name="connsiteX21" fmla="*/ 2974075 w 4469509"/>
              <a:gd name="connsiteY21" fmla="*/ 209871 h 4102018"/>
              <a:gd name="connsiteX22" fmla="*/ 2994419 w 4469509"/>
              <a:gd name="connsiteY22" fmla="*/ 209871 h 4102018"/>
              <a:gd name="connsiteX23" fmla="*/ 3078705 w 4469509"/>
              <a:gd name="connsiteY23" fmla="*/ 244775 h 4102018"/>
              <a:gd name="connsiteX24" fmla="*/ 3119395 w 4469509"/>
              <a:gd name="connsiteY24" fmla="*/ 262227 h 4102018"/>
              <a:gd name="connsiteX25" fmla="*/ 3139739 w 4469509"/>
              <a:gd name="connsiteY25" fmla="*/ 265135 h 4102018"/>
              <a:gd name="connsiteX26" fmla="*/ 3160084 w 4469509"/>
              <a:gd name="connsiteY26" fmla="*/ 270952 h 4102018"/>
              <a:gd name="connsiteX27" fmla="*/ 3162991 w 4469509"/>
              <a:gd name="connsiteY27" fmla="*/ 273861 h 4102018"/>
              <a:gd name="connsiteX28" fmla="*/ 3229837 w 4469509"/>
              <a:gd name="connsiteY28" fmla="*/ 305856 h 4102018"/>
              <a:gd name="connsiteX29" fmla="*/ 3264714 w 4469509"/>
              <a:gd name="connsiteY29" fmla="*/ 320399 h 4102018"/>
              <a:gd name="connsiteX30" fmla="*/ 3343187 w 4469509"/>
              <a:gd name="connsiteY30" fmla="*/ 358211 h 4102018"/>
              <a:gd name="connsiteX31" fmla="*/ 3404220 w 4469509"/>
              <a:gd name="connsiteY31" fmla="*/ 390206 h 4102018"/>
              <a:gd name="connsiteX32" fmla="*/ 3427472 w 4469509"/>
              <a:gd name="connsiteY32" fmla="*/ 407658 h 4102018"/>
              <a:gd name="connsiteX33" fmla="*/ 3450723 w 4469509"/>
              <a:gd name="connsiteY33" fmla="*/ 413475 h 4102018"/>
              <a:gd name="connsiteX34" fmla="*/ 3444910 w 4469509"/>
              <a:gd name="connsiteY34" fmla="*/ 422201 h 4102018"/>
              <a:gd name="connsiteX35" fmla="*/ 3494319 w 4469509"/>
              <a:gd name="connsiteY35" fmla="*/ 454195 h 4102018"/>
              <a:gd name="connsiteX36" fmla="*/ 3543727 w 4469509"/>
              <a:gd name="connsiteY36" fmla="*/ 492007 h 4102018"/>
              <a:gd name="connsiteX37" fmla="*/ 3633825 w 4469509"/>
              <a:gd name="connsiteY37" fmla="*/ 561815 h 4102018"/>
              <a:gd name="connsiteX38" fmla="*/ 3654170 w 4469509"/>
              <a:gd name="connsiteY38" fmla="*/ 579266 h 4102018"/>
              <a:gd name="connsiteX39" fmla="*/ 3686140 w 4469509"/>
              <a:gd name="connsiteY39" fmla="*/ 608352 h 4102018"/>
              <a:gd name="connsiteX40" fmla="*/ 3741361 w 4469509"/>
              <a:gd name="connsiteY40" fmla="*/ 663616 h 4102018"/>
              <a:gd name="connsiteX41" fmla="*/ 3744268 w 4469509"/>
              <a:gd name="connsiteY41" fmla="*/ 663616 h 4102018"/>
              <a:gd name="connsiteX42" fmla="*/ 3790770 w 4469509"/>
              <a:gd name="connsiteY42" fmla="*/ 713063 h 4102018"/>
              <a:gd name="connsiteX43" fmla="*/ 3805302 w 4469509"/>
              <a:gd name="connsiteY43" fmla="*/ 730515 h 4102018"/>
              <a:gd name="connsiteX44" fmla="*/ 3840179 w 4469509"/>
              <a:gd name="connsiteY44" fmla="*/ 779962 h 4102018"/>
              <a:gd name="connsiteX45" fmla="*/ 3840179 w 4469509"/>
              <a:gd name="connsiteY45" fmla="*/ 762509 h 4102018"/>
              <a:gd name="connsiteX46" fmla="*/ 3857617 w 4469509"/>
              <a:gd name="connsiteY46" fmla="*/ 779962 h 4102018"/>
              <a:gd name="connsiteX47" fmla="*/ 3851804 w 4469509"/>
              <a:gd name="connsiteY47" fmla="*/ 765418 h 4102018"/>
              <a:gd name="connsiteX48" fmla="*/ 3864883 w 4469509"/>
              <a:gd name="connsiteY48" fmla="*/ 787914 h 4102018"/>
              <a:gd name="connsiteX49" fmla="*/ 3863619 w 4469509"/>
              <a:gd name="connsiteY49" fmla="*/ 801234 h 4102018"/>
              <a:gd name="connsiteX50" fmla="*/ 3854711 w 4469509"/>
              <a:gd name="connsiteY50" fmla="*/ 788687 h 4102018"/>
              <a:gd name="connsiteX51" fmla="*/ 3863430 w 4469509"/>
              <a:gd name="connsiteY51" fmla="*/ 803230 h 4102018"/>
              <a:gd name="connsiteX52" fmla="*/ 3863619 w 4469509"/>
              <a:gd name="connsiteY52" fmla="*/ 801234 h 4102018"/>
              <a:gd name="connsiteX53" fmla="*/ 3933184 w 4469509"/>
              <a:gd name="connsiteY53" fmla="*/ 899214 h 4102018"/>
              <a:gd name="connsiteX54" fmla="*/ 3930277 w 4469509"/>
              <a:gd name="connsiteY54" fmla="*/ 902123 h 4102018"/>
              <a:gd name="connsiteX55" fmla="*/ 3915745 w 4469509"/>
              <a:gd name="connsiteY55" fmla="*/ 890489 h 4102018"/>
              <a:gd name="connsiteX56" fmla="*/ 3869243 w 4469509"/>
              <a:gd name="connsiteY56" fmla="*/ 826499 h 4102018"/>
              <a:gd name="connsiteX57" fmla="*/ 3848898 w 4469509"/>
              <a:gd name="connsiteY57" fmla="*/ 806139 h 4102018"/>
              <a:gd name="connsiteX58" fmla="*/ 3814021 w 4469509"/>
              <a:gd name="connsiteY58" fmla="*/ 759601 h 4102018"/>
              <a:gd name="connsiteX59" fmla="*/ 3744268 w 4469509"/>
              <a:gd name="connsiteY59" fmla="*/ 689793 h 4102018"/>
              <a:gd name="connsiteX60" fmla="*/ 3645451 w 4469509"/>
              <a:gd name="connsiteY60" fmla="*/ 590900 h 4102018"/>
              <a:gd name="connsiteX61" fmla="*/ 3633825 w 4469509"/>
              <a:gd name="connsiteY61" fmla="*/ 585083 h 4102018"/>
              <a:gd name="connsiteX62" fmla="*/ 3630919 w 4469509"/>
              <a:gd name="connsiteY62" fmla="*/ 587992 h 4102018"/>
              <a:gd name="connsiteX63" fmla="*/ 3639638 w 4469509"/>
              <a:gd name="connsiteY63" fmla="*/ 599626 h 4102018"/>
              <a:gd name="connsiteX64" fmla="*/ 3718111 w 4469509"/>
              <a:gd name="connsiteY64" fmla="*/ 672342 h 4102018"/>
              <a:gd name="connsiteX65" fmla="*/ 3764613 w 4469509"/>
              <a:gd name="connsiteY65" fmla="*/ 721789 h 4102018"/>
              <a:gd name="connsiteX66" fmla="*/ 3723924 w 4469509"/>
              <a:gd name="connsiteY66" fmla="*/ 686885 h 4102018"/>
              <a:gd name="connsiteX67" fmla="*/ 3721017 w 4469509"/>
              <a:gd name="connsiteY67" fmla="*/ 689793 h 4102018"/>
              <a:gd name="connsiteX68" fmla="*/ 3750081 w 4469509"/>
              <a:gd name="connsiteY68" fmla="*/ 724698 h 4102018"/>
              <a:gd name="connsiteX69" fmla="*/ 3744268 w 4469509"/>
              <a:gd name="connsiteY69" fmla="*/ 727606 h 4102018"/>
              <a:gd name="connsiteX70" fmla="*/ 3738456 w 4469509"/>
              <a:gd name="connsiteY70" fmla="*/ 721789 h 4102018"/>
              <a:gd name="connsiteX71" fmla="*/ 3680328 w 4469509"/>
              <a:gd name="connsiteY71" fmla="*/ 654890 h 4102018"/>
              <a:gd name="connsiteX72" fmla="*/ 3654170 w 4469509"/>
              <a:gd name="connsiteY72" fmla="*/ 634530 h 4102018"/>
              <a:gd name="connsiteX73" fmla="*/ 3639638 w 4469509"/>
              <a:gd name="connsiteY73" fmla="*/ 619987 h 4102018"/>
              <a:gd name="connsiteX74" fmla="*/ 3636732 w 4469509"/>
              <a:gd name="connsiteY74" fmla="*/ 625805 h 4102018"/>
              <a:gd name="connsiteX75" fmla="*/ 3665796 w 4469509"/>
              <a:gd name="connsiteY75" fmla="*/ 651982 h 4102018"/>
              <a:gd name="connsiteX76" fmla="*/ 3662889 w 4469509"/>
              <a:gd name="connsiteY76" fmla="*/ 654890 h 4102018"/>
              <a:gd name="connsiteX77" fmla="*/ 3616387 w 4469509"/>
              <a:gd name="connsiteY77" fmla="*/ 617079 h 4102018"/>
              <a:gd name="connsiteX78" fmla="*/ 3503038 w 4469509"/>
              <a:gd name="connsiteY78" fmla="*/ 526911 h 4102018"/>
              <a:gd name="connsiteX79" fmla="*/ 3485600 w 4469509"/>
              <a:gd name="connsiteY79" fmla="*/ 521094 h 4102018"/>
              <a:gd name="connsiteX80" fmla="*/ 3488506 w 4469509"/>
              <a:gd name="connsiteY80" fmla="*/ 509459 h 4102018"/>
              <a:gd name="connsiteX81" fmla="*/ 3508851 w 4469509"/>
              <a:gd name="connsiteY81" fmla="*/ 518185 h 4102018"/>
              <a:gd name="connsiteX82" fmla="*/ 3508851 w 4469509"/>
              <a:gd name="connsiteY82" fmla="*/ 515277 h 4102018"/>
              <a:gd name="connsiteX83" fmla="*/ 3471068 w 4469509"/>
              <a:gd name="connsiteY83" fmla="*/ 494916 h 4102018"/>
              <a:gd name="connsiteX84" fmla="*/ 3453629 w 4469509"/>
              <a:gd name="connsiteY84" fmla="*/ 489099 h 4102018"/>
              <a:gd name="connsiteX85" fmla="*/ 3450723 w 4469509"/>
              <a:gd name="connsiteY85" fmla="*/ 492007 h 4102018"/>
              <a:gd name="connsiteX86" fmla="*/ 3465255 w 4469509"/>
              <a:gd name="connsiteY86" fmla="*/ 503642 h 4102018"/>
              <a:gd name="connsiteX87" fmla="*/ 3485600 w 4469509"/>
              <a:gd name="connsiteY87" fmla="*/ 521094 h 4102018"/>
              <a:gd name="connsiteX88" fmla="*/ 3482693 w 4469509"/>
              <a:gd name="connsiteY88" fmla="*/ 521094 h 4102018"/>
              <a:gd name="connsiteX89" fmla="*/ 3482693 w 4469509"/>
              <a:gd name="connsiteY89" fmla="*/ 524003 h 4102018"/>
              <a:gd name="connsiteX90" fmla="*/ 3529195 w 4469509"/>
              <a:gd name="connsiteY90" fmla="*/ 555997 h 4102018"/>
              <a:gd name="connsiteX91" fmla="*/ 3555353 w 4469509"/>
              <a:gd name="connsiteY91" fmla="*/ 573449 h 4102018"/>
              <a:gd name="connsiteX92" fmla="*/ 3569885 w 4469509"/>
              <a:gd name="connsiteY92" fmla="*/ 593809 h 4102018"/>
              <a:gd name="connsiteX93" fmla="*/ 3622200 w 4469509"/>
              <a:gd name="connsiteY93" fmla="*/ 640347 h 4102018"/>
              <a:gd name="connsiteX94" fmla="*/ 3677421 w 4469509"/>
              <a:gd name="connsiteY94" fmla="*/ 689793 h 4102018"/>
              <a:gd name="connsiteX95" fmla="*/ 3715204 w 4469509"/>
              <a:gd name="connsiteY95" fmla="*/ 733424 h 4102018"/>
              <a:gd name="connsiteX96" fmla="*/ 3715204 w 4469509"/>
              <a:gd name="connsiteY96" fmla="*/ 739240 h 4102018"/>
              <a:gd name="connsiteX97" fmla="*/ 3668702 w 4469509"/>
              <a:gd name="connsiteY97" fmla="*/ 698520 h 4102018"/>
              <a:gd name="connsiteX98" fmla="*/ 3651264 w 4469509"/>
              <a:gd name="connsiteY98" fmla="*/ 675251 h 4102018"/>
              <a:gd name="connsiteX99" fmla="*/ 3581510 w 4469509"/>
              <a:gd name="connsiteY99" fmla="*/ 617079 h 4102018"/>
              <a:gd name="connsiteX100" fmla="*/ 3511757 w 4469509"/>
              <a:gd name="connsiteY100" fmla="*/ 567632 h 4102018"/>
              <a:gd name="connsiteX101" fmla="*/ 3473974 w 4469509"/>
              <a:gd name="connsiteY101" fmla="*/ 538545 h 4102018"/>
              <a:gd name="connsiteX102" fmla="*/ 3439097 w 4469509"/>
              <a:gd name="connsiteY102" fmla="*/ 512368 h 4102018"/>
              <a:gd name="connsiteX103" fmla="*/ 3410033 w 4469509"/>
              <a:gd name="connsiteY103" fmla="*/ 494916 h 4102018"/>
              <a:gd name="connsiteX104" fmla="*/ 3372251 w 4469509"/>
              <a:gd name="connsiteY104" fmla="*/ 468739 h 4102018"/>
              <a:gd name="connsiteX105" fmla="*/ 3322842 w 4469509"/>
              <a:gd name="connsiteY105" fmla="*/ 436743 h 4102018"/>
              <a:gd name="connsiteX106" fmla="*/ 3317029 w 4469509"/>
              <a:gd name="connsiteY106" fmla="*/ 430926 h 4102018"/>
              <a:gd name="connsiteX107" fmla="*/ 3287965 w 4469509"/>
              <a:gd name="connsiteY107" fmla="*/ 419292 h 4102018"/>
              <a:gd name="connsiteX108" fmla="*/ 3206586 w 4469509"/>
              <a:gd name="connsiteY108" fmla="*/ 378571 h 4102018"/>
              <a:gd name="connsiteX109" fmla="*/ 3151364 w 4469509"/>
              <a:gd name="connsiteY109" fmla="*/ 358211 h 4102018"/>
              <a:gd name="connsiteX110" fmla="*/ 2959543 w 4469509"/>
              <a:gd name="connsiteY110" fmla="*/ 291312 h 4102018"/>
              <a:gd name="connsiteX111" fmla="*/ 2953730 w 4469509"/>
              <a:gd name="connsiteY111" fmla="*/ 291312 h 4102018"/>
              <a:gd name="connsiteX112" fmla="*/ 2933386 w 4469509"/>
              <a:gd name="connsiteY112" fmla="*/ 291312 h 4102018"/>
              <a:gd name="connsiteX113" fmla="*/ 2918854 w 4469509"/>
              <a:gd name="connsiteY113" fmla="*/ 288404 h 4102018"/>
              <a:gd name="connsiteX114" fmla="*/ 2918854 w 4469509"/>
              <a:gd name="connsiteY114" fmla="*/ 291312 h 4102018"/>
              <a:gd name="connsiteX115" fmla="*/ 2985701 w 4469509"/>
              <a:gd name="connsiteY115" fmla="*/ 311673 h 4102018"/>
              <a:gd name="connsiteX116" fmla="*/ 2988607 w 4469509"/>
              <a:gd name="connsiteY116" fmla="*/ 311673 h 4102018"/>
              <a:gd name="connsiteX117" fmla="*/ 3008951 w 4469509"/>
              <a:gd name="connsiteY117" fmla="*/ 317491 h 4102018"/>
              <a:gd name="connsiteX118" fmla="*/ 3000232 w 4469509"/>
              <a:gd name="connsiteY118" fmla="*/ 317491 h 4102018"/>
              <a:gd name="connsiteX119" fmla="*/ 3040922 w 4469509"/>
              <a:gd name="connsiteY119" fmla="*/ 334942 h 4102018"/>
              <a:gd name="connsiteX120" fmla="*/ 3069986 w 4469509"/>
              <a:gd name="connsiteY120" fmla="*/ 346576 h 4102018"/>
              <a:gd name="connsiteX121" fmla="*/ 3107769 w 4469509"/>
              <a:gd name="connsiteY121" fmla="*/ 361120 h 4102018"/>
              <a:gd name="connsiteX122" fmla="*/ 3282152 w 4469509"/>
              <a:gd name="connsiteY122" fmla="*/ 442561 h 4102018"/>
              <a:gd name="connsiteX123" fmla="*/ 3325748 w 4469509"/>
              <a:gd name="connsiteY123" fmla="*/ 471648 h 4102018"/>
              <a:gd name="connsiteX124" fmla="*/ 3186242 w 4469509"/>
              <a:gd name="connsiteY124" fmla="*/ 410566 h 4102018"/>
              <a:gd name="connsiteX125" fmla="*/ 3017671 w 4469509"/>
              <a:gd name="connsiteY125" fmla="*/ 343668 h 4102018"/>
              <a:gd name="connsiteX126" fmla="*/ 2837475 w 4469509"/>
              <a:gd name="connsiteY126" fmla="*/ 291312 h 4102018"/>
              <a:gd name="connsiteX127" fmla="*/ 2703781 w 4469509"/>
              <a:gd name="connsiteY127" fmla="*/ 273861 h 4102018"/>
              <a:gd name="connsiteX128" fmla="*/ 2625309 w 4469509"/>
              <a:gd name="connsiteY128" fmla="*/ 268044 h 4102018"/>
              <a:gd name="connsiteX129" fmla="*/ 2509053 w 4469509"/>
              <a:gd name="connsiteY129" fmla="*/ 262227 h 4102018"/>
              <a:gd name="connsiteX130" fmla="*/ 2357921 w 4469509"/>
              <a:gd name="connsiteY130" fmla="*/ 265135 h 4102018"/>
              <a:gd name="connsiteX131" fmla="*/ 2200976 w 4469509"/>
              <a:gd name="connsiteY131" fmla="*/ 282586 h 4102018"/>
              <a:gd name="connsiteX132" fmla="*/ 2084720 w 4469509"/>
              <a:gd name="connsiteY132" fmla="*/ 305856 h 4102018"/>
              <a:gd name="connsiteX133" fmla="*/ 2084720 w 4469509"/>
              <a:gd name="connsiteY133" fmla="*/ 308764 h 4102018"/>
              <a:gd name="connsiteX134" fmla="*/ 2125409 w 4469509"/>
              <a:gd name="connsiteY134" fmla="*/ 305856 h 4102018"/>
              <a:gd name="connsiteX135" fmla="*/ 2128316 w 4469509"/>
              <a:gd name="connsiteY135" fmla="*/ 311673 h 4102018"/>
              <a:gd name="connsiteX136" fmla="*/ 2093440 w 4469509"/>
              <a:gd name="connsiteY136" fmla="*/ 323308 h 4102018"/>
              <a:gd name="connsiteX137" fmla="*/ 2099252 w 4469509"/>
              <a:gd name="connsiteY137" fmla="*/ 329125 h 4102018"/>
              <a:gd name="connsiteX138" fmla="*/ 2171912 w 4469509"/>
              <a:gd name="connsiteY138" fmla="*/ 334942 h 4102018"/>
              <a:gd name="connsiteX139" fmla="*/ 2244572 w 4469509"/>
              <a:gd name="connsiteY139" fmla="*/ 343668 h 4102018"/>
              <a:gd name="connsiteX140" fmla="*/ 2288167 w 4469509"/>
              <a:gd name="connsiteY140" fmla="*/ 349485 h 4102018"/>
              <a:gd name="connsiteX141" fmla="*/ 2360827 w 4469509"/>
              <a:gd name="connsiteY141" fmla="*/ 358211 h 4102018"/>
              <a:gd name="connsiteX142" fmla="*/ 2436393 w 4469509"/>
              <a:gd name="connsiteY142" fmla="*/ 372754 h 4102018"/>
              <a:gd name="connsiteX143" fmla="*/ 2500334 w 4469509"/>
              <a:gd name="connsiteY143" fmla="*/ 387297 h 4102018"/>
              <a:gd name="connsiteX144" fmla="*/ 2567181 w 4469509"/>
              <a:gd name="connsiteY144" fmla="*/ 413475 h 4102018"/>
              <a:gd name="connsiteX145" fmla="*/ 2700874 w 4469509"/>
              <a:gd name="connsiteY145" fmla="*/ 457104 h 4102018"/>
              <a:gd name="connsiteX146" fmla="*/ 2706687 w 4469509"/>
              <a:gd name="connsiteY146" fmla="*/ 462921 h 4102018"/>
              <a:gd name="connsiteX147" fmla="*/ 2727032 w 4469509"/>
              <a:gd name="connsiteY147" fmla="*/ 474556 h 4102018"/>
              <a:gd name="connsiteX148" fmla="*/ 2770627 w 4469509"/>
              <a:gd name="connsiteY148" fmla="*/ 486190 h 4102018"/>
              <a:gd name="connsiteX149" fmla="*/ 2860726 w 4469509"/>
              <a:gd name="connsiteY149" fmla="*/ 532728 h 4102018"/>
              <a:gd name="connsiteX150" fmla="*/ 2898509 w 4469509"/>
              <a:gd name="connsiteY150" fmla="*/ 550180 h 4102018"/>
              <a:gd name="connsiteX151" fmla="*/ 2901415 w 4469509"/>
              <a:gd name="connsiteY151" fmla="*/ 544363 h 4102018"/>
              <a:gd name="connsiteX152" fmla="*/ 2889790 w 4469509"/>
              <a:gd name="connsiteY152" fmla="*/ 541454 h 4102018"/>
              <a:gd name="connsiteX153" fmla="*/ 2878164 w 4469509"/>
              <a:gd name="connsiteY153" fmla="*/ 535637 h 4102018"/>
              <a:gd name="connsiteX154" fmla="*/ 2857819 w 4469509"/>
              <a:gd name="connsiteY154" fmla="*/ 521094 h 4102018"/>
              <a:gd name="connsiteX155" fmla="*/ 2849100 w 4469509"/>
              <a:gd name="connsiteY155" fmla="*/ 518185 h 4102018"/>
              <a:gd name="connsiteX156" fmla="*/ 2779347 w 4469509"/>
              <a:gd name="connsiteY156" fmla="*/ 480373 h 4102018"/>
              <a:gd name="connsiteX157" fmla="*/ 2727032 w 4469509"/>
              <a:gd name="connsiteY157" fmla="*/ 451287 h 4102018"/>
              <a:gd name="connsiteX158" fmla="*/ 2729938 w 4469509"/>
              <a:gd name="connsiteY158" fmla="*/ 445469 h 4102018"/>
              <a:gd name="connsiteX159" fmla="*/ 2857819 w 4469509"/>
              <a:gd name="connsiteY159" fmla="*/ 497825 h 4102018"/>
              <a:gd name="connsiteX160" fmla="*/ 2854913 w 4469509"/>
              <a:gd name="connsiteY160" fmla="*/ 500733 h 4102018"/>
              <a:gd name="connsiteX161" fmla="*/ 2843287 w 4469509"/>
              <a:gd name="connsiteY161" fmla="*/ 500733 h 4102018"/>
              <a:gd name="connsiteX162" fmla="*/ 2854913 w 4469509"/>
              <a:gd name="connsiteY162" fmla="*/ 509459 h 4102018"/>
              <a:gd name="connsiteX163" fmla="*/ 2883977 w 4469509"/>
              <a:gd name="connsiteY163" fmla="*/ 524003 h 4102018"/>
              <a:gd name="connsiteX164" fmla="*/ 2898509 w 4469509"/>
              <a:gd name="connsiteY164" fmla="*/ 529820 h 4102018"/>
              <a:gd name="connsiteX165" fmla="*/ 2904322 w 4469509"/>
              <a:gd name="connsiteY165" fmla="*/ 526911 h 4102018"/>
              <a:gd name="connsiteX166" fmla="*/ 2936292 w 4469509"/>
              <a:gd name="connsiteY166" fmla="*/ 541454 h 4102018"/>
              <a:gd name="connsiteX167" fmla="*/ 2965356 w 4469509"/>
              <a:gd name="connsiteY167" fmla="*/ 558906 h 4102018"/>
              <a:gd name="connsiteX168" fmla="*/ 2982794 w 4469509"/>
              <a:gd name="connsiteY168" fmla="*/ 582175 h 4102018"/>
              <a:gd name="connsiteX169" fmla="*/ 2910134 w 4469509"/>
              <a:gd name="connsiteY169" fmla="*/ 538545 h 4102018"/>
              <a:gd name="connsiteX170" fmla="*/ 2907228 w 4469509"/>
              <a:gd name="connsiteY170" fmla="*/ 541454 h 4102018"/>
              <a:gd name="connsiteX171" fmla="*/ 2933386 w 4469509"/>
              <a:gd name="connsiteY171" fmla="*/ 558906 h 4102018"/>
              <a:gd name="connsiteX172" fmla="*/ 2927573 w 4469509"/>
              <a:gd name="connsiteY172" fmla="*/ 561815 h 4102018"/>
              <a:gd name="connsiteX173" fmla="*/ 2959543 w 4469509"/>
              <a:gd name="connsiteY173" fmla="*/ 573449 h 4102018"/>
              <a:gd name="connsiteX174" fmla="*/ 2965356 w 4469509"/>
              <a:gd name="connsiteY174" fmla="*/ 585083 h 4102018"/>
              <a:gd name="connsiteX175" fmla="*/ 2994419 w 4469509"/>
              <a:gd name="connsiteY175" fmla="*/ 596718 h 4102018"/>
              <a:gd name="connsiteX176" fmla="*/ 2994419 w 4469509"/>
              <a:gd name="connsiteY176" fmla="*/ 582175 h 4102018"/>
              <a:gd name="connsiteX177" fmla="*/ 3128114 w 4469509"/>
              <a:gd name="connsiteY177" fmla="*/ 678160 h 4102018"/>
              <a:gd name="connsiteX178" fmla="*/ 3093237 w 4469509"/>
              <a:gd name="connsiteY178" fmla="*/ 657799 h 4102018"/>
              <a:gd name="connsiteX179" fmla="*/ 3177522 w 4469509"/>
              <a:gd name="connsiteY179" fmla="*/ 730515 h 4102018"/>
              <a:gd name="connsiteX180" fmla="*/ 3186242 w 4469509"/>
              <a:gd name="connsiteY180" fmla="*/ 730515 h 4102018"/>
              <a:gd name="connsiteX181" fmla="*/ 3197867 w 4469509"/>
              <a:gd name="connsiteY181" fmla="*/ 736332 h 4102018"/>
              <a:gd name="connsiteX182" fmla="*/ 3200774 w 4469509"/>
              <a:gd name="connsiteY182" fmla="*/ 745057 h 4102018"/>
              <a:gd name="connsiteX183" fmla="*/ 3229837 w 4469509"/>
              <a:gd name="connsiteY183" fmla="*/ 777053 h 4102018"/>
              <a:gd name="connsiteX184" fmla="*/ 3247276 w 4469509"/>
              <a:gd name="connsiteY184" fmla="*/ 797413 h 4102018"/>
              <a:gd name="connsiteX185" fmla="*/ 3287965 w 4469509"/>
              <a:gd name="connsiteY185" fmla="*/ 823591 h 4102018"/>
              <a:gd name="connsiteX186" fmla="*/ 3319935 w 4469509"/>
              <a:gd name="connsiteY186" fmla="*/ 852677 h 4102018"/>
              <a:gd name="connsiteX187" fmla="*/ 3334467 w 4469509"/>
              <a:gd name="connsiteY187" fmla="*/ 875946 h 4102018"/>
              <a:gd name="connsiteX188" fmla="*/ 3366437 w 4469509"/>
              <a:gd name="connsiteY188" fmla="*/ 902123 h 4102018"/>
              <a:gd name="connsiteX189" fmla="*/ 3378063 w 4469509"/>
              <a:gd name="connsiteY189" fmla="*/ 913758 h 4102018"/>
              <a:gd name="connsiteX190" fmla="*/ 3392595 w 4469509"/>
              <a:gd name="connsiteY190" fmla="*/ 939936 h 4102018"/>
              <a:gd name="connsiteX191" fmla="*/ 3485600 w 4469509"/>
              <a:gd name="connsiteY191" fmla="*/ 1059189 h 4102018"/>
              <a:gd name="connsiteX192" fmla="*/ 3564072 w 4469509"/>
              <a:gd name="connsiteY192" fmla="*/ 1169717 h 4102018"/>
              <a:gd name="connsiteX193" fmla="*/ 3549540 w 4469509"/>
              <a:gd name="connsiteY193" fmla="*/ 1178443 h 4102018"/>
              <a:gd name="connsiteX194" fmla="*/ 3587323 w 4469509"/>
              <a:gd name="connsiteY194" fmla="*/ 1230798 h 4102018"/>
              <a:gd name="connsiteX195" fmla="*/ 3584417 w 4469509"/>
              <a:gd name="connsiteY195" fmla="*/ 1216254 h 4102018"/>
              <a:gd name="connsiteX196" fmla="*/ 3604761 w 4469509"/>
              <a:gd name="connsiteY196" fmla="*/ 1248250 h 4102018"/>
              <a:gd name="connsiteX197" fmla="*/ 3642544 w 4469509"/>
              <a:gd name="connsiteY197" fmla="*/ 1355869 h 4102018"/>
              <a:gd name="connsiteX198" fmla="*/ 3659983 w 4469509"/>
              <a:gd name="connsiteY198" fmla="*/ 1384955 h 4102018"/>
              <a:gd name="connsiteX199" fmla="*/ 3680328 w 4469509"/>
              <a:gd name="connsiteY199" fmla="*/ 1437310 h 4102018"/>
              <a:gd name="connsiteX200" fmla="*/ 3683234 w 4469509"/>
              <a:gd name="connsiteY200" fmla="*/ 1443127 h 4102018"/>
              <a:gd name="connsiteX201" fmla="*/ 3697765 w 4469509"/>
              <a:gd name="connsiteY201" fmla="*/ 1463487 h 4102018"/>
              <a:gd name="connsiteX202" fmla="*/ 3712297 w 4469509"/>
              <a:gd name="connsiteY202" fmla="*/ 1504209 h 4102018"/>
              <a:gd name="connsiteX203" fmla="*/ 3715204 w 4469509"/>
              <a:gd name="connsiteY203" fmla="*/ 1518751 h 4102018"/>
              <a:gd name="connsiteX204" fmla="*/ 3723924 w 4469509"/>
              <a:gd name="connsiteY204" fmla="*/ 1556564 h 4102018"/>
              <a:gd name="connsiteX205" fmla="*/ 3732643 w 4469509"/>
              <a:gd name="connsiteY205" fmla="*/ 1574015 h 4102018"/>
              <a:gd name="connsiteX206" fmla="*/ 3735549 w 4469509"/>
              <a:gd name="connsiteY206" fmla="*/ 1606010 h 4102018"/>
              <a:gd name="connsiteX207" fmla="*/ 3752987 w 4469509"/>
              <a:gd name="connsiteY207" fmla="*/ 1649640 h 4102018"/>
              <a:gd name="connsiteX208" fmla="*/ 3750081 w 4469509"/>
              <a:gd name="connsiteY208" fmla="*/ 1652548 h 4102018"/>
              <a:gd name="connsiteX209" fmla="*/ 3744268 w 4469509"/>
              <a:gd name="connsiteY209" fmla="*/ 1643822 h 4102018"/>
              <a:gd name="connsiteX210" fmla="*/ 3738456 w 4469509"/>
              <a:gd name="connsiteY210" fmla="*/ 1652548 h 4102018"/>
              <a:gd name="connsiteX211" fmla="*/ 3729736 w 4469509"/>
              <a:gd name="connsiteY211" fmla="*/ 1614736 h 4102018"/>
              <a:gd name="connsiteX212" fmla="*/ 3718111 w 4469509"/>
              <a:gd name="connsiteY212" fmla="*/ 1579832 h 4102018"/>
              <a:gd name="connsiteX213" fmla="*/ 3686140 w 4469509"/>
              <a:gd name="connsiteY213" fmla="*/ 1480939 h 4102018"/>
              <a:gd name="connsiteX214" fmla="*/ 3596042 w 4469509"/>
              <a:gd name="connsiteY214" fmla="*/ 1283153 h 4102018"/>
              <a:gd name="connsiteX215" fmla="*/ 3590229 w 4469509"/>
              <a:gd name="connsiteY215" fmla="*/ 1271518 h 4102018"/>
              <a:gd name="connsiteX216" fmla="*/ 3584417 w 4469509"/>
              <a:gd name="connsiteY216" fmla="*/ 1286062 h 4102018"/>
              <a:gd name="connsiteX217" fmla="*/ 3601855 w 4469509"/>
              <a:gd name="connsiteY217" fmla="*/ 1352960 h 4102018"/>
              <a:gd name="connsiteX218" fmla="*/ 3584417 w 4469509"/>
              <a:gd name="connsiteY218" fmla="*/ 1318056 h 4102018"/>
              <a:gd name="connsiteX219" fmla="*/ 3587323 w 4469509"/>
              <a:gd name="connsiteY219" fmla="*/ 1315148 h 4102018"/>
              <a:gd name="connsiteX220" fmla="*/ 3590229 w 4469509"/>
              <a:gd name="connsiteY220" fmla="*/ 1318056 h 4102018"/>
              <a:gd name="connsiteX221" fmla="*/ 3549540 w 4469509"/>
              <a:gd name="connsiteY221" fmla="*/ 1268610 h 4102018"/>
              <a:gd name="connsiteX222" fmla="*/ 3561165 w 4469509"/>
              <a:gd name="connsiteY222" fmla="*/ 1262792 h 4102018"/>
              <a:gd name="connsiteX223" fmla="*/ 3561165 w 4469509"/>
              <a:gd name="connsiteY223" fmla="*/ 1248250 h 4102018"/>
              <a:gd name="connsiteX224" fmla="*/ 3575697 w 4469509"/>
              <a:gd name="connsiteY224" fmla="*/ 1274427 h 4102018"/>
              <a:gd name="connsiteX225" fmla="*/ 3572791 w 4469509"/>
              <a:gd name="connsiteY225" fmla="*/ 1259884 h 4102018"/>
              <a:gd name="connsiteX226" fmla="*/ 3575697 w 4469509"/>
              <a:gd name="connsiteY226" fmla="*/ 1236615 h 4102018"/>
              <a:gd name="connsiteX227" fmla="*/ 3575697 w 4469509"/>
              <a:gd name="connsiteY227" fmla="*/ 1224981 h 4102018"/>
              <a:gd name="connsiteX228" fmla="*/ 3555353 w 4469509"/>
              <a:gd name="connsiteY228" fmla="*/ 1198803 h 4102018"/>
              <a:gd name="connsiteX229" fmla="*/ 3500132 w 4469509"/>
              <a:gd name="connsiteY229" fmla="*/ 1114453 h 4102018"/>
              <a:gd name="connsiteX230" fmla="*/ 3497225 w 4469509"/>
              <a:gd name="connsiteY230" fmla="*/ 1114453 h 4102018"/>
              <a:gd name="connsiteX231" fmla="*/ 3558259 w 4469509"/>
              <a:gd name="connsiteY231" fmla="*/ 1236615 h 4102018"/>
              <a:gd name="connsiteX232" fmla="*/ 3552447 w 4469509"/>
              <a:gd name="connsiteY232" fmla="*/ 1239524 h 4102018"/>
              <a:gd name="connsiteX233" fmla="*/ 3508851 w 4469509"/>
              <a:gd name="connsiteY233" fmla="*/ 1160991 h 4102018"/>
              <a:gd name="connsiteX234" fmla="*/ 3526289 w 4469509"/>
              <a:gd name="connsiteY234" fmla="*/ 1222072 h 4102018"/>
              <a:gd name="connsiteX235" fmla="*/ 3508851 w 4469509"/>
              <a:gd name="connsiteY235" fmla="*/ 1192986 h 4102018"/>
              <a:gd name="connsiteX236" fmla="*/ 3505944 w 4469509"/>
              <a:gd name="connsiteY236" fmla="*/ 1192986 h 4102018"/>
              <a:gd name="connsiteX237" fmla="*/ 3508851 w 4469509"/>
              <a:gd name="connsiteY237" fmla="*/ 1207528 h 4102018"/>
              <a:gd name="connsiteX238" fmla="*/ 3500132 w 4469509"/>
              <a:gd name="connsiteY238" fmla="*/ 1190077 h 4102018"/>
              <a:gd name="connsiteX239" fmla="*/ 3500132 w 4469509"/>
              <a:gd name="connsiteY239" fmla="*/ 1175534 h 4102018"/>
              <a:gd name="connsiteX240" fmla="*/ 3465255 w 4469509"/>
              <a:gd name="connsiteY240" fmla="*/ 1137722 h 4102018"/>
              <a:gd name="connsiteX241" fmla="*/ 3412940 w 4469509"/>
              <a:gd name="connsiteY241" fmla="*/ 1085367 h 4102018"/>
              <a:gd name="connsiteX242" fmla="*/ 3383876 w 4469509"/>
              <a:gd name="connsiteY242" fmla="*/ 1044646 h 4102018"/>
              <a:gd name="connsiteX243" fmla="*/ 3366437 w 4469509"/>
              <a:gd name="connsiteY243" fmla="*/ 1027194 h 4102018"/>
              <a:gd name="connsiteX244" fmla="*/ 3363531 w 4469509"/>
              <a:gd name="connsiteY244" fmla="*/ 1030103 h 4102018"/>
              <a:gd name="connsiteX245" fmla="*/ 3433284 w 4469509"/>
              <a:gd name="connsiteY245" fmla="*/ 1120270 h 4102018"/>
              <a:gd name="connsiteX246" fmla="*/ 3389688 w 4469509"/>
              <a:gd name="connsiteY246" fmla="*/ 1076641 h 4102018"/>
              <a:gd name="connsiteX247" fmla="*/ 3392595 w 4469509"/>
              <a:gd name="connsiteY247" fmla="*/ 1088276 h 4102018"/>
              <a:gd name="connsiteX248" fmla="*/ 3389688 w 4469509"/>
              <a:gd name="connsiteY248" fmla="*/ 1091184 h 4102018"/>
              <a:gd name="connsiteX249" fmla="*/ 3366437 w 4469509"/>
              <a:gd name="connsiteY249" fmla="*/ 1065006 h 4102018"/>
              <a:gd name="connsiteX250" fmla="*/ 3389688 w 4469509"/>
              <a:gd name="connsiteY250" fmla="*/ 1111544 h 4102018"/>
              <a:gd name="connsiteX251" fmla="*/ 3386783 w 4469509"/>
              <a:gd name="connsiteY251" fmla="*/ 1114453 h 4102018"/>
              <a:gd name="connsiteX252" fmla="*/ 3363531 w 4469509"/>
              <a:gd name="connsiteY252" fmla="*/ 1088276 h 4102018"/>
              <a:gd name="connsiteX253" fmla="*/ 3375156 w 4469509"/>
              <a:gd name="connsiteY253" fmla="*/ 1108635 h 4102018"/>
              <a:gd name="connsiteX254" fmla="*/ 3395501 w 4469509"/>
              <a:gd name="connsiteY254" fmla="*/ 1140631 h 4102018"/>
              <a:gd name="connsiteX255" fmla="*/ 3407127 w 4469509"/>
              <a:gd name="connsiteY255" fmla="*/ 1155173 h 4102018"/>
              <a:gd name="connsiteX256" fmla="*/ 3430378 w 4469509"/>
              <a:gd name="connsiteY256" fmla="*/ 1187169 h 4102018"/>
              <a:gd name="connsiteX257" fmla="*/ 3430378 w 4469509"/>
              <a:gd name="connsiteY257" fmla="*/ 1195895 h 4102018"/>
              <a:gd name="connsiteX258" fmla="*/ 3415847 w 4469509"/>
              <a:gd name="connsiteY258" fmla="*/ 1181351 h 4102018"/>
              <a:gd name="connsiteX259" fmla="*/ 3412940 w 4469509"/>
              <a:gd name="connsiteY259" fmla="*/ 1184260 h 4102018"/>
              <a:gd name="connsiteX260" fmla="*/ 3433284 w 4469509"/>
              <a:gd name="connsiteY260" fmla="*/ 1204620 h 4102018"/>
              <a:gd name="connsiteX261" fmla="*/ 3471068 w 4469509"/>
              <a:gd name="connsiteY261" fmla="*/ 1254067 h 4102018"/>
              <a:gd name="connsiteX262" fmla="*/ 3473974 w 4469509"/>
              <a:gd name="connsiteY262" fmla="*/ 1274427 h 4102018"/>
              <a:gd name="connsiteX263" fmla="*/ 3439097 w 4469509"/>
              <a:gd name="connsiteY263" fmla="*/ 1251158 h 4102018"/>
              <a:gd name="connsiteX264" fmla="*/ 3450723 w 4469509"/>
              <a:gd name="connsiteY264" fmla="*/ 1271518 h 4102018"/>
              <a:gd name="connsiteX265" fmla="*/ 3447816 w 4469509"/>
              <a:gd name="connsiteY265" fmla="*/ 1274427 h 4102018"/>
              <a:gd name="connsiteX266" fmla="*/ 3410033 w 4469509"/>
              <a:gd name="connsiteY266" fmla="*/ 1219163 h 4102018"/>
              <a:gd name="connsiteX267" fmla="*/ 3386783 w 4469509"/>
              <a:gd name="connsiteY267" fmla="*/ 1198803 h 4102018"/>
              <a:gd name="connsiteX268" fmla="*/ 3383876 w 4469509"/>
              <a:gd name="connsiteY268" fmla="*/ 1204620 h 4102018"/>
              <a:gd name="connsiteX269" fmla="*/ 3357719 w 4469509"/>
              <a:gd name="connsiteY269" fmla="*/ 1169717 h 4102018"/>
              <a:gd name="connsiteX270" fmla="*/ 3357719 w 4469509"/>
              <a:gd name="connsiteY270" fmla="*/ 1155173 h 4102018"/>
              <a:gd name="connsiteX271" fmla="*/ 3311216 w 4469509"/>
              <a:gd name="connsiteY271" fmla="*/ 1097001 h 4102018"/>
              <a:gd name="connsiteX272" fmla="*/ 3279246 w 4469509"/>
              <a:gd name="connsiteY272" fmla="*/ 1076641 h 4102018"/>
              <a:gd name="connsiteX273" fmla="*/ 3244369 w 4469509"/>
              <a:gd name="connsiteY273" fmla="*/ 1053371 h 4102018"/>
              <a:gd name="connsiteX274" fmla="*/ 3255995 w 4469509"/>
              <a:gd name="connsiteY274" fmla="*/ 1062097 h 4102018"/>
              <a:gd name="connsiteX275" fmla="*/ 3258901 w 4469509"/>
              <a:gd name="connsiteY275" fmla="*/ 1059189 h 4102018"/>
              <a:gd name="connsiteX276" fmla="*/ 3229837 w 4469509"/>
              <a:gd name="connsiteY276" fmla="*/ 1027194 h 4102018"/>
              <a:gd name="connsiteX277" fmla="*/ 3221118 w 4469509"/>
              <a:gd name="connsiteY277" fmla="*/ 1015560 h 4102018"/>
              <a:gd name="connsiteX278" fmla="*/ 3212399 w 4469509"/>
              <a:gd name="connsiteY278" fmla="*/ 1001016 h 4102018"/>
              <a:gd name="connsiteX279" fmla="*/ 3206586 w 4469509"/>
              <a:gd name="connsiteY279" fmla="*/ 1003925 h 4102018"/>
              <a:gd name="connsiteX280" fmla="*/ 3215305 w 4469509"/>
              <a:gd name="connsiteY280" fmla="*/ 1015560 h 4102018"/>
              <a:gd name="connsiteX281" fmla="*/ 3160084 w 4469509"/>
              <a:gd name="connsiteY281" fmla="*/ 951570 h 4102018"/>
              <a:gd name="connsiteX282" fmla="*/ 3194960 w 4469509"/>
              <a:gd name="connsiteY282" fmla="*/ 957387 h 4102018"/>
              <a:gd name="connsiteX283" fmla="*/ 3186242 w 4469509"/>
              <a:gd name="connsiteY283" fmla="*/ 963204 h 4102018"/>
              <a:gd name="connsiteX284" fmla="*/ 3212399 w 4469509"/>
              <a:gd name="connsiteY284" fmla="*/ 986474 h 4102018"/>
              <a:gd name="connsiteX285" fmla="*/ 3255995 w 4469509"/>
              <a:gd name="connsiteY285" fmla="*/ 1018468 h 4102018"/>
              <a:gd name="connsiteX286" fmla="*/ 3241463 w 4469509"/>
              <a:gd name="connsiteY286" fmla="*/ 995199 h 4102018"/>
              <a:gd name="connsiteX287" fmla="*/ 3206586 w 4469509"/>
              <a:gd name="connsiteY287" fmla="*/ 954478 h 4102018"/>
              <a:gd name="connsiteX288" fmla="*/ 3174616 w 4469509"/>
              <a:gd name="connsiteY288" fmla="*/ 907940 h 4102018"/>
              <a:gd name="connsiteX289" fmla="*/ 3133927 w 4469509"/>
              <a:gd name="connsiteY289" fmla="*/ 846859 h 4102018"/>
              <a:gd name="connsiteX290" fmla="*/ 3136833 w 4469509"/>
              <a:gd name="connsiteY290" fmla="*/ 832317 h 4102018"/>
              <a:gd name="connsiteX291" fmla="*/ 3142646 w 4469509"/>
              <a:gd name="connsiteY291" fmla="*/ 832317 h 4102018"/>
              <a:gd name="connsiteX292" fmla="*/ 3131020 w 4469509"/>
              <a:gd name="connsiteY292" fmla="*/ 820682 h 4102018"/>
              <a:gd name="connsiteX293" fmla="*/ 3145552 w 4469509"/>
              <a:gd name="connsiteY293" fmla="*/ 826499 h 4102018"/>
              <a:gd name="connsiteX294" fmla="*/ 3154271 w 4469509"/>
              <a:gd name="connsiteY294" fmla="*/ 820682 h 4102018"/>
              <a:gd name="connsiteX295" fmla="*/ 3128114 w 4469509"/>
              <a:gd name="connsiteY295" fmla="*/ 797413 h 4102018"/>
              <a:gd name="connsiteX296" fmla="*/ 3131020 w 4469509"/>
              <a:gd name="connsiteY296" fmla="*/ 791596 h 4102018"/>
              <a:gd name="connsiteX297" fmla="*/ 3162991 w 4469509"/>
              <a:gd name="connsiteY297" fmla="*/ 817773 h 4102018"/>
              <a:gd name="connsiteX298" fmla="*/ 3014764 w 4469509"/>
              <a:gd name="connsiteY298" fmla="*/ 733424 h 4102018"/>
              <a:gd name="connsiteX299" fmla="*/ 3026390 w 4469509"/>
              <a:gd name="connsiteY299" fmla="*/ 727606 h 4102018"/>
              <a:gd name="connsiteX300" fmla="*/ 2956637 w 4469509"/>
              <a:gd name="connsiteY300" fmla="*/ 695611 h 4102018"/>
              <a:gd name="connsiteX301" fmla="*/ 2953730 w 4469509"/>
              <a:gd name="connsiteY301" fmla="*/ 701428 h 4102018"/>
              <a:gd name="connsiteX302" fmla="*/ 3017671 w 4469509"/>
              <a:gd name="connsiteY302" fmla="*/ 736332 h 4102018"/>
              <a:gd name="connsiteX303" fmla="*/ 3049641 w 4469509"/>
              <a:gd name="connsiteY303" fmla="*/ 765418 h 4102018"/>
              <a:gd name="connsiteX304" fmla="*/ 3064173 w 4469509"/>
              <a:gd name="connsiteY304" fmla="*/ 779962 h 4102018"/>
              <a:gd name="connsiteX305" fmla="*/ 3084518 w 4469509"/>
              <a:gd name="connsiteY305" fmla="*/ 794504 h 4102018"/>
              <a:gd name="connsiteX306" fmla="*/ 3035110 w 4469509"/>
              <a:gd name="connsiteY306" fmla="*/ 753783 h 4102018"/>
              <a:gd name="connsiteX307" fmla="*/ 3020578 w 4469509"/>
              <a:gd name="connsiteY307" fmla="*/ 742149 h 4102018"/>
              <a:gd name="connsiteX308" fmla="*/ 3020578 w 4469509"/>
              <a:gd name="connsiteY308" fmla="*/ 756692 h 4102018"/>
              <a:gd name="connsiteX309" fmla="*/ 2974075 w 4469509"/>
              <a:gd name="connsiteY309" fmla="*/ 730515 h 4102018"/>
              <a:gd name="connsiteX310" fmla="*/ 2971169 w 4469509"/>
              <a:gd name="connsiteY310" fmla="*/ 733424 h 4102018"/>
              <a:gd name="connsiteX311" fmla="*/ 3020578 w 4469509"/>
              <a:gd name="connsiteY311" fmla="*/ 771236 h 4102018"/>
              <a:gd name="connsiteX312" fmla="*/ 3072892 w 4469509"/>
              <a:gd name="connsiteY312" fmla="*/ 817773 h 4102018"/>
              <a:gd name="connsiteX313" fmla="*/ 3064173 w 4469509"/>
              <a:gd name="connsiteY313" fmla="*/ 820682 h 4102018"/>
              <a:gd name="connsiteX314" fmla="*/ 3090331 w 4469509"/>
              <a:gd name="connsiteY314" fmla="*/ 852677 h 4102018"/>
              <a:gd name="connsiteX315" fmla="*/ 3104863 w 4469509"/>
              <a:gd name="connsiteY315" fmla="*/ 873037 h 4102018"/>
              <a:gd name="connsiteX316" fmla="*/ 3162991 w 4469509"/>
              <a:gd name="connsiteY316" fmla="*/ 922484 h 4102018"/>
              <a:gd name="connsiteX317" fmla="*/ 3180428 w 4469509"/>
              <a:gd name="connsiteY317" fmla="*/ 942844 h 4102018"/>
              <a:gd name="connsiteX318" fmla="*/ 3133927 w 4469509"/>
              <a:gd name="connsiteY318" fmla="*/ 905032 h 4102018"/>
              <a:gd name="connsiteX319" fmla="*/ 3081611 w 4469509"/>
              <a:gd name="connsiteY319" fmla="*/ 867220 h 4102018"/>
              <a:gd name="connsiteX320" fmla="*/ 3125207 w 4469509"/>
              <a:gd name="connsiteY320" fmla="*/ 925393 h 4102018"/>
              <a:gd name="connsiteX321" fmla="*/ 3104863 w 4469509"/>
              <a:gd name="connsiteY321" fmla="*/ 905032 h 4102018"/>
              <a:gd name="connsiteX322" fmla="*/ 3067079 w 4469509"/>
              <a:gd name="connsiteY322" fmla="*/ 875946 h 4102018"/>
              <a:gd name="connsiteX323" fmla="*/ 3023483 w 4469509"/>
              <a:gd name="connsiteY323" fmla="*/ 838134 h 4102018"/>
              <a:gd name="connsiteX324" fmla="*/ 3008951 w 4469509"/>
              <a:gd name="connsiteY324" fmla="*/ 823591 h 4102018"/>
              <a:gd name="connsiteX325" fmla="*/ 2994419 w 4469509"/>
              <a:gd name="connsiteY325" fmla="*/ 820682 h 4102018"/>
              <a:gd name="connsiteX326" fmla="*/ 2988607 w 4469509"/>
              <a:gd name="connsiteY326" fmla="*/ 814865 h 4102018"/>
              <a:gd name="connsiteX327" fmla="*/ 2974075 w 4469509"/>
              <a:gd name="connsiteY327" fmla="*/ 782870 h 4102018"/>
              <a:gd name="connsiteX328" fmla="*/ 2971169 w 4469509"/>
              <a:gd name="connsiteY328" fmla="*/ 777053 h 4102018"/>
              <a:gd name="connsiteX329" fmla="*/ 3014764 w 4469509"/>
              <a:gd name="connsiteY329" fmla="*/ 806139 h 4102018"/>
              <a:gd name="connsiteX330" fmla="*/ 3032203 w 4469509"/>
              <a:gd name="connsiteY330" fmla="*/ 809047 h 4102018"/>
              <a:gd name="connsiteX331" fmla="*/ 3032203 w 4469509"/>
              <a:gd name="connsiteY331" fmla="*/ 803230 h 4102018"/>
              <a:gd name="connsiteX332" fmla="*/ 2965356 w 4469509"/>
              <a:gd name="connsiteY332" fmla="*/ 768327 h 4102018"/>
              <a:gd name="connsiteX333" fmla="*/ 2971169 w 4469509"/>
              <a:gd name="connsiteY333" fmla="*/ 777053 h 4102018"/>
              <a:gd name="connsiteX334" fmla="*/ 2962450 w 4469509"/>
              <a:gd name="connsiteY334" fmla="*/ 777053 h 4102018"/>
              <a:gd name="connsiteX335" fmla="*/ 2915947 w 4469509"/>
              <a:gd name="connsiteY335" fmla="*/ 756692 h 4102018"/>
              <a:gd name="connsiteX336" fmla="*/ 2889790 w 4469509"/>
              <a:gd name="connsiteY336" fmla="*/ 747966 h 4102018"/>
              <a:gd name="connsiteX337" fmla="*/ 2886883 w 4469509"/>
              <a:gd name="connsiteY337" fmla="*/ 750875 h 4102018"/>
              <a:gd name="connsiteX338" fmla="*/ 2933386 w 4469509"/>
              <a:gd name="connsiteY338" fmla="*/ 774144 h 4102018"/>
              <a:gd name="connsiteX339" fmla="*/ 2930479 w 4469509"/>
              <a:gd name="connsiteY339" fmla="*/ 782870 h 4102018"/>
              <a:gd name="connsiteX340" fmla="*/ 2852007 w 4469509"/>
              <a:gd name="connsiteY340" fmla="*/ 745057 h 4102018"/>
              <a:gd name="connsiteX341" fmla="*/ 2852007 w 4469509"/>
              <a:gd name="connsiteY341" fmla="*/ 747966 h 4102018"/>
              <a:gd name="connsiteX342" fmla="*/ 3000232 w 4469509"/>
              <a:gd name="connsiteY342" fmla="*/ 846859 h 4102018"/>
              <a:gd name="connsiteX343" fmla="*/ 3003139 w 4469509"/>
              <a:gd name="connsiteY343" fmla="*/ 838134 h 4102018"/>
              <a:gd name="connsiteX344" fmla="*/ 3026390 w 4469509"/>
              <a:gd name="connsiteY344" fmla="*/ 849768 h 4102018"/>
              <a:gd name="connsiteX345" fmla="*/ 3008951 w 4469509"/>
              <a:gd name="connsiteY345" fmla="*/ 858494 h 4102018"/>
              <a:gd name="connsiteX346" fmla="*/ 3029296 w 4469509"/>
              <a:gd name="connsiteY346" fmla="*/ 858494 h 4102018"/>
              <a:gd name="connsiteX347" fmla="*/ 3046735 w 4469509"/>
              <a:gd name="connsiteY347" fmla="*/ 873037 h 4102018"/>
              <a:gd name="connsiteX348" fmla="*/ 3029296 w 4469509"/>
              <a:gd name="connsiteY348" fmla="*/ 864311 h 4102018"/>
              <a:gd name="connsiteX349" fmla="*/ 3061267 w 4469509"/>
              <a:gd name="connsiteY349" fmla="*/ 913758 h 4102018"/>
              <a:gd name="connsiteX350" fmla="*/ 3081611 w 4469509"/>
              <a:gd name="connsiteY350" fmla="*/ 945753 h 4102018"/>
              <a:gd name="connsiteX351" fmla="*/ 3072892 w 4469509"/>
              <a:gd name="connsiteY351" fmla="*/ 945753 h 4102018"/>
              <a:gd name="connsiteX352" fmla="*/ 3052547 w 4469509"/>
              <a:gd name="connsiteY352" fmla="*/ 928301 h 4102018"/>
              <a:gd name="connsiteX353" fmla="*/ 3017671 w 4469509"/>
              <a:gd name="connsiteY353" fmla="*/ 899214 h 4102018"/>
              <a:gd name="connsiteX354" fmla="*/ 2974075 w 4469509"/>
              <a:gd name="connsiteY354" fmla="*/ 870129 h 4102018"/>
              <a:gd name="connsiteX355" fmla="*/ 2947918 w 4469509"/>
              <a:gd name="connsiteY355" fmla="*/ 846859 h 4102018"/>
              <a:gd name="connsiteX356" fmla="*/ 2927573 w 4469509"/>
              <a:gd name="connsiteY356" fmla="*/ 829408 h 4102018"/>
              <a:gd name="connsiteX357" fmla="*/ 2913041 w 4469509"/>
              <a:gd name="connsiteY357" fmla="*/ 811956 h 4102018"/>
              <a:gd name="connsiteX358" fmla="*/ 2910134 w 4469509"/>
              <a:gd name="connsiteY358" fmla="*/ 817773 h 4102018"/>
              <a:gd name="connsiteX359" fmla="*/ 2918854 w 4469509"/>
              <a:gd name="connsiteY359" fmla="*/ 823591 h 4102018"/>
              <a:gd name="connsiteX360" fmla="*/ 2918854 w 4469509"/>
              <a:gd name="connsiteY360" fmla="*/ 835225 h 4102018"/>
              <a:gd name="connsiteX361" fmla="*/ 2910134 w 4469509"/>
              <a:gd name="connsiteY361" fmla="*/ 843951 h 4102018"/>
              <a:gd name="connsiteX362" fmla="*/ 2913041 w 4469509"/>
              <a:gd name="connsiteY362" fmla="*/ 826499 h 4102018"/>
              <a:gd name="connsiteX363" fmla="*/ 2866539 w 4469509"/>
              <a:gd name="connsiteY363" fmla="*/ 794504 h 4102018"/>
              <a:gd name="connsiteX364" fmla="*/ 2860726 w 4469509"/>
              <a:gd name="connsiteY364" fmla="*/ 788687 h 4102018"/>
              <a:gd name="connsiteX365" fmla="*/ 2820037 w 4469509"/>
              <a:gd name="connsiteY365" fmla="*/ 782870 h 4102018"/>
              <a:gd name="connsiteX366" fmla="*/ 2837475 w 4469509"/>
              <a:gd name="connsiteY366" fmla="*/ 791596 h 4102018"/>
              <a:gd name="connsiteX367" fmla="*/ 2857819 w 4469509"/>
              <a:gd name="connsiteY367" fmla="*/ 814865 h 4102018"/>
              <a:gd name="connsiteX368" fmla="*/ 2898509 w 4469509"/>
              <a:gd name="connsiteY368" fmla="*/ 838134 h 4102018"/>
              <a:gd name="connsiteX369" fmla="*/ 2910134 w 4469509"/>
              <a:gd name="connsiteY369" fmla="*/ 843951 h 4102018"/>
              <a:gd name="connsiteX370" fmla="*/ 2924666 w 4469509"/>
              <a:gd name="connsiteY370" fmla="*/ 855585 h 4102018"/>
              <a:gd name="connsiteX371" fmla="*/ 3180428 w 4469509"/>
              <a:gd name="connsiteY371" fmla="*/ 1076641 h 4102018"/>
              <a:gd name="connsiteX372" fmla="*/ 3282152 w 4469509"/>
              <a:gd name="connsiteY372" fmla="*/ 1195895 h 4102018"/>
              <a:gd name="connsiteX373" fmla="*/ 3244369 w 4469509"/>
              <a:gd name="connsiteY373" fmla="*/ 1126087 h 4102018"/>
              <a:gd name="connsiteX374" fmla="*/ 3232744 w 4469509"/>
              <a:gd name="connsiteY374" fmla="*/ 1114453 h 4102018"/>
              <a:gd name="connsiteX375" fmla="*/ 3197867 w 4469509"/>
              <a:gd name="connsiteY375" fmla="*/ 1067915 h 4102018"/>
              <a:gd name="connsiteX376" fmla="*/ 3171710 w 4469509"/>
              <a:gd name="connsiteY376" fmla="*/ 1044646 h 4102018"/>
              <a:gd name="connsiteX377" fmla="*/ 3139739 w 4469509"/>
              <a:gd name="connsiteY377" fmla="*/ 998108 h 4102018"/>
              <a:gd name="connsiteX378" fmla="*/ 3177522 w 4469509"/>
              <a:gd name="connsiteY378" fmla="*/ 1033012 h 4102018"/>
              <a:gd name="connsiteX379" fmla="*/ 3180428 w 4469509"/>
              <a:gd name="connsiteY379" fmla="*/ 1030103 h 4102018"/>
              <a:gd name="connsiteX380" fmla="*/ 3177522 w 4469509"/>
              <a:gd name="connsiteY380" fmla="*/ 1021377 h 4102018"/>
              <a:gd name="connsiteX381" fmla="*/ 3218212 w 4469509"/>
              <a:gd name="connsiteY381" fmla="*/ 1059189 h 4102018"/>
              <a:gd name="connsiteX382" fmla="*/ 3247276 w 4469509"/>
              <a:gd name="connsiteY382" fmla="*/ 1097001 h 4102018"/>
              <a:gd name="connsiteX383" fmla="*/ 3253088 w 4469509"/>
              <a:gd name="connsiteY383" fmla="*/ 1099910 h 4102018"/>
              <a:gd name="connsiteX384" fmla="*/ 3287965 w 4469509"/>
              <a:gd name="connsiteY384" fmla="*/ 1134813 h 4102018"/>
              <a:gd name="connsiteX385" fmla="*/ 3317029 w 4469509"/>
              <a:gd name="connsiteY385" fmla="*/ 1163899 h 4102018"/>
              <a:gd name="connsiteX386" fmla="*/ 3328655 w 4469509"/>
              <a:gd name="connsiteY386" fmla="*/ 1172625 h 4102018"/>
              <a:gd name="connsiteX387" fmla="*/ 3357719 w 4469509"/>
              <a:gd name="connsiteY387" fmla="*/ 1222072 h 4102018"/>
              <a:gd name="connsiteX388" fmla="*/ 3357719 w 4469509"/>
              <a:gd name="connsiteY388" fmla="*/ 1224981 h 4102018"/>
              <a:gd name="connsiteX389" fmla="*/ 3346092 w 4469509"/>
              <a:gd name="connsiteY389" fmla="*/ 1219163 h 4102018"/>
              <a:gd name="connsiteX390" fmla="*/ 3354812 w 4469509"/>
              <a:gd name="connsiteY390" fmla="*/ 1230798 h 4102018"/>
              <a:gd name="connsiteX391" fmla="*/ 3378063 w 4469509"/>
              <a:gd name="connsiteY391" fmla="*/ 1251158 h 4102018"/>
              <a:gd name="connsiteX392" fmla="*/ 3404220 w 4469509"/>
              <a:gd name="connsiteY392" fmla="*/ 1291879 h 4102018"/>
              <a:gd name="connsiteX393" fmla="*/ 3412940 w 4469509"/>
              <a:gd name="connsiteY393" fmla="*/ 1312239 h 4102018"/>
              <a:gd name="connsiteX394" fmla="*/ 3404220 w 4469509"/>
              <a:gd name="connsiteY394" fmla="*/ 1309330 h 4102018"/>
              <a:gd name="connsiteX395" fmla="*/ 3401315 w 4469509"/>
              <a:gd name="connsiteY395" fmla="*/ 1309330 h 4102018"/>
              <a:gd name="connsiteX396" fmla="*/ 3430378 w 4469509"/>
              <a:gd name="connsiteY396" fmla="*/ 1350052 h 4102018"/>
              <a:gd name="connsiteX397" fmla="*/ 3433284 w 4469509"/>
              <a:gd name="connsiteY397" fmla="*/ 1344234 h 4102018"/>
              <a:gd name="connsiteX398" fmla="*/ 3459442 w 4469509"/>
              <a:gd name="connsiteY398" fmla="*/ 1399498 h 4102018"/>
              <a:gd name="connsiteX399" fmla="*/ 3427472 w 4469509"/>
              <a:gd name="connsiteY399" fmla="*/ 1358777 h 4102018"/>
              <a:gd name="connsiteX400" fmla="*/ 3439097 w 4469509"/>
              <a:gd name="connsiteY400" fmla="*/ 1393681 h 4102018"/>
              <a:gd name="connsiteX401" fmla="*/ 3465255 w 4469509"/>
              <a:gd name="connsiteY401" fmla="*/ 1419858 h 4102018"/>
              <a:gd name="connsiteX402" fmla="*/ 3485600 w 4469509"/>
              <a:gd name="connsiteY402" fmla="*/ 1460579 h 4102018"/>
              <a:gd name="connsiteX403" fmla="*/ 3482693 w 4469509"/>
              <a:gd name="connsiteY403" fmla="*/ 1463487 h 4102018"/>
              <a:gd name="connsiteX404" fmla="*/ 3471068 w 4469509"/>
              <a:gd name="connsiteY404" fmla="*/ 1440219 h 4102018"/>
              <a:gd name="connsiteX405" fmla="*/ 3465255 w 4469509"/>
              <a:gd name="connsiteY405" fmla="*/ 1443127 h 4102018"/>
              <a:gd name="connsiteX406" fmla="*/ 3473974 w 4469509"/>
              <a:gd name="connsiteY406" fmla="*/ 1460579 h 4102018"/>
              <a:gd name="connsiteX407" fmla="*/ 3491412 w 4469509"/>
              <a:gd name="connsiteY407" fmla="*/ 1512934 h 4102018"/>
              <a:gd name="connsiteX408" fmla="*/ 3511757 w 4469509"/>
              <a:gd name="connsiteY408" fmla="*/ 1542021 h 4102018"/>
              <a:gd name="connsiteX409" fmla="*/ 3514664 w 4469509"/>
              <a:gd name="connsiteY409" fmla="*/ 1533295 h 4102018"/>
              <a:gd name="connsiteX410" fmla="*/ 3520476 w 4469509"/>
              <a:gd name="connsiteY410" fmla="*/ 1539112 h 4102018"/>
              <a:gd name="connsiteX411" fmla="*/ 3529195 w 4469509"/>
              <a:gd name="connsiteY411" fmla="*/ 1559472 h 4102018"/>
              <a:gd name="connsiteX412" fmla="*/ 3535008 w 4469509"/>
              <a:gd name="connsiteY412" fmla="*/ 1553655 h 4102018"/>
              <a:gd name="connsiteX413" fmla="*/ 3552447 w 4469509"/>
              <a:gd name="connsiteY413" fmla="*/ 1565289 h 4102018"/>
              <a:gd name="connsiteX414" fmla="*/ 3549540 w 4469509"/>
              <a:gd name="connsiteY414" fmla="*/ 1542021 h 4102018"/>
              <a:gd name="connsiteX415" fmla="*/ 3575697 w 4469509"/>
              <a:gd name="connsiteY415" fmla="*/ 1530386 h 4102018"/>
              <a:gd name="connsiteX416" fmla="*/ 3581510 w 4469509"/>
              <a:gd name="connsiteY416" fmla="*/ 1544929 h 4102018"/>
              <a:gd name="connsiteX417" fmla="*/ 3581510 w 4469509"/>
              <a:gd name="connsiteY417" fmla="*/ 1530386 h 4102018"/>
              <a:gd name="connsiteX418" fmla="*/ 3596042 w 4469509"/>
              <a:gd name="connsiteY418" fmla="*/ 1550747 h 4102018"/>
              <a:gd name="connsiteX419" fmla="*/ 3613480 w 4469509"/>
              <a:gd name="connsiteY419" fmla="*/ 1550747 h 4102018"/>
              <a:gd name="connsiteX420" fmla="*/ 3633825 w 4469509"/>
              <a:gd name="connsiteY420" fmla="*/ 1582741 h 4102018"/>
              <a:gd name="connsiteX421" fmla="*/ 3636732 w 4469509"/>
              <a:gd name="connsiteY421" fmla="*/ 1579832 h 4102018"/>
              <a:gd name="connsiteX422" fmla="*/ 3636732 w 4469509"/>
              <a:gd name="connsiteY422" fmla="*/ 1550747 h 4102018"/>
              <a:gd name="connsiteX423" fmla="*/ 3651264 w 4469509"/>
              <a:gd name="connsiteY423" fmla="*/ 1571106 h 4102018"/>
              <a:gd name="connsiteX424" fmla="*/ 3654170 w 4469509"/>
              <a:gd name="connsiteY424" fmla="*/ 1568198 h 4102018"/>
              <a:gd name="connsiteX425" fmla="*/ 3645451 w 4469509"/>
              <a:gd name="connsiteY425" fmla="*/ 1556564 h 4102018"/>
              <a:gd name="connsiteX426" fmla="*/ 3677421 w 4469509"/>
              <a:gd name="connsiteY426" fmla="*/ 1562381 h 4102018"/>
              <a:gd name="connsiteX427" fmla="*/ 3671925 w 4469509"/>
              <a:gd name="connsiteY427" fmla="*/ 1499131 h 4102018"/>
              <a:gd name="connsiteX428" fmla="*/ 3697765 w 4469509"/>
              <a:gd name="connsiteY428" fmla="*/ 1559472 h 4102018"/>
              <a:gd name="connsiteX429" fmla="*/ 3686140 w 4469509"/>
              <a:gd name="connsiteY429" fmla="*/ 1556564 h 4102018"/>
              <a:gd name="connsiteX430" fmla="*/ 3706485 w 4469509"/>
              <a:gd name="connsiteY430" fmla="*/ 1579832 h 4102018"/>
              <a:gd name="connsiteX431" fmla="*/ 3715204 w 4469509"/>
              <a:gd name="connsiteY431" fmla="*/ 1588558 h 4102018"/>
              <a:gd name="connsiteX432" fmla="*/ 3709392 w 4469509"/>
              <a:gd name="connsiteY432" fmla="*/ 1597284 h 4102018"/>
              <a:gd name="connsiteX433" fmla="*/ 3726829 w 4469509"/>
              <a:gd name="connsiteY433" fmla="*/ 1661274 h 4102018"/>
              <a:gd name="connsiteX434" fmla="*/ 3723924 w 4469509"/>
              <a:gd name="connsiteY434" fmla="*/ 1664182 h 4102018"/>
              <a:gd name="connsiteX435" fmla="*/ 3712297 w 4469509"/>
              <a:gd name="connsiteY435" fmla="*/ 1646731 h 4102018"/>
              <a:gd name="connsiteX436" fmla="*/ 3744268 w 4469509"/>
              <a:gd name="connsiteY436" fmla="*/ 1733989 h 4102018"/>
              <a:gd name="connsiteX437" fmla="*/ 3750081 w 4469509"/>
              <a:gd name="connsiteY437" fmla="*/ 1733989 h 4102018"/>
              <a:gd name="connsiteX438" fmla="*/ 3755893 w 4469509"/>
              <a:gd name="connsiteY438" fmla="*/ 1719446 h 4102018"/>
              <a:gd name="connsiteX439" fmla="*/ 3764613 w 4469509"/>
              <a:gd name="connsiteY439" fmla="*/ 1736898 h 4102018"/>
              <a:gd name="connsiteX440" fmla="*/ 3750081 w 4469509"/>
              <a:gd name="connsiteY440" fmla="*/ 1777618 h 4102018"/>
              <a:gd name="connsiteX441" fmla="*/ 3750081 w 4469509"/>
              <a:gd name="connsiteY441" fmla="*/ 1774710 h 4102018"/>
              <a:gd name="connsiteX442" fmla="*/ 3750081 w 4469509"/>
              <a:gd name="connsiteY442" fmla="*/ 1757259 h 4102018"/>
              <a:gd name="connsiteX443" fmla="*/ 3744268 w 4469509"/>
              <a:gd name="connsiteY443" fmla="*/ 1768893 h 4102018"/>
              <a:gd name="connsiteX444" fmla="*/ 3726829 w 4469509"/>
              <a:gd name="connsiteY444" fmla="*/ 1736898 h 4102018"/>
              <a:gd name="connsiteX445" fmla="*/ 3721017 w 4469509"/>
              <a:gd name="connsiteY445" fmla="*/ 1701995 h 4102018"/>
              <a:gd name="connsiteX446" fmla="*/ 3729736 w 4469509"/>
              <a:gd name="connsiteY446" fmla="*/ 1713629 h 4102018"/>
              <a:gd name="connsiteX447" fmla="*/ 3697765 w 4469509"/>
              <a:gd name="connsiteY447" fmla="*/ 1611827 h 4102018"/>
              <a:gd name="connsiteX448" fmla="*/ 3694860 w 4469509"/>
              <a:gd name="connsiteY448" fmla="*/ 1664182 h 4102018"/>
              <a:gd name="connsiteX449" fmla="*/ 3700672 w 4469509"/>
              <a:gd name="connsiteY449" fmla="*/ 1672908 h 4102018"/>
              <a:gd name="connsiteX450" fmla="*/ 3706485 w 4469509"/>
              <a:gd name="connsiteY450" fmla="*/ 1678725 h 4102018"/>
              <a:gd name="connsiteX451" fmla="*/ 3721017 w 4469509"/>
              <a:gd name="connsiteY451" fmla="*/ 1701995 h 4102018"/>
              <a:gd name="connsiteX452" fmla="*/ 3721017 w 4469509"/>
              <a:gd name="connsiteY452" fmla="*/ 1783436 h 4102018"/>
              <a:gd name="connsiteX453" fmla="*/ 3706485 w 4469509"/>
              <a:gd name="connsiteY453" fmla="*/ 1786345 h 4102018"/>
              <a:gd name="connsiteX454" fmla="*/ 3715204 w 4469509"/>
              <a:gd name="connsiteY454" fmla="*/ 1818339 h 4102018"/>
              <a:gd name="connsiteX455" fmla="*/ 3723924 w 4469509"/>
              <a:gd name="connsiteY455" fmla="*/ 1800888 h 4102018"/>
              <a:gd name="connsiteX456" fmla="*/ 3723924 w 4469509"/>
              <a:gd name="connsiteY456" fmla="*/ 1812523 h 4102018"/>
              <a:gd name="connsiteX457" fmla="*/ 3738456 w 4469509"/>
              <a:gd name="connsiteY457" fmla="*/ 1806705 h 4102018"/>
              <a:gd name="connsiteX458" fmla="*/ 3732643 w 4469509"/>
              <a:gd name="connsiteY458" fmla="*/ 1824156 h 4102018"/>
              <a:gd name="connsiteX459" fmla="*/ 3735549 w 4469509"/>
              <a:gd name="connsiteY459" fmla="*/ 1824156 h 4102018"/>
              <a:gd name="connsiteX460" fmla="*/ 3744268 w 4469509"/>
              <a:gd name="connsiteY460" fmla="*/ 1800888 h 4102018"/>
              <a:gd name="connsiteX461" fmla="*/ 3755893 w 4469509"/>
              <a:gd name="connsiteY461" fmla="*/ 1832882 h 4102018"/>
              <a:gd name="connsiteX462" fmla="*/ 3755893 w 4469509"/>
              <a:gd name="connsiteY462" fmla="*/ 1809614 h 4102018"/>
              <a:gd name="connsiteX463" fmla="*/ 3758800 w 4469509"/>
              <a:gd name="connsiteY463" fmla="*/ 1809614 h 4102018"/>
              <a:gd name="connsiteX464" fmla="*/ 3758800 w 4469509"/>
              <a:gd name="connsiteY464" fmla="*/ 1850334 h 4102018"/>
              <a:gd name="connsiteX465" fmla="*/ 3761706 w 4469509"/>
              <a:gd name="connsiteY465" fmla="*/ 1850334 h 4102018"/>
              <a:gd name="connsiteX466" fmla="*/ 3767519 w 4469509"/>
              <a:gd name="connsiteY466" fmla="*/ 1835791 h 4102018"/>
              <a:gd name="connsiteX467" fmla="*/ 3770425 w 4469509"/>
              <a:gd name="connsiteY467" fmla="*/ 1861969 h 4102018"/>
              <a:gd name="connsiteX468" fmla="*/ 3767519 w 4469509"/>
              <a:gd name="connsiteY468" fmla="*/ 1876512 h 4102018"/>
              <a:gd name="connsiteX469" fmla="*/ 3761706 w 4469509"/>
              <a:gd name="connsiteY469" fmla="*/ 1923050 h 4102018"/>
              <a:gd name="connsiteX470" fmla="*/ 3767519 w 4469509"/>
              <a:gd name="connsiteY470" fmla="*/ 1876512 h 4102018"/>
              <a:gd name="connsiteX471" fmla="*/ 3776238 w 4469509"/>
              <a:gd name="connsiteY471" fmla="*/ 1888146 h 4102018"/>
              <a:gd name="connsiteX472" fmla="*/ 3784957 w 4469509"/>
              <a:gd name="connsiteY472" fmla="*/ 1870695 h 4102018"/>
              <a:gd name="connsiteX473" fmla="*/ 3796583 w 4469509"/>
              <a:gd name="connsiteY473" fmla="*/ 1873603 h 4102018"/>
              <a:gd name="connsiteX474" fmla="*/ 3793677 w 4469509"/>
              <a:gd name="connsiteY474" fmla="*/ 1896872 h 4102018"/>
              <a:gd name="connsiteX475" fmla="*/ 3790770 w 4469509"/>
              <a:gd name="connsiteY475" fmla="*/ 1896872 h 4102018"/>
              <a:gd name="connsiteX476" fmla="*/ 3787864 w 4469509"/>
              <a:gd name="connsiteY476" fmla="*/ 1885238 h 4102018"/>
              <a:gd name="connsiteX477" fmla="*/ 3782051 w 4469509"/>
              <a:gd name="connsiteY477" fmla="*/ 1888146 h 4102018"/>
              <a:gd name="connsiteX478" fmla="*/ 3776238 w 4469509"/>
              <a:gd name="connsiteY478" fmla="*/ 1937593 h 4102018"/>
              <a:gd name="connsiteX479" fmla="*/ 3752987 w 4469509"/>
              <a:gd name="connsiteY479" fmla="*/ 1957954 h 4102018"/>
              <a:gd name="connsiteX480" fmla="*/ 3747174 w 4469509"/>
              <a:gd name="connsiteY480" fmla="*/ 1934684 h 4102018"/>
              <a:gd name="connsiteX481" fmla="*/ 3744268 w 4469509"/>
              <a:gd name="connsiteY481" fmla="*/ 1934684 h 4102018"/>
              <a:gd name="connsiteX482" fmla="*/ 3741361 w 4469509"/>
              <a:gd name="connsiteY482" fmla="*/ 1946319 h 4102018"/>
              <a:gd name="connsiteX483" fmla="*/ 3738456 w 4469509"/>
              <a:gd name="connsiteY483" fmla="*/ 1946319 h 4102018"/>
              <a:gd name="connsiteX484" fmla="*/ 3732643 w 4469509"/>
              <a:gd name="connsiteY484" fmla="*/ 1911416 h 4102018"/>
              <a:gd name="connsiteX485" fmla="*/ 3732643 w 4469509"/>
              <a:gd name="connsiteY485" fmla="*/ 1867786 h 4102018"/>
              <a:gd name="connsiteX486" fmla="*/ 3726829 w 4469509"/>
              <a:gd name="connsiteY486" fmla="*/ 1905598 h 4102018"/>
              <a:gd name="connsiteX487" fmla="*/ 3723924 w 4469509"/>
              <a:gd name="connsiteY487" fmla="*/ 1896872 h 4102018"/>
              <a:gd name="connsiteX488" fmla="*/ 3721017 w 4469509"/>
              <a:gd name="connsiteY488" fmla="*/ 1937593 h 4102018"/>
              <a:gd name="connsiteX489" fmla="*/ 3712297 w 4469509"/>
              <a:gd name="connsiteY489" fmla="*/ 1981222 h 4102018"/>
              <a:gd name="connsiteX490" fmla="*/ 3694860 w 4469509"/>
              <a:gd name="connsiteY490" fmla="*/ 1992857 h 4102018"/>
              <a:gd name="connsiteX491" fmla="*/ 3721017 w 4469509"/>
              <a:gd name="connsiteY491" fmla="*/ 2013218 h 4102018"/>
              <a:gd name="connsiteX492" fmla="*/ 3712297 w 4469509"/>
              <a:gd name="connsiteY492" fmla="*/ 2030669 h 4102018"/>
              <a:gd name="connsiteX493" fmla="*/ 3709392 w 4469509"/>
              <a:gd name="connsiteY493" fmla="*/ 2053938 h 4102018"/>
              <a:gd name="connsiteX494" fmla="*/ 3709392 w 4469509"/>
              <a:gd name="connsiteY494" fmla="*/ 2074298 h 4102018"/>
              <a:gd name="connsiteX495" fmla="*/ 3712297 w 4469509"/>
              <a:gd name="connsiteY495" fmla="*/ 2074298 h 4102018"/>
              <a:gd name="connsiteX496" fmla="*/ 3715204 w 4469509"/>
              <a:gd name="connsiteY496" fmla="*/ 2065573 h 4102018"/>
              <a:gd name="connsiteX497" fmla="*/ 3718111 w 4469509"/>
              <a:gd name="connsiteY497" fmla="*/ 2109202 h 4102018"/>
              <a:gd name="connsiteX498" fmla="*/ 3726829 w 4469509"/>
              <a:gd name="connsiteY498" fmla="*/ 2106293 h 4102018"/>
              <a:gd name="connsiteX499" fmla="*/ 3735549 w 4469509"/>
              <a:gd name="connsiteY499" fmla="*/ 2164466 h 4102018"/>
              <a:gd name="connsiteX500" fmla="*/ 3735549 w 4469509"/>
              <a:gd name="connsiteY500" fmla="*/ 2167375 h 4102018"/>
              <a:gd name="connsiteX501" fmla="*/ 3741361 w 4469509"/>
              <a:gd name="connsiteY501" fmla="*/ 2170283 h 4102018"/>
              <a:gd name="connsiteX502" fmla="*/ 3752987 w 4469509"/>
              <a:gd name="connsiteY502" fmla="*/ 2123745 h 4102018"/>
              <a:gd name="connsiteX503" fmla="*/ 3761706 w 4469509"/>
              <a:gd name="connsiteY503" fmla="*/ 2141196 h 4102018"/>
              <a:gd name="connsiteX504" fmla="*/ 3779145 w 4469509"/>
              <a:gd name="connsiteY504" fmla="*/ 2129562 h 4102018"/>
              <a:gd name="connsiteX505" fmla="*/ 3770425 w 4469509"/>
              <a:gd name="connsiteY505" fmla="*/ 2115019 h 4102018"/>
              <a:gd name="connsiteX506" fmla="*/ 3770425 w 4469509"/>
              <a:gd name="connsiteY506" fmla="*/ 2103385 h 4102018"/>
              <a:gd name="connsiteX507" fmla="*/ 3779145 w 4469509"/>
              <a:gd name="connsiteY507" fmla="*/ 2077207 h 4102018"/>
              <a:gd name="connsiteX508" fmla="*/ 3787864 w 4469509"/>
              <a:gd name="connsiteY508" fmla="*/ 2039395 h 4102018"/>
              <a:gd name="connsiteX509" fmla="*/ 3799489 w 4469509"/>
              <a:gd name="connsiteY509" fmla="*/ 2033577 h 4102018"/>
              <a:gd name="connsiteX510" fmla="*/ 3805302 w 4469509"/>
              <a:gd name="connsiteY510" fmla="*/ 2039395 h 4102018"/>
              <a:gd name="connsiteX511" fmla="*/ 3802396 w 4469509"/>
              <a:gd name="connsiteY511" fmla="*/ 2080115 h 4102018"/>
              <a:gd name="connsiteX512" fmla="*/ 3799489 w 4469509"/>
              <a:gd name="connsiteY512" fmla="*/ 2109202 h 4102018"/>
              <a:gd name="connsiteX513" fmla="*/ 3802396 w 4469509"/>
              <a:gd name="connsiteY513" fmla="*/ 2109202 h 4102018"/>
              <a:gd name="connsiteX514" fmla="*/ 3816928 w 4469509"/>
              <a:gd name="connsiteY514" fmla="*/ 2077207 h 4102018"/>
              <a:gd name="connsiteX515" fmla="*/ 3822741 w 4469509"/>
              <a:gd name="connsiteY515" fmla="*/ 2077207 h 4102018"/>
              <a:gd name="connsiteX516" fmla="*/ 3816928 w 4469509"/>
              <a:gd name="connsiteY516" fmla="*/ 2053938 h 4102018"/>
              <a:gd name="connsiteX517" fmla="*/ 3816928 w 4469509"/>
              <a:gd name="connsiteY517" fmla="*/ 2024852 h 4102018"/>
              <a:gd name="connsiteX518" fmla="*/ 3819834 w 4469509"/>
              <a:gd name="connsiteY518" fmla="*/ 2036486 h 4102018"/>
              <a:gd name="connsiteX519" fmla="*/ 3845992 w 4469509"/>
              <a:gd name="connsiteY519" fmla="*/ 2036486 h 4102018"/>
              <a:gd name="connsiteX520" fmla="*/ 3840179 w 4469509"/>
              <a:gd name="connsiteY520" fmla="*/ 2062664 h 4102018"/>
              <a:gd name="connsiteX521" fmla="*/ 3851804 w 4469509"/>
              <a:gd name="connsiteY521" fmla="*/ 2059755 h 4102018"/>
              <a:gd name="connsiteX522" fmla="*/ 3843085 w 4469509"/>
              <a:gd name="connsiteY522" fmla="*/ 2103385 h 4102018"/>
              <a:gd name="connsiteX523" fmla="*/ 3834366 w 4469509"/>
              <a:gd name="connsiteY523" fmla="*/ 2100476 h 4102018"/>
              <a:gd name="connsiteX524" fmla="*/ 3831460 w 4469509"/>
              <a:gd name="connsiteY524" fmla="*/ 2123745 h 4102018"/>
              <a:gd name="connsiteX525" fmla="*/ 3822741 w 4469509"/>
              <a:gd name="connsiteY525" fmla="*/ 2158648 h 4102018"/>
              <a:gd name="connsiteX526" fmla="*/ 3819834 w 4469509"/>
              <a:gd name="connsiteY526" fmla="*/ 2179008 h 4102018"/>
              <a:gd name="connsiteX527" fmla="*/ 3811115 w 4469509"/>
              <a:gd name="connsiteY527" fmla="*/ 2155740 h 4102018"/>
              <a:gd name="connsiteX528" fmla="*/ 3808209 w 4469509"/>
              <a:gd name="connsiteY528" fmla="*/ 2152831 h 4102018"/>
              <a:gd name="connsiteX529" fmla="*/ 3796583 w 4469509"/>
              <a:gd name="connsiteY529" fmla="*/ 2184826 h 4102018"/>
              <a:gd name="connsiteX530" fmla="*/ 3793677 w 4469509"/>
              <a:gd name="connsiteY530" fmla="*/ 2184826 h 4102018"/>
              <a:gd name="connsiteX531" fmla="*/ 3796583 w 4469509"/>
              <a:gd name="connsiteY531" fmla="*/ 2167375 h 4102018"/>
              <a:gd name="connsiteX532" fmla="*/ 3793677 w 4469509"/>
              <a:gd name="connsiteY532" fmla="*/ 2167375 h 4102018"/>
              <a:gd name="connsiteX533" fmla="*/ 3779145 w 4469509"/>
              <a:gd name="connsiteY533" fmla="*/ 2196460 h 4102018"/>
              <a:gd name="connsiteX534" fmla="*/ 3773332 w 4469509"/>
              <a:gd name="connsiteY534" fmla="*/ 2193552 h 4102018"/>
              <a:gd name="connsiteX535" fmla="*/ 3770425 w 4469509"/>
              <a:gd name="connsiteY535" fmla="*/ 2167375 h 4102018"/>
              <a:gd name="connsiteX536" fmla="*/ 3755893 w 4469509"/>
              <a:gd name="connsiteY536" fmla="*/ 2257542 h 4102018"/>
              <a:gd name="connsiteX537" fmla="*/ 3758800 w 4469509"/>
              <a:gd name="connsiteY537" fmla="*/ 2260450 h 4102018"/>
              <a:gd name="connsiteX538" fmla="*/ 3770425 w 4469509"/>
              <a:gd name="connsiteY538" fmla="*/ 2222638 h 4102018"/>
              <a:gd name="connsiteX539" fmla="*/ 3773332 w 4469509"/>
              <a:gd name="connsiteY539" fmla="*/ 2225547 h 4102018"/>
              <a:gd name="connsiteX540" fmla="*/ 3761706 w 4469509"/>
              <a:gd name="connsiteY540" fmla="*/ 2283719 h 4102018"/>
              <a:gd name="connsiteX541" fmla="*/ 3752987 w 4469509"/>
              <a:gd name="connsiteY541" fmla="*/ 2260450 h 4102018"/>
              <a:gd name="connsiteX542" fmla="*/ 3735549 w 4469509"/>
              <a:gd name="connsiteY542" fmla="*/ 2324440 h 4102018"/>
              <a:gd name="connsiteX543" fmla="*/ 3735549 w 4469509"/>
              <a:gd name="connsiteY543" fmla="*/ 2228455 h 4102018"/>
              <a:gd name="connsiteX544" fmla="*/ 3732643 w 4469509"/>
              <a:gd name="connsiteY544" fmla="*/ 2228455 h 4102018"/>
              <a:gd name="connsiteX545" fmla="*/ 3726829 w 4469509"/>
              <a:gd name="connsiteY545" fmla="*/ 2251724 h 4102018"/>
              <a:gd name="connsiteX546" fmla="*/ 3715204 w 4469509"/>
              <a:gd name="connsiteY546" fmla="*/ 2286627 h 4102018"/>
              <a:gd name="connsiteX547" fmla="*/ 3712297 w 4469509"/>
              <a:gd name="connsiteY547" fmla="*/ 2289536 h 4102018"/>
              <a:gd name="connsiteX548" fmla="*/ 3703579 w 4469509"/>
              <a:gd name="connsiteY548" fmla="*/ 2309897 h 4102018"/>
              <a:gd name="connsiteX549" fmla="*/ 3709392 w 4469509"/>
              <a:gd name="connsiteY549" fmla="*/ 2347709 h 4102018"/>
              <a:gd name="connsiteX550" fmla="*/ 3726829 w 4469509"/>
              <a:gd name="connsiteY550" fmla="*/ 2423333 h 4102018"/>
              <a:gd name="connsiteX551" fmla="*/ 3709392 w 4469509"/>
              <a:gd name="connsiteY551" fmla="*/ 2440784 h 4102018"/>
              <a:gd name="connsiteX552" fmla="*/ 3706485 w 4469509"/>
              <a:gd name="connsiteY552" fmla="*/ 2426242 h 4102018"/>
              <a:gd name="connsiteX553" fmla="*/ 3700672 w 4469509"/>
              <a:gd name="connsiteY553" fmla="*/ 2437876 h 4102018"/>
              <a:gd name="connsiteX554" fmla="*/ 3691953 w 4469509"/>
              <a:gd name="connsiteY554" fmla="*/ 2432059 h 4102018"/>
              <a:gd name="connsiteX555" fmla="*/ 3654170 w 4469509"/>
              <a:gd name="connsiteY555" fmla="*/ 2504774 h 4102018"/>
              <a:gd name="connsiteX556" fmla="*/ 3662889 w 4469509"/>
              <a:gd name="connsiteY556" fmla="*/ 2507683 h 4102018"/>
              <a:gd name="connsiteX557" fmla="*/ 3657076 w 4469509"/>
              <a:gd name="connsiteY557" fmla="*/ 2513500 h 4102018"/>
              <a:gd name="connsiteX558" fmla="*/ 3639638 w 4469509"/>
              <a:gd name="connsiteY558" fmla="*/ 2542586 h 4102018"/>
              <a:gd name="connsiteX559" fmla="*/ 3636732 w 4469509"/>
              <a:gd name="connsiteY559" fmla="*/ 2568764 h 4102018"/>
              <a:gd name="connsiteX560" fmla="*/ 3639638 w 4469509"/>
              <a:gd name="connsiteY560" fmla="*/ 2603667 h 4102018"/>
              <a:gd name="connsiteX561" fmla="*/ 3645451 w 4469509"/>
              <a:gd name="connsiteY561" fmla="*/ 2638571 h 4102018"/>
              <a:gd name="connsiteX562" fmla="*/ 3636732 w 4469509"/>
              <a:gd name="connsiteY562" fmla="*/ 2670566 h 4102018"/>
              <a:gd name="connsiteX563" fmla="*/ 3625106 w 4469509"/>
              <a:gd name="connsiteY563" fmla="*/ 2708378 h 4102018"/>
              <a:gd name="connsiteX564" fmla="*/ 3628012 w 4469509"/>
              <a:gd name="connsiteY564" fmla="*/ 2714195 h 4102018"/>
              <a:gd name="connsiteX565" fmla="*/ 3636732 w 4469509"/>
              <a:gd name="connsiteY565" fmla="*/ 2702560 h 4102018"/>
              <a:gd name="connsiteX566" fmla="*/ 3639638 w 4469509"/>
              <a:gd name="connsiteY566" fmla="*/ 2711287 h 4102018"/>
              <a:gd name="connsiteX567" fmla="*/ 3677421 w 4469509"/>
              <a:gd name="connsiteY567" fmla="*/ 2609485 h 4102018"/>
              <a:gd name="connsiteX568" fmla="*/ 3680328 w 4469509"/>
              <a:gd name="connsiteY568" fmla="*/ 2612393 h 4102018"/>
              <a:gd name="connsiteX569" fmla="*/ 3689047 w 4469509"/>
              <a:gd name="connsiteY569" fmla="*/ 2609485 h 4102018"/>
              <a:gd name="connsiteX570" fmla="*/ 3697765 w 4469509"/>
              <a:gd name="connsiteY570" fmla="*/ 2632754 h 4102018"/>
              <a:gd name="connsiteX571" fmla="*/ 3706485 w 4469509"/>
              <a:gd name="connsiteY571" fmla="*/ 2653114 h 4102018"/>
              <a:gd name="connsiteX572" fmla="*/ 3700672 w 4469509"/>
              <a:gd name="connsiteY572" fmla="*/ 2670566 h 4102018"/>
              <a:gd name="connsiteX573" fmla="*/ 3694860 w 4469509"/>
              <a:gd name="connsiteY573" fmla="*/ 2699652 h 4102018"/>
              <a:gd name="connsiteX574" fmla="*/ 3694860 w 4469509"/>
              <a:gd name="connsiteY574" fmla="*/ 2714195 h 4102018"/>
              <a:gd name="connsiteX575" fmla="*/ 3683234 w 4469509"/>
              <a:gd name="connsiteY575" fmla="*/ 2737464 h 4102018"/>
              <a:gd name="connsiteX576" fmla="*/ 3683234 w 4469509"/>
              <a:gd name="connsiteY576" fmla="*/ 2720013 h 4102018"/>
              <a:gd name="connsiteX577" fmla="*/ 3651264 w 4469509"/>
              <a:gd name="connsiteY577" fmla="*/ 2781094 h 4102018"/>
              <a:gd name="connsiteX578" fmla="*/ 3639638 w 4469509"/>
              <a:gd name="connsiteY578" fmla="*/ 2801454 h 4102018"/>
              <a:gd name="connsiteX579" fmla="*/ 3598949 w 4469509"/>
              <a:gd name="connsiteY579" fmla="*/ 2856717 h 4102018"/>
              <a:gd name="connsiteX580" fmla="*/ 3593136 w 4469509"/>
              <a:gd name="connsiteY580" fmla="*/ 2862535 h 4102018"/>
              <a:gd name="connsiteX581" fmla="*/ 3590229 w 4469509"/>
              <a:gd name="connsiteY581" fmla="*/ 2868352 h 4102018"/>
              <a:gd name="connsiteX582" fmla="*/ 3561165 w 4469509"/>
              <a:gd name="connsiteY582" fmla="*/ 2897438 h 4102018"/>
              <a:gd name="connsiteX583" fmla="*/ 3552447 w 4469509"/>
              <a:gd name="connsiteY583" fmla="*/ 2914890 h 4102018"/>
              <a:gd name="connsiteX584" fmla="*/ 3540821 w 4469509"/>
              <a:gd name="connsiteY584" fmla="*/ 2938159 h 4102018"/>
              <a:gd name="connsiteX585" fmla="*/ 3526289 w 4469509"/>
              <a:gd name="connsiteY585" fmla="*/ 2943976 h 4102018"/>
              <a:gd name="connsiteX586" fmla="*/ 3482693 w 4469509"/>
              <a:gd name="connsiteY586" fmla="*/ 2999240 h 4102018"/>
              <a:gd name="connsiteX587" fmla="*/ 3462348 w 4469509"/>
              <a:gd name="connsiteY587" fmla="*/ 3045778 h 4102018"/>
              <a:gd name="connsiteX588" fmla="*/ 3465255 w 4469509"/>
              <a:gd name="connsiteY588" fmla="*/ 3048687 h 4102018"/>
              <a:gd name="connsiteX589" fmla="*/ 3473974 w 4469509"/>
              <a:gd name="connsiteY589" fmla="*/ 3034144 h 4102018"/>
              <a:gd name="connsiteX590" fmla="*/ 3497225 w 4469509"/>
              <a:gd name="connsiteY590" fmla="*/ 3016692 h 4102018"/>
              <a:gd name="connsiteX591" fmla="*/ 3517570 w 4469509"/>
              <a:gd name="connsiteY591" fmla="*/ 2973063 h 4102018"/>
              <a:gd name="connsiteX592" fmla="*/ 3520476 w 4469509"/>
              <a:gd name="connsiteY592" fmla="*/ 2973063 h 4102018"/>
              <a:gd name="connsiteX593" fmla="*/ 3505944 w 4469509"/>
              <a:gd name="connsiteY593" fmla="*/ 3010874 h 4102018"/>
              <a:gd name="connsiteX594" fmla="*/ 3514664 w 4469509"/>
              <a:gd name="connsiteY594" fmla="*/ 3007966 h 4102018"/>
              <a:gd name="connsiteX595" fmla="*/ 3505944 w 4469509"/>
              <a:gd name="connsiteY595" fmla="*/ 3022509 h 4102018"/>
              <a:gd name="connsiteX596" fmla="*/ 3491412 w 4469509"/>
              <a:gd name="connsiteY596" fmla="*/ 3039961 h 4102018"/>
              <a:gd name="connsiteX597" fmla="*/ 3491412 w 4469509"/>
              <a:gd name="connsiteY597" fmla="*/ 3063230 h 4102018"/>
              <a:gd name="connsiteX598" fmla="*/ 3526289 w 4469509"/>
              <a:gd name="connsiteY598" fmla="*/ 3028327 h 4102018"/>
              <a:gd name="connsiteX599" fmla="*/ 3523383 w 4469509"/>
              <a:gd name="connsiteY599" fmla="*/ 3025418 h 4102018"/>
              <a:gd name="connsiteX600" fmla="*/ 3511757 w 4469509"/>
              <a:gd name="connsiteY600" fmla="*/ 3039961 h 4102018"/>
              <a:gd name="connsiteX601" fmla="*/ 3497225 w 4469509"/>
              <a:gd name="connsiteY601" fmla="*/ 3051595 h 4102018"/>
              <a:gd name="connsiteX602" fmla="*/ 3494319 w 4469509"/>
              <a:gd name="connsiteY602" fmla="*/ 3048687 h 4102018"/>
              <a:gd name="connsiteX603" fmla="*/ 3511757 w 4469509"/>
              <a:gd name="connsiteY603" fmla="*/ 3037053 h 4102018"/>
              <a:gd name="connsiteX604" fmla="*/ 3508851 w 4469509"/>
              <a:gd name="connsiteY604" fmla="*/ 3034144 h 4102018"/>
              <a:gd name="connsiteX605" fmla="*/ 3500132 w 4469509"/>
              <a:gd name="connsiteY605" fmla="*/ 3037053 h 4102018"/>
              <a:gd name="connsiteX606" fmla="*/ 3520476 w 4469509"/>
              <a:gd name="connsiteY606" fmla="*/ 3016692 h 4102018"/>
              <a:gd name="connsiteX607" fmla="*/ 3532101 w 4469509"/>
              <a:gd name="connsiteY607" fmla="*/ 3005057 h 4102018"/>
              <a:gd name="connsiteX608" fmla="*/ 3555353 w 4469509"/>
              <a:gd name="connsiteY608" fmla="*/ 2993423 h 4102018"/>
              <a:gd name="connsiteX609" fmla="*/ 3575697 w 4469509"/>
              <a:gd name="connsiteY609" fmla="*/ 2978880 h 4102018"/>
              <a:gd name="connsiteX610" fmla="*/ 3593136 w 4469509"/>
              <a:gd name="connsiteY610" fmla="*/ 2946885 h 4102018"/>
              <a:gd name="connsiteX611" fmla="*/ 3596042 w 4469509"/>
              <a:gd name="connsiteY611" fmla="*/ 2941068 h 4102018"/>
              <a:gd name="connsiteX612" fmla="*/ 3607668 w 4469509"/>
              <a:gd name="connsiteY612" fmla="*/ 2926525 h 4102018"/>
              <a:gd name="connsiteX613" fmla="*/ 3598949 w 4469509"/>
              <a:gd name="connsiteY613" fmla="*/ 2961428 h 4102018"/>
              <a:gd name="connsiteX614" fmla="*/ 3587323 w 4469509"/>
              <a:gd name="connsiteY614" fmla="*/ 2984697 h 4102018"/>
              <a:gd name="connsiteX615" fmla="*/ 3569885 w 4469509"/>
              <a:gd name="connsiteY615" fmla="*/ 3013783 h 4102018"/>
              <a:gd name="connsiteX616" fmla="*/ 3552447 w 4469509"/>
              <a:gd name="connsiteY616" fmla="*/ 3045778 h 4102018"/>
              <a:gd name="connsiteX617" fmla="*/ 3540821 w 4469509"/>
              <a:gd name="connsiteY617" fmla="*/ 3054504 h 4102018"/>
              <a:gd name="connsiteX618" fmla="*/ 3543727 w 4469509"/>
              <a:gd name="connsiteY618" fmla="*/ 3057412 h 4102018"/>
              <a:gd name="connsiteX619" fmla="*/ 3552447 w 4469509"/>
              <a:gd name="connsiteY619" fmla="*/ 3051595 h 4102018"/>
              <a:gd name="connsiteX620" fmla="*/ 3523383 w 4469509"/>
              <a:gd name="connsiteY620" fmla="*/ 3077773 h 4102018"/>
              <a:gd name="connsiteX621" fmla="*/ 3500132 w 4469509"/>
              <a:gd name="connsiteY621" fmla="*/ 3092316 h 4102018"/>
              <a:gd name="connsiteX622" fmla="*/ 3503038 w 4469509"/>
              <a:gd name="connsiteY622" fmla="*/ 3095225 h 4102018"/>
              <a:gd name="connsiteX623" fmla="*/ 3514664 w 4469509"/>
              <a:gd name="connsiteY623" fmla="*/ 3089408 h 4102018"/>
              <a:gd name="connsiteX624" fmla="*/ 3505944 w 4469509"/>
              <a:gd name="connsiteY624" fmla="*/ 3112676 h 4102018"/>
              <a:gd name="connsiteX625" fmla="*/ 3482693 w 4469509"/>
              <a:gd name="connsiteY625" fmla="*/ 3147580 h 4102018"/>
              <a:gd name="connsiteX626" fmla="*/ 3479787 w 4469509"/>
              <a:gd name="connsiteY626" fmla="*/ 3156305 h 4102018"/>
              <a:gd name="connsiteX627" fmla="*/ 3471068 w 4469509"/>
              <a:gd name="connsiteY627" fmla="*/ 3188301 h 4102018"/>
              <a:gd name="connsiteX628" fmla="*/ 3462348 w 4469509"/>
              <a:gd name="connsiteY628" fmla="*/ 3205752 h 4102018"/>
              <a:gd name="connsiteX629" fmla="*/ 3444910 w 4469509"/>
              <a:gd name="connsiteY629" fmla="*/ 3223204 h 4102018"/>
              <a:gd name="connsiteX630" fmla="*/ 3433284 w 4469509"/>
              <a:gd name="connsiteY630" fmla="*/ 3234839 h 4102018"/>
              <a:gd name="connsiteX631" fmla="*/ 3401315 w 4469509"/>
              <a:gd name="connsiteY631" fmla="*/ 3269742 h 4102018"/>
              <a:gd name="connsiteX632" fmla="*/ 3398408 w 4469509"/>
              <a:gd name="connsiteY632" fmla="*/ 3266833 h 4102018"/>
              <a:gd name="connsiteX633" fmla="*/ 3433284 w 4469509"/>
              <a:gd name="connsiteY633" fmla="*/ 3229021 h 4102018"/>
              <a:gd name="connsiteX634" fmla="*/ 3427472 w 4469509"/>
              <a:gd name="connsiteY634" fmla="*/ 3226113 h 4102018"/>
              <a:gd name="connsiteX635" fmla="*/ 3322842 w 4469509"/>
              <a:gd name="connsiteY635" fmla="*/ 3348275 h 4102018"/>
              <a:gd name="connsiteX636" fmla="*/ 3325748 w 4469509"/>
              <a:gd name="connsiteY636" fmla="*/ 3351184 h 4102018"/>
              <a:gd name="connsiteX637" fmla="*/ 3334467 w 4469509"/>
              <a:gd name="connsiteY637" fmla="*/ 3345367 h 4102018"/>
              <a:gd name="connsiteX638" fmla="*/ 3311216 w 4469509"/>
              <a:gd name="connsiteY638" fmla="*/ 3383178 h 4102018"/>
              <a:gd name="connsiteX639" fmla="*/ 3299591 w 4469509"/>
              <a:gd name="connsiteY639" fmla="*/ 3391904 h 4102018"/>
              <a:gd name="connsiteX640" fmla="*/ 3264714 w 4469509"/>
              <a:gd name="connsiteY640" fmla="*/ 3438442 h 4102018"/>
              <a:gd name="connsiteX641" fmla="*/ 3287965 w 4469509"/>
              <a:gd name="connsiteY641" fmla="*/ 3409356 h 4102018"/>
              <a:gd name="connsiteX642" fmla="*/ 3305403 w 4469509"/>
              <a:gd name="connsiteY642" fmla="*/ 3397722 h 4102018"/>
              <a:gd name="connsiteX643" fmla="*/ 3296684 w 4469509"/>
              <a:gd name="connsiteY643" fmla="*/ 3412264 h 4102018"/>
              <a:gd name="connsiteX644" fmla="*/ 3360624 w 4469509"/>
              <a:gd name="connsiteY644" fmla="*/ 3348275 h 4102018"/>
              <a:gd name="connsiteX645" fmla="*/ 3354812 w 4469509"/>
              <a:gd name="connsiteY645" fmla="*/ 3345367 h 4102018"/>
              <a:gd name="connsiteX646" fmla="*/ 3389688 w 4469509"/>
              <a:gd name="connsiteY646" fmla="*/ 3295920 h 4102018"/>
              <a:gd name="connsiteX647" fmla="*/ 3386783 w 4469509"/>
              <a:gd name="connsiteY647" fmla="*/ 3293011 h 4102018"/>
              <a:gd name="connsiteX648" fmla="*/ 3354812 w 4469509"/>
              <a:gd name="connsiteY648" fmla="*/ 3327915 h 4102018"/>
              <a:gd name="connsiteX649" fmla="*/ 3351906 w 4469509"/>
              <a:gd name="connsiteY649" fmla="*/ 3325006 h 4102018"/>
              <a:gd name="connsiteX650" fmla="*/ 3380969 w 4469509"/>
              <a:gd name="connsiteY650" fmla="*/ 3290103 h 4102018"/>
              <a:gd name="connsiteX651" fmla="*/ 3380969 w 4469509"/>
              <a:gd name="connsiteY651" fmla="*/ 3293011 h 4102018"/>
              <a:gd name="connsiteX652" fmla="*/ 3410033 w 4469509"/>
              <a:gd name="connsiteY652" fmla="*/ 3275559 h 4102018"/>
              <a:gd name="connsiteX653" fmla="*/ 3412940 w 4469509"/>
              <a:gd name="connsiteY653" fmla="*/ 3278468 h 4102018"/>
              <a:gd name="connsiteX654" fmla="*/ 3389688 w 4469509"/>
              <a:gd name="connsiteY654" fmla="*/ 3301737 h 4102018"/>
              <a:gd name="connsiteX655" fmla="*/ 3439097 w 4469509"/>
              <a:gd name="connsiteY655" fmla="*/ 3272651 h 4102018"/>
              <a:gd name="connsiteX656" fmla="*/ 3523383 w 4469509"/>
              <a:gd name="connsiteY656" fmla="*/ 3165031 h 4102018"/>
              <a:gd name="connsiteX657" fmla="*/ 3529195 w 4469509"/>
              <a:gd name="connsiteY657" fmla="*/ 3159214 h 4102018"/>
              <a:gd name="connsiteX658" fmla="*/ 3532101 w 4469509"/>
              <a:gd name="connsiteY658" fmla="*/ 3162123 h 4102018"/>
              <a:gd name="connsiteX659" fmla="*/ 3511757 w 4469509"/>
              <a:gd name="connsiteY659" fmla="*/ 3197027 h 4102018"/>
              <a:gd name="connsiteX660" fmla="*/ 3514664 w 4469509"/>
              <a:gd name="connsiteY660" fmla="*/ 3197027 h 4102018"/>
              <a:gd name="connsiteX661" fmla="*/ 3532101 w 4469509"/>
              <a:gd name="connsiteY661" fmla="*/ 3185392 h 4102018"/>
              <a:gd name="connsiteX662" fmla="*/ 3529195 w 4469509"/>
              <a:gd name="connsiteY662" fmla="*/ 3176666 h 4102018"/>
              <a:gd name="connsiteX663" fmla="*/ 3540821 w 4469509"/>
              <a:gd name="connsiteY663" fmla="*/ 3156305 h 4102018"/>
              <a:gd name="connsiteX664" fmla="*/ 3569885 w 4469509"/>
              <a:gd name="connsiteY664" fmla="*/ 3144672 h 4102018"/>
              <a:gd name="connsiteX665" fmla="*/ 3561165 w 4469509"/>
              <a:gd name="connsiteY665" fmla="*/ 3165031 h 4102018"/>
              <a:gd name="connsiteX666" fmla="*/ 3558259 w 4469509"/>
              <a:gd name="connsiteY666" fmla="*/ 3170849 h 4102018"/>
              <a:gd name="connsiteX667" fmla="*/ 3555353 w 4469509"/>
              <a:gd name="connsiteY667" fmla="*/ 3211569 h 4102018"/>
              <a:gd name="connsiteX668" fmla="*/ 3540821 w 4469509"/>
              <a:gd name="connsiteY668" fmla="*/ 3223204 h 4102018"/>
              <a:gd name="connsiteX669" fmla="*/ 3462348 w 4469509"/>
              <a:gd name="connsiteY669" fmla="*/ 3316280 h 4102018"/>
              <a:gd name="connsiteX670" fmla="*/ 3386783 w 4469509"/>
              <a:gd name="connsiteY670" fmla="*/ 3400630 h 4102018"/>
              <a:gd name="connsiteX671" fmla="*/ 3372251 w 4469509"/>
              <a:gd name="connsiteY671" fmla="*/ 3409356 h 4102018"/>
              <a:gd name="connsiteX672" fmla="*/ 3351906 w 4469509"/>
              <a:gd name="connsiteY672" fmla="*/ 3420990 h 4102018"/>
              <a:gd name="connsiteX673" fmla="*/ 3314123 w 4469509"/>
              <a:gd name="connsiteY673" fmla="*/ 3450077 h 4102018"/>
              <a:gd name="connsiteX674" fmla="*/ 3317029 w 4469509"/>
              <a:gd name="connsiteY674" fmla="*/ 3455894 h 4102018"/>
              <a:gd name="connsiteX675" fmla="*/ 3325748 w 4469509"/>
              <a:gd name="connsiteY675" fmla="*/ 3452986 h 4102018"/>
              <a:gd name="connsiteX676" fmla="*/ 3325748 w 4469509"/>
              <a:gd name="connsiteY676" fmla="*/ 3455894 h 4102018"/>
              <a:gd name="connsiteX677" fmla="*/ 3267620 w 4469509"/>
              <a:gd name="connsiteY677" fmla="*/ 3502432 h 4102018"/>
              <a:gd name="connsiteX678" fmla="*/ 3264714 w 4469509"/>
              <a:gd name="connsiteY678" fmla="*/ 3499524 h 4102018"/>
              <a:gd name="connsiteX679" fmla="*/ 3282152 w 4469509"/>
              <a:gd name="connsiteY679" fmla="*/ 3476254 h 4102018"/>
              <a:gd name="connsiteX680" fmla="*/ 3279246 w 4469509"/>
              <a:gd name="connsiteY680" fmla="*/ 3473346 h 4102018"/>
              <a:gd name="connsiteX681" fmla="*/ 3270527 w 4469509"/>
              <a:gd name="connsiteY681" fmla="*/ 3487889 h 4102018"/>
              <a:gd name="connsiteX682" fmla="*/ 3255995 w 4469509"/>
              <a:gd name="connsiteY682" fmla="*/ 3496615 h 4102018"/>
              <a:gd name="connsiteX683" fmla="*/ 3232744 w 4469509"/>
              <a:gd name="connsiteY683" fmla="*/ 3508249 h 4102018"/>
              <a:gd name="connsiteX684" fmla="*/ 3215305 w 4469509"/>
              <a:gd name="connsiteY684" fmla="*/ 3525701 h 4102018"/>
              <a:gd name="connsiteX685" fmla="*/ 3203680 w 4469509"/>
              <a:gd name="connsiteY685" fmla="*/ 3540244 h 4102018"/>
              <a:gd name="connsiteX686" fmla="*/ 3206586 w 4469509"/>
              <a:gd name="connsiteY686" fmla="*/ 3540244 h 4102018"/>
              <a:gd name="connsiteX687" fmla="*/ 3154271 w 4469509"/>
              <a:gd name="connsiteY687" fmla="*/ 3572239 h 4102018"/>
              <a:gd name="connsiteX688" fmla="*/ 3250182 w 4469509"/>
              <a:gd name="connsiteY688" fmla="*/ 3473346 h 4102018"/>
              <a:gd name="connsiteX689" fmla="*/ 3232744 w 4469509"/>
              <a:gd name="connsiteY689" fmla="*/ 3487889 h 4102018"/>
              <a:gd name="connsiteX690" fmla="*/ 3203680 w 4469509"/>
              <a:gd name="connsiteY690" fmla="*/ 3514066 h 4102018"/>
              <a:gd name="connsiteX691" fmla="*/ 3197867 w 4469509"/>
              <a:gd name="connsiteY691" fmla="*/ 3514066 h 4102018"/>
              <a:gd name="connsiteX692" fmla="*/ 3183335 w 4469509"/>
              <a:gd name="connsiteY692" fmla="*/ 3522792 h 4102018"/>
              <a:gd name="connsiteX693" fmla="*/ 3165896 w 4469509"/>
              <a:gd name="connsiteY693" fmla="*/ 3543153 h 4102018"/>
              <a:gd name="connsiteX694" fmla="*/ 3133927 w 4469509"/>
              <a:gd name="connsiteY694" fmla="*/ 3578056 h 4102018"/>
              <a:gd name="connsiteX695" fmla="*/ 3119395 w 4469509"/>
              <a:gd name="connsiteY695" fmla="*/ 3610051 h 4102018"/>
              <a:gd name="connsiteX696" fmla="*/ 3125207 w 4469509"/>
              <a:gd name="connsiteY696" fmla="*/ 3607143 h 4102018"/>
              <a:gd name="connsiteX697" fmla="*/ 3116488 w 4469509"/>
              <a:gd name="connsiteY697" fmla="*/ 3621685 h 4102018"/>
              <a:gd name="connsiteX698" fmla="*/ 3131020 w 4469509"/>
              <a:gd name="connsiteY698" fmla="*/ 3618777 h 4102018"/>
              <a:gd name="connsiteX699" fmla="*/ 3296684 w 4469509"/>
              <a:gd name="connsiteY699" fmla="*/ 3534427 h 4102018"/>
              <a:gd name="connsiteX700" fmla="*/ 3325748 w 4469509"/>
              <a:gd name="connsiteY700" fmla="*/ 3511158 h 4102018"/>
              <a:gd name="connsiteX701" fmla="*/ 3328655 w 4469509"/>
              <a:gd name="connsiteY701" fmla="*/ 3514066 h 4102018"/>
              <a:gd name="connsiteX702" fmla="*/ 3401315 w 4469509"/>
              <a:gd name="connsiteY702" fmla="*/ 3470437 h 4102018"/>
              <a:gd name="connsiteX703" fmla="*/ 3418752 w 4469509"/>
              <a:gd name="connsiteY703" fmla="*/ 3461711 h 4102018"/>
              <a:gd name="connsiteX704" fmla="*/ 3529195 w 4469509"/>
              <a:gd name="connsiteY704" fmla="*/ 3380270 h 4102018"/>
              <a:gd name="connsiteX705" fmla="*/ 3700672 w 4469509"/>
              <a:gd name="connsiteY705" fmla="*/ 3229021 h 4102018"/>
              <a:gd name="connsiteX706" fmla="*/ 3712297 w 4469509"/>
              <a:gd name="connsiteY706" fmla="*/ 3211569 h 4102018"/>
              <a:gd name="connsiteX707" fmla="*/ 3689047 w 4469509"/>
              <a:gd name="connsiteY707" fmla="*/ 3229021 h 4102018"/>
              <a:gd name="connsiteX708" fmla="*/ 3575697 w 4469509"/>
              <a:gd name="connsiteY708" fmla="*/ 3333732 h 4102018"/>
              <a:gd name="connsiteX709" fmla="*/ 3468161 w 4469509"/>
              <a:gd name="connsiteY709" fmla="*/ 3420990 h 4102018"/>
              <a:gd name="connsiteX710" fmla="*/ 3401315 w 4469509"/>
              <a:gd name="connsiteY710" fmla="*/ 3470437 h 4102018"/>
              <a:gd name="connsiteX711" fmla="*/ 3380969 w 4469509"/>
              <a:gd name="connsiteY711" fmla="*/ 3479163 h 4102018"/>
              <a:gd name="connsiteX712" fmla="*/ 3357719 w 4469509"/>
              <a:gd name="connsiteY712" fmla="*/ 3487889 h 4102018"/>
              <a:gd name="connsiteX713" fmla="*/ 3375156 w 4469509"/>
              <a:gd name="connsiteY713" fmla="*/ 3473346 h 4102018"/>
              <a:gd name="connsiteX714" fmla="*/ 3491412 w 4469509"/>
              <a:gd name="connsiteY714" fmla="*/ 3391904 h 4102018"/>
              <a:gd name="connsiteX715" fmla="*/ 3613480 w 4469509"/>
              <a:gd name="connsiteY715" fmla="*/ 3290103 h 4102018"/>
              <a:gd name="connsiteX716" fmla="*/ 3764613 w 4469509"/>
              <a:gd name="connsiteY716" fmla="*/ 3133037 h 4102018"/>
              <a:gd name="connsiteX717" fmla="*/ 3869243 w 4469509"/>
              <a:gd name="connsiteY717" fmla="*/ 3002148 h 4102018"/>
              <a:gd name="connsiteX718" fmla="*/ 3962247 w 4469509"/>
              <a:gd name="connsiteY718" fmla="*/ 2853809 h 4102018"/>
              <a:gd name="connsiteX719" fmla="*/ 3979685 w 4469509"/>
              <a:gd name="connsiteY719" fmla="*/ 2818906 h 4102018"/>
              <a:gd name="connsiteX720" fmla="*/ 4011656 w 4469509"/>
              <a:gd name="connsiteY720" fmla="*/ 2757824 h 4102018"/>
              <a:gd name="connsiteX721" fmla="*/ 4040720 w 4469509"/>
              <a:gd name="connsiteY721" fmla="*/ 2714195 h 4102018"/>
              <a:gd name="connsiteX722" fmla="*/ 4043626 w 4469509"/>
              <a:gd name="connsiteY722" fmla="*/ 2720013 h 4102018"/>
              <a:gd name="connsiteX723" fmla="*/ 4055252 w 4469509"/>
              <a:gd name="connsiteY723" fmla="*/ 2702560 h 4102018"/>
              <a:gd name="connsiteX724" fmla="*/ 4066877 w 4469509"/>
              <a:gd name="connsiteY724" fmla="*/ 2705469 h 4102018"/>
              <a:gd name="connsiteX725" fmla="*/ 4046533 w 4469509"/>
              <a:gd name="connsiteY725" fmla="*/ 2752007 h 4102018"/>
              <a:gd name="connsiteX726" fmla="*/ 4052345 w 4469509"/>
              <a:gd name="connsiteY726" fmla="*/ 2752007 h 4102018"/>
              <a:gd name="connsiteX727" fmla="*/ 4063971 w 4469509"/>
              <a:gd name="connsiteY727" fmla="*/ 2728739 h 4102018"/>
              <a:gd name="connsiteX728" fmla="*/ 4093034 w 4469509"/>
              <a:gd name="connsiteY728" fmla="*/ 2664749 h 4102018"/>
              <a:gd name="connsiteX729" fmla="*/ 4110473 w 4469509"/>
              <a:gd name="connsiteY729" fmla="*/ 2658931 h 4102018"/>
              <a:gd name="connsiteX730" fmla="*/ 4101754 w 4469509"/>
              <a:gd name="connsiteY730" fmla="*/ 2679292 h 4102018"/>
              <a:gd name="connsiteX731" fmla="*/ 4098848 w 4469509"/>
              <a:gd name="connsiteY731" fmla="*/ 2670566 h 4102018"/>
              <a:gd name="connsiteX732" fmla="*/ 4037813 w 4469509"/>
              <a:gd name="connsiteY732" fmla="*/ 2836358 h 4102018"/>
              <a:gd name="connsiteX733" fmla="*/ 4058158 w 4469509"/>
              <a:gd name="connsiteY733" fmla="*/ 2815997 h 4102018"/>
              <a:gd name="connsiteX734" fmla="*/ 4084316 w 4469509"/>
              <a:gd name="connsiteY734" fmla="*/ 2757824 h 4102018"/>
              <a:gd name="connsiteX735" fmla="*/ 4125005 w 4469509"/>
              <a:gd name="connsiteY735" fmla="*/ 2656023 h 4102018"/>
              <a:gd name="connsiteX736" fmla="*/ 4148256 w 4469509"/>
              <a:gd name="connsiteY736" fmla="*/ 2589124 h 4102018"/>
              <a:gd name="connsiteX737" fmla="*/ 4145350 w 4469509"/>
              <a:gd name="connsiteY737" fmla="*/ 2586216 h 4102018"/>
              <a:gd name="connsiteX738" fmla="*/ 4122098 w 4469509"/>
              <a:gd name="connsiteY738" fmla="*/ 2635662 h 4102018"/>
              <a:gd name="connsiteX739" fmla="*/ 4119192 w 4469509"/>
              <a:gd name="connsiteY739" fmla="*/ 2632754 h 4102018"/>
              <a:gd name="connsiteX740" fmla="*/ 4142443 w 4469509"/>
              <a:gd name="connsiteY740" fmla="*/ 2571673 h 4102018"/>
              <a:gd name="connsiteX741" fmla="*/ 4151162 w 4469509"/>
              <a:gd name="connsiteY741" fmla="*/ 2560038 h 4102018"/>
              <a:gd name="connsiteX742" fmla="*/ 4168601 w 4469509"/>
              <a:gd name="connsiteY742" fmla="*/ 2516409 h 4102018"/>
              <a:gd name="connsiteX743" fmla="*/ 4171507 w 4469509"/>
              <a:gd name="connsiteY743" fmla="*/ 2487322 h 4102018"/>
              <a:gd name="connsiteX744" fmla="*/ 4206384 w 4469509"/>
              <a:gd name="connsiteY744" fmla="*/ 2356435 h 4102018"/>
              <a:gd name="connsiteX745" fmla="*/ 4212197 w 4469509"/>
              <a:gd name="connsiteY745" fmla="*/ 2356435 h 4102018"/>
              <a:gd name="connsiteX746" fmla="*/ 4206384 w 4469509"/>
              <a:gd name="connsiteY746" fmla="*/ 2417516 h 4102018"/>
              <a:gd name="connsiteX747" fmla="*/ 4218009 w 4469509"/>
              <a:gd name="connsiteY747" fmla="*/ 2391338 h 4102018"/>
              <a:gd name="connsiteX748" fmla="*/ 4241261 w 4469509"/>
              <a:gd name="connsiteY748" fmla="*/ 2260450 h 4102018"/>
              <a:gd name="connsiteX749" fmla="*/ 4249980 w 4469509"/>
              <a:gd name="connsiteY749" fmla="*/ 2245907 h 4102018"/>
              <a:gd name="connsiteX750" fmla="*/ 4252886 w 4469509"/>
              <a:gd name="connsiteY750" fmla="*/ 2245907 h 4102018"/>
              <a:gd name="connsiteX751" fmla="*/ 4252886 w 4469509"/>
              <a:gd name="connsiteY751" fmla="*/ 2266268 h 4102018"/>
              <a:gd name="connsiteX752" fmla="*/ 4249980 w 4469509"/>
              <a:gd name="connsiteY752" fmla="*/ 2257542 h 4102018"/>
              <a:gd name="connsiteX753" fmla="*/ 4252886 w 4469509"/>
              <a:gd name="connsiteY753" fmla="*/ 2289536 h 4102018"/>
              <a:gd name="connsiteX754" fmla="*/ 4258699 w 4469509"/>
              <a:gd name="connsiteY754" fmla="*/ 2289536 h 4102018"/>
              <a:gd name="connsiteX755" fmla="*/ 4270325 w 4469509"/>
              <a:gd name="connsiteY755" fmla="*/ 2216821 h 4102018"/>
              <a:gd name="connsiteX756" fmla="*/ 4276137 w 4469509"/>
              <a:gd name="connsiteY756" fmla="*/ 2216821 h 4102018"/>
              <a:gd name="connsiteX757" fmla="*/ 4270325 w 4469509"/>
              <a:gd name="connsiteY757" fmla="*/ 2277902 h 4102018"/>
              <a:gd name="connsiteX758" fmla="*/ 4276137 w 4469509"/>
              <a:gd name="connsiteY758" fmla="*/ 2277902 h 4102018"/>
              <a:gd name="connsiteX759" fmla="*/ 4284857 w 4469509"/>
              <a:gd name="connsiteY759" fmla="*/ 2184826 h 4102018"/>
              <a:gd name="connsiteX760" fmla="*/ 4279044 w 4469509"/>
              <a:gd name="connsiteY760" fmla="*/ 2184826 h 4102018"/>
              <a:gd name="connsiteX761" fmla="*/ 4279044 w 4469509"/>
              <a:gd name="connsiteY761" fmla="*/ 2199369 h 4102018"/>
              <a:gd name="connsiteX762" fmla="*/ 4267418 w 4469509"/>
              <a:gd name="connsiteY762" fmla="*/ 2211004 h 4102018"/>
              <a:gd name="connsiteX763" fmla="*/ 4284857 w 4469509"/>
              <a:gd name="connsiteY763" fmla="*/ 2085932 h 4102018"/>
              <a:gd name="connsiteX764" fmla="*/ 4284857 w 4469509"/>
              <a:gd name="connsiteY764" fmla="*/ 2109202 h 4102018"/>
              <a:gd name="connsiteX765" fmla="*/ 4290669 w 4469509"/>
              <a:gd name="connsiteY765" fmla="*/ 2109202 h 4102018"/>
              <a:gd name="connsiteX766" fmla="*/ 4290669 w 4469509"/>
              <a:gd name="connsiteY766" fmla="*/ 2062664 h 4102018"/>
              <a:gd name="connsiteX767" fmla="*/ 4290669 w 4469509"/>
              <a:gd name="connsiteY767" fmla="*/ 2045212 h 4102018"/>
              <a:gd name="connsiteX768" fmla="*/ 4287763 w 4469509"/>
              <a:gd name="connsiteY768" fmla="*/ 1972496 h 4102018"/>
              <a:gd name="connsiteX769" fmla="*/ 4290669 w 4469509"/>
              <a:gd name="connsiteY769" fmla="*/ 1943410 h 4102018"/>
              <a:gd name="connsiteX770" fmla="*/ 4293576 w 4469509"/>
              <a:gd name="connsiteY770" fmla="*/ 1917233 h 4102018"/>
              <a:gd name="connsiteX771" fmla="*/ 4284857 w 4469509"/>
              <a:gd name="connsiteY771" fmla="*/ 1882329 h 4102018"/>
              <a:gd name="connsiteX772" fmla="*/ 4276137 w 4469509"/>
              <a:gd name="connsiteY772" fmla="*/ 1812523 h 4102018"/>
              <a:gd name="connsiteX773" fmla="*/ 4276137 w 4469509"/>
              <a:gd name="connsiteY773" fmla="*/ 1757259 h 4102018"/>
              <a:gd name="connsiteX774" fmla="*/ 4270325 w 4469509"/>
              <a:gd name="connsiteY774" fmla="*/ 1678725 h 4102018"/>
              <a:gd name="connsiteX775" fmla="*/ 4276137 w 4469509"/>
              <a:gd name="connsiteY775" fmla="*/ 1664182 h 4102018"/>
              <a:gd name="connsiteX776" fmla="*/ 4281950 w 4469509"/>
              <a:gd name="connsiteY776" fmla="*/ 1675817 h 4102018"/>
              <a:gd name="connsiteX777" fmla="*/ 4281950 w 4469509"/>
              <a:gd name="connsiteY777" fmla="*/ 1672908 h 4102018"/>
              <a:gd name="connsiteX778" fmla="*/ 4279044 w 4469509"/>
              <a:gd name="connsiteY778" fmla="*/ 1649640 h 4102018"/>
              <a:gd name="connsiteX779" fmla="*/ 4287763 w 4469509"/>
              <a:gd name="connsiteY779" fmla="*/ 1664182 h 4102018"/>
              <a:gd name="connsiteX780" fmla="*/ 4293576 w 4469509"/>
              <a:gd name="connsiteY780" fmla="*/ 1768893 h 4102018"/>
              <a:gd name="connsiteX781" fmla="*/ 4296482 w 4469509"/>
              <a:gd name="connsiteY781" fmla="*/ 1771801 h 4102018"/>
              <a:gd name="connsiteX782" fmla="*/ 4299389 w 4469509"/>
              <a:gd name="connsiteY782" fmla="*/ 1780527 h 4102018"/>
              <a:gd name="connsiteX783" fmla="*/ 4296482 w 4469509"/>
              <a:gd name="connsiteY783" fmla="*/ 1789253 h 4102018"/>
              <a:gd name="connsiteX784" fmla="*/ 4299389 w 4469509"/>
              <a:gd name="connsiteY784" fmla="*/ 1838700 h 4102018"/>
              <a:gd name="connsiteX785" fmla="*/ 4305016 w 4469509"/>
              <a:gd name="connsiteY785" fmla="*/ 1861227 h 4102018"/>
              <a:gd name="connsiteX786" fmla="*/ 4304474 w 4469509"/>
              <a:gd name="connsiteY786" fmla="*/ 1861605 h 4102018"/>
              <a:gd name="connsiteX787" fmla="*/ 4305201 w 4469509"/>
              <a:gd name="connsiteY787" fmla="*/ 1861969 h 4102018"/>
              <a:gd name="connsiteX788" fmla="*/ 4305016 w 4469509"/>
              <a:gd name="connsiteY788" fmla="*/ 1861227 h 4102018"/>
              <a:gd name="connsiteX789" fmla="*/ 4308108 w 4469509"/>
              <a:gd name="connsiteY789" fmla="*/ 1859061 h 4102018"/>
              <a:gd name="connsiteX790" fmla="*/ 4313921 w 4469509"/>
              <a:gd name="connsiteY790" fmla="*/ 1931775 h 4102018"/>
              <a:gd name="connsiteX791" fmla="*/ 4313921 w 4469509"/>
              <a:gd name="connsiteY791" fmla="*/ 1867786 h 4102018"/>
              <a:gd name="connsiteX792" fmla="*/ 4305201 w 4469509"/>
              <a:gd name="connsiteY792" fmla="*/ 1771801 h 4102018"/>
              <a:gd name="connsiteX793" fmla="*/ 4316826 w 4469509"/>
              <a:gd name="connsiteY793" fmla="*/ 1780527 h 4102018"/>
              <a:gd name="connsiteX794" fmla="*/ 4316826 w 4469509"/>
              <a:gd name="connsiteY794" fmla="*/ 1763076 h 4102018"/>
              <a:gd name="connsiteX795" fmla="*/ 4319733 w 4469509"/>
              <a:gd name="connsiteY795" fmla="*/ 1763076 h 4102018"/>
              <a:gd name="connsiteX796" fmla="*/ 4328453 w 4469509"/>
              <a:gd name="connsiteY796" fmla="*/ 1832882 h 4102018"/>
              <a:gd name="connsiteX797" fmla="*/ 4331358 w 4469509"/>
              <a:gd name="connsiteY797" fmla="*/ 1824156 h 4102018"/>
              <a:gd name="connsiteX798" fmla="*/ 4334265 w 4469509"/>
              <a:gd name="connsiteY798" fmla="*/ 1824156 h 4102018"/>
              <a:gd name="connsiteX799" fmla="*/ 4337172 w 4469509"/>
              <a:gd name="connsiteY799" fmla="*/ 1844517 h 4102018"/>
              <a:gd name="connsiteX800" fmla="*/ 4340078 w 4469509"/>
              <a:gd name="connsiteY800" fmla="*/ 1838700 h 4102018"/>
              <a:gd name="connsiteX801" fmla="*/ 4340078 w 4469509"/>
              <a:gd name="connsiteY801" fmla="*/ 1879420 h 4102018"/>
              <a:gd name="connsiteX802" fmla="*/ 4342985 w 4469509"/>
              <a:gd name="connsiteY802" fmla="*/ 1920141 h 4102018"/>
              <a:gd name="connsiteX803" fmla="*/ 4348797 w 4469509"/>
              <a:gd name="connsiteY803" fmla="*/ 1920141 h 4102018"/>
              <a:gd name="connsiteX804" fmla="*/ 4337172 w 4469509"/>
              <a:gd name="connsiteY804" fmla="*/ 1681634 h 4102018"/>
              <a:gd name="connsiteX805" fmla="*/ 4348797 w 4469509"/>
              <a:gd name="connsiteY805" fmla="*/ 1707812 h 4102018"/>
              <a:gd name="connsiteX806" fmla="*/ 4337172 w 4469509"/>
              <a:gd name="connsiteY806" fmla="*/ 1649640 h 4102018"/>
              <a:gd name="connsiteX807" fmla="*/ 4325546 w 4469509"/>
              <a:gd name="connsiteY807" fmla="*/ 1626370 h 4102018"/>
              <a:gd name="connsiteX808" fmla="*/ 4322640 w 4469509"/>
              <a:gd name="connsiteY808" fmla="*/ 1594376 h 4102018"/>
              <a:gd name="connsiteX809" fmla="*/ 4313921 w 4469509"/>
              <a:gd name="connsiteY809" fmla="*/ 1542021 h 4102018"/>
              <a:gd name="connsiteX810" fmla="*/ 4261605 w 4469509"/>
              <a:gd name="connsiteY810" fmla="*/ 1393681 h 4102018"/>
              <a:gd name="connsiteX811" fmla="*/ 4226729 w 4469509"/>
              <a:gd name="connsiteY811" fmla="*/ 1309330 h 4102018"/>
              <a:gd name="connsiteX812" fmla="*/ 4209290 w 4469509"/>
              <a:gd name="connsiteY812" fmla="*/ 1256975 h 4102018"/>
              <a:gd name="connsiteX813" fmla="*/ 4151162 w 4469509"/>
              <a:gd name="connsiteY813" fmla="*/ 1134813 h 4102018"/>
              <a:gd name="connsiteX814" fmla="*/ 4104660 w 4469509"/>
              <a:gd name="connsiteY814" fmla="*/ 1053371 h 4102018"/>
              <a:gd name="connsiteX815" fmla="*/ 4095941 w 4469509"/>
              <a:gd name="connsiteY815" fmla="*/ 1035920 h 4102018"/>
              <a:gd name="connsiteX816" fmla="*/ 4098848 w 4469509"/>
              <a:gd name="connsiteY816" fmla="*/ 1033012 h 4102018"/>
              <a:gd name="connsiteX817" fmla="*/ 4116286 w 4469509"/>
              <a:gd name="connsiteY817" fmla="*/ 1056280 h 4102018"/>
              <a:gd name="connsiteX818" fmla="*/ 4119192 w 4469509"/>
              <a:gd name="connsiteY818" fmla="*/ 1053371 h 4102018"/>
              <a:gd name="connsiteX819" fmla="*/ 4081409 w 4469509"/>
              <a:gd name="connsiteY819" fmla="*/ 995199 h 4102018"/>
              <a:gd name="connsiteX820" fmla="*/ 4078502 w 4469509"/>
              <a:gd name="connsiteY820" fmla="*/ 992291 h 4102018"/>
              <a:gd name="connsiteX821" fmla="*/ 4075597 w 4469509"/>
              <a:gd name="connsiteY821" fmla="*/ 977748 h 4102018"/>
              <a:gd name="connsiteX822" fmla="*/ 4055252 w 4469509"/>
              <a:gd name="connsiteY822" fmla="*/ 939936 h 4102018"/>
              <a:gd name="connsiteX823" fmla="*/ 4020375 w 4469509"/>
              <a:gd name="connsiteY823" fmla="*/ 899214 h 4102018"/>
              <a:gd name="connsiteX824" fmla="*/ 4026188 w 4469509"/>
              <a:gd name="connsiteY824" fmla="*/ 896306 h 4102018"/>
              <a:gd name="connsiteX825" fmla="*/ 4011656 w 4469509"/>
              <a:gd name="connsiteY825" fmla="*/ 870129 h 4102018"/>
              <a:gd name="connsiteX826" fmla="*/ 4005843 w 4469509"/>
              <a:gd name="connsiteY826" fmla="*/ 841042 h 4102018"/>
              <a:gd name="connsiteX827" fmla="*/ 3988405 w 4469509"/>
              <a:gd name="connsiteY827" fmla="*/ 803230 h 4102018"/>
              <a:gd name="connsiteX828" fmla="*/ 3927370 w 4469509"/>
              <a:gd name="connsiteY828" fmla="*/ 733424 h 4102018"/>
              <a:gd name="connsiteX829" fmla="*/ 3915745 w 4469509"/>
              <a:gd name="connsiteY829" fmla="*/ 730515 h 4102018"/>
              <a:gd name="connsiteX830" fmla="*/ 3886681 w 4469509"/>
              <a:gd name="connsiteY830" fmla="*/ 701428 h 4102018"/>
              <a:gd name="connsiteX831" fmla="*/ 3883775 w 4469509"/>
              <a:gd name="connsiteY831" fmla="*/ 704337 h 4102018"/>
              <a:gd name="connsiteX832" fmla="*/ 3927370 w 4469509"/>
              <a:gd name="connsiteY832" fmla="*/ 753783 h 4102018"/>
              <a:gd name="connsiteX833" fmla="*/ 4000030 w 4469509"/>
              <a:gd name="connsiteY833" fmla="*/ 864311 h 4102018"/>
              <a:gd name="connsiteX834" fmla="*/ 4017469 w 4469509"/>
              <a:gd name="connsiteY834" fmla="*/ 890489 h 4102018"/>
              <a:gd name="connsiteX835" fmla="*/ 4017469 w 4469509"/>
              <a:gd name="connsiteY835" fmla="*/ 910849 h 4102018"/>
              <a:gd name="connsiteX836" fmla="*/ 3968060 w 4469509"/>
              <a:gd name="connsiteY836" fmla="*/ 849768 h 4102018"/>
              <a:gd name="connsiteX837" fmla="*/ 3975642 w 4469509"/>
              <a:gd name="connsiteY837" fmla="*/ 870002 h 4102018"/>
              <a:gd name="connsiteX838" fmla="*/ 3968060 w 4469509"/>
              <a:gd name="connsiteY838" fmla="*/ 864311 h 4102018"/>
              <a:gd name="connsiteX839" fmla="*/ 3941902 w 4469509"/>
              <a:gd name="connsiteY839" fmla="*/ 829408 h 4102018"/>
              <a:gd name="connsiteX840" fmla="*/ 3845992 w 4469509"/>
              <a:gd name="connsiteY840" fmla="*/ 710154 h 4102018"/>
              <a:gd name="connsiteX841" fmla="*/ 3840179 w 4469509"/>
              <a:gd name="connsiteY841" fmla="*/ 715972 h 4102018"/>
              <a:gd name="connsiteX842" fmla="*/ 3889588 w 4469509"/>
              <a:gd name="connsiteY842" fmla="*/ 785779 h 4102018"/>
              <a:gd name="connsiteX843" fmla="*/ 3907026 w 4469509"/>
              <a:gd name="connsiteY843" fmla="*/ 803230 h 4102018"/>
              <a:gd name="connsiteX844" fmla="*/ 3950621 w 4469509"/>
              <a:gd name="connsiteY844" fmla="*/ 861403 h 4102018"/>
              <a:gd name="connsiteX845" fmla="*/ 3988405 w 4469509"/>
              <a:gd name="connsiteY845" fmla="*/ 916666 h 4102018"/>
              <a:gd name="connsiteX846" fmla="*/ 3901213 w 4469509"/>
              <a:gd name="connsiteY846" fmla="*/ 809047 h 4102018"/>
              <a:gd name="connsiteX847" fmla="*/ 3840179 w 4469509"/>
              <a:gd name="connsiteY847" fmla="*/ 742149 h 4102018"/>
              <a:gd name="connsiteX848" fmla="*/ 3831460 w 4469509"/>
              <a:gd name="connsiteY848" fmla="*/ 730515 h 4102018"/>
              <a:gd name="connsiteX849" fmla="*/ 3811115 w 4469509"/>
              <a:gd name="connsiteY849" fmla="*/ 707246 h 4102018"/>
              <a:gd name="connsiteX850" fmla="*/ 3747174 w 4469509"/>
              <a:gd name="connsiteY850" fmla="*/ 637439 h 4102018"/>
              <a:gd name="connsiteX851" fmla="*/ 3715204 w 4469509"/>
              <a:gd name="connsiteY851" fmla="*/ 605444 h 4102018"/>
              <a:gd name="connsiteX852" fmla="*/ 3694860 w 4469509"/>
              <a:gd name="connsiteY852" fmla="*/ 590900 h 4102018"/>
              <a:gd name="connsiteX853" fmla="*/ 3668702 w 4469509"/>
              <a:gd name="connsiteY853" fmla="*/ 561815 h 4102018"/>
              <a:gd name="connsiteX854" fmla="*/ 3683234 w 4469509"/>
              <a:gd name="connsiteY854" fmla="*/ 570541 h 4102018"/>
              <a:gd name="connsiteX855" fmla="*/ 3741361 w 4469509"/>
              <a:gd name="connsiteY855" fmla="*/ 608352 h 4102018"/>
              <a:gd name="connsiteX856" fmla="*/ 3738456 w 4469509"/>
              <a:gd name="connsiteY856" fmla="*/ 599626 h 4102018"/>
              <a:gd name="connsiteX857" fmla="*/ 3671608 w 4469509"/>
              <a:gd name="connsiteY857" fmla="*/ 532728 h 4102018"/>
              <a:gd name="connsiteX858" fmla="*/ 3657076 w 4469509"/>
              <a:gd name="connsiteY858" fmla="*/ 526911 h 4102018"/>
              <a:gd name="connsiteX859" fmla="*/ 3654170 w 4469509"/>
              <a:gd name="connsiteY859" fmla="*/ 529820 h 4102018"/>
              <a:gd name="connsiteX860" fmla="*/ 3630919 w 4469509"/>
              <a:gd name="connsiteY860" fmla="*/ 509459 h 4102018"/>
              <a:gd name="connsiteX861" fmla="*/ 3549540 w 4469509"/>
              <a:gd name="connsiteY861" fmla="*/ 448378 h 4102018"/>
              <a:gd name="connsiteX862" fmla="*/ 3453629 w 4469509"/>
              <a:gd name="connsiteY862" fmla="*/ 387297 h 4102018"/>
              <a:gd name="connsiteX863" fmla="*/ 3444910 w 4469509"/>
              <a:gd name="connsiteY863" fmla="*/ 384388 h 4102018"/>
              <a:gd name="connsiteX864" fmla="*/ 3398408 w 4469509"/>
              <a:gd name="connsiteY864" fmla="*/ 355302 h 4102018"/>
              <a:gd name="connsiteX865" fmla="*/ 3389688 w 4469509"/>
              <a:gd name="connsiteY865" fmla="*/ 352394 h 4102018"/>
              <a:gd name="connsiteX866" fmla="*/ 3372251 w 4469509"/>
              <a:gd name="connsiteY866" fmla="*/ 340759 h 4102018"/>
              <a:gd name="connsiteX867" fmla="*/ 3351906 w 4469509"/>
              <a:gd name="connsiteY867" fmla="*/ 332033 h 4102018"/>
              <a:gd name="connsiteX868" fmla="*/ 3317029 w 4469509"/>
              <a:gd name="connsiteY868" fmla="*/ 311673 h 4102018"/>
              <a:gd name="connsiteX869" fmla="*/ 3314123 w 4469509"/>
              <a:gd name="connsiteY869" fmla="*/ 302947 h 4102018"/>
              <a:gd name="connsiteX870" fmla="*/ 3279246 w 4469509"/>
              <a:gd name="connsiteY870" fmla="*/ 285495 h 4102018"/>
              <a:gd name="connsiteX871" fmla="*/ 3258901 w 4469509"/>
              <a:gd name="connsiteY871" fmla="*/ 273861 h 4102018"/>
              <a:gd name="connsiteX872" fmla="*/ 3258901 w 4469509"/>
              <a:gd name="connsiteY872" fmla="*/ 282586 h 4102018"/>
              <a:gd name="connsiteX873" fmla="*/ 3250182 w 4469509"/>
              <a:gd name="connsiteY873" fmla="*/ 279678 h 4102018"/>
              <a:gd name="connsiteX874" fmla="*/ 3218212 w 4469509"/>
              <a:gd name="connsiteY874" fmla="*/ 265135 h 4102018"/>
              <a:gd name="connsiteX875" fmla="*/ 3200774 w 4469509"/>
              <a:gd name="connsiteY875" fmla="*/ 256409 h 4102018"/>
              <a:gd name="connsiteX876" fmla="*/ 3215305 w 4469509"/>
              <a:gd name="connsiteY876" fmla="*/ 256409 h 4102018"/>
              <a:gd name="connsiteX877" fmla="*/ 3209492 w 4469509"/>
              <a:gd name="connsiteY877" fmla="*/ 253501 h 4102018"/>
              <a:gd name="connsiteX878" fmla="*/ 3177522 w 4469509"/>
              <a:gd name="connsiteY878" fmla="*/ 244775 h 4102018"/>
              <a:gd name="connsiteX879" fmla="*/ 3142646 w 4469509"/>
              <a:gd name="connsiteY879" fmla="*/ 227323 h 4102018"/>
              <a:gd name="connsiteX880" fmla="*/ 3081611 w 4469509"/>
              <a:gd name="connsiteY880" fmla="*/ 204054 h 4102018"/>
              <a:gd name="connsiteX881" fmla="*/ 3069986 w 4469509"/>
              <a:gd name="connsiteY881" fmla="*/ 195328 h 4102018"/>
              <a:gd name="connsiteX882" fmla="*/ 3046735 w 4469509"/>
              <a:gd name="connsiteY882" fmla="*/ 192419 h 4102018"/>
              <a:gd name="connsiteX883" fmla="*/ 2968262 w 4469509"/>
              <a:gd name="connsiteY883" fmla="*/ 166242 h 4102018"/>
              <a:gd name="connsiteX884" fmla="*/ 2942105 w 4469509"/>
              <a:gd name="connsiteY884" fmla="*/ 163334 h 4102018"/>
              <a:gd name="connsiteX885" fmla="*/ 2886883 w 4469509"/>
              <a:gd name="connsiteY885" fmla="*/ 148790 h 4102018"/>
              <a:gd name="connsiteX886" fmla="*/ 2433038 w 4469509"/>
              <a:gd name="connsiteY886" fmla="*/ 407 h 4102018"/>
              <a:gd name="connsiteX887" fmla="*/ 2447573 w 4469509"/>
              <a:gd name="connsiteY887" fmla="*/ 4406 h 4102018"/>
              <a:gd name="connsiteX888" fmla="*/ 2470827 w 4469509"/>
              <a:gd name="connsiteY888" fmla="*/ 7314 h 4102018"/>
              <a:gd name="connsiteX889" fmla="*/ 2604543 w 4469509"/>
              <a:gd name="connsiteY889" fmla="*/ 13131 h 4102018"/>
              <a:gd name="connsiteX890" fmla="*/ 2633611 w 4469509"/>
              <a:gd name="connsiteY890" fmla="*/ 16039 h 4102018"/>
              <a:gd name="connsiteX891" fmla="*/ 2653959 w 4469509"/>
              <a:gd name="connsiteY891" fmla="*/ 18947 h 4102018"/>
              <a:gd name="connsiteX892" fmla="*/ 2738258 w 4469509"/>
              <a:gd name="connsiteY892" fmla="*/ 36396 h 4102018"/>
              <a:gd name="connsiteX893" fmla="*/ 2816743 w 4469509"/>
              <a:gd name="connsiteY893" fmla="*/ 50937 h 4102018"/>
              <a:gd name="connsiteX894" fmla="*/ 2889414 w 4469509"/>
              <a:gd name="connsiteY894" fmla="*/ 59661 h 4102018"/>
              <a:gd name="connsiteX895" fmla="*/ 2930110 w 4469509"/>
              <a:gd name="connsiteY895" fmla="*/ 68386 h 4102018"/>
              <a:gd name="connsiteX896" fmla="*/ 2967900 w 4469509"/>
              <a:gd name="connsiteY896" fmla="*/ 82927 h 4102018"/>
              <a:gd name="connsiteX897" fmla="*/ 2979527 w 4469509"/>
              <a:gd name="connsiteY897" fmla="*/ 85835 h 4102018"/>
              <a:gd name="connsiteX898" fmla="*/ 2988247 w 4469509"/>
              <a:gd name="connsiteY898" fmla="*/ 82927 h 4102018"/>
              <a:gd name="connsiteX899" fmla="*/ 3002782 w 4469509"/>
              <a:gd name="connsiteY899" fmla="*/ 88743 h 4102018"/>
              <a:gd name="connsiteX900" fmla="*/ 3028944 w 4469509"/>
              <a:gd name="connsiteY900" fmla="*/ 94559 h 4102018"/>
              <a:gd name="connsiteX901" fmla="*/ 3028944 w 4469509"/>
              <a:gd name="connsiteY901" fmla="*/ 97467 h 4102018"/>
              <a:gd name="connsiteX902" fmla="*/ 3008595 w 4469509"/>
              <a:gd name="connsiteY902" fmla="*/ 91651 h 4102018"/>
              <a:gd name="connsiteX903" fmla="*/ 3069639 w 4469509"/>
              <a:gd name="connsiteY903" fmla="*/ 114917 h 4102018"/>
              <a:gd name="connsiteX904" fmla="*/ 3203355 w 4469509"/>
              <a:gd name="connsiteY904" fmla="*/ 164356 h 4102018"/>
              <a:gd name="connsiteX905" fmla="*/ 3244051 w 4469509"/>
              <a:gd name="connsiteY905" fmla="*/ 184712 h 4102018"/>
              <a:gd name="connsiteX906" fmla="*/ 3310908 w 4469509"/>
              <a:gd name="connsiteY906" fmla="*/ 213794 h 4102018"/>
              <a:gd name="connsiteX907" fmla="*/ 3377767 w 4469509"/>
              <a:gd name="connsiteY907" fmla="*/ 248693 h 4102018"/>
              <a:gd name="connsiteX908" fmla="*/ 3409742 w 4469509"/>
              <a:gd name="connsiteY908" fmla="*/ 263233 h 4102018"/>
              <a:gd name="connsiteX909" fmla="*/ 3485320 w 4469509"/>
              <a:gd name="connsiteY909" fmla="*/ 306856 h 4102018"/>
              <a:gd name="connsiteX910" fmla="*/ 3496947 w 4469509"/>
              <a:gd name="connsiteY910" fmla="*/ 312673 h 4102018"/>
              <a:gd name="connsiteX911" fmla="*/ 3575432 w 4469509"/>
              <a:gd name="connsiteY911" fmla="*/ 367927 h 4102018"/>
              <a:gd name="connsiteX912" fmla="*/ 3575432 w 4469509"/>
              <a:gd name="connsiteY912" fmla="*/ 370835 h 4102018"/>
              <a:gd name="connsiteX913" fmla="*/ 3581246 w 4469509"/>
              <a:gd name="connsiteY913" fmla="*/ 376652 h 4102018"/>
              <a:gd name="connsiteX914" fmla="*/ 3581246 w 4469509"/>
              <a:gd name="connsiteY914" fmla="*/ 367927 h 4102018"/>
              <a:gd name="connsiteX915" fmla="*/ 3584153 w 4469509"/>
              <a:gd name="connsiteY915" fmla="*/ 370835 h 4102018"/>
              <a:gd name="connsiteX916" fmla="*/ 3587060 w 4469509"/>
              <a:gd name="connsiteY916" fmla="*/ 370835 h 4102018"/>
              <a:gd name="connsiteX917" fmla="*/ 3589966 w 4469509"/>
              <a:gd name="connsiteY917" fmla="*/ 376652 h 4102018"/>
              <a:gd name="connsiteX918" fmla="*/ 3592874 w 4469509"/>
              <a:gd name="connsiteY918" fmla="*/ 379560 h 4102018"/>
              <a:gd name="connsiteX919" fmla="*/ 3592874 w 4469509"/>
              <a:gd name="connsiteY919" fmla="*/ 382468 h 4102018"/>
              <a:gd name="connsiteX920" fmla="*/ 3592874 w 4469509"/>
              <a:gd name="connsiteY920" fmla="*/ 385377 h 4102018"/>
              <a:gd name="connsiteX921" fmla="*/ 3595780 w 4469509"/>
              <a:gd name="connsiteY921" fmla="*/ 388285 h 4102018"/>
              <a:gd name="connsiteX922" fmla="*/ 3598687 w 4469509"/>
              <a:gd name="connsiteY922" fmla="*/ 382468 h 4102018"/>
              <a:gd name="connsiteX923" fmla="*/ 3610314 w 4469509"/>
              <a:gd name="connsiteY923" fmla="*/ 388285 h 4102018"/>
              <a:gd name="connsiteX924" fmla="*/ 3717868 w 4469509"/>
              <a:gd name="connsiteY924" fmla="*/ 472622 h 4102018"/>
              <a:gd name="connsiteX925" fmla="*/ 3767285 w 4469509"/>
              <a:gd name="connsiteY925" fmla="*/ 516244 h 4102018"/>
              <a:gd name="connsiteX926" fmla="*/ 3799260 w 4469509"/>
              <a:gd name="connsiteY926" fmla="*/ 548234 h 4102018"/>
              <a:gd name="connsiteX927" fmla="*/ 3834143 w 4469509"/>
              <a:gd name="connsiteY927" fmla="*/ 580224 h 4102018"/>
              <a:gd name="connsiteX928" fmla="*/ 3839957 w 4469509"/>
              <a:gd name="connsiteY928" fmla="*/ 586041 h 4102018"/>
              <a:gd name="connsiteX929" fmla="*/ 3837049 w 4469509"/>
              <a:gd name="connsiteY929" fmla="*/ 591857 h 4102018"/>
              <a:gd name="connsiteX930" fmla="*/ 3845770 w 4469509"/>
              <a:gd name="connsiteY930" fmla="*/ 594765 h 4102018"/>
              <a:gd name="connsiteX931" fmla="*/ 3866118 w 4469509"/>
              <a:gd name="connsiteY931" fmla="*/ 609306 h 4102018"/>
              <a:gd name="connsiteX932" fmla="*/ 3889373 w 4469509"/>
              <a:gd name="connsiteY932" fmla="*/ 638387 h 4102018"/>
              <a:gd name="connsiteX933" fmla="*/ 4028902 w 4469509"/>
              <a:gd name="connsiteY933" fmla="*/ 818694 h 4102018"/>
              <a:gd name="connsiteX934" fmla="*/ 4104480 w 4469509"/>
              <a:gd name="connsiteY934" fmla="*/ 929205 h 4102018"/>
              <a:gd name="connsiteX935" fmla="*/ 4180058 w 4469509"/>
              <a:gd name="connsiteY935" fmla="*/ 1065888 h 4102018"/>
              <a:gd name="connsiteX936" fmla="*/ 4290519 w 4469509"/>
              <a:gd name="connsiteY936" fmla="*/ 1324716 h 4102018"/>
              <a:gd name="connsiteX937" fmla="*/ 4307960 w 4469509"/>
              <a:gd name="connsiteY937" fmla="*/ 1391604 h 4102018"/>
              <a:gd name="connsiteX938" fmla="*/ 4299239 w 4469509"/>
              <a:gd name="connsiteY938" fmla="*/ 1374154 h 4102018"/>
              <a:gd name="connsiteX939" fmla="*/ 4313774 w 4469509"/>
              <a:gd name="connsiteY939" fmla="*/ 1452675 h 4102018"/>
              <a:gd name="connsiteX940" fmla="*/ 4316680 w 4469509"/>
              <a:gd name="connsiteY940" fmla="*/ 1467216 h 4102018"/>
              <a:gd name="connsiteX941" fmla="*/ 4319588 w 4469509"/>
              <a:gd name="connsiteY941" fmla="*/ 1455583 h 4102018"/>
              <a:gd name="connsiteX942" fmla="*/ 4325401 w 4469509"/>
              <a:gd name="connsiteY942" fmla="*/ 1481757 h 4102018"/>
              <a:gd name="connsiteX943" fmla="*/ 4331214 w 4469509"/>
              <a:gd name="connsiteY943" fmla="*/ 1481757 h 4102018"/>
              <a:gd name="connsiteX944" fmla="*/ 4319588 w 4469509"/>
              <a:gd name="connsiteY944" fmla="*/ 1435226 h 4102018"/>
              <a:gd name="connsiteX945" fmla="*/ 4307960 w 4469509"/>
              <a:gd name="connsiteY945" fmla="*/ 1391604 h 4102018"/>
              <a:gd name="connsiteX946" fmla="*/ 4328308 w 4469509"/>
              <a:gd name="connsiteY946" fmla="*/ 1443951 h 4102018"/>
              <a:gd name="connsiteX947" fmla="*/ 4348656 w 4469509"/>
              <a:gd name="connsiteY947" fmla="*/ 1537012 h 4102018"/>
              <a:gd name="connsiteX948" fmla="*/ 4366097 w 4469509"/>
              <a:gd name="connsiteY948" fmla="*/ 1621349 h 4102018"/>
              <a:gd name="connsiteX949" fmla="*/ 4386445 w 4469509"/>
              <a:gd name="connsiteY949" fmla="*/ 1737676 h 4102018"/>
              <a:gd name="connsiteX950" fmla="*/ 4403886 w 4469509"/>
              <a:gd name="connsiteY950" fmla="*/ 1833645 h 4102018"/>
              <a:gd name="connsiteX951" fmla="*/ 4409700 w 4469509"/>
              <a:gd name="connsiteY951" fmla="*/ 1804564 h 4102018"/>
              <a:gd name="connsiteX952" fmla="*/ 4415514 w 4469509"/>
              <a:gd name="connsiteY952" fmla="*/ 1810380 h 4102018"/>
              <a:gd name="connsiteX953" fmla="*/ 4424234 w 4469509"/>
              <a:gd name="connsiteY953" fmla="*/ 1859819 h 4102018"/>
              <a:gd name="connsiteX954" fmla="*/ 4427141 w 4469509"/>
              <a:gd name="connsiteY954" fmla="*/ 1877268 h 4102018"/>
              <a:gd name="connsiteX955" fmla="*/ 4430048 w 4469509"/>
              <a:gd name="connsiteY955" fmla="*/ 1865635 h 4102018"/>
              <a:gd name="connsiteX956" fmla="*/ 4435862 w 4469509"/>
              <a:gd name="connsiteY956" fmla="*/ 1874359 h 4102018"/>
              <a:gd name="connsiteX957" fmla="*/ 4435862 w 4469509"/>
              <a:gd name="connsiteY957" fmla="*/ 1851095 h 4102018"/>
              <a:gd name="connsiteX958" fmla="*/ 4441675 w 4469509"/>
              <a:gd name="connsiteY958" fmla="*/ 1854003 h 4102018"/>
              <a:gd name="connsiteX959" fmla="*/ 4339936 w 4469509"/>
              <a:gd name="connsiteY959" fmla="*/ 1318899 h 4102018"/>
              <a:gd name="connsiteX960" fmla="*/ 4351563 w 4469509"/>
              <a:gd name="connsiteY960" fmla="*/ 1347981 h 4102018"/>
              <a:gd name="connsiteX961" fmla="*/ 4363190 w 4469509"/>
              <a:gd name="connsiteY961" fmla="*/ 1379971 h 4102018"/>
              <a:gd name="connsiteX962" fmla="*/ 4438768 w 4469509"/>
              <a:gd name="connsiteY962" fmla="*/ 1749308 h 4102018"/>
              <a:gd name="connsiteX963" fmla="*/ 4441675 w 4469509"/>
              <a:gd name="connsiteY963" fmla="*/ 1827829 h 4102018"/>
              <a:gd name="connsiteX964" fmla="*/ 4453303 w 4469509"/>
              <a:gd name="connsiteY964" fmla="*/ 1891809 h 4102018"/>
              <a:gd name="connsiteX965" fmla="*/ 4453303 w 4469509"/>
              <a:gd name="connsiteY965" fmla="*/ 1929615 h 4102018"/>
              <a:gd name="connsiteX966" fmla="*/ 4450396 w 4469509"/>
              <a:gd name="connsiteY966" fmla="*/ 1955788 h 4102018"/>
              <a:gd name="connsiteX967" fmla="*/ 4456209 w 4469509"/>
              <a:gd name="connsiteY967" fmla="*/ 2022676 h 4102018"/>
              <a:gd name="connsiteX968" fmla="*/ 4464930 w 4469509"/>
              <a:gd name="connsiteY968" fmla="*/ 2066299 h 4102018"/>
              <a:gd name="connsiteX969" fmla="*/ 4464930 w 4469509"/>
              <a:gd name="connsiteY969" fmla="*/ 2118646 h 4102018"/>
              <a:gd name="connsiteX970" fmla="*/ 4459117 w 4469509"/>
              <a:gd name="connsiteY970" fmla="*/ 2118646 h 4102018"/>
              <a:gd name="connsiteX971" fmla="*/ 4459117 w 4469509"/>
              <a:gd name="connsiteY971" fmla="*/ 2077932 h 4102018"/>
              <a:gd name="connsiteX972" fmla="*/ 4453303 w 4469509"/>
              <a:gd name="connsiteY972" fmla="*/ 2077932 h 4102018"/>
              <a:gd name="connsiteX973" fmla="*/ 4447489 w 4469509"/>
              <a:gd name="connsiteY973" fmla="*/ 2150636 h 4102018"/>
              <a:gd name="connsiteX974" fmla="*/ 4459117 w 4469509"/>
              <a:gd name="connsiteY974" fmla="*/ 2170993 h 4102018"/>
              <a:gd name="connsiteX975" fmla="*/ 4461985 w 4469509"/>
              <a:gd name="connsiteY975" fmla="*/ 2234128 h 4102018"/>
              <a:gd name="connsiteX976" fmla="*/ 4461296 w 4469509"/>
              <a:gd name="connsiteY976" fmla="*/ 2234609 h 4102018"/>
              <a:gd name="connsiteX977" fmla="*/ 4462023 w 4469509"/>
              <a:gd name="connsiteY977" fmla="*/ 2234973 h 4102018"/>
              <a:gd name="connsiteX978" fmla="*/ 4461985 w 4469509"/>
              <a:gd name="connsiteY978" fmla="*/ 2234128 h 4102018"/>
              <a:gd name="connsiteX979" fmla="*/ 4464930 w 4469509"/>
              <a:gd name="connsiteY979" fmla="*/ 2232065 h 4102018"/>
              <a:gd name="connsiteX980" fmla="*/ 4467837 w 4469509"/>
              <a:gd name="connsiteY980" fmla="*/ 2232065 h 4102018"/>
              <a:gd name="connsiteX981" fmla="*/ 4441675 w 4469509"/>
              <a:gd name="connsiteY981" fmla="*/ 2319310 h 4102018"/>
              <a:gd name="connsiteX982" fmla="*/ 4438768 w 4469509"/>
              <a:gd name="connsiteY982" fmla="*/ 2316402 h 4102018"/>
              <a:gd name="connsiteX983" fmla="*/ 4435862 w 4469509"/>
              <a:gd name="connsiteY983" fmla="*/ 2290228 h 4102018"/>
              <a:gd name="connsiteX984" fmla="*/ 4421328 w 4469509"/>
              <a:gd name="connsiteY984" fmla="*/ 2339667 h 4102018"/>
              <a:gd name="connsiteX985" fmla="*/ 4412607 w 4469509"/>
              <a:gd name="connsiteY985" fmla="*/ 2374565 h 4102018"/>
              <a:gd name="connsiteX986" fmla="*/ 4415514 w 4469509"/>
              <a:gd name="connsiteY986" fmla="*/ 2392014 h 4102018"/>
              <a:gd name="connsiteX987" fmla="*/ 4406793 w 4469509"/>
              <a:gd name="connsiteY987" fmla="*/ 2441453 h 4102018"/>
              <a:gd name="connsiteX988" fmla="*/ 4392259 w 4469509"/>
              <a:gd name="connsiteY988" fmla="*/ 2511249 h 4102018"/>
              <a:gd name="connsiteX989" fmla="*/ 4403886 w 4469509"/>
              <a:gd name="connsiteY989" fmla="*/ 2511249 h 4102018"/>
              <a:gd name="connsiteX990" fmla="*/ 4406793 w 4469509"/>
              <a:gd name="connsiteY990" fmla="*/ 2502525 h 4102018"/>
              <a:gd name="connsiteX991" fmla="*/ 4409700 w 4469509"/>
              <a:gd name="connsiteY991" fmla="*/ 2476351 h 4102018"/>
              <a:gd name="connsiteX992" fmla="*/ 4418420 w 4469509"/>
              <a:gd name="connsiteY992" fmla="*/ 2467627 h 4102018"/>
              <a:gd name="connsiteX993" fmla="*/ 4432955 w 4469509"/>
              <a:gd name="connsiteY993" fmla="*/ 2406555 h 4102018"/>
              <a:gd name="connsiteX994" fmla="*/ 4450396 w 4469509"/>
              <a:gd name="connsiteY994" fmla="*/ 2421096 h 4102018"/>
              <a:gd name="connsiteX995" fmla="*/ 4441675 w 4469509"/>
              <a:gd name="connsiteY995" fmla="*/ 2470535 h 4102018"/>
              <a:gd name="connsiteX996" fmla="*/ 4432955 w 4469509"/>
              <a:gd name="connsiteY996" fmla="*/ 2490892 h 4102018"/>
              <a:gd name="connsiteX997" fmla="*/ 4415514 w 4469509"/>
              <a:gd name="connsiteY997" fmla="*/ 2551964 h 4102018"/>
              <a:gd name="connsiteX998" fmla="*/ 4412607 w 4469509"/>
              <a:gd name="connsiteY998" fmla="*/ 2546147 h 4102018"/>
              <a:gd name="connsiteX999" fmla="*/ 4392259 w 4469509"/>
              <a:gd name="connsiteY999" fmla="*/ 2581046 h 4102018"/>
              <a:gd name="connsiteX1000" fmla="*/ 4389352 w 4469509"/>
              <a:gd name="connsiteY1000" fmla="*/ 2572320 h 4102018"/>
              <a:gd name="connsiteX1001" fmla="*/ 4386445 w 4469509"/>
              <a:gd name="connsiteY1001" fmla="*/ 2586862 h 4102018"/>
              <a:gd name="connsiteX1002" fmla="*/ 4354470 w 4469509"/>
              <a:gd name="connsiteY1002" fmla="*/ 2671198 h 4102018"/>
              <a:gd name="connsiteX1003" fmla="*/ 4348656 w 4469509"/>
              <a:gd name="connsiteY1003" fmla="*/ 2671198 h 4102018"/>
              <a:gd name="connsiteX1004" fmla="*/ 4331214 w 4469509"/>
              <a:gd name="connsiteY1004" fmla="*/ 2706097 h 4102018"/>
              <a:gd name="connsiteX1005" fmla="*/ 4328308 w 4469509"/>
              <a:gd name="connsiteY1005" fmla="*/ 2720637 h 4102018"/>
              <a:gd name="connsiteX1006" fmla="*/ 4328308 w 4469509"/>
              <a:gd name="connsiteY1006" fmla="*/ 2726453 h 4102018"/>
              <a:gd name="connsiteX1007" fmla="*/ 4299239 w 4469509"/>
              <a:gd name="connsiteY1007" fmla="*/ 2825331 h 4102018"/>
              <a:gd name="connsiteX1008" fmla="*/ 4281799 w 4469509"/>
              <a:gd name="connsiteY1008" fmla="*/ 2839872 h 4102018"/>
              <a:gd name="connsiteX1009" fmla="*/ 4275985 w 4469509"/>
              <a:gd name="connsiteY1009" fmla="*/ 2842780 h 4102018"/>
              <a:gd name="connsiteX1010" fmla="*/ 4261450 w 4469509"/>
              <a:gd name="connsiteY1010" fmla="*/ 2871862 h 4102018"/>
              <a:gd name="connsiteX1011" fmla="*/ 4203313 w 4469509"/>
              <a:gd name="connsiteY1011" fmla="*/ 2982373 h 4102018"/>
              <a:gd name="connsiteX1012" fmla="*/ 4177151 w 4469509"/>
              <a:gd name="connsiteY1012" fmla="*/ 3055077 h 4102018"/>
              <a:gd name="connsiteX1013" fmla="*/ 4139362 w 4469509"/>
              <a:gd name="connsiteY1013" fmla="*/ 3107424 h 4102018"/>
              <a:gd name="connsiteX1014" fmla="*/ 4145176 w 4469509"/>
              <a:gd name="connsiteY1014" fmla="*/ 3110332 h 4102018"/>
              <a:gd name="connsiteX1015" fmla="*/ 4177151 w 4469509"/>
              <a:gd name="connsiteY1015" fmla="*/ 3055077 h 4102018"/>
              <a:gd name="connsiteX1016" fmla="*/ 4203313 w 4469509"/>
              <a:gd name="connsiteY1016" fmla="*/ 3014363 h 4102018"/>
              <a:gd name="connsiteX1017" fmla="*/ 4209127 w 4469509"/>
              <a:gd name="connsiteY1017" fmla="*/ 3017271 h 4102018"/>
              <a:gd name="connsiteX1018" fmla="*/ 4185872 w 4469509"/>
              <a:gd name="connsiteY1018" fmla="*/ 3072526 h 4102018"/>
              <a:gd name="connsiteX1019" fmla="*/ 4185872 w 4469509"/>
              <a:gd name="connsiteY1019" fmla="*/ 3075434 h 4102018"/>
              <a:gd name="connsiteX1020" fmla="*/ 4174244 w 4469509"/>
              <a:gd name="connsiteY1020" fmla="*/ 3104516 h 4102018"/>
              <a:gd name="connsiteX1021" fmla="*/ 4133549 w 4469509"/>
              <a:gd name="connsiteY1021" fmla="*/ 3151046 h 4102018"/>
              <a:gd name="connsiteX1022" fmla="*/ 4084132 w 4469509"/>
              <a:gd name="connsiteY1022" fmla="*/ 3217934 h 4102018"/>
              <a:gd name="connsiteX1023" fmla="*/ 4066691 w 4469509"/>
              <a:gd name="connsiteY1023" fmla="*/ 3241200 h 4102018"/>
              <a:gd name="connsiteX1024" fmla="*/ 4017275 w 4469509"/>
              <a:gd name="connsiteY1024" fmla="*/ 3299363 h 4102018"/>
              <a:gd name="connsiteX1025" fmla="*/ 3994019 w 4469509"/>
              <a:gd name="connsiteY1025" fmla="*/ 3316813 h 4102018"/>
              <a:gd name="connsiteX1026" fmla="*/ 3962044 w 4469509"/>
              <a:gd name="connsiteY1026" fmla="*/ 3348802 h 4102018"/>
              <a:gd name="connsiteX1027" fmla="*/ 3918441 w 4469509"/>
              <a:gd name="connsiteY1027" fmla="*/ 3409874 h 4102018"/>
              <a:gd name="connsiteX1028" fmla="*/ 3959137 w 4469509"/>
              <a:gd name="connsiteY1028" fmla="*/ 3377884 h 4102018"/>
              <a:gd name="connsiteX1029" fmla="*/ 3970764 w 4469509"/>
              <a:gd name="connsiteY1029" fmla="*/ 3372067 h 4102018"/>
              <a:gd name="connsiteX1030" fmla="*/ 3909721 w 4469509"/>
              <a:gd name="connsiteY1030" fmla="*/ 3441864 h 4102018"/>
              <a:gd name="connsiteX1031" fmla="*/ 3819608 w 4469509"/>
              <a:gd name="connsiteY1031" fmla="*/ 3529109 h 4102018"/>
              <a:gd name="connsiteX1032" fmla="*/ 3790540 w 4469509"/>
              <a:gd name="connsiteY1032" fmla="*/ 3561099 h 4102018"/>
              <a:gd name="connsiteX1033" fmla="*/ 3793446 w 4469509"/>
              <a:gd name="connsiteY1033" fmla="*/ 3566915 h 4102018"/>
              <a:gd name="connsiteX1034" fmla="*/ 3880652 w 4469509"/>
              <a:gd name="connsiteY1034" fmla="*/ 3497119 h 4102018"/>
              <a:gd name="connsiteX1035" fmla="*/ 3880652 w 4469509"/>
              <a:gd name="connsiteY1035" fmla="*/ 3500027 h 4102018"/>
              <a:gd name="connsiteX1036" fmla="*/ 3860304 w 4469509"/>
              <a:gd name="connsiteY1036" fmla="*/ 3529109 h 4102018"/>
              <a:gd name="connsiteX1037" fmla="*/ 3799260 w 4469509"/>
              <a:gd name="connsiteY1037" fmla="*/ 3584364 h 4102018"/>
              <a:gd name="connsiteX1038" fmla="*/ 3575432 w 4469509"/>
              <a:gd name="connsiteY1038" fmla="*/ 3744314 h 4102018"/>
              <a:gd name="connsiteX1039" fmla="*/ 3528923 w 4469509"/>
              <a:gd name="connsiteY1039" fmla="*/ 3773395 h 4102018"/>
              <a:gd name="connsiteX1040" fmla="*/ 3438810 w 4469509"/>
              <a:gd name="connsiteY1040" fmla="*/ 3819926 h 4102018"/>
              <a:gd name="connsiteX1041" fmla="*/ 3424276 w 4469509"/>
              <a:gd name="connsiteY1041" fmla="*/ 3825742 h 4102018"/>
              <a:gd name="connsiteX1042" fmla="*/ 3371953 w 4469509"/>
              <a:gd name="connsiteY1042" fmla="*/ 3849007 h 4102018"/>
              <a:gd name="connsiteX1043" fmla="*/ 3328350 w 4469509"/>
              <a:gd name="connsiteY1043" fmla="*/ 3872273 h 4102018"/>
              <a:gd name="connsiteX1044" fmla="*/ 3284747 w 4469509"/>
              <a:gd name="connsiteY1044" fmla="*/ 3898447 h 4102018"/>
              <a:gd name="connsiteX1045" fmla="*/ 3220796 w 4469509"/>
              <a:gd name="connsiteY1045" fmla="*/ 3933345 h 4102018"/>
              <a:gd name="connsiteX1046" fmla="*/ 3162659 w 4469509"/>
              <a:gd name="connsiteY1046" fmla="*/ 3956610 h 4102018"/>
              <a:gd name="connsiteX1047" fmla="*/ 2976620 w 4469509"/>
              <a:gd name="connsiteY1047" fmla="*/ 4029314 h 4102018"/>
              <a:gd name="connsiteX1048" fmla="*/ 2837091 w 4469509"/>
              <a:gd name="connsiteY1048" fmla="*/ 4064212 h 4102018"/>
              <a:gd name="connsiteX1049" fmla="*/ 2616170 w 4469509"/>
              <a:gd name="connsiteY1049" fmla="*/ 4096202 h 4102018"/>
              <a:gd name="connsiteX1050" fmla="*/ 2558033 w 4469509"/>
              <a:gd name="connsiteY1050" fmla="*/ 4102018 h 4102018"/>
              <a:gd name="connsiteX1051" fmla="*/ 2363273 w 4469509"/>
              <a:gd name="connsiteY1051" fmla="*/ 4102018 h 4102018"/>
              <a:gd name="connsiteX1052" fmla="*/ 2354553 w 4469509"/>
              <a:gd name="connsiteY1052" fmla="*/ 4099110 h 4102018"/>
              <a:gd name="connsiteX1053" fmla="*/ 2215024 w 4469509"/>
              <a:gd name="connsiteY1053" fmla="*/ 4087478 h 4102018"/>
              <a:gd name="connsiteX1054" fmla="*/ 2124912 w 4469509"/>
              <a:gd name="connsiteY1054" fmla="*/ 4081661 h 4102018"/>
              <a:gd name="connsiteX1055" fmla="*/ 2017358 w 4469509"/>
              <a:gd name="connsiteY1055" fmla="*/ 4078753 h 4102018"/>
              <a:gd name="connsiteX1056" fmla="*/ 2020264 w 4469509"/>
              <a:gd name="connsiteY1056" fmla="*/ 4064212 h 4102018"/>
              <a:gd name="connsiteX1057" fmla="*/ 1886549 w 4469509"/>
              <a:gd name="connsiteY1057" fmla="*/ 4067120 h 4102018"/>
              <a:gd name="connsiteX1058" fmla="*/ 2031892 w 4469509"/>
              <a:gd name="connsiteY1058" fmla="*/ 4058396 h 4102018"/>
              <a:gd name="connsiteX1059" fmla="*/ 2031892 w 4469509"/>
              <a:gd name="connsiteY1059" fmla="*/ 4052580 h 4102018"/>
              <a:gd name="connsiteX1060" fmla="*/ 2020264 w 4469509"/>
              <a:gd name="connsiteY1060" fmla="*/ 4049672 h 4102018"/>
              <a:gd name="connsiteX1061" fmla="*/ 2145259 w 4469509"/>
              <a:gd name="connsiteY1061" fmla="*/ 4032222 h 4102018"/>
              <a:gd name="connsiteX1062" fmla="*/ 2037706 w 4469509"/>
              <a:gd name="connsiteY1062" fmla="*/ 4008957 h 4102018"/>
              <a:gd name="connsiteX1063" fmla="*/ 1941779 w 4469509"/>
              <a:gd name="connsiteY1063" fmla="*/ 3991508 h 4102018"/>
              <a:gd name="connsiteX1064" fmla="*/ 1909804 w 4469509"/>
              <a:gd name="connsiteY1064" fmla="*/ 3982783 h 4102018"/>
              <a:gd name="connsiteX1065" fmla="*/ 1845853 w 4469509"/>
              <a:gd name="connsiteY1065" fmla="*/ 3965334 h 4102018"/>
              <a:gd name="connsiteX1066" fmla="*/ 1741206 w 4469509"/>
              <a:gd name="connsiteY1066" fmla="*/ 3933345 h 4102018"/>
              <a:gd name="connsiteX1067" fmla="*/ 1706324 w 4469509"/>
              <a:gd name="connsiteY1067" fmla="*/ 3924620 h 4102018"/>
              <a:gd name="connsiteX1068" fmla="*/ 1569702 w 4469509"/>
              <a:gd name="connsiteY1068" fmla="*/ 3904263 h 4102018"/>
              <a:gd name="connsiteX1069" fmla="*/ 1494123 w 4469509"/>
              <a:gd name="connsiteY1069" fmla="*/ 3892630 h 4102018"/>
              <a:gd name="connsiteX1070" fmla="*/ 1447614 w 4469509"/>
              <a:gd name="connsiteY1070" fmla="*/ 3880997 h 4102018"/>
              <a:gd name="connsiteX1071" fmla="*/ 1444707 w 4469509"/>
              <a:gd name="connsiteY1071" fmla="*/ 3880997 h 4102018"/>
              <a:gd name="connsiteX1072" fmla="*/ 1412731 w 4469509"/>
              <a:gd name="connsiteY1072" fmla="*/ 3869365 h 4102018"/>
              <a:gd name="connsiteX1073" fmla="*/ 1395291 w 4469509"/>
              <a:gd name="connsiteY1073" fmla="*/ 3860640 h 4102018"/>
              <a:gd name="connsiteX1074" fmla="*/ 1366222 w 4469509"/>
              <a:gd name="connsiteY1074" fmla="*/ 3846099 h 4102018"/>
              <a:gd name="connsiteX1075" fmla="*/ 1363315 w 4469509"/>
              <a:gd name="connsiteY1075" fmla="*/ 3863548 h 4102018"/>
              <a:gd name="connsiteX1076" fmla="*/ 1351688 w 4469509"/>
              <a:gd name="connsiteY1076" fmla="*/ 3866457 h 4102018"/>
              <a:gd name="connsiteX1077" fmla="*/ 1357502 w 4469509"/>
              <a:gd name="connsiteY1077" fmla="*/ 3854824 h 4102018"/>
              <a:gd name="connsiteX1078" fmla="*/ 1340060 w 4469509"/>
              <a:gd name="connsiteY1078" fmla="*/ 3846099 h 4102018"/>
              <a:gd name="connsiteX1079" fmla="*/ 1348781 w 4469509"/>
              <a:gd name="connsiteY1079" fmla="*/ 3843191 h 4102018"/>
              <a:gd name="connsiteX1080" fmla="*/ 1136581 w 4469509"/>
              <a:gd name="connsiteY1080" fmla="*/ 3758854 h 4102018"/>
              <a:gd name="connsiteX1081" fmla="*/ 1148208 w 4469509"/>
              <a:gd name="connsiteY1081" fmla="*/ 3755946 h 4102018"/>
              <a:gd name="connsiteX1082" fmla="*/ 1151115 w 4469509"/>
              <a:gd name="connsiteY1082" fmla="*/ 3755946 h 4102018"/>
              <a:gd name="connsiteX1083" fmla="*/ 1124953 w 4469509"/>
              <a:gd name="connsiteY1083" fmla="*/ 3744314 h 4102018"/>
              <a:gd name="connsiteX1084" fmla="*/ 1136581 w 4469509"/>
              <a:gd name="connsiteY1084" fmla="*/ 3741405 h 4102018"/>
              <a:gd name="connsiteX1085" fmla="*/ 1101698 w 4469509"/>
              <a:gd name="connsiteY1085" fmla="*/ 3721048 h 4102018"/>
              <a:gd name="connsiteX1086" fmla="*/ 997052 w 4469509"/>
              <a:gd name="connsiteY1086" fmla="*/ 3671609 h 4102018"/>
              <a:gd name="connsiteX1087" fmla="*/ 965076 w 4469509"/>
              <a:gd name="connsiteY1087" fmla="*/ 3659977 h 4102018"/>
              <a:gd name="connsiteX1088" fmla="*/ 994144 w 4469509"/>
              <a:gd name="connsiteY1088" fmla="*/ 3691966 h 4102018"/>
              <a:gd name="connsiteX1089" fmla="*/ 912752 w 4469509"/>
              <a:gd name="connsiteY1089" fmla="*/ 3645435 h 4102018"/>
              <a:gd name="connsiteX1090" fmla="*/ 915660 w 4469509"/>
              <a:gd name="connsiteY1090" fmla="*/ 3642527 h 4102018"/>
              <a:gd name="connsiteX1091" fmla="*/ 944728 w 4469509"/>
              <a:gd name="connsiteY1091" fmla="*/ 3648343 h 4102018"/>
              <a:gd name="connsiteX1092" fmla="*/ 941821 w 4469509"/>
              <a:gd name="connsiteY1092" fmla="*/ 3639619 h 4102018"/>
              <a:gd name="connsiteX1093" fmla="*/ 883684 w 4469509"/>
              <a:gd name="connsiteY1093" fmla="*/ 3604721 h 4102018"/>
              <a:gd name="connsiteX1094" fmla="*/ 813920 w 4469509"/>
              <a:gd name="connsiteY1094" fmla="*/ 3552374 h 4102018"/>
              <a:gd name="connsiteX1095" fmla="*/ 662763 w 4469509"/>
              <a:gd name="connsiteY1095" fmla="*/ 3441864 h 4102018"/>
              <a:gd name="connsiteX1096" fmla="*/ 616253 w 4469509"/>
              <a:gd name="connsiteY1096" fmla="*/ 3398241 h 4102018"/>
              <a:gd name="connsiteX1097" fmla="*/ 569744 w 4469509"/>
              <a:gd name="connsiteY1097" fmla="*/ 3345894 h 4102018"/>
              <a:gd name="connsiteX1098" fmla="*/ 470911 w 4469509"/>
              <a:gd name="connsiteY1098" fmla="*/ 3238292 h 4102018"/>
              <a:gd name="connsiteX1099" fmla="*/ 468004 w 4469509"/>
              <a:gd name="connsiteY1099" fmla="*/ 3232475 h 4102018"/>
              <a:gd name="connsiteX1100" fmla="*/ 462190 w 4469509"/>
              <a:gd name="connsiteY1100" fmla="*/ 3220842 h 4102018"/>
              <a:gd name="connsiteX1101" fmla="*/ 444749 w 4469509"/>
              <a:gd name="connsiteY1101" fmla="*/ 3206302 h 4102018"/>
              <a:gd name="connsiteX1102" fmla="*/ 421494 w 4469509"/>
              <a:gd name="connsiteY1102" fmla="*/ 3177220 h 4102018"/>
              <a:gd name="connsiteX1103" fmla="*/ 383705 w 4469509"/>
              <a:gd name="connsiteY1103" fmla="*/ 3124873 h 4102018"/>
              <a:gd name="connsiteX1104" fmla="*/ 374984 w 4469509"/>
              <a:gd name="connsiteY1104" fmla="*/ 3116148 h 4102018"/>
              <a:gd name="connsiteX1105" fmla="*/ 372078 w 4469509"/>
              <a:gd name="connsiteY1105" fmla="*/ 3119057 h 4102018"/>
              <a:gd name="connsiteX1106" fmla="*/ 377891 w 4469509"/>
              <a:gd name="connsiteY1106" fmla="*/ 3127781 h 4102018"/>
              <a:gd name="connsiteX1107" fmla="*/ 412773 w 4469509"/>
              <a:gd name="connsiteY1107" fmla="*/ 3180128 h 4102018"/>
              <a:gd name="connsiteX1108" fmla="*/ 447656 w 4469509"/>
              <a:gd name="connsiteY1108" fmla="*/ 3235384 h 4102018"/>
              <a:gd name="connsiteX1109" fmla="*/ 444749 w 4469509"/>
              <a:gd name="connsiteY1109" fmla="*/ 3238292 h 4102018"/>
              <a:gd name="connsiteX1110" fmla="*/ 398239 w 4469509"/>
              <a:gd name="connsiteY1110" fmla="*/ 3185944 h 4102018"/>
              <a:gd name="connsiteX1111" fmla="*/ 354636 w 4469509"/>
              <a:gd name="connsiteY1111" fmla="*/ 3127781 h 4102018"/>
              <a:gd name="connsiteX1112" fmla="*/ 357544 w 4469509"/>
              <a:gd name="connsiteY1112" fmla="*/ 3119057 h 4102018"/>
              <a:gd name="connsiteX1113" fmla="*/ 348822 w 4469509"/>
              <a:gd name="connsiteY1113" fmla="*/ 3107424 h 4102018"/>
              <a:gd name="connsiteX1114" fmla="*/ 331382 w 4469509"/>
              <a:gd name="connsiteY1114" fmla="*/ 3075434 h 4102018"/>
              <a:gd name="connsiteX1115" fmla="*/ 329673 w 4469509"/>
              <a:gd name="connsiteY1115" fmla="*/ 3078853 h 4102018"/>
              <a:gd name="connsiteX1116" fmla="*/ 301586 w 4469509"/>
              <a:gd name="connsiteY1116" fmla="*/ 3039445 h 4102018"/>
              <a:gd name="connsiteX1117" fmla="*/ 284872 w 4469509"/>
              <a:gd name="connsiteY1117" fmla="*/ 2991097 h 4102018"/>
              <a:gd name="connsiteX1118" fmla="*/ 305220 w 4469509"/>
              <a:gd name="connsiteY1118" fmla="*/ 3020179 h 4102018"/>
              <a:gd name="connsiteX1119" fmla="*/ 325568 w 4469509"/>
              <a:gd name="connsiteY1119" fmla="*/ 3055077 h 4102018"/>
              <a:gd name="connsiteX1120" fmla="*/ 316847 w 4469509"/>
              <a:gd name="connsiteY1120" fmla="*/ 3037628 h 4102018"/>
              <a:gd name="connsiteX1121" fmla="*/ 325568 w 4469509"/>
              <a:gd name="connsiteY1121" fmla="*/ 3037628 h 4102018"/>
              <a:gd name="connsiteX1122" fmla="*/ 322661 w 4469509"/>
              <a:gd name="connsiteY1122" fmla="*/ 3031811 h 4102018"/>
              <a:gd name="connsiteX1123" fmla="*/ 302313 w 4469509"/>
              <a:gd name="connsiteY1123" fmla="*/ 3011455 h 4102018"/>
              <a:gd name="connsiteX1124" fmla="*/ 302313 w 4469509"/>
              <a:gd name="connsiteY1124" fmla="*/ 3005638 h 4102018"/>
              <a:gd name="connsiteX1125" fmla="*/ 299406 w 4469509"/>
              <a:gd name="connsiteY1125" fmla="*/ 2991097 h 4102018"/>
              <a:gd name="connsiteX1126" fmla="*/ 282991 w 4469509"/>
              <a:gd name="connsiteY1126" fmla="*/ 2977412 h 4102018"/>
              <a:gd name="connsiteX1127" fmla="*/ 284872 w 4469509"/>
              <a:gd name="connsiteY1127" fmla="*/ 2973648 h 4102018"/>
              <a:gd name="connsiteX1128" fmla="*/ 281965 w 4469509"/>
              <a:gd name="connsiteY1128" fmla="*/ 2976556 h 4102018"/>
              <a:gd name="connsiteX1129" fmla="*/ 282991 w 4469509"/>
              <a:gd name="connsiteY1129" fmla="*/ 2977412 h 4102018"/>
              <a:gd name="connsiteX1130" fmla="*/ 279058 w 4469509"/>
              <a:gd name="connsiteY1130" fmla="*/ 2985281 h 4102018"/>
              <a:gd name="connsiteX1131" fmla="*/ 206387 w 4469509"/>
              <a:gd name="connsiteY1131" fmla="*/ 2825331 h 4102018"/>
              <a:gd name="connsiteX1132" fmla="*/ 218015 w 4469509"/>
              <a:gd name="connsiteY1132" fmla="*/ 2851505 h 4102018"/>
              <a:gd name="connsiteX1133" fmla="*/ 229641 w 4469509"/>
              <a:gd name="connsiteY1133" fmla="*/ 2868954 h 4102018"/>
              <a:gd name="connsiteX1134" fmla="*/ 191853 w 4469509"/>
              <a:gd name="connsiteY1134" fmla="*/ 2767168 h 4102018"/>
              <a:gd name="connsiteX1135" fmla="*/ 183132 w 4469509"/>
              <a:gd name="connsiteY1135" fmla="*/ 2761351 h 4102018"/>
              <a:gd name="connsiteX1136" fmla="*/ 177318 w 4469509"/>
              <a:gd name="connsiteY1136" fmla="*/ 2749719 h 4102018"/>
              <a:gd name="connsiteX1137" fmla="*/ 177318 w 4469509"/>
              <a:gd name="connsiteY1137" fmla="*/ 2738087 h 4102018"/>
              <a:gd name="connsiteX1138" fmla="*/ 168598 w 4469509"/>
              <a:gd name="connsiteY1138" fmla="*/ 2706097 h 4102018"/>
              <a:gd name="connsiteX1139" fmla="*/ 162784 w 4469509"/>
              <a:gd name="connsiteY1139" fmla="*/ 2659566 h 4102018"/>
              <a:gd name="connsiteX1140" fmla="*/ 145343 w 4469509"/>
              <a:gd name="connsiteY1140" fmla="*/ 2627576 h 4102018"/>
              <a:gd name="connsiteX1141" fmla="*/ 133715 w 4469509"/>
              <a:gd name="connsiteY1141" fmla="*/ 2589770 h 4102018"/>
              <a:gd name="connsiteX1142" fmla="*/ 130809 w 4469509"/>
              <a:gd name="connsiteY1142" fmla="*/ 2560688 h 4102018"/>
              <a:gd name="connsiteX1143" fmla="*/ 119181 w 4469509"/>
              <a:gd name="connsiteY1143" fmla="*/ 2519974 h 4102018"/>
              <a:gd name="connsiteX1144" fmla="*/ 113367 w 4469509"/>
              <a:gd name="connsiteY1144" fmla="*/ 2505433 h 4102018"/>
              <a:gd name="connsiteX1145" fmla="*/ 107554 w 4469509"/>
              <a:gd name="connsiteY1145" fmla="*/ 2432729 h 4102018"/>
              <a:gd name="connsiteX1146" fmla="*/ 95926 w 4469509"/>
              <a:gd name="connsiteY1146" fmla="*/ 2354208 h 4102018"/>
              <a:gd name="connsiteX1147" fmla="*/ 90112 w 4469509"/>
              <a:gd name="connsiteY1147" fmla="*/ 2266963 h 4102018"/>
              <a:gd name="connsiteX1148" fmla="*/ 90112 w 4469509"/>
              <a:gd name="connsiteY1148" fmla="*/ 2211707 h 4102018"/>
              <a:gd name="connsiteX1149" fmla="*/ 90112 w 4469509"/>
              <a:gd name="connsiteY1149" fmla="*/ 2170993 h 4102018"/>
              <a:gd name="connsiteX1150" fmla="*/ 90112 w 4469509"/>
              <a:gd name="connsiteY1150" fmla="*/ 2139003 h 4102018"/>
              <a:gd name="connsiteX1151" fmla="*/ 87206 w 4469509"/>
              <a:gd name="connsiteY1151" fmla="*/ 2104105 h 4102018"/>
              <a:gd name="connsiteX1152" fmla="*/ 90112 w 4469509"/>
              <a:gd name="connsiteY1152" fmla="*/ 2083748 h 4102018"/>
              <a:gd name="connsiteX1153" fmla="*/ 87206 w 4469509"/>
              <a:gd name="connsiteY1153" fmla="*/ 2083748 h 4102018"/>
              <a:gd name="connsiteX1154" fmla="*/ 81392 w 4469509"/>
              <a:gd name="connsiteY1154" fmla="*/ 2098289 h 4102018"/>
              <a:gd name="connsiteX1155" fmla="*/ 78485 w 4469509"/>
              <a:gd name="connsiteY1155" fmla="*/ 2095381 h 4102018"/>
              <a:gd name="connsiteX1156" fmla="*/ 93020 w 4469509"/>
              <a:gd name="connsiteY1156" fmla="*/ 2057574 h 4102018"/>
              <a:gd name="connsiteX1157" fmla="*/ 95926 w 4469509"/>
              <a:gd name="connsiteY1157" fmla="*/ 2072115 h 4102018"/>
              <a:gd name="connsiteX1158" fmla="*/ 101740 w 4469509"/>
              <a:gd name="connsiteY1158" fmla="*/ 2037218 h 4102018"/>
              <a:gd name="connsiteX1159" fmla="*/ 95926 w 4469509"/>
              <a:gd name="connsiteY1159" fmla="*/ 2040126 h 4102018"/>
              <a:gd name="connsiteX1160" fmla="*/ 93020 w 4469509"/>
              <a:gd name="connsiteY1160" fmla="*/ 2031401 h 4102018"/>
              <a:gd name="connsiteX1161" fmla="*/ 93020 w 4469509"/>
              <a:gd name="connsiteY1161" fmla="*/ 1984870 h 4102018"/>
              <a:gd name="connsiteX1162" fmla="*/ 84298 w 4469509"/>
              <a:gd name="connsiteY1162" fmla="*/ 1944156 h 4102018"/>
              <a:gd name="connsiteX1163" fmla="*/ 81392 w 4469509"/>
              <a:gd name="connsiteY1163" fmla="*/ 1949972 h 4102018"/>
              <a:gd name="connsiteX1164" fmla="*/ 84298 w 4469509"/>
              <a:gd name="connsiteY1164" fmla="*/ 1923799 h 4102018"/>
              <a:gd name="connsiteX1165" fmla="*/ 78485 w 4469509"/>
              <a:gd name="connsiteY1165" fmla="*/ 1888901 h 4102018"/>
              <a:gd name="connsiteX1166" fmla="*/ 81392 w 4469509"/>
              <a:gd name="connsiteY1166" fmla="*/ 1897625 h 4102018"/>
              <a:gd name="connsiteX1167" fmla="*/ 87206 w 4469509"/>
              <a:gd name="connsiteY1167" fmla="*/ 1894717 h 4102018"/>
              <a:gd name="connsiteX1168" fmla="*/ 104647 w 4469509"/>
              <a:gd name="connsiteY1168" fmla="*/ 1824921 h 4102018"/>
              <a:gd name="connsiteX1169" fmla="*/ 104647 w 4469509"/>
              <a:gd name="connsiteY1169" fmla="*/ 1827829 h 4102018"/>
              <a:gd name="connsiteX1170" fmla="*/ 90112 w 4469509"/>
              <a:gd name="connsiteY1170" fmla="*/ 1923799 h 4102018"/>
              <a:gd name="connsiteX1171" fmla="*/ 107554 w 4469509"/>
              <a:gd name="connsiteY1171" fmla="*/ 1859819 h 4102018"/>
              <a:gd name="connsiteX1172" fmla="*/ 127901 w 4469509"/>
              <a:gd name="connsiteY1172" fmla="*/ 1728951 h 4102018"/>
              <a:gd name="connsiteX1173" fmla="*/ 127901 w 4469509"/>
              <a:gd name="connsiteY1173" fmla="*/ 1717318 h 4102018"/>
              <a:gd name="connsiteX1174" fmla="*/ 110461 w 4469509"/>
              <a:gd name="connsiteY1174" fmla="*/ 1740584 h 4102018"/>
              <a:gd name="connsiteX1175" fmla="*/ 110461 w 4469509"/>
              <a:gd name="connsiteY1175" fmla="*/ 1714410 h 4102018"/>
              <a:gd name="connsiteX1176" fmla="*/ 122088 w 4469509"/>
              <a:gd name="connsiteY1176" fmla="*/ 1717318 h 4102018"/>
              <a:gd name="connsiteX1177" fmla="*/ 127901 w 4469509"/>
              <a:gd name="connsiteY1177" fmla="*/ 1702778 h 4102018"/>
              <a:gd name="connsiteX1178" fmla="*/ 122088 w 4469509"/>
              <a:gd name="connsiteY1178" fmla="*/ 1702778 h 4102018"/>
              <a:gd name="connsiteX1179" fmla="*/ 119181 w 4469509"/>
              <a:gd name="connsiteY1179" fmla="*/ 1694054 h 4102018"/>
              <a:gd name="connsiteX1180" fmla="*/ 127901 w 4469509"/>
              <a:gd name="connsiteY1180" fmla="*/ 1670788 h 4102018"/>
              <a:gd name="connsiteX1181" fmla="*/ 136623 w 4469509"/>
              <a:gd name="connsiteY1181" fmla="*/ 1609716 h 4102018"/>
              <a:gd name="connsiteX1182" fmla="*/ 127901 w 4469509"/>
              <a:gd name="connsiteY1182" fmla="*/ 1641706 h 4102018"/>
              <a:gd name="connsiteX1183" fmla="*/ 130809 w 4469509"/>
              <a:gd name="connsiteY1183" fmla="*/ 1630074 h 4102018"/>
              <a:gd name="connsiteX1184" fmla="*/ 133715 w 4469509"/>
              <a:gd name="connsiteY1184" fmla="*/ 1630074 h 4102018"/>
              <a:gd name="connsiteX1185" fmla="*/ 124995 w 4469509"/>
              <a:gd name="connsiteY1185" fmla="*/ 1662064 h 4102018"/>
              <a:gd name="connsiteX1186" fmla="*/ 122088 w 4469509"/>
              <a:gd name="connsiteY1186" fmla="*/ 1662064 h 4102018"/>
              <a:gd name="connsiteX1187" fmla="*/ 122088 w 4469509"/>
              <a:gd name="connsiteY1187" fmla="*/ 1650431 h 4102018"/>
              <a:gd name="connsiteX1188" fmla="*/ 113367 w 4469509"/>
              <a:gd name="connsiteY1188" fmla="*/ 1682420 h 4102018"/>
              <a:gd name="connsiteX1189" fmla="*/ 98833 w 4469509"/>
              <a:gd name="connsiteY1189" fmla="*/ 1728951 h 4102018"/>
              <a:gd name="connsiteX1190" fmla="*/ 98833 w 4469509"/>
              <a:gd name="connsiteY1190" fmla="*/ 1734768 h 4102018"/>
              <a:gd name="connsiteX1191" fmla="*/ 101740 w 4469509"/>
              <a:gd name="connsiteY1191" fmla="*/ 1760941 h 4102018"/>
              <a:gd name="connsiteX1192" fmla="*/ 101740 w 4469509"/>
              <a:gd name="connsiteY1192" fmla="*/ 1781298 h 4102018"/>
              <a:gd name="connsiteX1193" fmla="*/ 87206 w 4469509"/>
              <a:gd name="connsiteY1193" fmla="*/ 1830737 h 4102018"/>
              <a:gd name="connsiteX1194" fmla="*/ 95926 w 4469509"/>
              <a:gd name="connsiteY1194" fmla="*/ 1795839 h 4102018"/>
              <a:gd name="connsiteX1195" fmla="*/ 93020 w 4469509"/>
              <a:gd name="connsiteY1195" fmla="*/ 1792931 h 4102018"/>
              <a:gd name="connsiteX1196" fmla="*/ 75578 w 4469509"/>
              <a:gd name="connsiteY1196" fmla="*/ 1824921 h 4102018"/>
              <a:gd name="connsiteX1197" fmla="*/ 63951 w 4469509"/>
              <a:gd name="connsiteY1197" fmla="*/ 1877268 h 4102018"/>
              <a:gd name="connsiteX1198" fmla="*/ 49417 w 4469509"/>
              <a:gd name="connsiteY1198" fmla="*/ 1987778 h 4102018"/>
              <a:gd name="connsiteX1199" fmla="*/ 46510 w 4469509"/>
              <a:gd name="connsiteY1199" fmla="*/ 1990686 h 4102018"/>
              <a:gd name="connsiteX1200" fmla="*/ 46510 w 4469509"/>
              <a:gd name="connsiteY1200" fmla="*/ 1970330 h 4102018"/>
              <a:gd name="connsiteX1201" fmla="*/ 43603 w 4469509"/>
              <a:gd name="connsiteY1201" fmla="*/ 1949972 h 4102018"/>
              <a:gd name="connsiteX1202" fmla="*/ 37789 w 4469509"/>
              <a:gd name="connsiteY1202" fmla="*/ 1976146 h 4102018"/>
              <a:gd name="connsiteX1203" fmla="*/ 37789 w 4469509"/>
              <a:gd name="connsiteY1203" fmla="*/ 1999411 h 4102018"/>
              <a:gd name="connsiteX1204" fmla="*/ 23255 w 4469509"/>
              <a:gd name="connsiteY1204" fmla="*/ 2025584 h 4102018"/>
              <a:gd name="connsiteX1205" fmla="*/ 17441 w 4469509"/>
              <a:gd name="connsiteY1205" fmla="*/ 2008136 h 4102018"/>
              <a:gd name="connsiteX1206" fmla="*/ 17441 w 4469509"/>
              <a:gd name="connsiteY1206" fmla="*/ 1996503 h 4102018"/>
              <a:gd name="connsiteX1207" fmla="*/ 0 w 4469509"/>
              <a:gd name="connsiteY1207" fmla="*/ 1958697 h 4102018"/>
              <a:gd name="connsiteX1208" fmla="*/ 5814 w 4469509"/>
              <a:gd name="connsiteY1208" fmla="*/ 1941248 h 4102018"/>
              <a:gd name="connsiteX1209" fmla="*/ 34883 w 4469509"/>
              <a:gd name="connsiteY1209" fmla="*/ 1781298 h 4102018"/>
              <a:gd name="connsiteX1210" fmla="*/ 66858 w 4469509"/>
              <a:gd name="connsiteY1210" fmla="*/ 1676604 h 4102018"/>
              <a:gd name="connsiteX1211" fmla="*/ 84298 w 4469509"/>
              <a:gd name="connsiteY1211" fmla="*/ 1621349 h 4102018"/>
              <a:gd name="connsiteX1212" fmla="*/ 72672 w 4469509"/>
              <a:gd name="connsiteY1212" fmla="*/ 1630074 h 4102018"/>
              <a:gd name="connsiteX1213" fmla="*/ 101740 w 4469509"/>
              <a:gd name="connsiteY1213" fmla="*/ 1554461 h 4102018"/>
              <a:gd name="connsiteX1214" fmla="*/ 107554 w 4469509"/>
              <a:gd name="connsiteY1214" fmla="*/ 1566093 h 4102018"/>
              <a:gd name="connsiteX1215" fmla="*/ 113367 w 4469509"/>
              <a:gd name="connsiteY1215" fmla="*/ 1554461 h 4102018"/>
              <a:gd name="connsiteX1216" fmla="*/ 127901 w 4469509"/>
              <a:gd name="connsiteY1216" fmla="*/ 1534104 h 4102018"/>
              <a:gd name="connsiteX1217" fmla="*/ 136623 w 4469509"/>
              <a:gd name="connsiteY1217" fmla="*/ 1507931 h 4102018"/>
              <a:gd name="connsiteX1218" fmla="*/ 136623 w 4469509"/>
              <a:gd name="connsiteY1218" fmla="*/ 1493389 h 4102018"/>
              <a:gd name="connsiteX1219" fmla="*/ 136623 w 4469509"/>
              <a:gd name="connsiteY1219" fmla="*/ 1487573 h 4102018"/>
              <a:gd name="connsiteX1220" fmla="*/ 165691 w 4469509"/>
              <a:gd name="connsiteY1220" fmla="*/ 1438134 h 4102018"/>
              <a:gd name="connsiteX1221" fmla="*/ 168598 w 4469509"/>
              <a:gd name="connsiteY1221" fmla="*/ 1438134 h 4102018"/>
              <a:gd name="connsiteX1222" fmla="*/ 127901 w 4469509"/>
              <a:gd name="connsiteY1222" fmla="*/ 1571910 h 4102018"/>
              <a:gd name="connsiteX1223" fmla="*/ 133715 w 4469509"/>
              <a:gd name="connsiteY1223" fmla="*/ 1571910 h 4102018"/>
              <a:gd name="connsiteX1224" fmla="*/ 139529 w 4469509"/>
              <a:gd name="connsiteY1224" fmla="*/ 1551553 h 4102018"/>
              <a:gd name="connsiteX1225" fmla="*/ 151157 w 4469509"/>
              <a:gd name="connsiteY1225" fmla="*/ 1510839 h 4102018"/>
              <a:gd name="connsiteX1226" fmla="*/ 156970 w 4469509"/>
              <a:gd name="connsiteY1226" fmla="*/ 1507931 h 4102018"/>
              <a:gd name="connsiteX1227" fmla="*/ 165691 w 4469509"/>
              <a:gd name="connsiteY1227" fmla="*/ 1493389 h 4102018"/>
              <a:gd name="connsiteX1228" fmla="*/ 168598 w 4469509"/>
              <a:gd name="connsiteY1228" fmla="*/ 1470124 h 4102018"/>
              <a:gd name="connsiteX1229" fmla="*/ 183132 w 4469509"/>
              <a:gd name="connsiteY1229" fmla="*/ 1417777 h 4102018"/>
              <a:gd name="connsiteX1230" fmla="*/ 183132 w 4469509"/>
              <a:gd name="connsiteY1230" fmla="*/ 1411960 h 4102018"/>
              <a:gd name="connsiteX1231" fmla="*/ 183132 w 4469509"/>
              <a:gd name="connsiteY1231" fmla="*/ 1379971 h 4102018"/>
              <a:gd name="connsiteX1232" fmla="*/ 188946 w 4469509"/>
              <a:gd name="connsiteY1232" fmla="*/ 1374154 h 4102018"/>
              <a:gd name="connsiteX1233" fmla="*/ 186039 w 4469509"/>
              <a:gd name="connsiteY1233" fmla="*/ 1371246 h 4102018"/>
              <a:gd name="connsiteX1234" fmla="*/ 174412 w 4469509"/>
              <a:gd name="connsiteY1234" fmla="*/ 1377062 h 4102018"/>
              <a:gd name="connsiteX1235" fmla="*/ 197666 w 4469509"/>
              <a:gd name="connsiteY1235" fmla="*/ 1257827 h 4102018"/>
              <a:gd name="connsiteX1236" fmla="*/ 188946 w 4469509"/>
              <a:gd name="connsiteY1236" fmla="*/ 1269461 h 4102018"/>
              <a:gd name="connsiteX1237" fmla="*/ 194759 w 4469509"/>
              <a:gd name="connsiteY1237" fmla="*/ 1252011 h 4102018"/>
              <a:gd name="connsiteX1238" fmla="*/ 220921 w 4469509"/>
              <a:gd name="connsiteY1238" fmla="*/ 1188032 h 4102018"/>
              <a:gd name="connsiteX1239" fmla="*/ 241269 w 4469509"/>
              <a:gd name="connsiteY1239" fmla="*/ 1126960 h 4102018"/>
              <a:gd name="connsiteX1240" fmla="*/ 255804 w 4469509"/>
              <a:gd name="connsiteY1240" fmla="*/ 1092062 h 4102018"/>
              <a:gd name="connsiteX1241" fmla="*/ 264524 w 4469509"/>
              <a:gd name="connsiteY1241" fmla="*/ 1071705 h 4102018"/>
              <a:gd name="connsiteX1242" fmla="*/ 276151 w 4469509"/>
              <a:gd name="connsiteY1242" fmla="*/ 1039715 h 4102018"/>
              <a:gd name="connsiteX1243" fmla="*/ 345916 w 4469509"/>
              <a:gd name="connsiteY1243" fmla="*/ 929205 h 4102018"/>
              <a:gd name="connsiteX1244" fmla="*/ 383705 w 4469509"/>
              <a:gd name="connsiteY1244" fmla="*/ 871041 h 4102018"/>
              <a:gd name="connsiteX1245" fmla="*/ 479631 w 4469509"/>
              <a:gd name="connsiteY1245" fmla="*/ 760530 h 4102018"/>
              <a:gd name="connsiteX1246" fmla="*/ 502886 w 4469509"/>
              <a:gd name="connsiteY1246" fmla="*/ 743082 h 4102018"/>
              <a:gd name="connsiteX1247" fmla="*/ 552302 w 4469509"/>
              <a:gd name="connsiteY1247" fmla="*/ 696551 h 4102018"/>
              <a:gd name="connsiteX1248" fmla="*/ 578464 w 4469509"/>
              <a:gd name="connsiteY1248" fmla="*/ 670377 h 4102018"/>
              <a:gd name="connsiteX1249" fmla="*/ 654043 w 4469509"/>
              <a:gd name="connsiteY1249" fmla="*/ 612214 h 4102018"/>
              <a:gd name="connsiteX1250" fmla="*/ 735434 w 4469509"/>
              <a:gd name="connsiteY1250" fmla="*/ 551142 h 4102018"/>
              <a:gd name="connsiteX1251" fmla="*/ 738341 w 4469509"/>
              <a:gd name="connsiteY1251" fmla="*/ 548234 h 4102018"/>
              <a:gd name="connsiteX1252" fmla="*/ 758689 w 4469509"/>
              <a:gd name="connsiteY1252" fmla="*/ 533693 h 4102018"/>
              <a:gd name="connsiteX1253" fmla="*/ 866243 w 4469509"/>
              <a:gd name="connsiteY1253" fmla="*/ 466806 h 4102018"/>
              <a:gd name="connsiteX1254" fmla="*/ 874963 w 4469509"/>
              <a:gd name="connsiteY1254" fmla="*/ 460989 h 4102018"/>
              <a:gd name="connsiteX1255" fmla="*/ 936007 w 4469509"/>
              <a:gd name="connsiteY1255" fmla="*/ 437724 h 4102018"/>
              <a:gd name="connsiteX1256" fmla="*/ 938914 w 4469509"/>
              <a:gd name="connsiteY1256" fmla="*/ 437724 h 4102018"/>
              <a:gd name="connsiteX1257" fmla="*/ 944728 w 4469509"/>
              <a:gd name="connsiteY1257" fmla="*/ 449356 h 4102018"/>
              <a:gd name="connsiteX1258" fmla="*/ 1061002 w 4469509"/>
              <a:gd name="connsiteY1258" fmla="*/ 379560 h 4102018"/>
              <a:gd name="connsiteX1259" fmla="*/ 1061002 w 4469509"/>
              <a:gd name="connsiteY1259" fmla="*/ 385377 h 4102018"/>
              <a:gd name="connsiteX1260" fmla="*/ 802292 w 4469509"/>
              <a:gd name="connsiteY1260" fmla="*/ 574408 h 4102018"/>
              <a:gd name="connsiteX1261" fmla="*/ 819734 w 4469509"/>
              <a:gd name="connsiteY1261" fmla="*/ 559867 h 4102018"/>
              <a:gd name="connsiteX1262" fmla="*/ 866243 w 4469509"/>
              <a:gd name="connsiteY1262" fmla="*/ 527877 h 4102018"/>
              <a:gd name="connsiteX1263" fmla="*/ 909846 w 4469509"/>
              <a:gd name="connsiteY1263" fmla="*/ 507520 h 4102018"/>
              <a:gd name="connsiteX1264" fmla="*/ 906938 w 4469509"/>
              <a:gd name="connsiteY1264" fmla="*/ 501704 h 4102018"/>
              <a:gd name="connsiteX1265" fmla="*/ 877870 w 4469509"/>
              <a:gd name="connsiteY1265" fmla="*/ 516244 h 4102018"/>
              <a:gd name="connsiteX1266" fmla="*/ 959263 w 4469509"/>
              <a:gd name="connsiteY1266" fmla="*/ 460989 h 4102018"/>
              <a:gd name="connsiteX1267" fmla="*/ 959263 w 4469509"/>
              <a:gd name="connsiteY1267" fmla="*/ 463898 h 4102018"/>
              <a:gd name="connsiteX1268" fmla="*/ 941821 w 4469509"/>
              <a:gd name="connsiteY1268" fmla="*/ 478438 h 4102018"/>
              <a:gd name="connsiteX1269" fmla="*/ 1034841 w 4469509"/>
              <a:gd name="connsiteY1269" fmla="*/ 440632 h 4102018"/>
              <a:gd name="connsiteX1270" fmla="*/ 991238 w 4469509"/>
              <a:gd name="connsiteY1270" fmla="*/ 463898 h 4102018"/>
              <a:gd name="connsiteX1271" fmla="*/ 802292 w 4469509"/>
              <a:gd name="connsiteY1271" fmla="*/ 583132 h 4102018"/>
              <a:gd name="connsiteX1272" fmla="*/ 784851 w 4469509"/>
              <a:gd name="connsiteY1272" fmla="*/ 588949 h 4102018"/>
              <a:gd name="connsiteX1273" fmla="*/ 779037 w 4469509"/>
              <a:gd name="connsiteY1273" fmla="*/ 591857 h 4102018"/>
              <a:gd name="connsiteX1274" fmla="*/ 770317 w 4469509"/>
              <a:gd name="connsiteY1274" fmla="*/ 609306 h 4102018"/>
              <a:gd name="connsiteX1275" fmla="*/ 767410 w 4469509"/>
              <a:gd name="connsiteY1275" fmla="*/ 600581 h 4102018"/>
              <a:gd name="connsiteX1276" fmla="*/ 761596 w 4469509"/>
              <a:gd name="connsiteY1276" fmla="*/ 606397 h 4102018"/>
              <a:gd name="connsiteX1277" fmla="*/ 642415 w 4469509"/>
              <a:gd name="connsiteY1277" fmla="*/ 714000 h 4102018"/>
              <a:gd name="connsiteX1278" fmla="*/ 468004 w 4469509"/>
              <a:gd name="connsiteY1278" fmla="*/ 917572 h 4102018"/>
              <a:gd name="connsiteX1279" fmla="*/ 465097 w 4469509"/>
              <a:gd name="connsiteY1279" fmla="*/ 926297 h 4102018"/>
              <a:gd name="connsiteX1280" fmla="*/ 485445 w 4469509"/>
              <a:gd name="connsiteY1280" fmla="*/ 914663 h 4102018"/>
              <a:gd name="connsiteX1281" fmla="*/ 485445 w 4469509"/>
              <a:gd name="connsiteY1281" fmla="*/ 917572 h 4102018"/>
              <a:gd name="connsiteX1282" fmla="*/ 421494 w 4469509"/>
              <a:gd name="connsiteY1282" fmla="*/ 1004817 h 4102018"/>
              <a:gd name="connsiteX1283" fmla="*/ 424401 w 4469509"/>
              <a:gd name="connsiteY1283" fmla="*/ 1007725 h 4102018"/>
              <a:gd name="connsiteX1284" fmla="*/ 444749 w 4469509"/>
              <a:gd name="connsiteY1284" fmla="*/ 981551 h 4102018"/>
              <a:gd name="connsiteX1285" fmla="*/ 555210 w 4469509"/>
              <a:gd name="connsiteY1285" fmla="*/ 856500 h 4102018"/>
              <a:gd name="connsiteX1286" fmla="*/ 590091 w 4469509"/>
              <a:gd name="connsiteY1286" fmla="*/ 821602 h 4102018"/>
              <a:gd name="connsiteX1287" fmla="*/ 665670 w 4469509"/>
              <a:gd name="connsiteY1287" fmla="*/ 754714 h 4102018"/>
              <a:gd name="connsiteX1288" fmla="*/ 776131 w 4469509"/>
              <a:gd name="connsiteY1288" fmla="*/ 670377 h 4102018"/>
              <a:gd name="connsiteX1289" fmla="*/ 796478 w 4469509"/>
              <a:gd name="connsiteY1289" fmla="*/ 652929 h 4102018"/>
              <a:gd name="connsiteX1290" fmla="*/ 811012 w 4469509"/>
              <a:gd name="connsiteY1290" fmla="*/ 647111 h 4102018"/>
              <a:gd name="connsiteX1291" fmla="*/ 880777 w 4469509"/>
              <a:gd name="connsiteY1291" fmla="*/ 597673 h 4102018"/>
              <a:gd name="connsiteX1292" fmla="*/ 886591 w 4469509"/>
              <a:gd name="connsiteY1292" fmla="*/ 594765 h 4102018"/>
              <a:gd name="connsiteX1293" fmla="*/ 889498 w 4469509"/>
              <a:gd name="connsiteY1293" fmla="*/ 597673 h 4102018"/>
              <a:gd name="connsiteX1294" fmla="*/ 866243 w 4469509"/>
              <a:gd name="connsiteY1294" fmla="*/ 615122 h 4102018"/>
              <a:gd name="connsiteX1295" fmla="*/ 866243 w 4469509"/>
              <a:gd name="connsiteY1295" fmla="*/ 618031 h 4102018"/>
              <a:gd name="connsiteX1296" fmla="*/ 883684 w 4469509"/>
              <a:gd name="connsiteY1296" fmla="*/ 609306 h 4102018"/>
              <a:gd name="connsiteX1297" fmla="*/ 886591 w 4469509"/>
              <a:gd name="connsiteY1297" fmla="*/ 609306 h 4102018"/>
              <a:gd name="connsiteX1298" fmla="*/ 874963 w 4469509"/>
              <a:gd name="connsiteY1298" fmla="*/ 620939 h 4102018"/>
              <a:gd name="connsiteX1299" fmla="*/ 877870 w 4469509"/>
              <a:gd name="connsiteY1299" fmla="*/ 623847 h 4102018"/>
              <a:gd name="connsiteX1300" fmla="*/ 886591 w 4469509"/>
              <a:gd name="connsiteY1300" fmla="*/ 615122 h 4102018"/>
              <a:gd name="connsiteX1301" fmla="*/ 927287 w 4469509"/>
              <a:gd name="connsiteY1301" fmla="*/ 588949 h 4102018"/>
              <a:gd name="connsiteX1302" fmla="*/ 921474 w 4469509"/>
              <a:gd name="connsiteY1302" fmla="*/ 597673 h 4102018"/>
              <a:gd name="connsiteX1303" fmla="*/ 930194 w 4469509"/>
              <a:gd name="connsiteY1303" fmla="*/ 594765 h 4102018"/>
              <a:gd name="connsiteX1304" fmla="*/ 1046468 w 4469509"/>
              <a:gd name="connsiteY1304" fmla="*/ 484254 h 4102018"/>
              <a:gd name="connsiteX1305" fmla="*/ 1247041 w 4469509"/>
              <a:gd name="connsiteY1305" fmla="*/ 324305 h 4102018"/>
              <a:gd name="connsiteX1306" fmla="*/ 1404011 w 4469509"/>
              <a:gd name="connsiteY1306" fmla="*/ 228335 h 4102018"/>
              <a:gd name="connsiteX1307" fmla="*/ 1505751 w 4469509"/>
              <a:gd name="connsiteY1307" fmla="*/ 173080 h 4102018"/>
              <a:gd name="connsiteX1308" fmla="*/ 1636560 w 4469509"/>
              <a:gd name="connsiteY1308" fmla="*/ 117825 h 4102018"/>
              <a:gd name="connsiteX1309" fmla="*/ 1720858 w 4469509"/>
              <a:gd name="connsiteY1309" fmla="*/ 94559 h 4102018"/>
              <a:gd name="connsiteX1310" fmla="*/ 1127860 w 4469509"/>
              <a:gd name="connsiteY1310" fmla="*/ 455173 h 4102018"/>
              <a:gd name="connsiteX1311" fmla="*/ 1145301 w 4469509"/>
              <a:gd name="connsiteY1311" fmla="*/ 449356 h 4102018"/>
              <a:gd name="connsiteX1312" fmla="*/ 1200531 w 4469509"/>
              <a:gd name="connsiteY1312" fmla="*/ 405734 h 4102018"/>
              <a:gd name="connsiteX1313" fmla="*/ 1203438 w 4469509"/>
              <a:gd name="connsiteY1313" fmla="*/ 402826 h 4102018"/>
              <a:gd name="connsiteX1314" fmla="*/ 1217973 w 4469509"/>
              <a:gd name="connsiteY1314" fmla="*/ 388285 h 4102018"/>
              <a:gd name="connsiteX1315" fmla="*/ 1255762 w 4469509"/>
              <a:gd name="connsiteY1315" fmla="*/ 365019 h 4102018"/>
              <a:gd name="connsiteX1316" fmla="*/ 1334247 w 4469509"/>
              <a:gd name="connsiteY1316" fmla="*/ 312673 h 4102018"/>
              <a:gd name="connsiteX1317" fmla="*/ 1514472 w 4469509"/>
              <a:gd name="connsiteY1317" fmla="*/ 216702 h 4102018"/>
              <a:gd name="connsiteX1318" fmla="*/ 1613305 w 4469509"/>
              <a:gd name="connsiteY1318" fmla="*/ 173080 h 4102018"/>
              <a:gd name="connsiteX1319" fmla="*/ 1683069 w 4469509"/>
              <a:gd name="connsiteY1319" fmla="*/ 149815 h 4102018"/>
              <a:gd name="connsiteX1320" fmla="*/ 1755741 w 4469509"/>
              <a:gd name="connsiteY1320" fmla="*/ 123641 h 4102018"/>
              <a:gd name="connsiteX1321" fmla="*/ 1799343 w 4469509"/>
              <a:gd name="connsiteY1321" fmla="*/ 103284 h 4102018"/>
              <a:gd name="connsiteX1322" fmla="*/ 1889456 w 4469509"/>
              <a:gd name="connsiteY1322" fmla="*/ 77111 h 4102018"/>
              <a:gd name="connsiteX1323" fmla="*/ 1953407 w 4469509"/>
              <a:gd name="connsiteY1323" fmla="*/ 65477 h 4102018"/>
              <a:gd name="connsiteX1324" fmla="*/ 2014451 w 4469509"/>
              <a:gd name="connsiteY1324" fmla="*/ 50937 h 4102018"/>
              <a:gd name="connsiteX1325" fmla="*/ 2273161 w 4469509"/>
              <a:gd name="connsiteY1325" fmla="*/ 10223 h 4102018"/>
              <a:gd name="connsiteX1326" fmla="*/ 2401062 w 4469509"/>
              <a:gd name="connsiteY1326" fmla="*/ 7314 h 4102018"/>
              <a:gd name="connsiteX1327" fmla="*/ 2418504 w 4469509"/>
              <a:gd name="connsiteY1327" fmla="*/ 7314 h 4102018"/>
              <a:gd name="connsiteX1328" fmla="*/ 2433038 w 4469509"/>
              <a:gd name="connsiteY1328" fmla="*/ 407 h 41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</a:cxnLst>
            <a:rect l="l" t="t" r="r" b="b"/>
            <a:pathLst>
              <a:path w="4469509" h="4102018">
                <a:moveTo>
                  <a:pt x="329673" y="3078853"/>
                </a:moveTo>
                <a:lnTo>
                  <a:pt x="331382" y="3081251"/>
                </a:lnTo>
                <a:cubicBezTo>
                  <a:pt x="328475" y="3081251"/>
                  <a:pt x="328475" y="3081251"/>
                  <a:pt x="328475" y="3081251"/>
                </a:cubicBezTo>
                <a:close/>
                <a:moveTo>
                  <a:pt x="3671608" y="1495483"/>
                </a:moveTo>
                <a:lnTo>
                  <a:pt x="3671925" y="1499131"/>
                </a:lnTo>
                <a:lnTo>
                  <a:pt x="3671608" y="1498391"/>
                </a:lnTo>
                <a:cubicBezTo>
                  <a:pt x="3671608" y="1498391"/>
                  <a:pt x="3671608" y="1495483"/>
                  <a:pt x="3671608" y="1495483"/>
                </a:cubicBezTo>
                <a:close/>
                <a:moveTo>
                  <a:pt x="3975642" y="870002"/>
                </a:moveTo>
                <a:lnTo>
                  <a:pt x="3979685" y="873037"/>
                </a:lnTo>
                <a:cubicBezTo>
                  <a:pt x="3979685" y="873037"/>
                  <a:pt x="3979685" y="873037"/>
                  <a:pt x="3976779" y="873037"/>
                </a:cubicBezTo>
                <a:close/>
                <a:moveTo>
                  <a:pt x="2886883" y="148790"/>
                </a:moveTo>
                <a:cubicBezTo>
                  <a:pt x="2883977" y="148790"/>
                  <a:pt x="2881071" y="151699"/>
                  <a:pt x="2878164" y="151699"/>
                </a:cubicBezTo>
                <a:cubicBezTo>
                  <a:pt x="2878164" y="151699"/>
                  <a:pt x="2878164" y="154608"/>
                  <a:pt x="2878164" y="154608"/>
                </a:cubicBezTo>
                <a:cubicBezTo>
                  <a:pt x="2886883" y="157516"/>
                  <a:pt x="2895603" y="160425"/>
                  <a:pt x="2904322" y="163334"/>
                </a:cubicBezTo>
                <a:cubicBezTo>
                  <a:pt x="2898509" y="166242"/>
                  <a:pt x="2895603" y="166242"/>
                  <a:pt x="2892696" y="166242"/>
                </a:cubicBezTo>
                <a:cubicBezTo>
                  <a:pt x="2875258" y="163334"/>
                  <a:pt x="2860726" y="151699"/>
                  <a:pt x="2843287" y="166242"/>
                </a:cubicBezTo>
                <a:cubicBezTo>
                  <a:pt x="2843287" y="166242"/>
                  <a:pt x="2837475" y="163334"/>
                  <a:pt x="2831662" y="163334"/>
                </a:cubicBezTo>
                <a:cubicBezTo>
                  <a:pt x="2828755" y="163334"/>
                  <a:pt x="2825850" y="163334"/>
                  <a:pt x="2822943" y="163334"/>
                </a:cubicBezTo>
                <a:cubicBezTo>
                  <a:pt x="2846194" y="174968"/>
                  <a:pt x="2872351" y="174968"/>
                  <a:pt x="2895603" y="174968"/>
                </a:cubicBezTo>
                <a:cubicBezTo>
                  <a:pt x="2892696" y="174968"/>
                  <a:pt x="2886883" y="177876"/>
                  <a:pt x="2878164" y="180785"/>
                </a:cubicBezTo>
                <a:cubicBezTo>
                  <a:pt x="2895603" y="183693"/>
                  <a:pt x="2907228" y="186602"/>
                  <a:pt x="2918854" y="189511"/>
                </a:cubicBezTo>
                <a:cubicBezTo>
                  <a:pt x="2936292" y="195328"/>
                  <a:pt x="2956637" y="204054"/>
                  <a:pt x="2974075" y="209871"/>
                </a:cubicBezTo>
                <a:cubicBezTo>
                  <a:pt x="2979888" y="212780"/>
                  <a:pt x="2988607" y="209871"/>
                  <a:pt x="2994419" y="209871"/>
                </a:cubicBezTo>
                <a:cubicBezTo>
                  <a:pt x="3020578" y="224414"/>
                  <a:pt x="3052547" y="227323"/>
                  <a:pt x="3078705" y="244775"/>
                </a:cubicBezTo>
                <a:cubicBezTo>
                  <a:pt x="3090331" y="253501"/>
                  <a:pt x="3107769" y="253501"/>
                  <a:pt x="3119395" y="262227"/>
                </a:cubicBezTo>
                <a:cubicBezTo>
                  <a:pt x="3128114" y="268044"/>
                  <a:pt x="3133927" y="268044"/>
                  <a:pt x="3139739" y="265135"/>
                </a:cubicBezTo>
                <a:cubicBezTo>
                  <a:pt x="3151364" y="256409"/>
                  <a:pt x="3154271" y="265135"/>
                  <a:pt x="3160084" y="270952"/>
                </a:cubicBezTo>
                <a:cubicBezTo>
                  <a:pt x="3160084" y="270952"/>
                  <a:pt x="3160084" y="273861"/>
                  <a:pt x="3162991" y="273861"/>
                </a:cubicBezTo>
                <a:cubicBezTo>
                  <a:pt x="3186242" y="285495"/>
                  <a:pt x="3209492" y="297130"/>
                  <a:pt x="3229837" y="305856"/>
                </a:cubicBezTo>
                <a:cubicBezTo>
                  <a:pt x="3241463" y="311673"/>
                  <a:pt x="3253088" y="314582"/>
                  <a:pt x="3264714" y="320399"/>
                </a:cubicBezTo>
                <a:cubicBezTo>
                  <a:pt x="3290871" y="332033"/>
                  <a:pt x="3317029" y="343668"/>
                  <a:pt x="3343187" y="358211"/>
                </a:cubicBezTo>
                <a:cubicBezTo>
                  <a:pt x="3363531" y="366937"/>
                  <a:pt x="3386783" y="372754"/>
                  <a:pt x="3404220" y="390206"/>
                </a:cubicBezTo>
                <a:cubicBezTo>
                  <a:pt x="3410033" y="398932"/>
                  <a:pt x="3418752" y="401840"/>
                  <a:pt x="3427472" y="407658"/>
                </a:cubicBezTo>
                <a:cubicBezTo>
                  <a:pt x="3433284" y="410566"/>
                  <a:pt x="3442004" y="410566"/>
                  <a:pt x="3450723" y="413475"/>
                </a:cubicBezTo>
                <a:cubicBezTo>
                  <a:pt x="3447816" y="419292"/>
                  <a:pt x="3447816" y="419292"/>
                  <a:pt x="3444910" y="422201"/>
                </a:cubicBezTo>
                <a:cubicBezTo>
                  <a:pt x="3462348" y="433835"/>
                  <a:pt x="3476880" y="442561"/>
                  <a:pt x="3494319" y="454195"/>
                </a:cubicBezTo>
                <a:cubicBezTo>
                  <a:pt x="3511757" y="465830"/>
                  <a:pt x="3526289" y="477464"/>
                  <a:pt x="3543727" y="492007"/>
                </a:cubicBezTo>
                <a:cubicBezTo>
                  <a:pt x="3572791" y="515277"/>
                  <a:pt x="3601855" y="535637"/>
                  <a:pt x="3633825" y="561815"/>
                </a:cubicBezTo>
                <a:cubicBezTo>
                  <a:pt x="3639638" y="567632"/>
                  <a:pt x="3645451" y="573449"/>
                  <a:pt x="3654170" y="579266"/>
                </a:cubicBezTo>
                <a:cubicBezTo>
                  <a:pt x="3662889" y="590900"/>
                  <a:pt x="3674515" y="596718"/>
                  <a:pt x="3686140" y="608352"/>
                </a:cubicBezTo>
                <a:cubicBezTo>
                  <a:pt x="3703579" y="625805"/>
                  <a:pt x="3723924" y="643256"/>
                  <a:pt x="3741361" y="663616"/>
                </a:cubicBezTo>
                <a:cubicBezTo>
                  <a:pt x="3741361" y="663616"/>
                  <a:pt x="3741361" y="663616"/>
                  <a:pt x="3744268" y="663616"/>
                </a:cubicBezTo>
                <a:cubicBezTo>
                  <a:pt x="3764613" y="675251"/>
                  <a:pt x="3776238" y="695611"/>
                  <a:pt x="3790770" y="713063"/>
                </a:cubicBezTo>
                <a:cubicBezTo>
                  <a:pt x="3796583" y="715972"/>
                  <a:pt x="3805302" y="721789"/>
                  <a:pt x="3805302" y="730515"/>
                </a:cubicBezTo>
                <a:cubicBezTo>
                  <a:pt x="3808209" y="750875"/>
                  <a:pt x="3828553" y="759601"/>
                  <a:pt x="3840179" y="779962"/>
                </a:cubicBezTo>
                <a:cubicBezTo>
                  <a:pt x="3840179" y="771236"/>
                  <a:pt x="3840179" y="768327"/>
                  <a:pt x="3840179" y="762509"/>
                </a:cubicBezTo>
                <a:cubicBezTo>
                  <a:pt x="3845992" y="771236"/>
                  <a:pt x="3851804" y="777053"/>
                  <a:pt x="3857617" y="779962"/>
                </a:cubicBezTo>
                <a:cubicBezTo>
                  <a:pt x="3857617" y="774144"/>
                  <a:pt x="3854711" y="771236"/>
                  <a:pt x="3851804" y="765418"/>
                </a:cubicBezTo>
                <a:cubicBezTo>
                  <a:pt x="3862703" y="774144"/>
                  <a:pt x="3865428" y="776325"/>
                  <a:pt x="3864883" y="787914"/>
                </a:cubicBezTo>
                <a:lnTo>
                  <a:pt x="3863619" y="801234"/>
                </a:lnTo>
                <a:lnTo>
                  <a:pt x="3854711" y="788687"/>
                </a:lnTo>
                <a:cubicBezTo>
                  <a:pt x="3857617" y="794504"/>
                  <a:pt x="3860524" y="797413"/>
                  <a:pt x="3863430" y="803230"/>
                </a:cubicBezTo>
                <a:lnTo>
                  <a:pt x="3863619" y="801234"/>
                </a:lnTo>
                <a:lnTo>
                  <a:pt x="3933184" y="899214"/>
                </a:lnTo>
                <a:cubicBezTo>
                  <a:pt x="3933184" y="902123"/>
                  <a:pt x="3933184" y="902123"/>
                  <a:pt x="3930277" y="902123"/>
                </a:cubicBezTo>
                <a:cubicBezTo>
                  <a:pt x="3927370" y="899214"/>
                  <a:pt x="3921558" y="893397"/>
                  <a:pt x="3915745" y="890489"/>
                </a:cubicBezTo>
                <a:cubicBezTo>
                  <a:pt x="3901213" y="867220"/>
                  <a:pt x="3883775" y="846859"/>
                  <a:pt x="3869243" y="826499"/>
                </a:cubicBezTo>
                <a:cubicBezTo>
                  <a:pt x="3863430" y="817773"/>
                  <a:pt x="3854711" y="811956"/>
                  <a:pt x="3848898" y="806139"/>
                </a:cubicBezTo>
                <a:cubicBezTo>
                  <a:pt x="3837272" y="788687"/>
                  <a:pt x="3828553" y="774144"/>
                  <a:pt x="3814021" y="759601"/>
                </a:cubicBezTo>
                <a:cubicBezTo>
                  <a:pt x="3790770" y="736332"/>
                  <a:pt x="3767519" y="713063"/>
                  <a:pt x="3744268" y="689793"/>
                </a:cubicBezTo>
                <a:cubicBezTo>
                  <a:pt x="3712297" y="657799"/>
                  <a:pt x="3677421" y="622896"/>
                  <a:pt x="3645451" y="590900"/>
                </a:cubicBezTo>
                <a:cubicBezTo>
                  <a:pt x="3642544" y="587992"/>
                  <a:pt x="3636732" y="587992"/>
                  <a:pt x="3633825" y="585083"/>
                </a:cubicBezTo>
                <a:cubicBezTo>
                  <a:pt x="3630919" y="585083"/>
                  <a:pt x="3630919" y="585083"/>
                  <a:pt x="3630919" y="587992"/>
                </a:cubicBezTo>
                <a:cubicBezTo>
                  <a:pt x="3633825" y="590900"/>
                  <a:pt x="3636732" y="596718"/>
                  <a:pt x="3639638" y="599626"/>
                </a:cubicBezTo>
                <a:cubicBezTo>
                  <a:pt x="3665796" y="622896"/>
                  <a:pt x="3691953" y="646164"/>
                  <a:pt x="3718111" y="672342"/>
                </a:cubicBezTo>
                <a:cubicBezTo>
                  <a:pt x="3735549" y="686885"/>
                  <a:pt x="3747174" y="704337"/>
                  <a:pt x="3764613" y="721789"/>
                </a:cubicBezTo>
                <a:cubicBezTo>
                  <a:pt x="3750081" y="710154"/>
                  <a:pt x="3735549" y="698520"/>
                  <a:pt x="3723924" y="686885"/>
                </a:cubicBezTo>
                <a:cubicBezTo>
                  <a:pt x="3721017" y="686885"/>
                  <a:pt x="3721017" y="686885"/>
                  <a:pt x="3721017" y="689793"/>
                </a:cubicBezTo>
                <a:cubicBezTo>
                  <a:pt x="3729736" y="701428"/>
                  <a:pt x="3741361" y="713063"/>
                  <a:pt x="3750081" y="724698"/>
                </a:cubicBezTo>
                <a:cubicBezTo>
                  <a:pt x="3747174" y="724698"/>
                  <a:pt x="3744268" y="727606"/>
                  <a:pt x="3744268" y="727606"/>
                </a:cubicBezTo>
                <a:cubicBezTo>
                  <a:pt x="3741361" y="724698"/>
                  <a:pt x="3738456" y="724698"/>
                  <a:pt x="3738456" y="721789"/>
                </a:cubicBezTo>
                <a:cubicBezTo>
                  <a:pt x="3718111" y="698520"/>
                  <a:pt x="3700672" y="678160"/>
                  <a:pt x="3680328" y="654890"/>
                </a:cubicBezTo>
                <a:cubicBezTo>
                  <a:pt x="3674515" y="646164"/>
                  <a:pt x="3662889" y="640347"/>
                  <a:pt x="3654170" y="634530"/>
                </a:cubicBezTo>
                <a:cubicBezTo>
                  <a:pt x="3648357" y="628713"/>
                  <a:pt x="3642544" y="625805"/>
                  <a:pt x="3639638" y="619987"/>
                </a:cubicBezTo>
                <a:cubicBezTo>
                  <a:pt x="3636732" y="622896"/>
                  <a:pt x="3636732" y="622896"/>
                  <a:pt x="3636732" y="625805"/>
                </a:cubicBezTo>
                <a:cubicBezTo>
                  <a:pt x="3645451" y="634530"/>
                  <a:pt x="3657076" y="643256"/>
                  <a:pt x="3665796" y="651982"/>
                </a:cubicBezTo>
                <a:cubicBezTo>
                  <a:pt x="3665796" y="654890"/>
                  <a:pt x="3662889" y="654890"/>
                  <a:pt x="3662889" y="654890"/>
                </a:cubicBezTo>
                <a:cubicBezTo>
                  <a:pt x="3648357" y="643256"/>
                  <a:pt x="3633825" y="628713"/>
                  <a:pt x="3616387" y="617079"/>
                </a:cubicBezTo>
                <a:cubicBezTo>
                  <a:pt x="3578604" y="585083"/>
                  <a:pt x="3540821" y="555997"/>
                  <a:pt x="3503038" y="526911"/>
                </a:cubicBezTo>
                <a:cubicBezTo>
                  <a:pt x="3497225" y="521094"/>
                  <a:pt x="3491412" y="521094"/>
                  <a:pt x="3485600" y="521094"/>
                </a:cubicBezTo>
                <a:cubicBezTo>
                  <a:pt x="3485600" y="515277"/>
                  <a:pt x="3488506" y="512368"/>
                  <a:pt x="3488506" y="509459"/>
                </a:cubicBezTo>
                <a:cubicBezTo>
                  <a:pt x="3494319" y="512368"/>
                  <a:pt x="3500132" y="515277"/>
                  <a:pt x="3508851" y="518185"/>
                </a:cubicBezTo>
                <a:cubicBezTo>
                  <a:pt x="3508851" y="515277"/>
                  <a:pt x="3508851" y="515277"/>
                  <a:pt x="3508851" y="515277"/>
                </a:cubicBezTo>
                <a:cubicBezTo>
                  <a:pt x="3497225" y="506551"/>
                  <a:pt x="3482693" y="500733"/>
                  <a:pt x="3471068" y="494916"/>
                </a:cubicBezTo>
                <a:cubicBezTo>
                  <a:pt x="3465255" y="492007"/>
                  <a:pt x="3459442" y="489099"/>
                  <a:pt x="3453629" y="489099"/>
                </a:cubicBezTo>
                <a:cubicBezTo>
                  <a:pt x="3450723" y="489099"/>
                  <a:pt x="3450723" y="492007"/>
                  <a:pt x="3450723" y="492007"/>
                </a:cubicBezTo>
                <a:cubicBezTo>
                  <a:pt x="3456536" y="494916"/>
                  <a:pt x="3462348" y="497825"/>
                  <a:pt x="3465255" y="503642"/>
                </a:cubicBezTo>
                <a:cubicBezTo>
                  <a:pt x="3471068" y="509459"/>
                  <a:pt x="3479787" y="515277"/>
                  <a:pt x="3485600" y="521094"/>
                </a:cubicBezTo>
                <a:cubicBezTo>
                  <a:pt x="3482693" y="521094"/>
                  <a:pt x="3482693" y="521094"/>
                  <a:pt x="3482693" y="521094"/>
                </a:cubicBezTo>
                <a:cubicBezTo>
                  <a:pt x="3482693" y="521094"/>
                  <a:pt x="3482693" y="524003"/>
                  <a:pt x="3482693" y="524003"/>
                </a:cubicBezTo>
                <a:cubicBezTo>
                  <a:pt x="3497225" y="535637"/>
                  <a:pt x="3514664" y="547271"/>
                  <a:pt x="3529195" y="555997"/>
                </a:cubicBezTo>
                <a:cubicBezTo>
                  <a:pt x="3537915" y="564723"/>
                  <a:pt x="3549540" y="567632"/>
                  <a:pt x="3555353" y="573449"/>
                </a:cubicBezTo>
                <a:cubicBezTo>
                  <a:pt x="3561165" y="579266"/>
                  <a:pt x="3564072" y="587992"/>
                  <a:pt x="3569885" y="593809"/>
                </a:cubicBezTo>
                <a:cubicBezTo>
                  <a:pt x="3587323" y="608352"/>
                  <a:pt x="3604761" y="622896"/>
                  <a:pt x="3622200" y="640347"/>
                </a:cubicBezTo>
                <a:cubicBezTo>
                  <a:pt x="3639638" y="654890"/>
                  <a:pt x="3659983" y="672342"/>
                  <a:pt x="3677421" y="689793"/>
                </a:cubicBezTo>
                <a:cubicBezTo>
                  <a:pt x="3691953" y="701428"/>
                  <a:pt x="3703579" y="718880"/>
                  <a:pt x="3715204" y="733424"/>
                </a:cubicBezTo>
                <a:cubicBezTo>
                  <a:pt x="3715204" y="733424"/>
                  <a:pt x="3715204" y="736332"/>
                  <a:pt x="3715204" y="739240"/>
                </a:cubicBezTo>
                <a:cubicBezTo>
                  <a:pt x="3700672" y="724698"/>
                  <a:pt x="3683234" y="713063"/>
                  <a:pt x="3668702" y="698520"/>
                </a:cubicBezTo>
                <a:cubicBezTo>
                  <a:pt x="3662889" y="692702"/>
                  <a:pt x="3657076" y="683977"/>
                  <a:pt x="3651264" y="675251"/>
                </a:cubicBezTo>
                <a:cubicBezTo>
                  <a:pt x="3628012" y="654890"/>
                  <a:pt x="3604761" y="634530"/>
                  <a:pt x="3581510" y="617079"/>
                </a:cubicBezTo>
                <a:cubicBezTo>
                  <a:pt x="3558259" y="599626"/>
                  <a:pt x="3540821" y="576358"/>
                  <a:pt x="3511757" y="567632"/>
                </a:cubicBezTo>
                <a:cubicBezTo>
                  <a:pt x="3497225" y="561815"/>
                  <a:pt x="3485600" y="547271"/>
                  <a:pt x="3473974" y="538545"/>
                </a:cubicBezTo>
                <a:cubicBezTo>
                  <a:pt x="3462348" y="529820"/>
                  <a:pt x="3450723" y="521094"/>
                  <a:pt x="3439097" y="512368"/>
                </a:cubicBezTo>
                <a:cubicBezTo>
                  <a:pt x="3430378" y="506551"/>
                  <a:pt x="3418752" y="500733"/>
                  <a:pt x="3410033" y="494916"/>
                </a:cubicBezTo>
                <a:cubicBezTo>
                  <a:pt x="3398408" y="486190"/>
                  <a:pt x="3383876" y="477464"/>
                  <a:pt x="3372251" y="468739"/>
                </a:cubicBezTo>
                <a:cubicBezTo>
                  <a:pt x="3354812" y="457104"/>
                  <a:pt x="3334467" y="454195"/>
                  <a:pt x="3322842" y="436743"/>
                </a:cubicBezTo>
                <a:cubicBezTo>
                  <a:pt x="3319935" y="433835"/>
                  <a:pt x="3317029" y="433835"/>
                  <a:pt x="3317029" y="430926"/>
                </a:cubicBezTo>
                <a:cubicBezTo>
                  <a:pt x="3308310" y="428018"/>
                  <a:pt x="3296684" y="425110"/>
                  <a:pt x="3287965" y="419292"/>
                </a:cubicBezTo>
                <a:cubicBezTo>
                  <a:pt x="3261807" y="407658"/>
                  <a:pt x="3235650" y="393114"/>
                  <a:pt x="3206586" y="378571"/>
                </a:cubicBezTo>
                <a:cubicBezTo>
                  <a:pt x="3189148" y="372754"/>
                  <a:pt x="3168803" y="366937"/>
                  <a:pt x="3151364" y="358211"/>
                </a:cubicBezTo>
                <a:cubicBezTo>
                  <a:pt x="3090331" y="326216"/>
                  <a:pt x="3023483" y="311673"/>
                  <a:pt x="2959543" y="291312"/>
                </a:cubicBezTo>
                <a:cubicBezTo>
                  <a:pt x="2956637" y="288404"/>
                  <a:pt x="2953730" y="291312"/>
                  <a:pt x="2953730" y="291312"/>
                </a:cubicBezTo>
                <a:cubicBezTo>
                  <a:pt x="2945011" y="291312"/>
                  <a:pt x="2939198" y="291312"/>
                  <a:pt x="2933386" y="291312"/>
                </a:cubicBezTo>
                <a:cubicBezTo>
                  <a:pt x="2927573" y="291312"/>
                  <a:pt x="2924666" y="288404"/>
                  <a:pt x="2918854" y="288404"/>
                </a:cubicBezTo>
                <a:cubicBezTo>
                  <a:pt x="2918854" y="291312"/>
                  <a:pt x="2918854" y="291312"/>
                  <a:pt x="2918854" y="291312"/>
                </a:cubicBezTo>
                <a:cubicBezTo>
                  <a:pt x="2939198" y="300038"/>
                  <a:pt x="2962450" y="305856"/>
                  <a:pt x="2985701" y="311673"/>
                </a:cubicBezTo>
                <a:cubicBezTo>
                  <a:pt x="2985701" y="311673"/>
                  <a:pt x="2988607" y="311673"/>
                  <a:pt x="2988607" y="311673"/>
                </a:cubicBezTo>
                <a:cubicBezTo>
                  <a:pt x="3000232" y="305856"/>
                  <a:pt x="3000232" y="305856"/>
                  <a:pt x="3008951" y="317491"/>
                </a:cubicBezTo>
                <a:cubicBezTo>
                  <a:pt x="3003139" y="317491"/>
                  <a:pt x="3000232" y="317491"/>
                  <a:pt x="3000232" y="317491"/>
                </a:cubicBezTo>
                <a:cubicBezTo>
                  <a:pt x="3008951" y="334942"/>
                  <a:pt x="3032203" y="317491"/>
                  <a:pt x="3040922" y="334942"/>
                </a:cubicBezTo>
                <a:cubicBezTo>
                  <a:pt x="3052547" y="329125"/>
                  <a:pt x="3061267" y="343668"/>
                  <a:pt x="3069986" y="346576"/>
                </a:cubicBezTo>
                <a:cubicBezTo>
                  <a:pt x="3081611" y="352394"/>
                  <a:pt x="3096143" y="355302"/>
                  <a:pt x="3107769" y="361120"/>
                </a:cubicBezTo>
                <a:cubicBezTo>
                  <a:pt x="3165896" y="387297"/>
                  <a:pt x="3224024" y="413475"/>
                  <a:pt x="3282152" y="442561"/>
                </a:cubicBezTo>
                <a:cubicBezTo>
                  <a:pt x="3299591" y="451287"/>
                  <a:pt x="3314123" y="462921"/>
                  <a:pt x="3325748" y="471648"/>
                </a:cubicBezTo>
                <a:cubicBezTo>
                  <a:pt x="3282152" y="451287"/>
                  <a:pt x="3235650" y="430926"/>
                  <a:pt x="3186242" y="410566"/>
                </a:cubicBezTo>
                <a:cubicBezTo>
                  <a:pt x="3131020" y="387297"/>
                  <a:pt x="3072892" y="366937"/>
                  <a:pt x="3017671" y="343668"/>
                </a:cubicBezTo>
                <a:cubicBezTo>
                  <a:pt x="2959543" y="320399"/>
                  <a:pt x="2898509" y="302947"/>
                  <a:pt x="2837475" y="291312"/>
                </a:cubicBezTo>
                <a:cubicBezTo>
                  <a:pt x="2793879" y="282586"/>
                  <a:pt x="2747377" y="279678"/>
                  <a:pt x="2703781" y="273861"/>
                </a:cubicBezTo>
                <a:cubicBezTo>
                  <a:pt x="2677623" y="270952"/>
                  <a:pt x="2651466" y="268044"/>
                  <a:pt x="2625309" y="268044"/>
                </a:cubicBezTo>
                <a:cubicBezTo>
                  <a:pt x="2587525" y="265135"/>
                  <a:pt x="2549742" y="262227"/>
                  <a:pt x="2509053" y="262227"/>
                </a:cubicBezTo>
                <a:cubicBezTo>
                  <a:pt x="2459645" y="262227"/>
                  <a:pt x="2407329" y="262227"/>
                  <a:pt x="2357921" y="265135"/>
                </a:cubicBezTo>
                <a:cubicBezTo>
                  <a:pt x="2305606" y="268044"/>
                  <a:pt x="2253290" y="276770"/>
                  <a:pt x="2200976" y="282586"/>
                </a:cubicBezTo>
                <a:cubicBezTo>
                  <a:pt x="2160286" y="288404"/>
                  <a:pt x="2122503" y="297130"/>
                  <a:pt x="2084720" y="305856"/>
                </a:cubicBezTo>
                <a:cubicBezTo>
                  <a:pt x="2084720" y="305856"/>
                  <a:pt x="2084720" y="308764"/>
                  <a:pt x="2084720" y="308764"/>
                </a:cubicBezTo>
                <a:cubicBezTo>
                  <a:pt x="2099252" y="308764"/>
                  <a:pt x="2110877" y="308764"/>
                  <a:pt x="2125409" y="305856"/>
                </a:cubicBezTo>
                <a:cubicBezTo>
                  <a:pt x="2125409" y="308764"/>
                  <a:pt x="2125409" y="308764"/>
                  <a:pt x="2128316" y="311673"/>
                </a:cubicBezTo>
                <a:cubicBezTo>
                  <a:pt x="2116690" y="314582"/>
                  <a:pt x="2105065" y="320399"/>
                  <a:pt x="2093440" y="323308"/>
                </a:cubicBezTo>
                <a:cubicBezTo>
                  <a:pt x="2096345" y="326216"/>
                  <a:pt x="2099252" y="329125"/>
                  <a:pt x="2099252" y="329125"/>
                </a:cubicBezTo>
                <a:cubicBezTo>
                  <a:pt x="2122503" y="329125"/>
                  <a:pt x="2148661" y="329125"/>
                  <a:pt x="2171912" y="334942"/>
                </a:cubicBezTo>
                <a:cubicBezTo>
                  <a:pt x="2195163" y="340759"/>
                  <a:pt x="2221321" y="332033"/>
                  <a:pt x="2244572" y="343668"/>
                </a:cubicBezTo>
                <a:cubicBezTo>
                  <a:pt x="2256197" y="349485"/>
                  <a:pt x="2273636" y="349485"/>
                  <a:pt x="2288167" y="349485"/>
                </a:cubicBezTo>
                <a:cubicBezTo>
                  <a:pt x="2311419" y="352394"/>
                  <a:pt x="2337576" y="355302"/>
                  <a:pt x="2360827" y="358211"/>
                </a:cubicBezTo>
                <a:cubicBezTo>
                  <a:pt x="2386985" y="364028"/>
                  <a:pt x="2410236" y="369846"/>
                  <a:pt x="2436393" y="372754"/>
                </a:cubicBezTo>
                <a:cubicBezTo>
                  <a:pt x="2459645" y="375663"/>
                  <a:pt x="2477082" y="384388"/>
                  <a:pt x="2500334" y="387297"/>
                </a:cubicBezTo>
                <a:cubicBezTo>
                  <a:pt x="2523585" y="390206"/>
                  <a:pt x="2543930" y="407658"/>
                  <a:pt x="2567181" y="413475"/>
                </a:cubicBezTo>
                <a:cubicBezTo>
                  <a:pt x="2613683" y="422201"/>
                  <a:pt x="2657279" y="445469"/>
                  <a:pt x="2700874" y="457104"/>
                </a:cubicBezTo>
                <a:cubicBezTo>
                  <a:pt x="2703781" y="457104"/>
                  <a:pt x="2706687" y="460013"/>
                  <a:pt x="2706687" y="462921"/>
                </a:cubicBezTo>
                <a:cubicBezTo>
                  <a:pt x="2712500" y="465830"/>
                  <a:pt x="2721219" y="471648"/>
                  <a:pt x="2727032" y="474556"/>
                </a:cubicBezTo>
                <a:cubicBezTo>
                  <a:pt x="2741564" y="477464"/>
                  <a:pt x="2756096" y="483282"/>
                  <a:pt x="2770627" y="486190"/>
                </a:cubicBezTo>
                <a:cubicBezTo>
                  <a:pt x="2805505" y="497825"/>
                  <a:pt x="2831662" y="515277"/>
                  <a:pt x="2860726" y="532728"/>
                </a:cubicBezTo>
                <a:cubicBezTo>
                  <a:pt x="2872351" y="541454"/>
                  <a:pt x="2886883" y="544363"/>
                  <a:pt x="2898509" y="550180"/>
                </a:cubicBezTo>
                <a:cubicBezTo>
                  <a:pt x="2898509" y="550180"/>
                  <a:pt x="2901415" y="547271"/>
                  <a:pt x="2901415" y="544363"/>
                </a:cubicBezTo>
                <a:cubicBezTo>
                  <a:pt x="2898509" y="544363"/>
                  <a:pt x="2892696" y="544363"/>
                  <a:pt x="2889790" y="541454"/>
                </a:cubicBezTo>
                <a:cubicBezTo>
                  <a:pt x="2886883" y="538545"/>
                  <a:pt x="2881071" y="538545"/>
                  <a:pt x="2878164" y="535637"/>
                </a:cubicBezTo>
                <a:cubicBezTo>
                  <a:pt x="2872351" y="529820"/>
                  <a:pt x="2866539" y="526911"/>
                  <a:pt x="2857819" y="521094"/>
                </a:cubicBezTo>
                <a:cubicBezTo>
                  <a:pt x="2854913" y="518185"/>
                  <a:pt x="2852007" y="518185"/>
                  <a:pt x="2849100" y="518185"/>
                </a:cubicBezTo>
                <a:cubicBezTo>
                  <a:pt x="2831662" y="497825"/>
                  <a:pt x="2799691" y="497825"/>
                  <a:pt x="2779347" y="480373"/>
                </a:cubicBezTo>
                <a:cubicBezTo>
                  <a:pt x="2764815" y="465830"/>
                  <a:pt x="2744470" y="460013"/>
                  <a:pt x="2727032" y="451287"/>
                </a:cubicBezTo>
                <a:cubicBezTo>
                  <a:pt x="2727032" y="448378"/>
                  <a:pt x="2729938" y="448378"/>
                  <a:pt x="2729938" y="445469"/>
                </a:cubicBezTo>
                <a:cubicBezTo>
                  <a:pt x="2770627" y="462921"/>
                  <a:pt x="2814223" y="480373"/>
                  <a:pt x="2857819" y="497825"/>
                </a:cubicBezTo>
                <a:cubicBezTo>
                  <a:pt x="2854913" y="497825"/>
                  <a:pt x="2854913" y="497825"/>
                  <a:pt x="2854913" y="500733"/>
                </a:cubicBezTo>
                <a:cubicBezTo>
                  <a:pt x="2852007" y="500733"/>
                  <a:pt x="2849100" y="500733"/>
                  <a:pt x="2843287" y="500733"/>
                </a:cubicBezTo>
                <a:cubicBezTo>
                  <a:pt x="2849100" y="503642"/>
                  <a:pt x="2852007" y="509459"/>
                  <a:pt x="2854913" y="509459"/>
                </a:cubicBezTo>
                <a:cubicBezTo>
                  <a:pt x="2869445" y="506551"/>
                  <a:pt x="2875258" y="518185"/>
                  <a:pt x="2883977" y="524003"/>
                </a:cubicBezTo>
                <a:cubicBezTo>
                  <a:pt x="2886883" y="526911"/>
                  <a:pt x="2892696" y="529820"/>
                  <a:pt x="2898509" y="529820"/>
                </a:cubicBezTo>
                <a:cubicBezTo>
                  <a:pt x="2898509" y="532728"/>
                  <a:pt x="2901415" y="529820"/>
                  <a:pt x="2904322" y="526911"/>
                </a:cubicBezTo>
                <a:cubicBezTo>
                  <a:pt x="2913041" y="532728"/>
                  <a:pt x="2924666" y="535637"/>
                  <a:pt x="2936292" y="541454"/>
                </a:cubicBezTo>
                <a:cubicBezTo>
                  <a:pt x="2945011" y="544363"/>
                  <a:pt x="2956637" y="550180"/>
                  <a:pt x="2965356" y="558906"/>
                </a:cubicBezTo>
                <a:cubicBezTo>
                  <a:pt x="2974075" y="564723"/>
                  <a:pt x="2976982" y="573449"/>
                  <a:pt x="2982794" y="582175"/>
                </a:cubicBezTo>
                <a:cubicBezTo>
                  <a:pt x="2959543" y="567632"/>
                  <a:pt x="2933386" y="553089"/>
                  <a:pt x="2910134" y="538545"/>
                </a:cubicBezTo>
                <a:cubicBezTo>
                  <a:pt x="2907228" y="538545"/>
                  <a:pt x="2907228" y="541454"/>
                  <a:pt x="2907228" y="541454"/>
                </a:cubicBezTo>
                <a:cubicBezTo>
                  <a:pt x="2915947" y="547271"/>
                  <a:pt x="2924666" y="553089"/>
                  <a:pt x="2933386" y="558906"/>
                </a:cubicBezTo>
                <a:cubicBezTo>
                  <a:pt x="2930479" y="558906"/>
                  <a:pt x="2930479" y="558906"/>
                  <a:pt x="2927573" y="561815"/>
                </a:cubicBezTo>
                <a:cubicBezTo>
                  <a:pt x="2939198" y="564723"/>
                  <a:pt x="2945011" y="585083"/>
                  <a:pt x="2959543" y="573449"/>
                </a:cubicBezTo>
                <a:cubicBezTo>
                  <a:pt x="2962450" y="579266"/>
                  <a:pt x="2962450" y="585083"/>
                  <a:pt x="2965356" y="585083"/>
                </a:cubicBezTo>
                <a:cubicBezTo>
                  <a:pt x="2974075" y="590900"/>
                  <a:pt x="2982794" y="593809"/>
                  <a:pt x="2994419" y="596718"/>
                </a:cubicBezTo>
                <a:cubicBezTo>
                  <a:pt x="2994419" y="590900"/>
                  <a:pt x="2994419" y="587992"/>
                  <a:pt x="2994419" y="582175"/>
                </a:cubicBezTo>
                <a:cubicBezTo>
                  <a:pt x="3008951" y="587992"/>
                  <a:pt x="3119395" y="666525"/>
                  <a:pt x="3128114" y="678160"/>
                </a:cubicBezTo>
                <a:cubicBezTo>
                  <a:pt x="3116488" y="672342"/>
                  <a:pt x="3104863" y="666525"/>
                  <a:pt x="3093237" y="657799"/>
                </a:cubicBezTo>
                <a:cubicBezTo>
                  <a:pt x="3122301" y="683977"/>
                  <a:pt x="3148459" y="707246"/>
                  <a:pt x="3177522" y="730515"/>
                </a:cubicBezTo>
                <a:cubicBezTo>
                  <a:pt x="3180428" y="730515"/>
                  <a:pt x="3183335" y="730515"/>
                  <a:pt x="3186242" y="730515"/>
                </a:cubicBezTo>
                <a:cubicBezTo>
                  <a:pt x="3189148" y="730515"/>
                  <a:pt x="3194960" y="733424"/>
                  <a:pt x="3197867" y="736332"/>
                </a:cubicBezTo>
                <a:cubicBezTo>
                  <a:pt x="3197867" y="739240"/>
                  <a:pt x="3200774" y="742149"/>
                  <a:pt x="3200774" y="745057"/>
                </a:cubicBezTo>
                <a:cubicBezTo>
                  <a:pt x="3212399" y="756692"/>
                  <a:pt x="3221118" y="768327"/>
                  <a:pt x="3229837" y="777053"/>
                </a:cubicBezTo>
                <a:cubicBezTo>
                  <a:pt x="3235650" y="785779"/>
                  <a:pt x="3241463" y="794504"/>
                  <a:pt x="3247276" y="797413"/>
                </a:cubicBezTo>
                <a:cubicBezTo>
                  <a:pt x="3261807" y="806139"/>
                  <a:pt x="3270527" y="820682"/>
                  <a:pt x="3287965" y="823591"/>
                </a:cubicBezTo>
                <a:cubicBezTo>
                  <a:pt x="3299591" y="826499"/>
                  <a:pt x="3311216" y="843951"/>
                  <a:pt x="3319935" y="852677"/>
                </a:cubicBezTo>
                <a:cubicBezTo>
                  <a:pt x="3325748" y="861403"/>
                  <a:pt x="3328655" y="870129"/>
                  <a:pt x="3334467" y="875946"/>
                </a:cubicBezTo>
                <a:cubicBezTo>
                  <a:pt x="3343187" y="884672"/>
                  <a:pt x="3354812" y="893397"/>
                  <a:pt x="3366437" y="902123"/>
                </a:cubicBezTo>
                <a:cubicBezTo>
                  <a:pt x="3369344" y="905032"/>
                  <a:pt x="3375156" y="910849"/>
                  <a:pt x="3378063" y="913758"/>
                </a:cubicBezTo>
                <a:cubicBezTo>
                  <a:pt x="3383876" y="922484"/>
                  <a:pt x="3386783" y="931210"/>
                  <a:pt x="3392595" y="939936"/>
                </a:cubicBezTo>
                <a:cubicBezTo>
                  <a:pt x="3424565" y="980656"/>
                  <a:pt x="3456536" y="1018468"/>
                  <a:pt x="3485600" y="1059189"/>
                </a:cubicBezTo>
                <a:cubicBezTo>
                  <a:pt x="3511757" y="1097001"/>
                  <a:pt x="3537915" y="1131905"/>
                  <a:pt x="3564072" y="1169717"/>
                </a:cubicBezTo>
                <a:cubicBezTo>
                  <a:pt x="3558259" y="1172625"/>
                  <a:pt x="3555353" y="1175534"/>
                  <a:pt x="3549540" y="1178443"/>
                </a:cubicBezTo>
                <a:cubicBezTo>
                  <a:pt x="3561165" y="1195895"/>
                  <a:pt x="3572791" y="1213346"/>
                  <a:pt x="3587323" y="1230798"/>
                </a:cubicBezTo>
                <a:cubicBezTo>
                  <a:pt x="3587323" y="1224981"/>
                  <a:pt x="3587323" y="1219163"/>
                  <a:pt x="3584417" y="1216254"/>
                </a:cubicBezTo>
                <a:cubicBezTo>
                  <a:pt x="3593136" y="1227889"/>
                  <a:pt x="3598949" y="1239524"/>
                  <a:pt x="3604761" y="1248250"/>
                </a:cubicBezTo>
                <a:cubicBezTo>
                  <a:pt x="3616387" y="1286062"/>
                  <a:pt x="3630919" y="1320965"/>
                  <a:pt x="3642544" y="1355869"/>
                </a:cubicBezTo>
                <a:cubicBezTo>
                  <a:pt x="3648357" y="1367503"/>
                  <a:pt x="3657076" y="1376229"/>
                  <a:pt x="3659983" y="1384955"/>
                </a:cubicBezTo>
                <a:cubicBezTo>
                  <a:pt x="3668702" y="1402407"/>
                  <a:pt x="3683234" y="1416949"/>
                  <a:pt x="3680328" y="1437310"/>
                </a:cubicBezTo>
                <a:cubicBezTo>
                  <a:pt x="3680328" y="1440219"/>
                  <a:pt x="3683234" y="1440219"/>
                  <a:pt x="3683234" y="1443127"/>
                </a:cubicBezTo>
                <a:cubicBezTo>
                  <a:pt x="3689047" y="1448945"/>
                  <a:pt x="3700672" y="1457670"/>
                  <a:pt x="3697765" y="1463487"/>
                </a:cubicBezTo>
                <a:cubicBezTo>
                  <a:pt x="3697765" y="1480939"/>
                  <a:pt x="3703579" y="1492574"/>
                  <a:pt x="3712297" y="1504209"/>
                </a:cubicBezTo>
                <a:cubicBezTo>
                  <a:pt x="3715204" y="1507117"/>
                  <a:pt x="3715204" y="1515842"/>
                  <a:pt x="3715204" y="1518751"/>
                </a:cubicBezTo>
                <a:cubicBezTo>
                  <a:pt x="3706485" y="1533295"/>
                  <a:pt x="3718111" y="1544929"/>
                  <a:pt x="3723924" y="1556564"/>
                </a:cubicBezTo>
                <a:cubicBezTo>
                  <a:pt x="3726829" y="1562381"/>
                  <a:pt x="3729736" y="1568198"/>
                  <a:pt x="3732643" y="1574015"/>
                </a:cubicBezTo>
                <a:cubicBezTo>
                  <a:pt x="3732643" y="1585650"/>
                  <a:pt x="3732643" y="1597284"/>
                  <a:pt x="3735549" y="1606010"/>
                </a:cubicBezTo>
                <a:cubicBezTo>
                  <a:pt x="3741361" y="1620553"/>
                  <a:pt x="3747174" y="1635096"/>
                  <a:pt x="3752987" y="1649640"/>
                </a:cubicBezTo>
                <a:cubicBezTo>
                  <a:pt x="3752987" y="1649640"/>
                  <a:pt x="3750081" y="1649640"/>
                  <a:pt x="3750081" y="1652548"/>
                </a:cubicBezTo>
                <a:cubicBezTo>
                  <a:pt x="3747174" y="1649640"/>
                  <a:pt x="3747174" y="1646731"/>
                  <a:pt x="3744268" y="1643822"/>
                </a:cubicBezTo>
                <a:cubicBezTo>
                  <a:pt x="3741361" y="1646731"/>
                  <a:pt x="3741361" y="1649640"/>
                  <a:pt x="3738456" y="1652548"/>
                </a:cubicBezTo>
                <a:cubicBezTo>
                  <a:pt x="3735549" y="1640914"/>
                  <a:pt x="3735549" y="1626370"/>
                  <a:pt x="3729736" y="1614736"/>
                </a:cubicBezTo>
                <a:cubicBezTo>
                  <a:pt x="3721017" y="1603102"/>
                  <a:pt x="3723924" y="1591467"/>
                  <a:pt x="3718111" y="1579832"/>
                </a:cubicBezTo>
                <a:cubicBezTo>
                  <a:pt x="3703579" y="1547838"/>
                  <a:pt x="3697765" y="1512934"/>
                  <a:pt x="3686140" y="1480939"/>
                </a:cubicBezTo>
                <a:cubicBezTo>
                  <a:pt x="3659983" y="1414041"/>
                  <a:pt x="3633825" y="1347143"/>
                  <a:pt x="3596042" y="1283153"/>
                </a:cubicBezTo>
                <a:cubicBezTo>
                  <a:pt x="3596042" y="1280244"/>
                  <a:pt x="3593136" y="1277336"/>
                  <a:pt x="3590229" y="1271518"/>
                </a:cubicBezTo>
                <a:cubicBezTo>
                  <a:pt x="3587323" y="1277336"/>
                  <a:pt x="3587323" y="1283153"/>
                  <a:pt x="3584417" y="1286062"/>
                </a:cubicBezTo>
                <a:cubicBezTo>
                  <a:pt x="3598949" y="1306422"/>
                  <a:pt x="3607668" y="1326782"/>
                  <a:pt x="3601855" y="1352960"/>
                </a:cubicBezTo>
                <a:cubicBezTo>
                  <a:pt x="3596042" y="1341326"/>
                  <a:pt x="3590229" y="1329691"/>
                  <a:pt x="3584417" y="1318056"/>
                </a:cubicBezTo>
                <a:cubicBezTo>
                  <a:pt x="3584417" y="1315148"/>
                  <a:pt x="3584417" y="1315148"/>
                  <a:pt x="3587323" y="1315148"/>
                </a:cubicBezTo>
                <a:cubicBezTo>
                  <a:pt x="3587323" y="1315148"/>
                  <a:pt x="3587323" y="1318056"/>
                  <a:pt x="3590229" y="1318056"/>
                </a:cubicBezTo>
                <a:cubicBezTo>
                  <a:pt x="3584417" y="1294788"/>
                  <a:pt x="3569885" y="1280244"/>
                  <a:pt x="3549540" y="1268610"/>
                </a:cubicBezTo>
                <a:cubicBezTo>
                  <a:pt x="3558259" y="1265701"/>
                  <a:pt x="3561165" y="1265701"/>
                  <a:pt x="3561165" y="1262792"/>
                </a:cubicBezTo>
                <a:cubicBezTo>
                  <a:pt x="3561165" y="1259884"/>
                  <a:pt x="3561165" y="1254067"/>
                  <a:pt x="3561165" y="1248250"/>
                </a:cubicBezTo>
                <a:cubicBezTo>
                  <a:pt x="3572791" y="1254067"/>
                  <a:pt x="3561165" y="1271518"/>
                  <a:pt x="3575697" y="1274427"/>
                </a:cubicBezTo>
                <a:cubicBezTo>
                  <a:pt x="3575697" y="1268610"/>
                  <a:pt x="3575697" y="1265701"/>
                  <a:pt x="3572791" y="1259884"/>
                </a:cubicBezTo>
                <a:cubicBezTo>
                  <a:pt x="3572791" y="1251158"/>
                  <a:pt x="3566979" y="1242433"/>
                  <a:pt x="3575697" y="1236615"/>
                </a:cubicBezTo>
                <a:cubicBezTo>
                  <a:pt x="3578604" y="1233707"/>
                  <a:pt x="3575697" y="1227889"/>
                  <a:pt x="3575697" y="1224981"/>
                </a:cubicBezTo>
                <a:cubicBezTo>
                  <a:pt x="3566979" y="1216254"/>
                  <a:pt x="3561165" y="1207528"/>
                  <a:pt x="3555353" y="1198803"/>
                </a:cubicBezTo>
                <a:cubicBezTo>
                  <a:pt x="3535008" y="1169717"/>
                  <a:pt x="3517570" y="1140631"/>
                  <a:pt x="3500132" y="1114453"/>
                </a:cubicBezTo>
                <a:cubicBezTo>
                  <a:pt x="3497225" y="1114453"/>
                  <a:pt x="3497225" y="1114453"/>
                  <a:pt x="3497225" y="1114453"/>
                </a:cubicBezTo>
                <a:cubicBezTo>
                  <a:pt x="3517570" y="1155173"/>
                  <a:pt x="3537915" y="1195895"/>
                  <a:pt x="3558259" y="1236615"/>
                </a:cubicBezTo>
                <a:cubicBezTo>
                  <a:pt x="3555353" y="1236615"/>
                  <a:pt x="3552447" y="1239524"/>
                  <a:pt x="3552447" y="1239524"/>
                </a:cubicBezTo>
                <a:cubicBezTo>
                  <a:pt x="3537915" y="1213346"/>
                  <a:pt x="3523383" y="1187169"/>
                  <a:pt x="3508851" y="1160991"/>
                </a:cubicBezTo>
                <a:cubicBezTo>
                  <a:pt x="3503038" y="1184260"/>
                  <a:pt x="3532101" y="1195895"/>
                  <a:pt x="3526289" y="1222072"/>
                </a:cubicBezTo>
                <a:cubicBezTo>
                  <a:pt x="3520476" y="1210437"/>
                  <a:pt x="3514664" y="1201712"/>
                  <a:pt x="3508851" y="1192986"/>
                </a:cubicBezTo>
                <a:cubicBezTo>
                  <a:pt x="3508851" y="1192986"/>
                  <a:pt x="3508851" y="1192986"/>
                  <a:pt x="3505944" y="1192986"/>
                </a:cubicBezTo>
                <a:cubicBezTo>
                  <a:pt x="3505944" y="1198803"/>
                  <a:pt x="3508851" y="1201712"/>
                  <a:pt x="3508851" y="1207528"/>
                </a:cubicBezTo>
                <a:cubicBezTo>
                  <a:pt x="3503038" y="1201712"/>
                  <a:pt x="3503038" y="1195895"/>
                  <a:pt x="3500132" y="1190077"/>
                </a:cubicBezTo>
                <a:cubicBezTo>
                  <a:pt x="3500132" y="1187169"/>
                  <a:pt x="3503038" y="1178443"/>
                  <a:pt x="3500132" y="1175534"/>
                </a:cubicBezTo>
                <a:cubicBezTo>
                  <a:pt x="3488506" y="1160991"/>
                  <a:pt x="3479787" y="1146448"/>
                  <a:pt x="3465255" y="1137722"/>
                </a:cubicBezTo>
                <a:cubicBezTo>
                  <a:pt x="3444910" y="1123179"/>
                  <a:pt x="3427472" y="1105727"/>
                  <a:pt x="3412940" y="1085367"/>
                </a:cubicBezTo>
                <a:cubicBezTo>
                  <a:pt x="3401315" y="1073732"/>
                  <a:pt x="3395501" y="1059189"/>
                  <a:pt x="3383876" y="1044646"/>
                </a:cubicBezTo>
                <a:cubicBezTo>
                  <a:pt x="3380969" y="1038829"/>
                  <a:pt x="3372251" y="1033012"/>
                  <a:pt x="3366437" y="1027194"/>
                </a:cubicBezTo>
                <a:cubicBezTo>
                  <a:pt x="3366437" y="1027194"/>
                  <a:pt x="3363531" y="1030103"/>
                  <a:pt x="3363531" y="1030103"/>
                </a:cubicBezTo>
                <a:cubicBezTo>
                  <a:pt x="3386783" y="1062097"/>
                  <a:pt x="3410033" y="1091184"/>
                  <a:pt x="3433284" y="1120270"/>
                </a:cubicBezTo>
                <a:cubicBezTo>
                  <a:pt x="3410033" y="1120270"/>
                  <a:pt x="3407127" y="1091184"/>
                  <a:pt x="3389688" y="1076641"/>
                </a:cubicBezTo>
                <a:cubicBezTo>
                  <a:pt x="3389688" y="1082458"/>
                  <a:pt x="3392595" y="1085367"/>
                  <a:pt x="3392595" y="1088276"/>
                </a:cubicBezTo>
                <a:cubicBezTo>
                  <a:pt x="3392595" y="1091184"/>
                  <a:pt x="3389688" y="1091184"/>
                  <a:pt x="3389688" y="1091184"/>
                </a:cubicBezTo>
                <a:cubicBezTo>
                  <a:pt x="3380969" y="1082458"/>
                  <a:pt x="3372251" y="1073732"/>
                  <a:pt x="3366437" y="1065006"/>
                </a:cubicBezTo>
                <a:cubicBezTo>
                  <a:pt x="3357719" y="1088276"/>
                  <a:pt x="3386783" y="1094093"/>
                  <a:pt x="3389688" y="1111544"/>
                </a:cubicBezTo>
                <a:cubicBezTo>
                  <a:pt x="3389688" y="1111544"/>
                  <a:pt x="3386783" y="1114453"/>
                  <a:pt x="3386783" y="1114453"/>
                </a:cubicBezTo>
                <a:cubicBezTo>
                  <a:pt x="3378063" y="1105727"/>
                  <a:pt x="3369344" y="1097001"/>
                  <a:pt x="3363531" y="1088276"/>
                </a:cubicBezTo>
                <a:cubicBezTo>
                  <a:pt x="3366437" y="1097001"/>
                  <a:pt x="3375156" y="1102818"/>
                  <a:pt x="3375156" y="1108635"/>
                </a:cubicBezTo>
                <a:cubicBezTo>
                  <a:pt x="3375156" y="1126087"/>
                  <a:pt x="3383876" y="1131905"/>
                  <a:pt x="3395501" y="1140631"/>
                </a:cubicBezTo>
                <a:cubicBezTo>
                  <a:pt x="3401315" y="1143539"/>
                  <a:pt x="3404220" y="1149356"/>
                  <a:pt x="3407127" y="1155173"/>
                </a:cubicBezTo>
                <a:cubicBezTo>
                  <a:pt x="3415847" y="1166808"/>
                  <a:pt x="3421659" y="1175534"/>
                  <a:pt x="3430378" y="1187169"/>
                </a:cubicBezTo>
                <a:cubicBezTo>
                  <a:pt x="3430378" y="1190077"/>
                  <a:pt x="3430378" y="1190077"/>
                  <a:pt x="3430378" y="1195895"/>
                </a:cubicBezTo>
                <a:cubicBezTo>
                  <a:pt x="3424565" y="1190077"/>
                  <a:pt x="3418752" y="1184260"/>
                  <a:pt x="3415847" y="1181351"/>
                </a:cubicBezTo>
                <a:cubicBezTo>
                  <a:pt x="3415847" y="1181351"/>
                  <a:pt x="3412940" y="1184260"/>
                  <a:pt x="3412940" y="1184260"/>
                </a:cubicBezTo>
                <a:cubicBezTo>
                  <a:pt x="3418752" y="1190077"/>
                  <a:pt x="3427472" y="1195895"/>
                  <a:pt x="3433284" y="1204620"/>
                </a:cubicBezTo>
                <a:cubicBezTo>
                  <a:pt x="3447816" y="1219163"/>
                  <a:pt x="3459442" y="1236615"/>
                  <a:pt x="3471068" y="1254067"/>
                </a:cubicBezTo>
                <a:cubicBezTo>
                  <a:pt x="3473974" y="1259884"/>
                  <a:pt x="3473974" y="1265701"/>
                  <a:pt x="3473974" y="1274427"/>
                </a:cubicBezTo>
                <a:cubicBezTo>
                  <a:pt x="3459442" y="1268610"/>
                  <a:pt x="3459442" y="1245341"/>
                  <a:pt x="3439097" y="1251158"/>
                </a:cubicBezTo>
                <a:cubicBezTo>
                  <a:pt x="3442004" y="1259884"/>
                  <a:pt x="3447816" y="1265701"/>
                  <a:pt x="3450723" y="1271518"/>
                </a:cubicBezTo>
                <a:cubicBezTo>
                  <a:pt x="3450723" y="1271518"/>
                  <a:pt x="3447816" y="1274427"/>
                  <a:pt x="3447816" y="1274427"/>
                </a:cubicBezTo>
                <a:cubicBezTo>
                  <a:pt x="3436191" y="1256975"/>
                  <a:pt x="3421659" y="1236615"/>
                  <a:pt x="3410033" y="1219163"/>
                </a:cubicBezTo>
                <a:cubicBezTo>
                  <a:pt x="3404220" y="1207528"/>
                  <a:pt x="3398408" y="1201712"/>
                  <a:pt x="3386783" y="1198803"/>
                </a:cubicBezTo>
                <a:cubicBezTo>
                  <a:pt x="3386783" y="1198803"/>
                  <a:pt x="3386783" y="1201712"/>
                  <a:pt x="3383876" y="1204620"/>
                </a:cubicBezTo>
                <a:cubicBezTo>
                  <a:pt x="3375156" y="1192986"/>
                  <a:pt x="3366437" y="1181351"/>
                  <a:pt x="3357719" y="1169717"/>
                </a:cubicBezTo>
                <a:cubicBezTo>
                  <a:pt x="3357719" y="1163899"/>
                  <a:pt x="3357719" y="1158082"/>
                  <a:pt x="3357719" y="1155173"/>
                </a:cubicBezTo>
                <a:cubicBezTo>
                  <a:pt x="3340280" y="1134813"/>
                  <a:pt x="3325748" y="1117361"/>
                  <a:pt x="3311216" y="1097001"/>
                </a:cubicBezTo>
                <a:cubicBezTo>
                  <a:pt x="3305403" y="1102818"/>
                  <a:pt x="3282152" y="1088276"/>
                  <a:pt x="3279246" y="1076641"/>
                </a:cubicBezTo>
                <a:cubicBezTo>
                  <a:pt x="3264714" y="1073732"/>
                  <a:pt x="3250182" y="1070824"/>
                  <a:pt x="3244369" y="1053371"/>
                </a:cubicBezTo>
                <a:cubicBezTo>
                  <a:pt x="3247276" y="1056280"/>
                  <a:pt x="3250182" y="1059189"/>
                  <a:pt x="3255995" y="1062097"/>
                </a:cubicBezTo>
                <a:cubicBezTo>
                  <a:pt x="3255995" y="1059189"/>
                  <a:pt x="3255995" y="1059189"/>
                  <a:pt x="3258901" y="1059189"/>
                </a:cubicBezTo>
                <a:cubicBezTo>
                  <a:pt x="3247276" y="1047554"/>
                  <a:pt x="3238556" y="1038829"/>
                  <a:pt x="3229837" y="1027194"/>
                </a:cubicBezTo>
                <a:cubicBezTo>
                  <a:pt x="3224024" y="1024286"/>
                  <a:pt x="3221118" y="1018468"/>
                  <a:pt x="3221118" y="1015560"/>
                </a:cubicBezTo>
                <a:cubicBezTo>
                  <a:pt x="3218212" y="1009742"/>
                  <a:pt x="3215305" y="1006834"/>
                  <a:pt x="3212399" y="1001016"/>
                </a:cubicBezTo>
                <a:cubicBezTo>
                  <a:pt x="3209492" y="1001016"/>
                  <a:pt x="3209492" y="1001016"/>
                  <a:pt x="3206586" y="1003925"/>
                </a:cubicBezTo>
                <a:cubicBezTo>
                  <a:pt x="3209492" y="1006834"/>
                  <a:pt x="3212399" y="1009742"/>
                  <a:pt x="3215305" y="1015560"/>
                </a:cubicBezTo>
                <a:cubicBezTo>
                  <a:pt x="3197867" y="995199"/>
                  <a:pt x="3180428" y="974839"/>
                  <a:pt x="3160084" y="951570"/>
                </a:cubicBezTo>
                <a:cubicBezTo>
                  <a:pt x="3171710" y="954478"/>
                  <a:pt x="3183335" y="954478"/>
                  <a:pt x="3194960" y="957387"/>
                </a:cubicBezTo>
                <a:cubicBezTo>
                  <a:pt x="3192054" y="960296"/>
                  <a:pt x="3189148" y="960296"/>
                  <a:pt x="3186242" y="963204"/>
                </a:cubicBezTo>
                <a:cubicBezTo>
                  <a:pt x="3200774" y="983565"/>
                  <a:pt x="3203680" y="986474"/>
                  <a:pt x="3212399" y="986474"/>
                </a:cubicBezTo>
                <a:cubicBezTo>
                  <a:pt x="3218212" y="1003925"/>
                  <a:pt x="3229837" y="1012651"/>
                  <a:pt x="3255995" y="1018468"/>
                </a:cubicBezTo>
                <a:cubicBezTo>
                  <a:pt x="3250182" y="1009742"/>
                  <a:pt x="3247276" y="1001016"/>
                  <a:pt x="3241463" y="995199"/>
                </a:cubicBezTo>
                <a:cubicBezTo>
                  <a:pt x="3229837" y="980656"/>
                  <a:pt x="3218212" y="969022"/>
                  <a:pt x="3206586" y="954478"/>
                </a:cubicBezTo>
                <a:cubicBezTo>
                  <a:pt x="3194960" y="939936"/>
                  <a:pt x="3186242" y="922484"/>
                  <a:pt x="3174616" y="907940"/>
                </a:cubicBezTo>
                <a:cubicBezTo>
                  <a:pt x="3157178" y="890489"/>
                  <a:pt x="3139739" y="873037"/>
                  <a:pt x="3133927" y="846859"/>
                </a:cubicBezTo>
                <a:cubicBezTo>
                  <a:pt x="3133927" y="843951"/>
                  <a:pt x="3136833" y="838134"/>
                  <a:pt x="3136833" y="832317"/>
                </a:cubicBezTo>
                <a:cubicBezTo>
                  <a:pt x="3139739" y="832317"/>
                  <a:pt x="3139739" y="832317"/>
                  <a:pt x="3142646" y="832317"/>
                </a:cubicBezTo>
                <a:cubicBezTo>
                  <a:pt x="3139739" y="829408"/>
                  <a:pt x="3136833" y="826499"/>
                  <a:pt x="3131020" y="820682"/>
                </a:cubicBezTo>
                <a:cubicBezTo>
                  <a:pt x="3139739" y="823591"/>
                  <a:pt x="3142646" y="826499"/>
                  <a:pt x="3145552" y="826499"/>
                </a:cubicBezTo>
                <a:cubicBezTo>
                  <a:pt x="3151364" y="823591"/>
                  <a:pt x="3154271" y="820682"/>
                  <a:pt x="3154271" y="820682"/>
                </a:cubicBezTo>
                <a:cubicBezTo>
                  <a:pt x="3145552" y="811956"/>
                  <a:pt x="3136833" y="806139"/>
                  <a:pt x="3128114" y="797413"/>
                </a:cubicBezTo>
                <a:cubicBezTo>
                  <a:pt x="3131020" y="794504"/>
                  <a:pt x="3131020" y="794504"/>
                  <a:pt x="3131020" y="791596"/>
                </a:cubicBezTo>
                <a:cubicBezTo>
                  <a:pt x="3142646" y="800321"/>
                  <a:pt x="3154271" y="809047"/>
                  <a:pt x="3162991" y="817773"/>
                </a:cubicBezTo>
                <a:cubicBezTo>
                  <a:pt x="3128114" y="765418"/>
                  <a:pt x="3072892" y="750875"/>
                  <a:pt x="3014764" y="733424"/>
                </a:cubicBezTo>
                <a:cubicBezTo>
                  <a:pt x="3020578" y="730515"/>
                  <a:pt x="3020578" y="730515"/>
                  <a:pt x="3026390" y="727606"/>
                </a:cubicBezTo>
                <a:cubicBezTo>
                  <a:pt x="3000232" y="715972"/>
                  <a:pt x="2979888" y="707246"/>
                  <a:pt x="2956637" y="695611"/>
                </a:cubicBezTo>
                <a:cubicBezTo>
                  <a:pt x="2953730" y="698520"/>
                  <a:pt x="2953730" y="698520"/>
                  <a:pt x="2953730" y="701428"/>
                </a:cubicBezTo>
                <a:cubicBezTo>
                  <a:pt x="2974075" y="713063"/>
                  <a:pt x="2994419" y="727606"/>
                  <a:pt x="3017671" y="736332"/>
                </a:cubicBezTo>
                <a:cubicBezTo>
                  <a:pt x="3032203" y="745057"/>
                  <a:pt x="3043828" y="750875"/>
                  <a:pt x="3049641" y="765418"/>
                </a:cubicBezTo>
                <a:cubicBezTo>
                  <a:pt x="3052547" y="774144"/>
                  <a:pt x="3058360" y="777053"/>
                  <a:pt x="3064173" y="779962"/>
                </a:cubicBezTo>
                <a:cubicBezTo>
                  <a:pt x="3069986" y="785779"/>
                  <a:pt x="3075799" y="788687"/>
                  <a:pt x="3084518" y="794504"/>
                </a:cubicBezTo>
                <a:cubicBezTo>
                  <a:pt x="3055454" y="785779"/>
                  <a:pt x="3046735" y="777053"/>
                  <a:pt x="3035110" y="753783"/>
                </a:cubicBezTo>
                <a:cubicBezTo>
                  <a:pt x="3032203" y="750875"/>
                  <a:pt x="3026390" y="747966"/>
                  <a:pt x="3020578" y="742149"/>
                </a:cubicBezTo>
                <a:cubicBezTo>
                  <a:pt x="3020578" y="747966"/>
                  <a:pt x="3020578" y="750875"/>
                  <a:pt x="3020578" y="756692"/>
                </a:cubicBezTo>
                <a:cubicBezTo>
                  <a:pt x="3006046" y="747966"/>
                  <a:pt x="2988607" y="739240"/>
                  <a:pt x="2974075" y="730515"/>
                </a:cubicBezTo>
                <a:cubicBezTo>
                  <a:pt x="2971169" y="730515"/>
                  <a:pt x="2971169" y="733424"/>
                  <a:pt x="2971169" y="733424"/>
                </a:cubicBezTo>
                <a:cubicBezTo>
                  <a:pt x="2985701" y="747966"/>
                  <a:pt x="3003139" y="759601"/>
                  <a:pt x="3020578" y="771236"/>
                </a:cubicBezTo>
                <a:cubicBezTo>
                  <a:pt x="3038015" y="785779"/>
                  <a:pt x="3055454" y="803230"/>
                  <a:pt x="3072892" y="817773"/>
                </a:cubicBezTo>
                <a:cubicBezTo>
                  <a:pt x="3067079" y="820682"/>
                  <a:pt x="3064173" y="820682"/>
                  <a:pt x="3064173" y="820682"/>
                </a:cubicBezTo>
                <a:cubicBezTo>
                  <a:pt x="3072892" y="829408"/>
                  <a:pt x="3081611" y="841042"/>
                  <a:pt x="3090331" y="852677"/>
                </a:cubicBezTo>
                <a:cubicBezTo>
                  <a:pt x="3096143" y="858494"/>
                  <a:pt x="3099050" y="867220"/>
                  <a:pt x="3104863" y="873037"/>
                </a:cubicBezTo>
                <a:cubicBezTo>
                  <a:pt x="3122301" y="890489"/>
                  <a:pt x="3142646" y="905032"/>
                  <a:pt x="3162991" y="922484"/>
                </a:cubicBezTo>
                <a:cubicBezTo>
                  <a:pt x="3168803" y="928301"/>
                  <a:pt x="3174616" y="937027"/>
                  <a:pt x="3180428" y="942844"/>
                </a:cubicBezTo>
                <a:cubicBezTo>
                  <a:pt x="3165896" y="931210"/>
                  <a:pt x="3148459" y="916666"/>
                  <a:pt x="3133927" y="905032"/>
                </a:cubicBezTo>
                <a:cubicBezTo>
                  <a:pt x="3116488" y="893397"/>
                  <a:pt x="3101956" y="881763"/>
                  <a:pt x="3081611" y="867220"/>
                </a:cubicBezTo>
                <a:cubicBezTo>
                  <a:pt x="3093237" y="893397"/>
                  <a:pt x="3125207" y="896306"/>
                  <a:pt x="3125207" y="925393"/>
                </a:cubicBezTo>
                <a:cubicBezTo>
                  <a:pt x="3116488" y="919575"/>
                  <a:pt x="3110675" y="910849"/>
                  <a:pt x="3104863" y="905032"/>
                </a:cubicBezTo>
                <a:cubicBezTo>
                  <a:pt x="3093237" y="896306"/>
                  <a:pt x="3078705" y="884672"/>
                  <a:pt x="3067079" y="875946"/>
                </a:cubicBezTo>
                <a:cubicBezTo>
                  <a:pt x="3052547" y="861403"/>
                  <a:pt x="3038015" y="849768"/>
                  <a:pt x="3023483" y="838134"/>
                </a:cubicBezTo>
                <a:cubicBezTo>
                  <a:pt x="3017671" y="832317"/>
                  <a:pt x="3011858" y="829408"/>
                  <a:pt x="3008951" y="823591"/>
                </a:cubicBezTo>
                <a:cubicBezTo>
                  <a:pt x="3006046" y="814865"/>
                  <a:pt x="3000232" y="811956"/>
                  <a:pt x="2994419" y="820682"/>
                </a:cubicBezTo>
                <a:cubicBezTo>
                  <a:pt x="2991514" y="817773"/>
                  <a:pt x="2991514" y="814865"/>
                  <a:pt x="2988607" y="814865"/>
                </a:cubicBezTo>
                <a:cubicBezTo>
                  <a:pt x="2976982" y="806139"/>
                  <a:pt x="2968262" y="797413"/>
                  <a:pt x="2974075" y="782870"/>
                </a:cubicBezTo>
                <a:cubicBezTo>
                  <a:pt x="2974075" y="779962"/>
                  <a:pt x="2971169" y="779962"/>
                  <a:pt x="2971169" y="777053"/>
                </a:cubicBezTo>
                <a:cubicBezTo>
                  <a:pt x="2985701" y="785779"/>
                  <a:pt x="3000232" y="797413"/>
                  <a:pt x="3014764" y="806139"/>
                </a:cubicBezTo>
                <a:cubicBezTo>
                  <a:pt x="3020578" y="809047"/>
                  <a:pt x="3026390" y="806139"/>
                  <a:pt x="3032203" y="809047"/>
                </a:cubicBezTo>
                <a:cubicBezTo>
                  <a:pt x="3032203" y="806139"/>
                  <a:pt x="3032203" y="803230"/>
                  <a:pt x="3032203" y="803230"/>
                </a:cubicBezTo>
                <a:cubicBezTo>
                  <a:pt x="3011858" y="788687"/>
                  <a:pt x="2997326" y="762509"/>
                  <a:pt x="2965356" y="768327"/>
                </a:cubicBezTo>
                <a:cubicBezTo>
                  <a:pt x="2968262" y="774144"/>
                  <a:pt x="2968262" y="777053"/>
                  <a:pt x="2971169" y="777053"/>
                </a:cubicBezTo>
                <a:cubicBezTo>
                  <a:pt x="2968262" y="777053"/>
                  <a:pt x="2965356" y="779962"/>
                  <a:pt x="2962450" y="777053"/>
                </a:cubicBezTo>
                <a:cubicBezTo>
                  <a:pt x="2947918" y="771236"/>
                  <a:pt x="2933386" y="765418"/>
                  <a:pt x="2915947" y="756692"/>
                </a:cubicBezTo>
                <a:cubicBezTo>
                  <a:pt x="2910134" y="739240"/>
                  <a:pt x="2898509" y="747966"/>
                  <a:pt x="2889790" y="747966"/>
                </a:cubicBezTo>
                <a:cubicBezTo>
                  <a:pt x="2886883" y="747966"/>
                  <a:pt x="2886883" y="747966"/>
                  <a:pt x="2886883" y="750875"/>
                </a:cubicBezTo>
                <a:cubicBezTo>
                  <a:pt x="2904322" y="759601"/>
                  <a:pt x="2918854" y="765418"/>
                  <a:pt x="2933386" y="774144"/>
                </a:cubicBezTo>
                <a:cubicBezTo>
                  <a:pt x="2933386" y="774144"/>
                  <a:pt x="2930479" y="777053"/>
                  <a:pt x="2930479" y="782870"/>
                </a:cubicBezTo>
                <a:cubicBezTo>
                  <a:pt x="2904322" y="771236"/>
                  <a:pt x="2878164" y="759601"/>
                  <a:pt x="2852007" y="745057"/>
                </a:cubicBezTo>
                <a:cubicBezTo>
                  <a:pt x="2852007" y="747966"/>
                  <a:pt x="2852007" y="747966"/>
                  <a:pt x="2852007" y="747966"/>
                </a:cubicBezTo>
                <a:cubicBezTo>
                  <a:pt x="2901415" y="779962"/>
                  <a:pt x="2950824" y="814865"/>
                  <a:pt x="3000232" y="846859"/>
                </a:cubicBezTo>
                <a:cubicBezTo>
                  <a:pt x="3000232" y="843951"/>
                  <a:pt x="3000232" y="841042"/>
                  <a:pt x="3003139" y="838134"/>
                </a:cubicBezTo>
                <a:cubicBezTo>
                  <a:pt x="3008951" y="841042"/>
                  <a:pt x="3014764" y="843951"/>
                  <a:pt x="3026390" y="849768"/>
                </a:cubicBezTo>
                <a:cubicBezTo>
                  <a:pt x="3020578" y="852677"/>
                  <a:pt x="3017671" y="855585"/>
                  <a:pt x="3008951" y="858494"/>
                </a:cubicBezTo>
                <a:cubicBezTo>
                  <a:pt x="3017671" y="858494"/>
                  <a:pt x="3023483" y="858494"/>
                  <a:pt x="3029296" y="858494"/>
                </a:cubicBezTo>
                <a:cubicBezTo>
                  <a:pt x="3043828" y="861403"/>
                  <a:pt x="3043828" y="861403"/>
                  <a:pt x="3046735" y="873037"/>
                </a:cubicBezTo>
                <a:cubicBezTo>
                  <a:pt x="3040922" y="870129"/>
                  <a:pt x="3035110" y="867220"/>
                  <a:pt x="3029296" y="864311"/>
                </a:cubicBezTo>
                <a:cubicBezTo>
                  <a:pt x="3038015" y="884672"/>
                  <a:pt x="3058360" y="893397"/>
                  <a:pt x="3061267" y="913758"/>
                </a:cubicBezTo>
                <a:cubicBezTo>
                  <a:pt x="3067079" y="925393"/>
                  <a:pt x="3072892" y="934119"/>
                  <a:pt x="3081611" y="945753"/>
                </a:cubicBezTo>
                <a:cubicBezTo>
                  <a:pt x="3075799" y="945753"/>
                  <a:pt x="3072892" y="945753"/>
                  <a:pt x="3072892" y="945753"/>
                </a:cubicBezTo>
                <a:cubicBezTo>
                  <a:pt x="3064173" y="937027"/>
                  <a:pt x="3058360" y="931210"/>
                  <a:pt x="3052547" y="928301"/>
                </a:cubicBezTo>
                <a:cubicBezTo>
                  <a:pt x="3040922" y="916666"/>
                  <a:pt x="3032203" y="905032"/>
                  <a:pt x="3017671" y="899214"/>
                </a:cubicBezTo>
                <a:cubicBezTo>
                  <a:pt x="3000232" y="893397"/>
                  <a:pt x="2988607" y="878855"/>
                  <a:pt x="2974075" y="870129"/>
                </a:cubicBezTo>
                <a:cubicBezTo>
                  <a:pt x="2965356" y="861403"/>
                  <a:pt x="2956637" y="855585"/>
                  <a:pt x="2947918" y="846859"/>
                </a:cubicBezTo>
                <a:cubicBezTo>
                  <a:pt x="2939198" y="841042"/>
                  <a:pt x="2936292" y="835225"/>
                  <a:pt x="2927573" y="829408"/>
                </a:cubicBezTo>
                <a:cubicBezTo>
                  <a:pt x="2924666" y="823591"/>
                  <a:pt x="2918854" y="817773"/>
                  <a:pt x="2913041" y="811956"/>
                </a:cubicBezTo>
                <a:cubicBezTo>
                  <a:pt x="2910134" y="814865"/>
                  <a:pt x="2910134" y="814865"/>
                  <a:pt x="2910134" y="817773"/>
                </a:cubicBezTo>
                <a:cubicBezTo>
                  <a:pt x="2913041" y="820682"/>
                  <a:pt x="2918854" y="823591"/>
                  <a:pt x="2918854" y="823591"/>
                </a:cubicBezTo>
                <a:cubicBezTo>
                  <a:pt x="2918854" y="829408"/>
                  <a:pt x="2921760" y="835225"/>
                  <a:pt x="2918854" y="835225"/>
                </a:cubicBezTo>
                <a:cubicBezTo>
                  <a:pt x="2918854" y="838134"/>
                  <a:pt x="2913041" y="841042"/>
                  <a:pt x="2910134" y="843951"/>
                </a:cubicBezTo>
                <a:cubicBezTo>
                  <a:pt x="2910134" y="838134"/>
                  <a:pt x="2910134" y="832317"/>
                  <a:pt x="2913041" y="826499"/>
                </a:cubicBezTo>
                <a:cubicBezTo>
                  <a:pt x="2898509" y="814865"/>
                  <a:pt x="2881071" y="803230"/>
                  <a:pt x="2866539" y="794504"/>
                </a:cubicBezTo>
                <a:cubicBezTo>
                  <a:pt x="2863632" y="791596"/>
                  <a:pt x="2860726" y="788687"/>
                  <a:pt x="2860726" y="788687"/>
                </a:cubicBezTo>
                <a:cubicBezTo>
                  <a:pt x="2843287" y="768327"/>
                  <a:pt x="2843287" y="768327"/>
                  <a:pt x="2820037" y="782870"/>
                </a:cubicBezTo>
                <a:cubicBezTo>
                  <a:pt x="2831662" y="794504"/>
                  <a:pt x="2834568" y="797413"/>
                  <a:pt x="2837475" y="791596"/>
                </a:cubicBezTo>
                <a:cubicBezTo>
                  <a:pt x="2843287" y="797413"/>
                  <a:pt x="2852007" y="806139"/>
                  <a:pt x="2857819" y="814865"/>
                </a:cubicBezTo>
                <a:cubicBezTo>
                  <a:pt x="2869445" y="823591"/>
                  <a:pt x="2883977" y="829408"/>
                  <a:pt x="2898509" y="838134"/>
                </a:cubicBezTo>
                <a:cubicBezTo>
                  <a:pt x="2901415" y="841042"/>
                  <a:pt x="2907228" y="841042"/>
                  <a:pt x="2910134" y="843951"/>
                </a:cubicBezTo>
                <a:cubicBezTo>
                  <a:pt x="2915947" y="846859"/>
                  <a:pt x="2918854" y="852677"/>
                  <a:pt x="2924666" y="855585"/>
                </a:cubicBezTo>
                <a:cubicBezTo>
                  <a:pt x="3017671" y="919575"/>
                  <a:pt x="3101956" y="992291"/>
                  <a:pt x="3180428" y="1076641"/>
                </a:cubicBezTo>
                <a:cubicBezTo>
                  <a:pt x="3215305" y="1114453"/>
                  <a:pt x="3247276" y="1155173"/>
                  <a:pt x="3282152" y="1195895"/>
                </a:cubicBezTo>
                <a:cubicBezTo>
                  <a:pt x="3279246" y="1166808"/>
                  <a:pt x="3267620" y="1143539"/>
                  <a:pt x="3244369" y="1126087"/>
                </a:cubicBezTo>
                <a:cubicBezTo>
                  <a:pt x="3238556" y="1123179"/>
                  <a:pt x="3235650" y="1117361"/>
                  <a:pt x="3232744" y="1114453"/>
                </a:cubicBezTo>
                <a:cubicBezTo>
                  <a:pt x="3221118" y="1099910"/>
                  <a:pt x="3209492" y="1082458"/>
                  <a:pt x="3197867" y="1067915"/>
                </a:cubicBezTo>
                <a:cubicBezTo>
                  <a:pt x="3189148" y="1059189"/>
                  <a:pt x="3177522" y="1053371"/>
                  <a:pt x="3171710" y="1044646"/>
                </a:cubicBezTo>
                <a:cubicBezTo>
                  <a:pt x="3160084" y="1030103"/>
                  <a:pt x="3151364" y="1015560"/>
                  <a:pt x="3139739" y="998108"/>
                </a:cubicBezTo>
                <a:cubicBezTo>
                  <a:pt x="3154271" y="1012651"/>
                  <a:pt x="3165896" y="1021377"/>
                  <a:pt x="3177522" y="1033012"/>
                </a:cubicBezTo>
                <a:cubicBezTo>
                  <a:pt x="3177522" y="1033012"/>
                  <a:pt x="3177522" y="1033012"/>
                  <a:pt x="3180428" y="1030103"/>
                </a:cubicBezTo>
                <a:cubicBezTo>
                  <a:pt x="3177522" y="1030103"/>
                  <a:pt x="3177522" y="1027194"/>
                  <a:pt x="3177522" y="1021377"/>
                </a:cubicBezTo>
                <a:cubicBezTo>
                  <a:pt x="3194960" y="1035920"/>
                  <a:pt x="3206586" y="1047554"/>
                  <a:pt x="3218212" y="1059189"/>
                </a:cubicBezTo>
                <a:cubicBezTo>
                  <a:pt x="3229837" y="1070824"/>
                  <a:pt x="3238556" y="1085367"/>
                  <a:pt x="3247276" y="1097001"/>
                </a:cubicBezTo>
                <a:cubicBezTo>
                  <a:pt x="3250182" y="1099910"/>
                  <a:pt x="3250182" y="1099910"/>
                  <a:pt x="3253088" y="1099910"/>
                </a:cubicBezTo>
                <a:cubicBezTo>
                  <a:pt x="3264714" y="1111544"/>
                  <a:pt x="3282152" y="1120270"/>
                  <a:pt x="3287965" y="1134813"/>
                </a:cubicBezTo>
                <a:cubicBezTo>
                  <a:pt x="3293778" y="1152265"/>
                  <a:pt x="3305403" y="1158082"/>
                  <a:pt x="3317029" y="1163899"/>
                </a:cubicBezTo>
                <a:cubicBezTo>
                  <a:pt x="3322842" y="1166808"/>
                  <a:pt x="3328655" y="1169717"/>
                  <a:pt x="3328655" y="1172625"/>
                </a:cubicBezTo>
                <a:cubicBezTo>
                  <a:pt x="3331561" y="1192986"/>
                  <a:pt x="3346092" y="1207528"/>
                  <a:pt x="3357719" y="1222072"/>
                </a:cubicBezTo>
                <a:cubicBezTo>
                  <a:pt x="3357719" y="1222072"/>
                  <a:pt x="3357719" y="1222072"/>
                  <a:pt x="3357719" y="1224981"/>
                </a:cubicBezTo>
                <a:cubicBezTo>
                  <a:pt x="3354812" y="1222072"/>
                  <a:pt x="3351906" y="1222072"/>
                  <a:pt x="3346092" y="1219163"/>
                </a:cubicBezTo>
                <a:cubicBezTo>
                  <a:pt x="3348999" y="1224981"/>
                  <a:pt x="3351906" y="1227889"/>
                  <a:pt x="3354812" y="1230798"/>
                </a:cubicBezTo>
                <a:cubicBezTo>
                  <a:pt x="3360624" y="1236615"/>
                  <a:pt x="3363531" y="1251158"/>
                  <a:pt x="3378063" y="1251158"/>
                </a:cubicBezTo>
                <a:cubicBezTo>
                  <a:pt x="3380969" y="1271518"/>
                  <a:pt x="3398408" y="1277336"/>
                  <a:pt x="3404220" y="1291879"/>
                </a:cubicBezTo>
                <a:cubicBezTo>
                  <a:pt x="3407127" y="1297696"/>
                  <a:pt x="3410033" y="1303513"/>
                  <a:pt x="3412940" y="1312239"/>
                </a:cubicBezTo>
                <a:cubicBezTo>
                  <a:pt x="3410033" y="1309330"/>
                  <a:pt x="3407127" y="1309330"/>
                  <a:pt x="3404220" y="1309330"/>
                </a:cubicBezTo>
                <a:cubicBezTo>
                  <a:pt x="3404220" y="1309330"/>
                  <a:pt x="3401315" y="1309330"/>
                  <a:pt x="3401315" y="1309330"/>
                </a:cubicBezTo>
                <a:cubicBezTo>
                  <a:pt x="3410033" y="1323874"/>
                  <a:pt x="3421659" y="1335508"/>
                  <a:pt x="3430378" y="1350052"/>
                </a:cubicBezTo>
                <a:cubicBezTo>
                  <a:pt x="3430378" y="1347143"/>
                  <a:pt x="3433284" y="1347143"/>
                  <a:pt x="3433284" y="1344234"/>
                </a:cubicBezTo>
                <a:cubicBezTo>
                  <a:pt x="3459442" y="1379138"/>
                  <a:pt x="3459442" y="1384955"/>
                  <a:pt x="3459442" y="1399498"/>
                </a:cubicBezTo>
                <a:cubicBezTo>
                  <a:pt x="3447816" y="1384955"/>
                  <a:pt x="3436191" y="1370411"/>
                  <a:pt x="3427472" y="1358777"/>
                </a:cubicBezTo>
                <a:cubicBezTo>
                  <a:pt x="3430378" y="1370411"/>
                  <a:pt x="3433284" y="1382046"/>
                  <a:pt x="3439097" y="1393681"/>
                </a:cubicBezTo>
                <a:cubicBezTo>
                  <a:pt x="3447816" y="1402407"/>
                  <a:pt x="3453629" y="1411132"/>
                  <a:pt x="3465255" y="1419858"/>
                </a:cubicBezTo>
                <a:cubicBezTo>
                  <a:pt x="3476880" y="1428584"/>
                  <a:pt x="3479787" y="1446036"/>
                  <a:pt x="3485600" y="1460579"/>
                </a:cubicBezTo>
                <a:cubicBezTo>
                  <a:pt x="3485600" y="1463487"/>
                  <a:pt x="3482693" y="1463487"/>
                  <a:pt x="3482693" y="1463487"/>
                </a:cubicBezTo>
                <a:cubicBezTo>
                  <a:pt x="3479787" y="1454762"/>
                  <a:pt x="3473974" y="1448945"/>
                  <a:pt x="3471068" y="1440219"/>
                </a:cubicBezTo>
                <a:cubicBezTo>
                  <a:pt x="3468161" y="1440219"/>
                  <a:pt x="3468161" y="1440219"/>
                  <a:pt x="3465255" y="1443127"/>
                </a:cubicBezTo>
                <a:cubicBezTo>
                  <a:pt x="3468161" y="1448945"/>
                  <a:pt x="3471068" y="1454762"/>
                  <a:pt x="3473974" y="1460579"/>
                </a:cubicBezTo>
                <a:cubicBezTo>
                  <a:pt x="3479787" y="1478031"/>
                  <a:pt x="3488506" y="1495483"/>
                  <a:pt x="3491412" y="1512934"/>
                </a:cubicBezTo>
                <a:cubicBezTo>
                  <a:pt x="3494319" y="1527477"/>
                  <a:pt x="3503038" y="1533295"/>
                  <a:pt x="3511757" y="1542021"/>
                </a:cubicBezTo>
                <a:cubicBezTo>
                  <a:pt x="3514664" y="1539112"/>
                  <a:pt x="3514664" y="1536203"/>
                  <a:pt x="3514664" y="1533295"/>
                </a:cubicBezTo>
                <a:cubicBezTo>
                  <a:pt x="3517570" y="1536203"/>
                  <a:pt x="3520476" y="1536203"/>
                  <a:pt x="3520476" y="1539112"/>
                </a:cubicBezTo>
                <a:cubicBezTo>
                  <a:pt x="3523383" y="1544929"/>
                  <a:pt x="3526289" y="1550747"/>
                  <a:pt x="3529195" y="1559472"/>
                </a:cubicBezTo>
                <a:cubicBezTo>
                  <a:pt x="3532101" y="1556564"/>
                  <a:pt x="3532101" y="1553655"/>
                  <a:pt x="3535008" y="1553655"/>
                </a:cubicBezTo>
                <a:cubicBezTo>
                  <a:pt x="3540821" y="1556564"/>
                  <a:pt x="3543727" y="1559472"/>
                  <a:pt x="3552447" y="1565289"/>
                </a:cubicBezTo>
                <a:cubicBezTo>
                  <a:pt x="3552447" y="1553655"/>
                  <a:pt x="3549540" y="1547838"/>
                  <a:pt x="3549540" y="1542021"/>
                </a:cubicBezTo>
                <a:cubicBezTo>
                  <a:pt x="3558259" y="1539112"/>
                  <a:pt x="3566979" y="1533295"/>
                  <a:pt x="3575697" y="1530386"/>
                </a:cubicBezTo>
                <a:cubicBezTo>
                  <a:pt x="3575697" y="1533295"/>
                  <a:pt x="3578604" y="1536203"/>
                  <a:pt x="3581510" y="1544929"/>
                </a:cubicBezTo>
                <a:cubicBezTo>
                  <a:pt x="3581510" y="1536203"/>
                  <a:pt x="3581510" y="1533295"/>
                  <a:pt x="3581510" y="1530386"/>
                </a:cubicBezTo>
                <a:cubicBezTo>
                  <a:pt x="3587323" y="1536203"/>
                  <a:pt x="3590229" y="1544929"/>
                  <a:pt x="3596042" y="1550747"/>
                </a:cubicBezTo>
                <a:cubicBezTo>
                  <a:pt x="3601855" y="1542021"/>
                  <a:pt x="3607668" y="1542021"/>
                  <a:pt x="3613480" y="1550747"/>
                </a:cubicBezTo>
                <a:cubicBezTo>
                  <a:pt x="3619293" y="1562381"/>
                  <a:pt x="3628012" y="1571106"/>
                  <a:pt x="3633825" y="1582741"/>
                </a:cubicBezTo>
                <a:cubicBezTo>
                  <a:pt x="3636732" y="1582741"/>
                  <a:pt x="3636732" y="1579832"/>
                  <a:pt x="3636732" y="1579832"/>
                </a:cubicBezTo>
                <a:cubicBezTo>
                  <a:pt x="3636732" y="1571106"/>
                  <a:pt x="3636732" y="1562381"/>
                  <a:pt x="3636732" y="1550747"/>
                </a:cubicBezTo>
                <a:cubicBezTo>
                  <a:pt x="3642544" y="1556564"/>
                  <a:pt x="3645451" y="1565289"/>
                  <a:pt x="3651264" y="1571106"/>
                </a:cubicBezTo>
                <a:cubicBezTo>
                  <a:pt x="3651264" y="1571106"/>
                  <a:pt x="3651264" y="1568198"/>
                  <a:pt x="3654170" y="1568198"/>
                </a:cubicBezTo>
                <a:cubicBezTo>
                  <a:pt x="3651264" y="1565289"/>
                  <a:pt x="3648357" y="1559472"/>
                  <a:pt x="3645451" y="1556564"/>
                </a:cubicBezTo>
                <a:cubicBezTo>
                  <a:pt x="3657076" y="1559472"/>
                  <a:pt x="3668702" y="1562381"/>
                  <a:pt x="3677421" y="1562381"/>
                </a:cubicBezTo>
                <a:lnTo>
                  <a:pt x="3671925" y="1499131"/>
                </a:lnTo>
                <a:lnTo>
                  <a:pt x="3697765" y="1559472"/>
                </a:lnTo>
                <a:cubicBezTo>
                  <a:pt x="3697765" y="1559472"/>
                  <a:pt x="3691953" y="1556564"/>
                  <a:pt x="3686140" y="1556564"/>
                </a:cubicBezTo>
                <a:cubicBezTo>
                  <a:pt x="3691953" y="1568198"/>
                  <a:pt x="3691953" y="1576924"/>
                  <a:pt x="3706485" y="1579832"/>
                </a:cubicBezTo>
                <a:cubicBezTo>
                  <a:pt x="3709392" y="1579832"/>
                  <a:pt x="3712297" y="1585650"/>
                  <a:pt x="3715204" y="1588558"/>
                </a:cubicBezTo>
                <a:cubicBezTo>
                  <a:pt x="3715204" y="1591467"/>
                  <a:pt x="3709392" y="1594376"/>
                  <a:pt x="3709392" y="1597284"/>
                </a:cubicBezTo>
                <a:cubicBezTo>
                  <a:pt x="3715204" y="1617644"/>
                  <a:pt x="3721017" y="1640914"/>
                  <a:pt x="3726829" y="1661274"/>
                </a:cubicBezTo>
                <a:cubicBezTo>
                  <a:pt x="3726829" y="1664182"/>
                  <a:pt x="3726829" y="1664182"/>
                  <a:pt x="3723924" y="1664182"/>
                </a:cubicBezTo>
                <a:cubicBezTo>
                  <a:pt x="3721017" y="1658366"/>
                  <a:pt x="3718111" y="1655457"/>
                  <a:pt x="3712297" y="1646731"/>
                </a:cubicBezTo>
                <a:cubicBezTo>
                  <a:pt x="3723924" y="1678725"/>
                  <a:pt x="3735549" y="1704904"/>
                  <a:pt x="3744268" y="1733989"/>
                </a:cubicBezTo>
                <a:cubicBezTo>
                  <a:pt x="3747174" y="1733989"/>
                  <a:pt x="3747174" y="1733989"/>
                  <a:pt x="3750081" y="1733989"/>
                </a:cubicBezTo>
                <a:cubicBezTo>
                  <a:pt x="3752987" y="1728172"/>
                  <a:pt x="3755893" y="1725263"/>
                  <a:pt x="3755893" y="1719446"/>
                </a:cubicBezTo>
                <a:cubicBezTo>
                  <a:pt x="3758800" y="1725263"/>
                  <a:pt x="3761706" y="1731081"/>
                  <a:pt x="3764613" y="1736898"/>
                </a:cubicBezTo>
                <a:cubicBezTo>
                  <a:pt x="3758800" y="1751441"/>
                  <a:pt x="3755893" y="1763076"/>
                  <a:pt x="3750081" y="1777618"/>
                </a:cubicBezTo>
                <a:cubicBezTo>
                  <a:pt x="3750081" y="1777618"/>
                  <a:pt x="3750081" y="1777618"/>
                  <a:pt x="3750081" y="1774710"/>
                </a:cubicBezTo>
                <a:cubicBezTo>
                  <a:pt x="3750081" y="1771801"/>
                  <a:pt x="3750081" y="1765984"/>
                  <a:pt x="3750081" y="1757259"/>
                </a:cubicBezTo>
                <a:cubicBezTo>
                  <a:pt x="3747174" y="1763076"/>
                  <a:pt x="3747174" y="1765984"/>
                  <a:pt x="3744268" y="1768893"/>
                </a:cubicBezTo>
                <a:cubicBezTo>
                  <a:pt x="3738456" y="1739807"/>
                  <a:pt x="3738456" y="1739807"/>
                  <a:pt x="3726829" y="1736898"/>
                </a:cubicBezTo>
                <a:cubicBezTo>
                  <a:pt x="3723924" y="1725263"/>
                  <a:pt x="3723924" y="1713629"/>
                  <a:pt x="3721017" y="1701995"/>
                </a:cubicBezTo>
                <a:cubicBezTo>
                  <a:pt x="3723924" y="1704904"/>
                  <a:pt x="3726829" y="1710721"/>
                  <a:pt x="3729736" y="1713629"/>
                </a:cubicBezTo>
                <a:cubicBezTo>
                  <a:pt x="3718111" y="1678725"/>
                  <a:pt x="3706485" y="1646731"/>
                  <a:pt x="3697765" y="1611827"/>
                </a:cubicBezTo>
                <a:cubicBezTo>
                  <a:pt x="3674515" y="1635096"/>
                  <a:pt x="3674515" y="1638005"/>
                  <a:pt x="3694860" y="1664182"/>
                </a:cubicBezTo>
                <a:cubicBezTo>
                  <a:pt x="3697765" y="1664182"/>
                  <a:pt x="3697765" y="1669999"/>
                  <a:pt x="3700672" y="1672908"/>
                </a:cubicBezTo>
                <a:cubicBezTo>
                  <a:pt x="3700672" y="1675817"/>
                  <a:pt x="3703579" y="1678725"/>
                  <a:pt x="3706485" y="1678725"/>
                </a:cubicBezTo>
                <a:cubicBezTo>
                  <a:pt x="3712297" y="1687451"/>
                  <a:pt x="3715204" y="1693269"/>
                  <a:pt x="3721017" y="1701995"/>
                </a:cubicBezTo>
                <a:cubicBezTo>
                  <a:pt x="3721017" y="1728172"/>
                  <a:pt x="3721017" y="1757259"/>
                  <a:pt x="3721017" y="1783436"/>
                </a:cubicBezTo>
                <a:cubicBezTo>
                  <a:pt x="3715204" y="1783436"/>
                  <a:pt x="3712297" y="1783436"/>
                  <a:pt x="3706485" y="1786345"/>
                </a:cubicBezTo>
                <a:cubicBezTo>
                  <a:pt x="3709392" y="1795071"/>
                  <a:pt x="3712297" y="1803797"/>
                  <a:pt x="3715204" y="1818339"/>
                </a:cubicBezTo>
                <a:cubicBezTo>
                  <a:pt x="3718111" y="1809614"/>
                  <a:pt x="3721017" y="1806705"/>
                  <a:pt x="3723924" y="1800888"/>
                </a:cubicBezTo>
                <a:cubicBezTo>
                  <a:pt x="3723924" y="1806705"/>
                  <a:pt x="3723924" y="1809614"/>
                  <a:pt x="3723924" y="1812523"/>
                </a:cubicBezTo>
                <a:cubicBezTo>
                  <a:pt x="3729736" y="1812523"/>
                  <a:pt x="3732643" y="1809614"/>
                  <a:pt x="3738456" y="1806705"/>
                </a:cubicBezTo>
                <a:cubicBezTo>
                  <a:pt x="3735549" y="1812523"/>
                  <a:pt x="3732643" y="1818339"/>
                  <a:pt x="3732643" y="1824156"/>
                </a:cubicBezTo>
                <a:cubicBezTo>
                  <a:pt x="3732643" y="1824156"/>
                  <a:pt x="3735549" y="1824156"/>
                  <a:pt x="3735549" y="1824156"/>
                </a:cubicBezTo>
                <a:cubicBezTo>
                  <a:pt x="3738456" y="1818339"/>
                  <a:pt x="3741361" y="1812523"/>
                  <a:pt x="3744268" y="1800888"/>
                </a:cubicBezTo>
                <a:cubicBezTo>
                  <a:pt x="3747174" y="1812523"/>
                  <a:pt x="3750081" y="1821248"/>
                  <a:pt x="3755893" y="1832882"/>
                </a:cubicBezTo>
                <a:cubicBezTo>
                  <a:pt x="3755893" y="1821248"/>
                  <a:pt x="3755893" y="1815431"/>
                  <a:pt x="3755893" y="1809614"/>
                </a:cubicBezTo>
                <a:cubicBezTo>
                  <a:pt x="3755893" y="1809614"/>
                  <a:pt x="3758800" y="1809614"/>
                  <a:pt x="3758800" y="1809614"/>
                </a:cubicBezTo>
                <a:cubicBezTo>
                  <a:pt x="3758800" y="1824156"/>
                  <a:pt x="3758800" y="1835791"/>
                  <a:pt x="3758800" y="1850334"/>
                </a:cubicBezTo>
                <a:cubicBezTo>
                  <a:pt x="3758800" y="1850334"/>
                  <a:pt x="3761706" y="1850334"/>
                  <a:pt x="3761706" y="1850334"/>
                </a:cubicBezTo>
                <a:cubicBezTo>
                  <a:pt x="3764613" y="1844517"/>
                  <a:pt x="3764613" y="1841608"/>
                  <a:pt x="3767519" y="1835791"/>
                </a:cubicBezTo>
                <a:cubicBezTo>
                  <a:pt x="3767519" y="1844517"/>
                  <a:pt x="3770425" y="1853243"/>
                  <a:pt x="3770425" y="1861969"/>
                </a:cubicBezTo>
                <a:cubicBezTo>
                  <a:pt x="3770425" y="1864878"/>
                  <a:pt x="3770425" y="1870695"/>
                  <a:pt x="3767519" y="1876512"/>
                </a:cubicBezTo>
                <a:cubicBezTo>
                  <a:pt x="3764613" y="1891055"/>
                  <a:pt x="3764613" y="1905598"/>
                  <a:pt x="3761706" y="1923050"/>
                </a:cubicBezTo>
                <a:cubicBezTo>
                  <a:pt x="3779145" y="1905598"/>
                  <a:pt x="3767519" y="1891055"/>
                  <a:pt x="3767519" y="1876512"/>
                </a:cubicBezTo>
                <a:cubicBezTo>
                  <a:pt x="3770425" y="1879420"/>
                  <a:pt x="3773332" y="1882329"/>
                  <a:pt x="3776238" y="1888146"/>
                </a:cubicBezTo>
                <a:cubicBezTo>
                  <a:pt x="3779145" y="1882329"/>
                  <a:pt x="3782051" y="1876512"/>
                  <a:pt x="3784957" y="1870695"/>
                </a:cubicBezTo>
                <a:cubicBezTo>
                  <a:pt x="3787864" y="1870695"/>
                  <a:pt x="3793677" y="1873603"/>
                  <a:pt x="3796583" y="1873603"/>
                </a:cubicBezTo>
                <a:cubicBezTo>
                  <a:pt x="3796583" y="1882329"/>
                  <a:pt x="3793677" y="1888146"/>
                  <a:pt x="3793677" y="1896872"/>
                </a:cubicBezTo>
                <a:cubicBezTo>
                  <a:pt x="3793677" y="1896872"/>
                  <a:pt x="3793677" y="1896872"/>
                  <a:pt x="3790770" y="1896872"/>
                </a:cubicBezTo>
                <a:cubicBezTo>
                  <a:pt x="3790770" y="1893964"/>
                  <a:pt x="3787864" y="1891055"/>
                  <a:pt x="3787864" y="1885238"/>
                </a:cubicBezTo>
                <a:cubicBezTo>
                  <a:pt x="3784957" y="1885238"/>
                  <a:pt x="3784957" y="1888146"/>
                  <a:pt x="3782051" y="1888146"/>
                </a:cubicBezTo>
                <a:cubicBezTo>
                  <a:pt x="3779145" y="1905598"/>
                  <a:pt x="3779145" y="1923050"/>
                  <a:pt x="3776238" y="1937593"/>
                </a:cubicBezTo>
                <a:cubicBezTo>
                  <a:pt x="3767519" y="1946319"/>
                  <a:pt x="3758800" y="1952136"/>
                  <a:pt x="3752987" y="1957954"/>
                </a:cubicBezTo>
                <a:cubicBezTo>
                  <a:pt x="3752987" y="1952136"/>
                  <a:pt x="3750081" y="1943410"/>
                  <a:pt x="3747174" y="1934684"/>
                </a:cubicBezTo>
                <a:cubicBezTo>
                  <a:pt x="3747174" y="1934684"/>
                  <a:pt x="3747174" y="1934684"/>
                  <a:pt x="3744268" y="1934684"/>
                </a:cubicBezTo>
                <a:cubicBezTo>
                  <a:pt x="3744268" y="1940502"/>
                  <a:pt x="3744268" y="1943410"/>
                  <a:pt x="3741361" y="1946319"/>
                </a:cubicBezTo>
                <a:cubicBezTo>
                  <a:pt x="3741361" y="1946319"/>
                  <a:pt x="3738456" y="1946319"/>
                  <a:pt x="3738456" y="1946319"/>
                </a:cubicBezTo>
                <a:cubicBezTo>
                  <a:pt x="3735549" y="1934684"/>
                  <a:pt x="3735549" y="1923050"/>
                  <a:pt x="3732643" y="1911416"/>
                </a:cubicBezTo>
                <a:cubicBezTo>
                  <a:pt x="3744268" y="1908507"/>
                  <a:pt x="3744268" y="1888146"/>
                  <a:pt x="3732643" y="1867786"/>
                </a:cubicBezTo>
                <a:cubicBezTo>
                  <a:pt x="3729736" y="1882329"/>
                  <a:pt x="3729736" y="1893964"/>
                  <a:pt x="3726829" y="1905598"/>
                </a:cubicBezTo>
                <a:cubicBezTo>
                  <a:pt x="3726829" y="1902690"/>
                  <a:pt x="3723924" y="1899781"/>
                  <a:pt x="3723924" y="1896872"/>
                </a:cubicBezTo>
                <a:cubicBezTo>
                  <a:pt x="3723924" y="1911416"/>
                  <a:pt x="3726829" y="1925958"/>
                  <a:pt x="3721017" y="1937593"/>
                </a:cubicBezTo>
                <a:cubicBezTo>
                  <a:pt x="3715204" y="1952136"/>
                  <a:pt x="3712297" y="1966680"/>
                  <a:pt x="3712297" y="1981222"/>
                </a:cubicBezTo>
                <a:cubicBezTo>
                  <a:pt x="3706485" y="1987039"/>
                  <a:pt x="3700672" y="1989948"/>
                  <a:pt x="3694860" y="1992857"/>
                </a:cubicBezTo>
                <a:cubicBezTo>
                  <a:pt x="3706485" y="2016126"/>
                  <a:pt x="3706485" y="2016126"/>
                  <a:pt x="3721017" y="2013218"/>
                </a:cubicBezTo>
                <a:cubicBezTo>
                  <a:pt x="3718111" y="2019035"/>
                  <a:pt x="3712297" y="2024852"/>
                  <a:pt x="3712297" y="2030669"/>
                </a:cubicBezTo>
                <a:cubicBezTo>
                  <a:pt x="3709392" y="2039395"/>
                  <a:pt x="3709392" y="2045212"/>
                  <a:pt x="3709392" y="2053938"/>
                </a:cubicBezTo>
                <a:cubicBezTo>
                  <a:pt x="3709392" y="2059755"/>
                  <a:pt x="3709392" y="2068481"/>
                  <a:pt x="3709392" y="2074298"/>
                </a:cubicBezTo>
                <a:cubicBezTo>
                  <a:pt x="3712297" y="2074298"/>
                  <a:pt x="3712297" y="2074298"/>
                  <a:pt x="3712297" y="2074298"/>
                </a:cubicBezTo>
                <a:cubicBezTo>
                  <a:pt x="3712297" y="2071390"/>
                  <a:pt x="3712297" y="2068481"/>
                  <a:pt x="3715204" y="2065573"/>
                </a:cubicBezTo>
                <a:cubicBezTo>
                  <a:pt x="3721017" y="2068481"/>
                  <a:pt x="3723924" y="2085932"/>
                  <a:pt x="3718111" y="2109202"/>
                </a:cubicBezTo>
                <a:cubicBezTo>
                  <a:pt x="3721017" y="2106293"/>
                  <a:pt x="3723924" y="2106293"/>
                  <a:pt x="3726829" y="2106293"/>
                </a:cubicBezTo>
                <a:cubicBezTo>
                  <a:pt x="3729736" y="2126653"/>
                  <a:pt x="3741361" y="2144105"/>
                  <a:pt x="3735549" y="2164466"/>
                </a:cubicBezTo>
                <a:cubicBezTo>
                  <a:pt x="3735549" y="2164466"/>
                  <a:pt x="3735549" y="2167375"/>
                  <a:pt x="3735549" y="2167375"/>
                </a:cubicBezTo>
                <a:cubicBezTo>
                  <a:pt x="3738456" y="2170283"/>
                  <a:pt x="3738456" y="2170283"/>
                  <a:pt x="3741361" y="2170283"/>
                </a:cubicBezTo>
                <a:cubicBezTo>
                  <a:pt x="3744268" y="2155740"/>
                  <a:pt x="3750081" y="2138288"/>
                  <a:pt x="3752987" y="2123745"/>
                </a:cubicBezTo>
                <a:cubicBezTo>
                  <a:pt x="3755893" y="2129562"/>
                  <a:pt x="3758800" y="2135379"/>
                  <a:pt x="3761706" y="2141196"/>
                </a:cubicBezTo>
                <a:cubicBezTo>
                  <a:pt x="3764613" y="2135379"/>
                  <a:pt x="3761706" y="2123745"/>
                  <a:pt x="3779145" y="2129562"/>
                </a:cubicBezTo>
                <a:cubicBezTo>
                  <a:pt x="3776238" y="2123745"/>
                  <a:pt x="3773332" y="2117928"/>
                  <a:pt x="3770425" y="2115019"/>
                </a:cubicBezTo>
                <a:cubicBezTo>
                  <a:pt x="3770425" y="2112111"/>
                  <a:pt x="3770425" y="2103385"/>
                  <a:pt x="3770425" y="2103385"/>
                </a:cubicBezTo>
                <a:cubicBezTo>
                  <a:pt x="3784957" y="2097567"/>
                  <a:pt x="3779145" y="2085932"/>
                  <a:pt x="3779145" y="2077207"/>
                </a:cubicBezTo>
                <a:cubicBezTo>
                  <a:pt x="3782051" y="2065573"/>
                  <a:pt x="3784957" y="2051029"/>
                  <a:pt x="3787864" y="2039395"/>
                </a:cubicBezTo>
                <a:cubicBezTo>
                  <a:pt x="3787864" y="2036486"/>
                  <a:pt x="3796583" y="2033577"/>
                  <a:pt x="3799489" y="2033577"/>
                </a:cubicBezTo>
                <a:cubicBezTo>
                  <a:pt x="3802396" y="2030669"/>
                  <a:pt x="3805302" y="2036486"/>
                  <a:pt x="3805302" y="2039395"/>
                </a:cubicBezTo>
                <a:cubicBezTo>
                  <a:pt x="3805302" y="2051029"/>
                  <a:pt x="3808209" y="2068481"/>
                  <a:pt x="3802396" y="2080115"/>
                </a:cubicBezTo>
                <a:cubicBezTo>
                  <a:pt x="3793677" y="2091750"/>
                  <a:pt x="3802396" y="2097567"/>
                  <a:pt x="3799489" y="2109202"/>
                </a:cubicBezTo>
                <a:cubicBezTo>
                  <a:pt x="3802396" y="2109202"/>
                  <a:pt x="3802396" y="2109202"/>
                  <a:pt x="3802396" y="2109202"/>
                </a:cubicBezTo>
                <a:cubicBezTo>
                  <a:pt x="3808209" y="2097567"/>
                  <a:pt x="3814021" y="2085932"/>
                  <a:pt x="3816928" y="2077207"/>
                </a:cubicBezTo>
                <a:cubicBezTo>
                  <a:pt x="3819834" y="2077207"/>
                  <a:pt x="3822741" y="2077207"/>
                  <a:pt x="3822741" y="2077207"/>
                </a:cubicBezTo>
                <a:cubicBezTo>
                  <a:pt x="3822741" y="2068481"/>
                  <a:pt x="3822741" y="2059755"/>
                  <a:pt x="3816928" y="2053938"/>
                </a:cubicBezTo>
                <a:cubicBezTo>
                  <a:pt x="3808209" y="2042303"/>
                  <a:pt x="3814021" y="2033577"/>
                  <a:pt x="3816928" y="2024852"/>
                </a:cubicBezTo>
                <a:cubicBezTo>
                  <a:pt x="3816928" y="2027760"/>
                  <a:pt x="3819834" y="2033577"/>
                  <a:pt x="3819834" y="2036486"/>
                </a:cubicBezTo>
                <a:cubicBezTo>
                  <a:pt x="3828553" y="2036486"/>
                  <a:pt x="3837272" y="2036486"/>
                  <a:pt x="3845992" y="2036486"/>
                </a:cubicBezTo>
                <a:cubicBezTo>
                  <a:pt x="3845992" y="2045212"/>
                  <a:pt x="3843085" y="2053938"/>
                  <a:pt x="3840179" y="2062664"/>
                </a:cubicBezTo>
                <a:cubicBezTo>
                  <a:pt x="3845992" y="2059755"/>
                  <a:pt x="3845992" y="2059755"/>
                  <a:pt x="3851804" y="2059755"/>
                </a:cubicBezTo>
                <a:cubicBezTo>
                  <a:pt x="3848898" y="2074298"/>
                  <a:pt x="3845992" y="2088841"/>
                  <a:pt x="3843085" y="2103385"/>
                </a:cubicBezTo>
                <a:cubicBezTo>
                  <a:pt x="3840179" y="2103385"/>
                  <a:pt x="3837272" y="2100476"/>
                  <a:pt x="3834366" y="2100476"/>
                </a:cubicBezTo>
                <a:cubicBezTo>
                  <a:pt x="3834366" y="2109202"/>
                  <a:pt x="3834366" y="2117928"/>
                  <a:pt x="3831460" y="2123745"/>
                </a:cubicBezTo>
                <a:cubicBezTo>
                  <a:pt x="3825647" y="2132470"/>
                  <a:pt x="3816928" y="2144105"/>
                  <a:pt x="3822741" y="2158648"/>
                </a:cubicBezTo>
                <a:cubicBezTo>
                  <a:pt x="3825647" y="2161557"/>
                  <a:pt x="3819834" y="2170283"/>
                  <a:pt x="3819834" y="2179008"/>
                </a:cubicBezTo>
                <a:cubicBezTo>
                  <a:pt x="3816928" y="2170283"/>
                  <a:pt x="3814021" y="2161557"/>
                  <a:pt x="3811115" y="2155740"/>
                </a:cubicBezTo>
                <a:cubicBezTo>
                  <a:pt x="3811115" y="2152831"/>
                  <a:pt x="3808209" y="2152831"/>
                  <a:pt x="3808209" y="2152831"/>
                </a:cubicBezTo>
                <a:cubicBezTo>
                  <a:pt x="3805302" y="2164466"/>
                  <a:pt x="3799489" y="2173191"/>
                  <a:pt x="3796583" y="2184826"/>
                </a:cubicBezTo>
                <a:cubicBezTo>
                  <a:pt x="3796583" y="2184826"/>
                  <a:pt x="3796583" y="2184826"/>
                  <a:pt x="3793677" y="2184826"/>
                </a:cubicBezTo>
                <a:cubicBezTo>
                  <a:pt x="3793677" y="2179008"/>
                  <a:pt x="3793677" y="2173191"/>
                  <a:pt x="3796583" y="2167375"/>
                </a:cubicBezTo>
                <a:cubicBezTo>
                  <a:pt x="3793677" y="2167375"/>
                  <a:pt x="3793677" y="2167375"/>
                  <a:pt x="3793677" y="2167375"/>
                </a:cubicBezTo>
                <a:cubicBezTo>
                  <a:pt x="3787864" y="2176100"/>
                  <a:pt x="3782051" y="2184826"/>
                  <a:pt x="3779145" y="2196460"/>
                </a:cubicBezTo>
                <a:cubicBezTo>
                  <a:pt x="3776238" y="2196460"/>
                  <a:pt x="3776238" y="2193552"/>
                  <a:pt x="3773332" y="2193552"/>
                </a:cubicBezTo>
                <a:cubicBezTo>
                  <a:pt x="3773332" y="2184826"/>
                  <a:pt x="3770425" y="2176100"/>
                  <a:pt x="3770425" y="2167375"/>
                </a:cubicBezTo>
                <a:cubicBezTo>
                  <a:pt x="3758800" y="2196460"/>
                  <a:pt x="3752987" y="2225547"/>
                  <a:pt x="3755893" y="2257542"/>
                </a:cubicBezTo>
                <a:cubicBezTo>
                  <a:pt x="3755893" y="2260450"/>
                  <a:pt x="3758800" y="2260450"/>
                  <a:pt x="3758800" y="2260450"/>
                </a:cubicBezTo>
                <a:cubicBezTo>
                  <a:pt x="3764613" y="2248816"/>
                  <a:pt x="3767519" y="2237181"/>
                  <a:pt x="3770425" y="2222638"/>
                </a:cubicBezTo>
                <a:cubicBezTo>
                  <a:pt x="3770425" y="2225547"/>
                  <a:pt x="3770425" y="2225547"/>
                  <a:pt x="3773332" y="2225547"/>
                </a:cubicBezTo>
                <a:cubicBezTo>
                  <a:pt x="3770425" y="2242998"/>
                  <a:pt x="3767519" y="2263359"/>
                  <a:pt x="3761706" y="2283719"/>
                </a:cubicBezTo>
                <a:cubicBezTo>
                  <a:pt x="3758800" y="2274993"/>
                  <a:pt x="3755893" y="2269176"/>
                  <a:pt x="3752987" y="2260450"/>
                </a:cubicBezTo>
                <a:cubicBezTo>
                  <a:pt x="3735549" y="2280810"/>
                  <a:pt x="3752987" y="2306988"/>
                  <a:pt x="3735549" y="2324440"/>
                </a:cubicBezTo>
                <a:cubicBezTo>
                  <a:pt x="3735549" y="2292445"/>
                  <a:pt x="3735549" y="2260450"/>
                  <a:pt x="3735549" y="2228455"/>
                </a:cubicBezTo>
                <a:cubicBezTo>
                  <a:pt x="3735549" y="2228455"/>
                  <a:pt x="3732643" y="2228455"/>
                  <a:pt x="3732643" y="2228455"/>
                </a:cubicBezTo>
                <a:cubicBezTo>
                  <a:pt x="3729736" y="2237181"/>
                  <a:pt x="3726829" y="2245907"/>
                  <a:pt x="3726829" y="2251724"/>
                </a:cubicBezTo>
                <a:cubicBezTo>
                  <a:pt x="3732643" y="2269176"/>
                  <a:pt x="3715204" y="2274993"/>
                  <a:pt x="3715204" y="2286627"/>
                </a:cubicBezTo>
                <a:cubicBezTo>
                  <a:pt x="3715204" y="2286627"/>
                  <a:pt x="3715204" y="2286627"/>
                  <a:pt x="3712297" y="2289536"/>
                </a:cubicBezTo>
                <a:cubicBezTo>
                  <a:pt x="3709392" y="2295353"/>
                  <a:pt x="3703579" y="2301171"/>
                  <a:pt x="3703579" y="2309897"/>
                </a:cubicBezTo>
                <a:cubicBezTo>
                  <a:pt x="3703579" y="2321532"/>
                  <a:pt x="3709392" y="2333165"/>
                  <a:pt x="3709392" y="2347709"/>
                </a:cubicBezTo>
                <a:cubicBezTo>
                  <a:pt x="3694860" y="2362252"/>
                  <a:pt x="3706485" y="2414607"/>
                  <a:pt x="3726829" y="2423333"/>
                </a:cubicBezTo>
                <a:cubicBezTo>
                  <a:pt x="3721017" y="2429150"/>
                  <a:pt x="3715204" y="2434967"/>
                  <a:pt x="3709392" y="2440784"/>
                </a:cubicBezTo>
                <a:cubicBezTo>
                  <a:pt x="3709392" y="2437876"/>
                  <a:pt x="3706485" y="2432059"/>
                  <a:pt x="3706485" y="2426242"/>
                </a:cubicBezTo>
                <a:cubicBezTo>
                  <a:pt x="3703579" y="2432059"/>
                  <a:pt x="3700672" y="2434967"/>
                  <a:pt x="3700672" y="2437876"/>
                </a:cubicBezTo>
                <a:cubicBezTo>
                  <a:pt x="3694860" y="2434967"/>
                  <a:pt x="3691953" y="2432059"/>
                  <a:pt x="3691953" y="2432059"/>
                </a:cubicBezTo>
                <a:cubicBezTo>
                  <a:pt x="3665796" y="2452419"/>
                  <a:pt x="3662889" y="2481505"/>
                  <a:pt x="3654170" y="2504774"/>
                </a:cubicBezTo>
                <a:cubicBezTo>
                  <a:pt x="3657076" y="2507683"/>
                  <a:pt x="3659983" y="2507683"/>
                  <a:pt x="3662889" y="2507683"/>
                </a:cubicBezTo>
                <a:cubicBezTo>
                  <a:pt x="3659983" y="2510592"/>
                  <a:pt x="3659983" y="2513500"/>
                  <a:pt x="3657076" y="2513500"/>
                </a:cubicBezTo>
                <a:cubicBezTo>
                  <a:pt x="3639638" y="2516409"/>
                  <a:pt x="3651264" y="2536769"/>
                  <a:pt x="3639638" y="2542586"/>
                </a:cubicBezTo>
                <a:cubicBezTo>
                  <a:pt x="3645451" y="2551312"/>
                  <a:pt x="3636732" y="2560038"/>
                  <a:pt x="3636732" y="2568764"/>
                </a:cubicBezTo>
                <a:cubicBezTo>
                  <a:pt x="3636732" y="2580399"/>
                  <a:pt x="3633825" y="2594941"/>
                  <a:pt x="3639638" y="2603667"/>
                </a:cubicBezTo>
                <a:cubicBezTo>
                  <a:pt x="3645451" y="2615302"/>
                  <a:pt x="3651264" y="2626937"/>
                  <a:pt x="3645451" y="2638571"/>
                </a:cubicBezTo>
                <a:cubicBezTo>
                  <a:pt x="3642544" y="2650205"/>
                  <a:pt x="3645451" y="2664749"/>
                  <a:pt x="3636732" y="2670566"/>
                </a:cubicBezTo>
                <a:cubicBezTo>
                  <a:pt x="3625106" y="2682201"/>
                  <a:pt x="3630919" y="2696743"/>
                  <a:pt x="3625106" y="2708378"/>
                </a:cubicBezTo>
                <a:cubicBezTo>
                  <a:pt x="3625106" y="2708378"/>
                  <a:pt x="3625106" y="2711287"/>
                  <a:pt x="3628012" y="2714195"/>
                </a:cubicBezTo>
                <a:cubicBezTo>
                  <a:pt x="3630919" y="2708378"/>
                  <a:pt x="3633825" y="2705469"/>
                  <a:pt x="3636732" y="2702560"/>
                </a:cubicBezTo>
                <a:cubicBezTo>
                  <a:pt x="3636732" y="2705469"/>
                  <a:pt x="3639638" y="2705469"/>
                  <a:pt x="3639638" y="2711287"/>
                </a:cubicBezTo>
                <a:cubicBezTo>
                  <a:pt x="3651264" y="2673475"/>
                  <a:pt x="3662889" y="2641479"/>
                  <a:pt x="3677421" y="2609485"/>
                </a:cubicBezTo>
                <a:cubicBezTo>
                  <a:pt x="3677421" y="2609485"/>
                  <a:pt x="3680328" y="2609485"/>
                  <a:pt x="3680328" y="2612393"/>
                </a:cubicBezTo>
                <a:cubicBezTo>
                  <a:pt x="3683234" y="2612393"/>
                  <a:pt x="3686140" y="2609485"/>
                  <a:pt x="3689047" y="2609485"/>
                </a:cubicBezTo>
                <a:cubicBezTo>
                  <a:pt x="3686140" y="2621119"/>
                  <a:pt x="3689047" y="2632754"/>
                  <a:pt x="3697765" y="2632754"/>
                </a:cubicBezTo>
                <a:cubicBezTo>
                  <a:pt x="3700672" y="2641479"/>
                  <a:pt x="3706485" y="2647297"/>
                  <a:pt x="3706485" y="2653114"/>
                </a:cubicBezTo>
                <a:cubicBezTo>
                  <a:pt x="3706485" y="2658931"/>
                  <a:pt x="3700672" y="2664749"/>
                  <a:pt x="3700672" y="2670566"/>
                </a:cubicBezTo>
                <a:cubicBezTo>
                  <a:pt x="3697765" y="2682201"/>
                  <a:pt x="3694860" y="2690926"/>
                  <a:pt x="3694860" y="2699652"/>
                </a:cubicBezTo>
                <a:cubicBezTo>
                  <a:pt x="3694860" y="2705469"/>
                  <a:pt x="3694860" y="2708378"/>
                  <a:pt x="3694860" y="2714195"/>
                </a:cubicBezTo>
                <a:cubicBezTo>
                  <a:pt x="3697765" y="2725830"/>
                  <a:pt x="3694860" y="2731647"/>
                  <a:pt x="3683234" y="2737464"/>
                </a:cubicBezTo>
                <a:cubicBezTo>
                  <a:pt x="3683234" y="2734556"/>
                  <a:pt x="3683234" y="2728739"/>
                  <a:pt x="3683234" y="2720013"/>
                </a:cubicBezTo>
                <a:cubicBezTo>
                  <a:pt x="3671608" y="2743281"/>
                  <a:pt x="3659983" y="2763642"/>
                  <a:pt x="3651264" y="2781094"/>
                </a:cubicBezTo>
                <a:cubicBezTo>
                  <a:pt x="3648357" y="2789819"/>
                  <a:pt x="3639638" y="2795636"/>
                  <a:pt x="3639638" y="2801454"/>
                </a:cubicBezTo>
                <a:cubicBezTo>
                  <a:pt x="3636732" y="2827632"/>
                  <a:pt x="3604761" y="2833449"/>
                  <a:pt x="3598949" y="2856717"/>
                </a:cubicBezTo>
                <a:cubicBezTo>
                  <a:pt x="3590229" y="2853809"/>
                  <a:pt x="3590229" y="2856717"/>
                  <a:pt x="3593136" y="2862535"/>
                </a:cubicBezTo>
                <a:cubicBezTo>
                  <a:pt x="3593136" y="2865444"/>
                  <a:pt x="3590229" y="2868352"/>
                  <a:pt x="3590229" y="2868352"/>
                </a:cubicBezTo>
                <a:cubicBezTo>
                  <a:pt x="3581510" y="2879987"/>
                  <a:pt x="3569885" y="2888713"/>
                  <a:pt x="3561165" y="2897438"/>
                </a:cubicBezTo>
                <a:cubicBezTo>
                  <a:pt x="3558259" y="2903255"/>
                  <a:pt x="3552447" y="2911981"/>
                  <a:pt x="3552447" y="2914890"/>
                </a:cubicBezTo>
                <a:cubicBezTo>
                  <a:pt x="3555353" y="2926525"/>
                  <a:pt x="3546633" y="2932342"/>
                  <a:pt x="3540821" y="2938159"/>
                </a:cubicBezTo>
                <a:cubicBezTo>
                  <a:pt x="3535008" y="2941068"/>
                  <a:pt x="3529195" y="2941068"/>
                  <a:pt x="3526289" y="2943976"/>
                </a:cubicBezTo>
                <a:cubicBezTo>
                  <a:pt x="3508851" y="2961428"/>
                  <a:pt x="3494319" y="2978880"/>
                  <a:pt x="3482693" y="2999240"/>
                </a:cubicBezTo>
                <a:cubicBezTo>
                  <a:pt x="3473974" y="3013783"/>
                  <a:pt x="3468161" y="3028327"/>
                  <a:pt x="3462348" y="3045778"/>
                </a:cubicBezTo>
                <a:cubicBezTo>
                  <a:pt x="3462348" y="3045778"/>
                  <a:pt x="3465255" y="3048687"/>
                  <a:pt x="3465255" y="3048687"/>
                </a:cubicBezTo>
                <a:cubicBezTo>
                  <a:pt x="3468161" y="3042870"/>
                  <a:pt x="3471068" y="3034144"/>
                  <a:pt x="3473974" y="3034144"/>
                </a:cubicBezTo>
                <a:cubicBezTo>
                  <a:pt x="3491412" y="3042870"/>
                  <a:pt x="3491412" y="3025418"/>
                  <a:pt x="3497225" y="3016692"/>
                </a:cubicBezTo>
                <a:cubicBezTo>
                  <a:pt x="3505944" y="3002148"/>
                  <a:pt x="3511757" y="2987606"/>
                  <a:pt x="3517570" y="2973063"/>
                </a:cubicBezTo>
                <a:cubicBezTo>
                  <a:pt x="3520476" y="2973063"/>
                  <a:pt x="3520476" y="2973063"/>
                  <a:pt x="3520476" y="2973063"/>
                </a:cubicBezTo>
                <a:cubicBezTo>
                  <a:pt x="3517570" y="2984697"/>
                  <a:pt x="3511757" y="2999240"/>
                  <a:pt x="3505944" y="3010874"/>
                </a:cubicBezTo>
                <a:cubicBezTo>
                  <a:pt x="3508851" y="3007966"/>
                  <a:pt x="3511757" y="3007966"/>
                  <a:pt x="3514664" y="3007966"/>
                </a:cubicBezTo>
                <a:cubicBezTo>
                  <a:pt x="3511757" y="3013783"/>
                  <a:pt x="3508851" y="3016692"/>
                  <a:pt x="3505944" y="3022509"/>
                </a:cubicBezTo>
                <a:cubicBezTo>
                  <a:pt x="3500132" y="3028327"/>
                  <a:pt x="3497225" y="3034144"/>
                  <a:pt x="3491412" y="3039961"/>
                </a:cubicBezTo>
                <a:cubicBezTo>
                  <a:pt x="3482693" y="3048687"/>
                  <a:pt x="3491412" y="3054504"/>
                  <a:pt x="3491412" y="3063230"/>
                </a:cubicBezTo>
                <a:cubicBezTo>
                  <a:pt x="3505944" y="3051595"/>
                  <a:pt x="3514664" y="3039961"/>
                  <a:pt x="3526289" y="3028327"/>
                </a:cubicBezTo>
                <a:cubicBezTo>
                  <a:pt x="3526289" y="3028327"/>
                  <a:pt x="3523383" y="3028327"/>
                  <a:pt x="3523383" y="3025418"/>
                </a:cubicBezTo>
                <a:cubicBezTo>
                  <a:pt x="3520476" y="3031235"/>
                  <a:pt x="3514664" y="3037053"/>
                  <a:pt x="3511757" y="3039961"/>
                </a:cubicBezTo>
                <a:cubicBezTo>
                  <a:pt x="3505944" y="3045778"/>
                  <a:pt x="3503038" y="3048687"/>
                  <a:pt x="3497225" y="3051595"/>
                </a:cubicBezTo>
                <a:cubicBezTo>
                  <a:pt x="3497225" y="3051595"/>
                  <a:pt x="3497225" y="3048687"/>
                  <a:pt x="3494319" y="3048687"/>
                </a:cubicBezTo>
                <a:cubicBezTo>
                  <a:pt x="3500132" y="3045778"/>
                  <a:pt x="3505944" y="3039961"/>
                  <a:pt x="3511757" y="3037053"/>
                </a:cubicBezTo>
                <a:cubicBezTo>
                  <a:pt x="3508851" y="3037053"/>
                  <a:pt x="3508851" y="3034144"/>
                  <a:pt x="3508851" y="3034144"/>
                </a:cubicBezTo>
                <a:cubicBezTo>
                  <a:pt x="3505944" y="3034144"/>
                  <a:pt x="3503038" y="3037053"/>
                  <a:pt x="3500132" y="3037053"/>
                </a:cubicBezTo>
                <a:cubicBezTo>
                  <a:pt x="3505944" y="3028327"/>
                  <a:pt x="3511757" y="3022509"/>
                  <a:pt x="3520476" y="3016692"/>
                </a:cubicBezTo>
                <a:cubicBezTo>
                  <a:pt x="3523383" y="3013783"/>
                  <a:pt x="3529195" y="3010874"/>
                  <a:pt x="3532101" y="3005057"/>
                </a:cubicBezTo>
                <a:cubicBezTo>
                  <a:pt x="3537915" y="2996331"/>
                  <a:pt x="3543727" y="2993423"/>
                  <a:pt x="3555353" y="2993423"/>
                </a:cubicBezTo>
                <a:cubicBezTo>
                  <a:pt x="3564072" y="2993423"/>
                  <a:pt x="3572791" y="2990515"/>
                  <a:pt x="3575697" y="2978880"/>
                </a:cubicBezTo>
                <a:cubicBezTo>
                  <a:pt x="3578604" y="2967245"/>
                  <a:pt x="3587323" y="2958519"/>
                  <a:pt x="3593136" y="2946885"/>
                </a:cubicBezTo>
                <a:cubicBezTo>
                  <a:pt x="3593136" y="2946885"/>
                  <a:pt x="3596042" y="2943976"/>
                  <a:pt x="3596042" y="2941068"/>
                </a:cubicBezTo>
                <a:cubicBezTo>
                  <a:pt x="3596042" y="2929433"/>
                  <a:pt x="3596042" y="2929433"/>
                  <a:pt x="3607668" y="2926525"/>
                </a:cubicBezTo>
                <a:cubicBezTo>
                  <a:pt x="3604761" y="2938159"/>
                  <a:pt x="3601855" y="2949793"/>
                  <a:pt x="3598949" y="2961428"/>
                </a:cubicBezTo>
                <a:cubicBezTo>
                  <a:pt x="3596042" y="2970154"/>
                  <a:pt x="3590229" y="2975971"/>
                  <a:pt x="3587323" y="2984697"/>
                </a:cubicBezTo>
                <a:cubicBezTo>
                  <a:pt x="3581510" y="2993423"/>
                  <a:pt x="3569885" y="3005057"/>
                  <a:pt x="3569885" y="3013783"/>
                </a:cubicBezTo>
                <a:cubicBezTo>
                  <a:pt x="3572791" y="3031235"/>
                  <a:pt x="3555353" y="3031235"/>
                  <a:pt x="3552447" y="3045778"/>
                </a:cubicBezTo>
                <a:cubicBezTo>
                  <a:pt x="3549540" y="3048687"/>
                  <a:pt x="3543727" y="3051595"/>
                  <a:pt x="3540821" y="3054504"/>
                </a:cubicBezTo>
                <a:cubicBezTo>
                  <a:pt x="3540821" y="3057412"/>
                  <a:pt x="3543727" y="3057412"/>
                  <a:pt x="3543727" y="3057412"/>
                </a:cubicBezTo>
                <a:cubicBezTo>
                  <a:pt x="3546633" y="3057412"/>
                  <a:pt x="3549540" y="3054504"/>
                  <a:pt x="3552447" y="3051595"/>
                </a:cubicBezTo>
                <a:cubicBezTo>
                  <a:pt x="3549540" y="3066138"/>
                  <a:pt x="3535008" y="3074864"/>
                  <a:pt x="3523383" y="3077773"/>
                </a:cubicBezTo>
                <a:cubicBezTo>
                  <a:pt x="3514664" y="3077773"/>
                  <a:pt x="3508851" y="3086499"/>
                  <a:pt x="3500132" y="3092316"/>
                </a:cubicBezTo>
                <a:cubicBezTo>
                  <a:pt x="3503038" y="3095225"/>
                  <a:pt x="3503038" y="3095225"/>
                  <a:pt x="3503038" y="3095225"/>
                </a:cubicBezTo>
                <a:cubicBezTo>
                  <a:pt x="3505944" y="3095225"/>
                  <a:pt x="3508851" y="3092316"/>
                  <a:pt x="3514664" y="3089408"/>
                </a:cubicBezTo>
                <a:cubicBezTo>
                  <a:pt x="3511757" y="3101042"/>
                  <a:pt x="3508851" y="3106859"/>
                  <a:pt x="3505944" y="3112676"/>
                </a:cubicBezTo>
                <a:cubicBezTo>
                  <a:pt x="3497225" y="3124311"/>
                  <a:pt x="3491412" y="3135946"/>
                  <a:pt x="3482693" y="3147580"/>
                </a:cubicBezTo>
                <a:cubicBezTo>
                  <a:pt x="3482693" y="3150488"/>
                  <a:pt x="3479787" y="3153397"/>
                  <a:pt x="3479787" y="3156305"/>
                </a:cubicBezTo>
                <a:cubicBezTo>
                  <a:pt x="3482693" y="3167940"/>
                  <a:pt x="3476880" y="3179575"/>
                  <a:pt x="3471068" y="3188301"/>
                </a:cubicBezTo>
                <a:cubicBezTo>
                  <a:pt x="3468161" y="3194118"/>
                  <a:pt x="3465255" y="3199935"/>
                  <a:pt x="3462348" y="3205752"/>
                </a:cubicBezTo>
                <a:cubicBezTo>
                  <a:pt x="3459442" y="3214478"/>
                  <a:pt x="3459442" y="3223204"/>
                  <a:pt x="3444910" y="3223204"/>
                </a:cubicBezTo>
                <a:cubicBezTo>
                  <a:pt x="3442004" y="3223204"/>
                  <a:pt x="3436191" y="3229021"/>
                  <a:pt x="3433284" y="3234839"/>
                </a:cubicBezTo>
                <a:cubicBezTo>
                  <a:pt x="3421659" y="3246473"/>
                  <a:pt x="3412940" y="3258107"/>
                  <a:pt x="3401315" y="3269742"/>
                </a:cubicBezTo>
                <a:cubicBezTo>
                  <a:pt x="3401315" y="3269742"/>
                  <a:pt x="3401315" y="3266833"/>
                  <a:pt x="3398408" y="3266833"/>
                </a:cubicBezTo>
                <a:cubicBezTo>
                  <a:pt x="3410033" y="3255199"/>
                  <a:pt x="3421659" y="3240656"/>
                  <a:pt x="3433284" y="3229021"/>
                </a:cubicBezTo>
                <a:cubicBezTo>
                  <a:pt x="3430378" y="3229021"/>
                  <a:pt x="3427472" y="3226113"/>
                  <a:pt x="3427472" y="3226113"/>
                </a:cubicBezTo>
                <a:cubicBezTo>
                  <a:pt x="3392595" y="3266833"/>
                  <a:pt x="3357719" y="3307554"/>
                  <a:pt x="3322842" y="3348275"/>
                </a:cubicBezTo>
                <a:cubicBezTo>
                  <a:pt x="3325748" y="3348275"/>
                  <a:pt x="3325748" y="3348275"/>
                  <a:pt x="3325748" y="3351184"/>
                </a:cubicBezTo>
                <a:cubicBezTo>
                  <a:pt x="3328655" y="3348275"/>
                  <a:pt x="3331561" y="3345367"/>
                  <a:pt x="3334467" y="3345367"/>
                </a:cubicBezTo>
                <a:cubicBezTo>
                  <a:pt x="3328655" y="3359909"/>
                  <a:pt x="3319935" y="3371544"/>
                  <a:pt x="3311216" y="3383178"/>
                </a:cubicBezTo>
                <a:cubicBezTo>
                  <a:pt x="3308310" y="3386087"/>
                  <a:pt x="3302497" y="3388996"/>
                  <a:pt x="3299591" y="3391904"/>
                </a:cubicBezTo>
                <a:cubicBezTo>
                  <a:pt x="3285059" y="3403539"/>
                  <a:pt x="3273433" y="3418082"/>
                  <a:pt x="3264714" y="3438442"/>
                </a:cubicBezTo>
                <a:cubicBezTo>
                  <a:pt x="3285059" y="3435534"/>
                  <a:pt x="3290871" y="3426808"/>
                  <a:pt x="3287965" y="3409356"/>
                </a:cubicBezTo>
                <a:cubicBezTo>
                  <a:pt x="3290871" y="3406447"/>
                  <a:pt x="3296684" y="3403539"/>
                  <a:pt x="3305403" y="3397722"/>
                </a:cubicBezTo>
                <a:cubicBezTo>
                  <a:pt x="3299591" y="3406447"/>
                  <a:pt x="3299591" y="3409356"/>
                  <a:pt x="3296684" y="3412264"/>
                </a:cubicBezTo>
                <a:cubicBezTo>
                  <a:pt x="3317029" y="3391904"/>
                  <a:pt x="3340280" y="3368635"/>
                  <a:pt x="3360624" y="3348275"/>
                </a:cubicBezTo>
                <a:cubicBezTo>
                  <a:pt x="3357719" y="3348275"/>
                  <a:pt x="3357719" y="3345367"/>
                  <a:pt x="3354812" y="3345367"/>
                </a:cubicBezTo>
                <a:cubicBezTo>
                  <a:pt x="3366437" y="3327915"/>
                  <a:pt x="3378063" y="3313371"/>
                  <a:pt x="3389688" y="3295920"/>
                </a:cubicBezTo>
                <a:cubicBezTo>
                  <a:pt x="3389688" y="3293011"/>
                  <a:pt x="3386783" y="3293011"/>
                  <a:pt x="3386783" y="3293011"/>
                </a:cubicBezTo>
                <a:cubicBezTo>
                  <a:pt x="3375156" y="3304645"/>
                  <a:pt x="3366437" y="3316280"/>
                  <a:pt x="3354812" y="3327915"/>
                </a:cubicBezTo>
                <a:cubicBezTo>
                  <a:pt x="3354812" y="3327915"/>
                  <a:pt x="3354812" y="3325006"/>
                  <a:pt x="3351906" y="3325006"/>
                </a:cubicBezTo>
                <a:cubicBezTo>
                  <a:pt x="3360624" y="3313371"/>
                  <a:pt x="3372251" y="3301737"/>
                  <a:pt x="3380969" y="3290103"/>
                </a:cubicBezTo>
                <a:cubicBezTo>
                  <a:pt x="3380969" y="3290103"/>
                  <a:pt x="3380969" y="3293011"/>
                  <a:pt x="3380969" y="3293011"/>
                </a:cubicBezTo>
                <a:cubicBezTo>
                  <a:pt x="3392595" y="3287194"/>
                  <a:pt x="3401315" y="3281377"/>
                  <a:pt x="3410033" y="3275559"/>
                </a:cubicBezTo>
                <a:cubicBezTo>
                  <a:pt x="3412940" y="3275559"/>
                  <a:pt x="3412940" y="3275559"/>
                  <a:pt x="3412940" y="3278468"/>
                </a:cubicBezTo>
                <a:cubicBezTo>
                  <a:pt x="3404220" y="3284285"/>
                  <a:pt x="3395501" y="3293011"/>
                  <a:pt x="3389688" y="3301737"/>
                </a:cubicBezTo>
                <a:cubicBezTo>
                  <a:pt x="3412940" y="3301737"/>
                  <a:pt x="3424565" y="3287194"/>
                  <a:pt x="3439097" y="3272651"/>
                </a:cubicBezTo>
                <a:cubicBezTo>
                  <a:pt x="3468161" y="3237747"/>
                  <a:pt x="3494319" y="3199935"/>
                  <a:pt x="3523383" y="3165031"/>
                </a:cubicBezTo>
                <a:cubicBezTo>
                  <a:pt x="3526289" y="3165031"/>
                  <a:pt x="3529195" y="3162123"/>
                  <a:pt x="3529195" y="3159214"/>
                </a:cubicBezTo>
                <a:cubicBezTo>
                  <a:pt x="3529195" y="3159214"/>
                  <a:pt x="3532101" y="3162123"/>
                  <a:pt x="3532101" y="3162123"/>
                </a:cubicBezTo>
                <a:cubicBezTo>
                  <a:pt x="3526289" y="3173758"/>
                  <a:pt x="3517570" y="3185392"/>
                  <a:pt x="3511757" y="3197027"/>
                </a:cubicBezTo>
                <a:cubicBezTo>
                  <a:pt x="3511757" y="3197027"/>
                  <a:pt x="3511757" y="3197027"/>
                  <a:pt x="3514664" y="3197027"/>
                </a:cubicBezTo>
                <a:cubicBezTo>
                  <a:pt x="3520476" y="3194118"/>
                  <a:pt x="3526289" y="3188301"/>
                  <a:pt x="3532101" y="3185392"/>
                </a:cubicBezTo>
                <a:cubicBezTo>
                  <a:pt x="3532101" y="3182484"/>
                  <a:pt x="3529195" y="3179575"/>
                  <a:pt x="3529195" y="3176666"/>
                </a:cubicBezTo>
                <a:cubicBezTo>
                  <a:pt x="3532101" y="3170849"/>
                  <a:pt x="3540821" y="3165031"/>
                  <a:pt x="3540821" y="3156305"/>
                </a:cubicBezTo>
                <a:cubicBezTo>
                  <a:pt x="3546633" y="3141763"/>
                  <a:pt x="3555353" y="3141763"/>
                  <a:pt x="3569885" y="3144672"/>
                </a:cubicBezTo>
                <a:cubicBezTo>
                  <a:pt x="3566979" y="3150488"/>
                  <a:pt x="3564072" y="3156305"/>
                  <a:pt x="3561165" y="3165031"/>
                </a:cubicBezTo>
                <a:cubicBezTo>
                  <a:pt x="3561165" y="3165031"/>
                  <a:pt x="3558259" y="3167940"/>
                  <a:pt x="3558259" y="3170849"/>
                </a:cubicBezTo>
                <a:cubicBezTo>
                  <a:pt x="3561165" y="3185392"/>
                  <a:pt x="3561165" y="3197027"/>
                  <a:pt x="3555353" y="3211569"/>
                </a:cubicBezTo>
                <a:cubicBezTo>
                  <a:pt x="3549540" y="3214478"/>
                  <a:pt x="3543727" y="3220295"/>
                  <a:pt x="3540821" y="3223204"/>
                </a:cubicBezTo>
                <a:cubicBezTo>
                  <a:pt x="3514664" y="3255199"/>
                  <a:pt x="3488506" y="3287194"/>
                  <a:pt x="3462348" y="3316280"/>
                </a:cubicBezTo>
                <a:cubicBezTo>
                  <a:pt x="3439097" y="3345367"/>
                  <a:pt x="3404220" y="3365726"/>
                  <a:pt x="3386783" y="3400630"/>
                </a:cubicBezTo>
                <a:cubicBezTo>
                  <a:pt x="3383876" y="3403539"/>
                  <a:pt x="3378063" y="3409356"/>
                  <a:pt x="3372251" y="3409356"/>
                </a:cubicBezTo>
                <a:cubicBezTo>
                  <a:pt x="3363531" y="3406447"/>
                  <a:pt x="3357719" y="3415173"/>
                  <a:pt x="3351906" y="3420990"/>
                </a:cubicBezTo>
                <a:cubicBezTo>
                  <a:pt x="3337374" y="3429716"/>
                  <a:pt x="3325748" y="3441351"/>
                  <a:pt x="3314123" y="3450077"/>
                </a:cubicBezTo>
                <a:cubicBezTo>
                  <a:pt x="3314123" y="3452986"/>
                  <a:pt x="3317029" y="3452986"/>
                  <a:pt x="3317029" y="3455894"/>
                </a:cubicBezTo>
                <a:cubicBezTo>
                  <a:pt x="3319935" y="3455894"/>
                  <a:pt x="3322842" y="3455894"/>
                  <a:pt x="3325748" y="3452986"/>
                </a:cubicBezTo>
                <a:cubicBezTo>
                  <a:pt x="3325748" y="3455894"/>
                  <a:pt x="3325748" y="3455894"/>
                  <a:pt x="3325748" y="3455894"/>
                </a:cubicBezTo>
                <a:cubicBezTo>
                  <a:pt x="3305403" y="3470437"/>
                  <a:pt x="3287965" y="3484980"/>
                  <a:pt x="3267620" y="3502432"/>
                </a:cubicBezTo>
                <a:cubicBezTo>
                  <a:pt x="3267620" y="3499524"/>
                  <a:pt x="3264714" y="3499524"/>
                  <a:pt x="3264714" y="3499524"/>
                </a:cubicBezTo>
                <a:cubicBezTo>
                  <a:pt x="3270527" y="3490798"/>
                  <a:pt x="3276339" y="3484980"/>
                  <a:pt x="3282152" y="3476254"/>
                </a:cubicBezTo>
                <a:cubicBezTo>
                  <a:pt x="3279246" y="3476254"/>
                  <a:pt x="3279246" y="3473346"/>
                  <a:pt x="3279246" y="3473346"/>
                </a:cubicBezTo>
                <a:cubicBezTo>
                  <a:pt x="3276339" y="3479163"/>
                  <a:pt x="3273433" y="3482072"/>
                  <a:pt x="3270527" y="3487889"/>
                </a:cubicBezTo>
                <a:cubicBezTo>
                  <a:pt x="3264714" y="3490798"/>
                  <a:pt x="3261807" y="3496615"/>
                  <a:pt x="3255995" y="3496615"/>
                </a:cubicBezTo>
                <a:cubicBezTo>
                  <a:pt x="3244369" y="3493706"/>
                  <a:pt x="3241463" y="3502432"/>
                  <a:pt x="3232744" y="3508249"/>
                </a:cubicBezTo>
                <a:cubicBezTo>
                  <a:pt x="3226931" y="3514066"/>
                  <a:pt x="3221118" y="3519883"/>
                  <a:pt x="3215305" y="3525701"/>
                </a:cubicBezTo>
                <a:cubicBezTo>
                  <a:pt x="3209492" y="3528610"/>
                  <a:pt x="3206586" y="3534427"/>
                  <a:pt x="3203680" y="3540244"/>
                </a:cubicBezTo>
                <a:cubicBezTo>
                  <a:pt x="3203680" y="3540244"/>
                  <a:pt x="3206586" y="3540244"/>
                  <a:pt x="3206586" y="3540244"/>
                </a:cubicBezTo>
                <a:cubicBezTo>
                  <a:pt x="3189148" y="3551879"/>
                  <a:pt x="3171710" y="3560604"/>
                  <a:pt x="3154271" y="3572239"/>
                </a:cubicBezTo>
                <a:cubicBezTo>
                  <a:pt x="3183335" y="3537336"/>
                  <a:pt x="3224024" y="3511158"/>
                  <a:pt x="3250182" y="3473346"/>
                </a:cubicBezTo>
                <a:cubicBezTo>
                  <a:pt x="3244369" y="3476254"/>
                  <a:pt x="3238556" y="3482072"/>
                  <a:pt x="3232744" y="3487889"/>
                </a:cubicBezTo>
                <a:cubicBezTo>
                  <a:pt x="3224024" y="3496615"/>
                  <a:pt x="3215305" y="3505341"/>
                  <a:pt x="3203680" y="3514066"/>
                </a:cubicBezTo>
                <a:cubicBezTo>
                  <a:pt x="3203680" y="3516975"/>
                  <a:pt x="3197867" y="3514066"/>
                  <a:pt x="3197867" y="3514066"/>
                </a:cubicBezTo>
                <a:cubicBezTo>
                  <a:pt x="3192054" y="3516975"/>
                  <a:pt x="3180428" y="3519883"/>
                  <a:pt x="3183335" y="3522792"/>
                </a:cubicBezTo>
                <a:cubicBezTo>
                  <a:pt x="3183335" y="3534427"/>
                  <a:pt x="3171710" y="3537336"/>
                  <a:pt x="3165896" y="3543153"/>
                </a:cubicBezTo>
                <a:cubicBezTo>
                  <a:pt x="3157178" y="3554787"/>
                  <a:pt x="3145552" y="3566421"/>
                  <a:pt x="3133927" y="3578056"/>
                </a:cubicBezTo>
                <a:cubicBezTo>
                  <a:pt x="3128114" y="3586782"/>
                  <a:pt x="3125207" y="3598417"/>
                  <a:pt x="3119395" y="3610051"/>
                </a:cubicBezTo>
                <a:cubicBezTo>
                  <a:pt x="3122301" y="3607143"/>
                  <a:pt x="3125207" y="3607143"/>
                  <a:pt x="3125207" y="3607143"/>
                </a:cubicBezTo>
                <a:cubicBezTo>
                  <a:pt x="3122301" y="3612959"/>
                  <a:pt x="3119395" y="3615868"/>
                  <a:pt x="3116488" y="3621685"/>
                </a:cubicBezTo>
                <a:cubicBezTo>
                  <a:pt x="3122301" y="3621685"/>
                  <a:pt x="3125207" y="3621685"/>
                  <a:pt x="3131020" y="3618777"/>
                </a:cubicBezTo>
                <a:cubicBezTo>
                  <a:pt x="3186242" y="3592599"/>
                  <a:pt x="3241463" y="3563513"/>
                  <a:pt x="3296684" y="3534427"/>
                </a:cubicBezTo>
                <a:cubicBezTo>
                  <a:pt x="3308310" y="3528610"/>
                  <a:pt x="3317029" y="3519883"/>
                  <a:pt x="3325748" y="3511158"/>
                </a:cubicBezTo>
                <a:cubicBezTo>
                  <a:pt x="3328655" y="3514066"/>
                  <a:pt x="3328655" y="3514066"/>
                  <a:pt x="3328655" y="3514066"/>
                </a:cubicBezTo>
                <a:cubicBezTo>
                  <a:pt x="3354812" y="3499524"/>
                  <a:pt x="3378063" y="3484980"/>
                  <a:pt x="3401315" y="3470437"/>
                </a:cubicBezTo>
                <a:cubicBezTo>
                  <a:pt x="3407127" y="3467528"/>
                  <a:pt x="3412940" y="3464620"/>
                  <a:pt x="3418752" y="3461711"/>
                </a:cubicBezTo>
                <a:cubicBezTo>
                  <a:pt x="3456536" y="3435534"/>
                  <a:pt x="3491412" y="3409356"/>
                  <a:pt x="3529195" y="3380270"/>
                </a:cubicBezTo>
                <a:cubicBezTo>
                  <a:pt x="3593136" y="3336641"/>
                  <a:pt x="3648357" y="3284285"/>
                  <a:pt x="3700672" y="3229021"/>
                </a:cubicBezTo>
                <a:cubicBezTo>
                  <a:pt x="3706485" y="3223204"/>
                  <a:pt x="3709392" y="3217387"/>
                  <a:pt x="3712297" y="3211569"/>
                </a:cubicBezTo>
                <a:cubicBezTo>
                  <a:pt x="3703579" y="3217387"/>
                  <a:pt x="3697765" y="3223204"/>
                  <a:pt x="3689047" y="3229021"/>
                </a:cubicBezTo>
                <a:cubicBezTo>
                  <a:pt x="3651264" y="3263925"/>
                  <a:pt x="3616387" y="3298829"/>
                  <a:pt x="3575697" y="3333732"/>
                </a:cubicBezTo>
                <a:cubicBezTo>
                  <a:pt x="3540821" y="3362818"/>
                  <a:pt x="3503038" y="3391904"/>
                  <a:pt x="3468161" y="3420990"/>
                </a:cubicBezTo>
                <a:cubicBezTo>
                  <a:pt x="3444910" y="3438442"/>
                  <a:pt x="3421659" y="3452986"/>
                  <a:pt x="3401315" y="3470437"/>
                </a:cubicBezTo>
                <a:cubicBezTo>
                  <a:pt x="3392595" y="3473346"/>
                  <a:pt x="3386783" y="3476254"/>
                  <a:pt x="3380969" y="3479163"/>
                </a:cubicBezTo>
                <a:cubicBezTo>
                  <a:pt x="3372251" y="3482072"/>
                  <a:pt x="3366437" y="3484980"/>
                  <a:pt x="3357719" y="3487889"/>
                </a:cubicBezTo>
                <a:cubicBezTo>
                  <a:pt x="3363531" y="3484980"/>
                  <a:pt x="3369344" y="3476254"/>
                  <a:pt x="3375156" y="3473346"/>
                </a:cubicBezTo>
                <a:cubicBezTo>
                  <a:pt x="3412940" y="3447168"/>
                  <a:pt x="3453629" y="3420990"/>
                  <a:pt x="3491412" y="3391904"/>
                </a:cubicBezTo>
                <a:cubicBezTo>
                  <a:pt x="3535008" y="3359909"/>
                  <a:pt x="3575697" y="3325006"/>
                  <a:pt x="3613480" y="3290103"/>
                </a:cubicBezTo>
                <a:cubicBezTo>
                  <a:pt x="3668702" y="3243565"/>
                  <a:pt x="3718111" y="3188301"/>
                  <a:pt x="3764613" y="3133037"/>
                </a:cubicBezTo>
                <a:cubicBezTo>
                  <a:pt x="3799489" y="3089408"/>
                  <a:pt x="3837272" y="3045778"/>
                  <a:pt x="3869243" y="3002148"/>
                </a:cubicBezTo>
                <a:cubicBezTo>
                  <a:pt x="3907026" y="2955611"/>
                  <a:pt x="3933184" y="2906164"/>
                  <a:pt x="3962247" y="2853809"/>
                </a:cubicBezTo>
                <a:cubicBezTo>
                  <a:pt x="3968060" y="2842175"/>
                  <a:pt x="3973873" y="2830540"/>
                  <a:pt x="3979685" y="2818906"/>
                </a:cubicBezTo>
                <a:cubicBezTo>
                  <a:pt x="3991311" y="2798545"/>
                  <a:pt x="4000030" y="2778185"/>
                  <a:pt x="4011656" y="2757824"/>
                </a:cubicBezTo>
                <a:cubicBezTo>
                  <a:pt x="4020375" y="2743281"/>
                  <a:pt x="4032001" y="2728739"/>
                  <a:pt x="4040720" y="2714195"/>
                </a:cubicBezTo>
                <a:cubicBezTo>
                  <a:pt x="4040720" y="2714195"/>
                  <a:pt x="4043626" y="2717104"/>
                  <a:pt x="4043626" y="2720013"/>
                </a:cubicBezTo>
                <a:cubicBezTo>
                  <a:pt x="4046533" y="2714195"/>
                  <a:pt x="4052345" y="2708378"/>
                  <a:pt x="4055252" y="2702560"/>
                </a:cubicBezTo>
                <a:cubicBezTo>
                  <a:pt x="4058158" y="2702560"/>
                  <a:pt x="4061065" y="2705469"/>
                  <a:pt x="4066877" y="2705469"/>
                </a:cubicBezTo>
                <a:cubicBezTo>
                  <a:pt x="4061065" y="2720013"/>
                  <a:pt x="4055252" y="2737464"/>
                  <a:pt x="4046533" y="2752007"/>
                </a:cubicBezTo>
                <a:cubicBezTo>
                  <a:pt x="4049439" y="2752007"/>
                  <a:pt x="4049439" y="2752007"/>
                  <a:pt x="4052345" y="2752007"/>
                </a:cubicBezTo>
                <a:cubicBezTo>
                  <a:pt x="4055252" y="2746190"/>
                  <a:pt x="4058158" y="2734556"/>
                  <a:pt x="4063971" y="2728739"/>
                </a:cubicBezTo>
                <a:cubicBezTo>
                  <a:pt x="4078502" y="2708378"/>
                  <a:pt x="4069784" y="2682201"/>
                  <a:pt x="4093034" y="2664749"/>
                </a:cubicBezTo>
                <a:cubicBezTo>
                  <a:pt x="4098848" y="2658931"/>
                  <a:pt x="4101754" y="2653114"/>
                  <a:pt x="4110473" y="2658931"/>
                </a:cubicBezTo>
                <a:cubicBezTo>
                  <a:pt x="4107566" y="2667657"/>
                  <a:pt x="4104660" y="2673475"/>
                  <a:pt x="4101754" y="2679292"/>
                </a:cubicBezTo>
                <a:cubicBezTo>
                  <a:pt x="4101754" y="2676383"/>
                  <a:pt x="4098848" y="2673475"/>
                  <a:pt x="4098848" y="2670566"/>
                </a:cubicBezTo>
                <a:cubicBezTo>
                  <a:pt x="4078502" y="2725830"/>
                  <a:pt x="4058158" y="2781094"/>
                  <a:pt x="4037813" y="2836358"/>
                </a:cubicBezTo>
                <a:cubicBezTo>
                  <a:pt x="4043626" y="2830540"/>
                  <a:pt x="4052345" y="2824723"/>
                  <a:pt x="4058158" y="2815997"/>
                </a:cubicBezTo>
                <a:cubicBezTo>
                  <a:pt x="4066877" y="2798545"/>
                  <a:pt x="4075597" y="2778185"/>
                  <a:pt x="4084316" y="2757824"/>
                </a:cubicBezTo>
                <a:cubicBezTo>
                  <a:pt x="4098848" y="2722921"/>
                  <a:pt x="4110473" y="2690926"/>
                  <a:pt x="4125005" y="2656023"/>
                </a:cubicBezTo>
                <a:cubicBezTo>
                  <a:pt x="4133724" y="2632754"/>
                  <a:pt x="4139537" y="2612393"/>
                  <a:pt x="4148256" y="2589124"/>
                </a:cubicBezTo>
                <a:cubicBezTo>
                  <a:pt x="4148256" y="2589124"/>
                  <a:pt x="4145350" y="2586216"/>
                  <a:pt x="4145350" y="2586216"/>
                </a:cubicBezTo>
                <a:cubicBezTo>
                  <a:pt x="4136630" y="2603667"/>
                  <a:pt x="4130818" y="2618211"/>
                  <a:pt x="4122098" y="2635662"/>
                </a:cubicBezTo>
                <a:cubicBezTo>
                  <a:pt x="4122098" y="2632754"/>
                  <a:pt x="4119192" y="2632754"/>
                  <a:pt x="4119192" y="2632754"/>
                </a:cubicBezTo>
                <a:cubicBezTo>
                  <a:pt x="4125005" y="2612393"/>
                  <a:pt x="4133724" y="2592033"/>
                  <a:pt x="4142443" y="2571673"/>
                </a:cubicBezTo>
                <a:cubicBezTo>
                  <a:pt x="4142443" y="2565856"/>
                  <a:pt x="4148256" y="2562947"/>
                  <a:pt x="4151162" y="2560038"/>
                </a:cubicBezTo>
                <a:cubicBezTo>
                  <a:pt x="4156975" y="2545495"/>
                  <a:pt x="4162788" y="2530952"/>
                  <a:pt x="4168601" y="2516409"/>
                </a:cubicBezTo>
                <a:cubicBezTo>
                  <a:pt x="4171507" y="2507683"/>
                  <a:pt x="4168601" y="2498957"/>
                  <a:pt x="4171507" y="2487322"/>
                </a:cubicBezTo>
                <a:cubicBezTo>
                  <a:pt x="4183133" y="2443693"/>
                  <a:pt x="4194758" y="2400064"/>
                  <a:pt x="4206384" y="2356435"/>
                </a:cubicBezTo>
                <a:cubicBezTo>
                  <a:pt x="4209290" y="2356435"/>
                  <a:pt x="4209290" y="2356435"/>
                  <a:pt x="4212197" y="2356435"/>
                </a:cubicBezTo>
                <a:cubicBezTo>
                  <a:pt x="4209290" y="2376795"/>
                  <a:pt x="4206384" y="2397155"/>
                  <a:pt x="4206384" y="2417516"/>
                </a:cubicBezTo>
                <a:cubicBezTo>
                  <a:pt x="4212197" y="2408790"/>
                  <a:pt x="4218009" y="2400064"/>
                  <a:pt x="4218009" y="2391338"/>
                </a:cubicBezTo>
                <a:cubicBezTo>
                  <a:pt x="4226729" y="2347709"/>
                  <a:pt x="4232541" y="2304079"/>
                  <a:pt x="4241261" y="2260450"/>
                </a:cubicBezTo>
                <a:cubicBezTo>
                  <a:pt x="4241261" y="2254633"/>
                  <a:pt x="4247073" y="2251724"/>
                  <a:pt x="4249980" y="2245907"/>
                </a:cubicBezTo>
                <a:cubicBezTo>
                  <a:pt x="4249980" y="2245907"/>
                  <a:pt x="4252886" y="2245907"/>
                  <a:pt x="4252886" y="2245907"/>
                </a:cubicBezTo>
                <a:cubicBezTo>
                  <a:pt x="4252886" y="2251724"/>
                  <a:pt x="4252886" y="2257542"/>
                  <a:pt x="4252886" y="2266268"/>
                </a:cubicBezTo>
                <a:cubicBezTo>
                  <a:pt x="4252886" y="2260450"/>
                  <a:pt x="4249980" y="2260450"/>
                  <a:pt x="4249980" y="2257542"/>
                </a:cubicBezTo>
                <a:cubicBezTo>
                  <a:pt x="4249980" y="2269176"/>
                  <a:pt x="4249980" y="2280810"/>
                  <a:pt x="4252886" y="2289536"/>
                </a:cubicBezTo>
                <a:cubicBezTo>
                  <a:pt x="4252886" y="2289536"/>
                  <a:pt x="4255793" y="2289536"/>
                  <a:pt x="4258699" y="2289536"/>
                </a:cubicBezTo>
                <a:cubicBezTo>
                  <a:pt x="4261605" y="2266268"/>
                  <a:pt x="4264512" y="2240089"/>
                  <a:pt x="4270325" y="2216821"/>
                </a:cubicBezTo>
                <a:cubicBezTo>
                  <a:pt x="4270325" y="2216821"/>
                  <a:pt x="4273231" y="2216821"/>
                  <a:pt x="4276137" y="2216821"/>
                </a:cubicBezTo>
                <a:cubicBezTo>
                  <a:pt x="4273231" y="2237181"/>
                  <a:pt x="4273231" y="2257542"/>
                  <a:pt x="4270325" y="2277902"/>
                </a:cubicBezTo>
                <a:cubicBezTo>
                  <a:pt x="4270325" y="2277902"/>
                  <a:pt x="4273231" y="2277902"/>
                  <a:pt x="4276137" y="2277902"/>
                </a:cubicBezTo>
                <a:cubicBezTo>
                  <a:pt x="4279044" y="2245907"/>
                  <a:pt x="4281950" y="2216821"/>
                  <a:pt x="4284857" y="2184826"/>
                </a:cubicBezTo>
                <a:cubicBezTo>
                  <a:pt x="4281950" y="2184826"/>
                  <a:pt x="4281950" y="2184826"/>
                  <a:pt x="4279044" y="2184826"/>
                </a:cubicBezTo>
                <a:cubicBezTo>
                  <a:pt x="4279044" y="2190643"/>
                  <a:pt x="4279044" y="2199369"/>
                  <a:pt x="4279044" y="2199369"/>
                </a:cubicBezTo>
                <a:cubicBezTo>
                  <a:pt x="4276137" y="2205186"/>
                  <a:pt x="4273231" y="2208095"/>
                  <a:pt x="4267418" y="2211004"/>
                </a:cubicBezTo>
                <a:cubicBezTo>
                  <a:pt x="4273231" y="2167375"/>
                  <a:pt x="4279044" y="2126653"/>
                  <a:pt x="4284857" y="2085932"/>
                </a:cubicBezTo>
                <a:cubicBezTo>
                  <a:pt x="4284857" y="2094659"/>
                  <a:pt x="4284857" y="2100476"/>
                  <a:pt x="4284857" y="2109202"/>
                </a:cubicBezTo>
                <a:cubicBezTo>
                  <a:pt x="4287763" y="2109202"/>
                  <a:pt x="4287763" y="2109202"/>
                  <a:pt x="4290669" y="2109202"/>
                </a:cubicBezTo>
                <a:cubicBezTo>
                  <a:pt x="4290669" y="2091750"/>
                  <a:pt x="4290669" y="2077207"/>
                  <a:pt x="4290669" y="2062664"/>
                </a:cubicBezTo>
                <a:cubicBezTo>
                  <a:pt x="4290669" y="2056847"/>
                  <a:pt x="4293576" y="2051029"/>
                  <a:pt x="4290669" y="2045212"/>
                </a:cubicBezTo>
                <a:cubicBezTo>
                  <a:pt x="4290669" y="2021943"/>
                  <a:pt x="4290669" y="1995765"/>
                  <a:pt x="4287763" y="1972496"/>
                </a:cubicBezTo>
                <a:cubicBezTo>
                  <a:pt x="4287763" y="1960862"/>
                  <a:pt x="4284857" y="1957954"/>
                  <a:pt x="4290669" y="1943410"/>
                </a:cubicBezTo>
                <a:cubicBezTo>
                  <a:pt x="4293576" y="1934684"/>
                  <a:pt x="4293576" y="1925958"/>
                  <a:pt x="4293576" y="1917233"/>
                </a:cubicBezTo>
                <a:cubicBezTo>
                  <a:pt x="4290669" y="1905598"/>
                  <a:pt x="4284857" y="1893964"/>
                  <a:pt x="4284857" y="1882329"/>
                </a:cubicBezTo>
                <a:cubicBezTo>
                  <a:pt x="4281950" y="1859061"/>
                  <a:pt x="4279044" y="1835791"/>
                  <a:pt x="4276137" y="1812523"/>
                </a:cubicBezTo>
                <a:cubicBezTo>
                  <a:pt x="4276137" y="1795071"/>
                  <a:pt x="4276137" y="1777618"/>
                  <a:pt x="4276137" y="1757259"/>
                </a:cubicBezTo>
                <a:cubicBezTo>
                  <a:pt x="4273231" y="1731081"/>
                  <a:pt x="4270325" y="1704904"/>
                  <a:pt x="4270325" y="1678725"/>
                </a:cubicBezTo>
                <a:cubicBezTo>
                  <a:pt x="4270325" y="1672908"/>
                  <a:pt x="4273231" y="1669999"/>
                  <a:pt x="4276137" y="1664182"/>
                </a:cubicBezTo>
                <a:cubicBezTo>
                  <a:pt x="4276137" y="1667091"/>
                  <a:pt x="4279044" y="1672908"/>
                  <a:pt x="4281950" y="1675817"/>
                </a:cubicBezTo>
                <a:cubicBezTo>
                  <a:pt x="4281950" y="1675817"/>
                  <a:pt x="4281950" y="1675817"/>
                  <a:pt x="4281950" y="1672908"/>
                </a:cubicBezTo>
                <a:cubicBezTo>
                  <a:pt x="4281950" y="1667091"/>
                  <a:pt x="4281950" y="1658366"/>
                  <a:pt x="4279044" y="1649640"/>
                </a:cubicBezTo>
                <a:cubicBezTo>
                  <a:pt x="4284857" y="1655457"/>
                  <a:pt x="4287763" y="1658366"/>
                  <a:pt x="4287763" y="1664182"/>
                </a:cubicBezTo>
                <a:cubicBezTo>
                  <a:pt x="4284857" y="1699086"/>
                  <a:pt x="4293576" y="1733989"/>
                  <a:pt x="4293576" y="1768893"/>
                </a:cubicBezTo>
                <a:cubicBezTo>
                  <a:pt x="4293576" y="1768893"/>
                  <a:pt x="4296482" y="1771801"/>
                  <a:pt x="4296482" y="1771801"/>
                </a:cubicBezTo>
                <a:cubicBezTo>
                  <a:pt x="4308108" y="1771801"/>
                  <a:pt x="4299389" y="1777618"/>
                  <a:pt x="4299389" y="1780527"/>
                </a:cubicBezTo>
                <a:cubicBezTo>
                  <a:pt x="4299389" y="1783436"/>
                  <a:pt x="4296482" y="1786345"/>
                  <a:pt x="4296482" y="1789253"/>
                </a:cubicBezTo>
                <a:cubicBezTo>
                  <a:pt x="4296482" y="1806705"/>
                  <a:pt x="4299389" y="1821248"/>
                  <a:pt x="4299389" y="1838700"/>
                </a:cubicBezTo>
                <a:lnTo>
                  <a:pt x="4305016" y="1861227"/>
                </a:lnTo>
                <a:lnTo>
                  <a:pt x="4304474" y="1861605"/>
                </a:lnTo>
                <a:cubicBezTo>
                  <a:pt x="4303748" y="1861969"/>
                  <a:pt x="4303748" y="1861969"/>
                  <a:pt x="4305201" y="1861969"/>
                </a:cubicBezTo>
                <a:lnTo>
                  <a:pt x="4305016" y="1861227"/>
                </a:lnTo>
                <a:lnTo>
                  <a:pt x="4308108" y="1859061"/>
                </a:lnTo>
                <a:cubicBezTo>
                  <a:pt x="4302294" y="1885238"/>
                  <a:pt x="4305201" y="1908507"/>
                  <a:pt x="4313921" y="1931775"/>
                </a:cubicBezTo>
                <a:cubicBezTo>
                  <a:pt x="4313921" y="1911416"/>
                  <a:pt x="4316826" y="1888146"/>
                  <a:pt x="4313921" y="1867786"/>
                </a:cubicBezTo>
                <a:cubicBezTo>
                  <a:pt x="4313921" y="1835791"/>
                  <a:pt x="4308108" y="1806705"/>
                  <a:pt x="4305201" y="1771801"/>
                </a:cubicBezTo>
                <a:cubicBezTo>
                  <a:pt x="4311014" y="1774710"/>
                  <a:pt x="4313921" y="1777618"/>
                  <a:pt x="4316826" y="1780527"/>
                </a:cubicBezTo>
                <a:cubicBezTo>
                  <a:pt x="4316826" y="1774710"/>
                  <a:pt x="4316826" y="1768893"/>
                  <a:pt x="4316826" y="1763076"/>
                </a:cubicBezTo>
                <a:cubicBezTo>
                  <a:pt x="4316826" y="1763076"/>
                  <a:pt x="4319733" y="1763076"/>
                  <a:pt x="4319733" y="1763076"/>
                </a:cubicBezTo>
                <a:cubicBezTo>
                  <a:pt x="4322640" y="1786345"/>
                  <a:pt x="4325546" y="1809614"/>
                  <a:pt x="4328453" y="1832882"/>
                </a:cubicBezTo>
                <a:cubicBezTo>
                  <a:pt x="4328453" y="1829974"/>
                  <a:pt x="4328453" y="1827065"/>
                  <a:pt x="4331358" y="1824156"/>
                </a:cubicBezTo>
                <a:cubicBezTo>
                  <a:pt x="4331358" y="1824156"/>
                  <a:pt x="4334265" y="1824156"/>
                  <a:pt x="4334265" y="1824156"/>
                </a:cubicBezTo>
                <a:cubicBezTo>
                  <a:pt x="4334265" y="1829974"/>
                  <a:pt x="4334265" y="1838700"/>
                  <a:pt x="4337172" y="1844517"/>
                </a:cubicBezTo>
                <a:cubicBezTo>
                  <a:pt x="4337172" y="1841608"/>
                  <a:pt x="4340078" y="1838700"/>
                  <a:pt x="4340078" y="1838700"/>
                </a:cubicBezTo>
                <a:cubicBezTo>
                  <a:pt x="4340078" y="1850334"/>
                  <a:pt x="4340078" y="1864878"/>
                  <a:pt x="4340078" y="1879420"/>
                </a:cubicBezTo>
                <a:cubicBezTo>
                  <a:pt x="4342985" y="1891055"/>
                  <a:pt x="4342985" y="1905598"/>
                  <a:pt x="4342985" y="1920141"/>
                </a:cubicBezTo>
                <a:cubicBezTo>
                  <a:pt x="4345890" y="1920141"/>
                  <a:pt x="4348797" y="1920141"/>
                  <a:pt x="4348797" y="1920141"/>
                </a:cubicBezTo>
                <a:cubicBezTo>
                  <a:pt x="4345890" y="1838700"/>
                  <a:pt x="4340078" y="1760167"/>
                  <a:pt x="4337172" y="1681634"/>
                </a:cubicBezTo>
                <a:cubicBezTo>
                  <a:pt x="4340078" y="1690360"/>
                  <a:pt x="4345890" y="1699086"/>
                  <a:pt x="4348797" y="1707812"/>
                </a:cubicBezTo>
                <a:cubicBezTo>
                  <a:pt x="4345890" y="1687451"/>
                  <a:pt x="4342985" y="1669999"/>
                  <a:pt x="4337172" y="1649640"/>
                </a:cubicBezTo>
                <a:cubicBezTo>
                  <a:pt x="4334265" y="1640914"/>
                  <a:pt x="4328453" y="1635096"/>
                  <a:pt x="4325546" y="1626370"/>
                </a:cubicBezTo>
                <a:cubicBezTo>
                  <a:pt x="4322640" y="1614736"/>
                  <a:pt x="4322640" y="1606010"/>
                  <a:pt x="4322640" y="1594376"/>
                </a:cubicBezTo>
                <a:cubicBezTo>
                  <a:pt x="4319733" y="1576924"/>
                  <a:pt x="4316826" y="1559472"/>
                  <a:pt x="4313921" y="1542021"/>
                </a:cubicBezTo>
                <a:cubicBezTo>
                  <a:pt x="4299389" y="1492574"/>
                  <a:pt x="4290669" y="1440219"/>
                  <a:pt x="4261605" y="1393681"/>
                </a:cubicBezTo>
                <a:cubicBezTo>
                  <a:pt x="4247073" y="1367503"/>
                  <a:pt x="4244167" y="1335508"/>
                  <a:pt x="4226729" y="1309330"/>
                </a:cubicBezTo>
                <a:cubicBezTo>
                  <a:pt x="4218009" y="1294788"/>
                  <a:pt x="4215103" y="1274427"/>
                  <a:pt x="4209290" y="1256975"/>
                </a:cubicBezTo>
                <a:cubicBezTo>
                  <a:pt x="4188945" y="1216254"/>
                  <a:pt x="4171507" y="1175534"/>
                  <a:pt x="4151162" y="1134813"/>
                </a:cubicBezTo>
                <a:cubicBezTo>
                  <a:pt x="4136630" y="1108635"/>
                  <a:pt x="4119192" y="1079550"/>
                  <a:pt x="4104660" y="1053371"/>
                </a:cubicBezTo>
                <a:cubicBezTo>
                  <a:pt x="4101754" y="1047554"/>
                  <a:pt x="4098848" y="1041738"/>
                  <a:pt x="4095941" y="1035920"/>
                </a:cubicBezTo>
                <a:cubicBezTo>
                  <a:pt x="4095941" y="1033012"/>
                  <a:pt x="4098848" y="1033012"/>
                  <a:pt x="4098848" y="1033012"/>
                </a:cubicBezTo>
                <a:cubicBezTo>
                  <a:pt x="4104660" y="1038829"/>
                  <a:pt x="4110473" y="1047554"/>
                  <a:pt x="4116286" y="1056280"/>
                </a:cubicBezTo>
                <a:cubicBezTo>
                  <a:pt x="4116286" y="1056280"/>
                  <a:pt x="4119192" y="1056280"/>
                  <a:pt x="4119192" y="1053371"/>
                </a:cubicBezTo>
                <a:cubicBezTo>
                  <a:pt x="4107566" y="1033012"/>
                  <a:pt x="4095941" y="1012651"/>
                  <a:pt x="4081409" y="995199"/>
                </a:cubicBezTo>
                <a:cubicBezTo>
                  <a:pt x="4081409" y="992291"/>
                  <a:pt x="4081409" y="992291"/>
                  <a:pt x="4078502" y="992291"/>
                </a:cubicBezTo>
                <a:cubicBezTo>
                  <a:pt x="4078502" y="989382"/>
                  <a:pt x="4075597" y="983565"/>
                  <a:pt x="4075597" y="977748"/>
                </a:cubicBezTo>
                <a:cubicBezTo>
                  <a:pt x="4069784" y="966113"/>
                  <a:pt x="4066877" y="948661"/>
                  <a:pt x="4055252" y="939936"/>
                </a:cubicBezTo>
                <a:cubicBezTo>
                  <a:pt x="4037813" y="928301"/>
                  <a:pt x="4029094" y="913758"/>
                  <a:pt x="4020375" y="899214"/>
                </a:cubicBezTo>
                <a:cubicBezTo>
                  <a:pt x="4020375" y="896306"/>
                  <a:pt x="4023281" y="896306"/>
                  <a:pt x="4026188" y="896306"/>
                </a:cubicBezTo>
                <a:cubicBezTo>
                  <a:pt x="4020375" y="887581"/>
                  <a:pt x="4014562" y="878855"/>
                  <a:pt x="4011656" y="870129"/>
                </a:cubicBezTo>
                <a:cubicBezTo>
                  <a:pt x="4008749" y="861403"/>
                  <a:pt x="4008749" y="852677"/>
                  <a:pt x="4005843" y="841042"/>
                </a:cubicBezTo>
                <a:cubicBezTo>
                  <a:pt x="4002937" y="829408"/>
                  <a:pt x="3997124" y="814865"/>
                  <a:pt x="3988405" y="803230"/>
                </a:cubicBezTo>
                <a:cubicBezTo>
                  <a:pt x="3968060" y="779962"/>
                  <a:pt x="3947716" y="756692"/>
                  <a:pt x="3927370" y="733424"/>
                </a:cubicBezTo>
                <a:cubicBezTo>
                  <a:pt x="3924464" y="733424"/>
                  <a:pt x="3921558" y="730515"/>
                  <a:pt x="3915745" y="730515"/>
                </a:cubicBezTo>
                <a:cubicBezTo>
                  <a:pt x="3907026" y="721789"/>
                  <a:pt x="3895400" y="710154"/>
                  <a:pt x="3886681" y="701428"/>
                </a:cubicBezTo>
                <a:cubicBezTo>
                  <a:pt x="3886681" y="701428"/>
                  <a:pt x="3883775" y="704337"/>
                  <a:pt x="3883775" y="704337"/>
                </a:cubicBezTo>
                <a:cubicBezTo>
                  <a:pt x="3898307" y="718880"/>
                  <a:pt x="3912838" y="736332"/>
                  <a:pt x="3927370" y="753783"/>
                </a:cubicBezTo>
                <a:cubicBezTo>
                  <a:pt x="3950621" y="791596"/>
                  <a:pt x="3976779" y="826499"/>
                  <a:pt x="4000030" y="864311"/>
                </a:cubicBezTo>
                <a:cubicBezTo>
                  <a:pt x="4005843" y="873037"/>
                  <a:pt x="4011656" y="881763"/>
                  <a:pt x="4017469" y="890489"/>
                </a:cubicBezTo>
                <a:cubicBezTo>
                  <a:pt x="4017469" y="896306"/>
                  <a:pt x="4017469" y="902123"/>
                  <a:pt x="4017469" y="910849"/>
                </a:cubicBezTo>
                <a:cubicBezTo>
                  <a:pt x="4005843" y="887581"/>
                  <a:pt x="3991311" y="864311"/>
                  <a:pt x="3968060" y="849768"/>
                </a:cubicBezTo>
                <a:lnTo>
                  <a:pt x="3975642" y="870002"/>
                </a:lnTo>
                <a:lnTo>
                  <a:pt x="3968060" y="864311"/>
                </a:lnTo>
                <a:cubicBezTo>
                  <a:pt x="3959341" y="852677"/>
                  <a:pt x="3950621" y="841042"/>
                  <a:pt x="3941902" y="829408"/>
                </a:cubicBezTo>
                <a:cubicBezTo>
                  <a:pt x="3909932" y="791596"/>
                  <a:pt x="3877962" y="750875"/>
                  <a:pt x="3845992" y="710154"/>
                </a:cubicBezTo>
                <a:cubicBezTo>
                  <a:pt x="3843085" y="713063"/>
                  <a:pt x="3840179" y="713063"/>
                  <a:pt x="3840179" y="715972"/>
                </a:cubicBezTo>
                <a:cubicBezTo>
                  <a:pt x="3854711" y="739240"/>
                  <a:pt x="3872149" y="762509"/>
                  <a:pt x="3889588" y="785779"/>
                </a:cubicBezTo>
                <a:cubicBezTo>
                  <a:pt x="3892494" y="791596"/>
                  <a:pt x="3901213" y="797413"/>
                  <a:pt x="3907026" y="803230"/>
                </a:cubicBezTo>
                <a:cubicBezTo>
                  <a:pt x="3921558" y="823591"/>
                  <a:pt x="3938996" y="841042"/>
                  <a:pt x="3950621" y="861403"/>
                </a:cubicBezTo>
                <a:cubicBezTo>
                  <a:pt x="3965153" y="878855"/>
                  <a:pt x="3976779" y="899214"/>
                  <a:pt x="3988405" y="916666"/>
                </a:cubicBezTo>
                <a:cubicBezTo>
                  <a:pt x="3959341" y="881763"/>
                  <a:pt x="3930277" y="846859"/>
                  <a:pt x="3901213" y="809047"/>
                </a:cubicBezTo>
                <a:cubicBezTo>
                  <a:pt x="3883775" y="785779"/>
                  <a:pt x="3866336" y="759601"/>
                  <a:pt x="3840179" y="742149"/>
                </a:cubicBezTo>
                <a:cubicBezTo>
                  <a:pt x="3837272" y="742149"/>
                  <a:pt x="3834366" y="736332"/>
                  <a:pt x="3831460" y="730515"/>
                </a:cubicBezTo>
                <a:cubicBezTo>
                  <a:pt x="3822741" y="724698"/>
                  <a:pt x="3819834" y="715972"/>
                  <a:pt x="3811115" y="707246"/>
                </a:cubicBezTo>
                <a:cubicBezTo>
                  <a:pt x="3790770" y="683977"/>
                  <a:pt x="3767519" y="660708"/>
                  <a:pt x="3747174" y="637439"/>
                </a:cubicBezTo>
                <a:cubicBezTo>
                  <a:pt x="3735549" y="625805"/>
                  <a:pt x="3726829" y="617079"/>
                  <a:pt x="3715204" y="605444"/>
                </a:cubicBezTo>
                <a:cubicBezTo>
                  <a:pt x="3709392" y="599626"/>
                  <a:pt x="3700672" y="596718"/>
                  <a:pt x="3694860" y="590900"/>
                </a:cubicBezTo>
                <a:cubicBezTo>
                  <a:pt x="3686140" y="582175"/>
                  <a:pt x="3677421" y="570541"/>
                  <a:pt x="3668702" y="561815"/>
                </a:cubicBezTo>
                <a:cubicBezTo>
                  <a:pt x="3674515" y="564723"/>
                  <a:pt x="3677421" y="567632"/>
                  <a:pt x="3683234" y="570541"/>
                </a:cubicBezTo>
                <a:cubicBezTo>
                  <a:pt x="3703579" y="582175"/>
                  <a:pt x="3721017" y="596718"/>
                  <a:pt x="3741361" y="608352"/>
                </a:cubicBezTo>
                <a:cubicBezTo>
                  <a:pt x="3741361" y="602535"/>
                  <a:pt x="3741361" y="602535"/>
                  <a:pt x="3738456" y="599626"/>
                </a:cubicBezTo>
                <a:cubicBezTo>
                  <a:pt x="3715204" y="576358"/>
                  <a:pt x="3694860" y="555997"/>
                  <a:pt x="3671608" y="532728"/>
                </a:cubicBezTo>
                <a:cubicBezTo>
                  <a:pt x="3668702" y="529820"/>
                  <a:pt x="3662889" y="529820"/>
                  <a:pt x="3657076" y="526911"/>
                </a:cubicBezTo>
                <a:cubicBezTo>
                  <a:pt x="3657076" y="529820"/>
                  <a:pt x="3657076" y="529820"/>
                  <a:pt x="3654170" y="529820"/>
                </a:cubicBezTo>
                <a:cubicBezTo>
                  <a:pt x="3648357" y="524003"/>
                  <a:pt x="3639638" y="515277"/>
                  <a:pt x="3630919" y="509459"/>
                </a:cubicBezTo>
                <a:cubicBezTo>
                  <a:pt x="3604761" y="486190"/>
                  <a:pt x="3578604" y="465830"/>
                  <a:pt x="3549540" y="448378"/>
                </a:cubicBezTo>
                <a:cubicBezTo>
                  <a:pt x="3517570" y="425110"/>
                  <a:pt x="3485600" y="407658"/>
                  <a:pt x="3453629" y="387297"/>
                </a:cubicBezTo>
                <a:cubicBezTo>
                  <a:pt x="3450723" y="384388"/>
                  <a:pt x="3447816" y="384388"/>
                  <a:pt x="3444910" y="384388"/>
                </a:cubicBezTo>
                <a:cubicBezTo>
                  <a:pt x="3430378" y="375663"/>
                  <a:pt x="3418752" y="358211"/>
                  <a:pt x="3398408" y="355302"/>
                </a:cubicBezTo>
                <a:cubicBezTo>
                  <a:pt x="3395501" y="355302"/>
                  <a:pt x="3392595" y="352394"/>
                  <a:pt x="3389688" y="352394"/>
                </a:cubicBezTo>
                <a:cubicBezTo>
                  <a:pt x="3386783" y="340759"/>
                  <a:pt x="3380969" y="340759"/>
                  <a:pt x="3372251" y="340759"/>
                </a:cubicBezTo>
                <a:cubicBezTo>
                  <a:pt x="3366437" y="337850"/>
                  <a:pt x="3360624" y="334942"/>
                  <a:pt x="3351906" y="332033"/>
                </a:cubicBezTo>
                <a:cubicBezTo>
                  <a:pt x="3346092" y="317491"/>
                  <a:pt x="3334467" y="308764"/>
                  <a:pt x="3317029" y="311673"/>
                </a:cubicBezTo>
                <a:cubicBezTo>
                  <a:pt x="3317029" y="308764"/>
                  <a:pt x="3317029" y="305856"/>
                  <a:pt x="3314123" y="302947"/>
                </a:cubicBezTo>
                <a:cubicBezTo>
                  <a:pt x="3302497" y="297130"/>
                  <a:pt x="3290871" y="291312"/>
                  <a:pt x="3279246" y="285495"/>
                </a:cubicBezTo>
                <a:cubicBezTo>
                  <a:pt x="3273433" y="282586"/>
                  <a:pt x="3267620" y="276770"/>
                  <a:pt x="3258901" y="273861"/>
                </a:cubicBezTo>
                <a:cubicBezTo>
                  <a:pt x="3258901" y="279678"/>
                  <a:pt x="3258901" y="282586"/>
                  <a:pt x="3258901" y="282586"/>
                </a:cubicBezTo>
                <a:cubicBezTo>
                  <a:pt x="3255995" y="282586"/>
                  <a:pt x="3253088" y="282586"/>
                  <a:pt x="3250182" y="279678"/>
                </a:cubicBezTo>
                <a:cubicBezTo>
                  <a:pt x="3244369" y="268044"/>
                  <a:pt x="3235650" y="262227"/>
                  <a:pt x="3218212" y="265135"/>
                </a:cubicBezTo>
                <a:cubicBezTo>
                  <a:pt x="3215305" y="268044"/>
                  <a:pt x="3209492" y="259318"/>
                  <a:pt x="3200774" y="256409"/>
                </a:cubicBezTo>
                <a:cubicBezTo>
                  <a:pt x="3206586" y="256409"/>
                  <a:pt x="3209492" y="256409"/>
                  <a:pt x="3215305" y="256409"/>
                </a:cubicBezTo>
                <a:cubicBezTo>
                  <a:pt x="3212399" y="253501"/>
                  <a:pt x="3212399" y="253501"/>
                  <a:pt x="3209492" y="253501"/>
                </a:cubicBezTo>
                <a:cubicBezTo>
                  <a:pt x="3197867" y="250592"/>
                  <a:pt x="3189148" y="247683"/>
                  <a:pt x="3177522" y="244775"/>
                </a:cubicBezTo>
                <a:cubicBezTo>
                  <a:pt x="3165896" y="241866"/>
                  <a:pt x="3154271" y="233140"/>
                  <a:pt x="3142646" y="227323"/>
                </a:cubicBezTo>
                <a:cubicBezTo>
                  <a:pt x="3122301" y="218597"/>
                  <a:pt x="3101956" y="212780"/>
                  <a:pt x="3081611" y="204054"/>
                </a:cubicBezTo>
                <a:cubicBezTo>
                  <a:pt x="3075799" y="201145"/>
                  <a:pt x="3072892" y="198237"/>
                  <a:pt x="3069986" y="195328"/>
                </a:cubicBezTo>
                <a:cubicBezTo>
                  <a:pt x="3061267" y="192419"/>
                  <a:pt x="3052547" y="195328"/>
                  <a:pt x="3046735" y="192419"/>
                </a:cubicBezTo>
                <a:cubicBezTo>
                  <a:pt x="3020578" y="183693"/>
                  <a:pt x="2994419" y="174968"/>
                  <a:pt x="2968262" y="166242"/>
                </a:cubicBezTo>
                <a:cubicBezTo>
                  <a:pt x="2959543" y="166242"/>
                  <a:pt x="2950824" y="166242"/>
                  <a:pt x="2942105" y="163334"/>
                </a:cubicBezTo>
                <a:cubicBezTo>
                  <a:pt x="2924666" y="160425"/>
                  <a:pt x="2907228" y="154608"/>
                  <a:pt x="2886883" y="148790"/>
                </a:cubicBezTo>
                <a:close/>
                <a:moveTo>
                  <a:pt x="2433038" y="407"/>
                </a:moveTo>
                <a:cubicBezTo>
                  <a:pt x="2438125" y="1498"/>
                  <a:pt x="2443212" y="4406"/>
                  <a:pt x="2447573" y="4406"/>
                </a:cubicBezTo>
                <a:cubicBezTo>
                  <a:pt x="2453386" y="4406"/>
                  <a:pt x="2462107" y="7314"/>
                  <a:pt x="2470827" y="7314"/>
                </a:cubicBezTo>
                <a:cubicBezTo>
                  <a:pt x="2514430" y="10223"/>
                  <a:pt x="2560940" y="13131"/>
                  <a:pt x="2604543" y="13131"/>
                </a:cubicBezTo>
                <a:cubicBezTo>
                  <a:pt x="2613263" y="16039"/>
                  <a:pt x="2624891" y="13131"/>
                  <a:pt x="2633611" y="16039"/>
                </a:cubicBezTo>
                <a:cubicBezTo>
                  <a:pt x="2642332" y="16039"/>
                  <a:pt x="2648145" y="18947"/>
                  <a:pt x="2653959" y="18947"/>
                </a:cubicBezTo>
                <a:cubicBezTo>
                  <a:pt x="2683028" y="24763"/>
                  <a:pt x="2709189" y="30579"/>
                  <a:pt x="2738258" y="36396"/>
                </a:cubicBezTo>
                <a:cubicBezTo>
                  <a:pt x="2764420" y="39305"/>
                  <a:pt x="2790581" y="45121"/>
                  <a:pt x="2816743" y="50937"/>
                </a:cubicBezTo>
                <a:cubicBezTo>
                  <a:pt x="2839998" y="53845"/>
                  <a:pt x="2866160" y="59661"/>
                  <a:pt x="2889414" y="59661"/>
                </a:cubicBezTo>
                <a:cubicBezTo>
                  <a:pt x="2903949" y="59661"/>
                  <a:pt x="2915576" y="62569"/>
                  <a:pt x="2930110" y="68386"/>
                </a:cubicBezTo>
                <a:cubicBezTo>
                  <a:pt x="2941738" y="71294"/>
                  <a:pt x="2959179" y="68386"/>
                  <a:pt x="2967900" y="82927"/>
                </a:cubicBezTo>
                <a:cubicBezTo>
                  <a:pt x="2967900" y="85835"/>
                  <a:pt x="2973713" y="85835"/>
                  <a:pt x="2979527" y="85835"/>
                </a:cubicBezTo>
                <a:cubicBezTo>
                  <a:pt x="2982434" y="85835"/>
                  <a:pt x="2985341" y="82927"/>
                  <a:pt x="2988247" y="82927"/>
                </a:cubicBezTo>
                <a:cubicBezTo>
                  <a:pt x="2994061" y="85835"/>
                  <a:pt x="2996968" y="88743"/>
                  <a:pt x="3002782" y="88743"/>
                </a:cubicBezTo>
                <a:cubicBezTo>
                  <a:pt x="3011502" y="91651"/>
                  <a:pt x="3020223" y="94559"/>
                  <a:pt x="3028944" y="94559"/>
                </a:cubicBezTo>
                <a:cubicBezTo>
                  <a:pt x="3028944" y="97467"/>
                  <a:pt x="3028944" y="97467"/>
                  <a:pt x="3028944" y="97467"/>
                </a:cubicBezTo>
                <a:cubicBezTo>
                  <a:pt x="3020223" y="97467"/>
                  <a:pt x="3014409" y="94559"/>
                  <a:pt x="3008595" y="91651"/>
                </a:cubicBezTo>
                <a:cubicBezTo>
                  <a:pt x="3028944" y="103284"/>
                  <a:pt x="3049292" y="109100"/>
                  <a:pt x="3069639" y="114917"/>
                </a:cubicBezTo>
                <a:cubicBezTo>
                  <a:pt x="3116149" y="132366"/>
                  <a:pt x="3159752" y="146907"/>
                  <a:pt x="3203355" y="164356"/>
                </a:cubicBezTo>
                <a:cubicBezTo>
                  <a:pt x="3217889" y="170172"/>
                  <a:pt x="3229516" y="175988"/>
                  <a:pt x="3244051" y="184712"/>
                </a:cubicBezTo>
                <a:cubicBezTo>
                  <a:pt x="3267305" y="193437"/>
                  <a:pt x="3287653" y="205070"/>
                  <a:pt x="3310908" y="213794"/>
                </a:cubicBezTo>
                <a:cubicBezTo>
                  <a:pt x="3337070" y="222519"/>
                  <a:pt x="3357418" y="234152"/>
                  <a:pt x="3377767" y="248693"/>
                </a:cubicBezTo>
                <a:cubicBezTo>
                  <a:pt x="3389394" y="254509"/>
                  <a:pt x="3401021" y="257417"/>
                  <a:pt x="3409742" y="263233"/>
                </a:cubicBezTo>
                <a:cubicBezTo>
                  <a:pt x="3435903" y="277774"/>
                  <a:pt x="3459158" y="292315"/>
                  <a:pt x="3485320" y="306856"/>
                </a:cubicBezTo>
                <a:cubicBezTo>
                  <a:pt x="3488227" y="306856"/>
                  <a:pt x="3494040" y="309764"/>
                  <a:pt x="3496947" y="312673"/>
                </a:cubicBezTo>
                <a:cubicBezTo>
                  <a:pt x="3523109" y="333029"/>
                  <a:pt x="3549271" y="350479"/>
                  <a:pt x="3575432" y="367927"/>
                </a:cubicBezTo>
                <a:cubicBezTo>
                  <a:pt x="3575432" y="370835"/>
                  <a:pt x="3575432" y="370835"/>
                  <a:pt x="3575432" y="370835"/>
                </a:cubicBezTo>
                <a:cubicBezTo>
                  <a:pt x="3578339" y="373744"/>
                  <a:pt x="3578339" y="373744"/>
                  <a:pt x="3581246" y="376652"/>
                </a:cubicBezTo>
                <a:cubicBezTo>
                  <a:pt x="3581246" y="373744"/>
                  <a:pt x="3581246" y="370835"/>
                  <a:pt x="3581246" y="367927"/>
                </a:cubicBezTo>
                <a:cubicBezTo>
                  <a:pt x="3581246" y="367927"/>
                  <a:pt x="3584153" y="370835"/>
                  <a:pt x="3584153" y="370835"/>
                </a:cubicBezTo>
                <a:cubicBezTo>
                  <a:pt x="3587060" y="370835"/>
                  <a:pt x="3587060" y="370835"/>
                  <a:pt x="3587060" y="370835"/>
                </a:cubicBezTo>
                <a:cubicBezTo>
                  <a:pt x="3587060" y="373744"/>
                  <a:pt x="3589966" y="373744"/>
                  <a:pt x="3589966" y="376652"/>
                </a:cubicBezTo>
                <a:cubicBezTo>
                  <a:pt x="3589966" y="376652"/>
                  <a:pt x="3592874" y="376652"/>
                  <a:pt x="3592874" y="379560"/>
                </a:cubicBezTo>
                <a:cubicBezTo>
                  <a:pt x="3592874" y="379560"/>
                  <a:pt x="3592874" y="382468"/>
                  <a:pt x="3592874" y="382468"/>
                </a:cubicBezTo>
                <a:cubicBezTo>
                  <a:pt x="3592874" y="382468"/>
                  <a:pt x="3592874" y="385377"/>
                  <a:pt x="3592874" y="385377"/>
                </a:cubicBezTo>
                <a:cubicBezTo>
                  <a:pt x="3592874" y="385377"/>
                  <a:pt x="3595780" y="385377"/>
                  <a:pt x="3595780" y="388285"/>
                </a:cubicBezTo>
                <a:cubicBezTo>
                  <a:pt x="3595780" y="385377"/>
                  <a:pt x="3598687" y="382468"/>
                  <a:pt x="3598687" y="382468"/>
                </a:cubicBezTo>
                <a:cubicBezTo>
                  <a:pt x="3601594" y="382468"/>
                  <a:pt x="3607408" y="385377"/>
                  <a:pt x="3610314" y="388285"/>
                </a:cubicBezTo>
                <a:cubicBezTo>
                  <a:pt x="3645197" y="414458"/>
                  <a:pt x="3680079" y="443540"/>
                  <a:pt x="3717868" y="472622"/>
                </a:cubicBezTo>
                <a:cubicBezTo>
                  <a:pt x="3735309" y="487162"/>
                  <a:pt x="3752751" y="501704"/>
                  <a:pt x="3767285" y="516244"/>
                </a:cubicBezTo>
                <a:cubicBezTo>
                  <a:pt x="3778912" y="527877"/>
                  <a:pt x="3787632" y="539510"/>
                  <a:pt x="3799260" y="548234"/>
                </a:cubicBezTo>
                <a:cubicBezTo>
                  <a:pt x="3810888" y="559867"/>
                  <a:pt x="3822515" y="568591"/>
                  <a:pt x="3834143" y="580224"/>
                </a:cubicBezTo>
                <a:cubicBezTo>
                  <a:pt x="3837049" y="580224"/>
                  <a:pt x="3839957" y="583132"/>
                  <a:pt x="3839957" y="586041"/>
                </a:cubicBezTo>
                <a:cubicBezTo>
                  <a:pt x="3839957" y="588949"/>
                  <a:pt x="3837049" y="588949"/>
                  <a:pt x="3837049" y="591857"/>
                </a:cubicBezTo>
                <a:cubicBezTo>
                  <a:pt x="3839957" y="591857"/>
                  <a:pt x="3842863" y="591857"/>
                  <a:pt x="3845770" y="594765"/>
                </a:cubicBezTo>
                <a:cubicBezTo>
                  <a:pt x="3851584" y="600581"/>
                  <a:pt x="3860304" y="603489"/>
                  <a:pt x="3866118" y="609306"/>
                </a:cubicBezTo>
                <a:cubicBezTo>
                  <a:pt x="3874838" y="618031"/>
                  <a:pt x="3880652" y="629663"/>
                  <a:pt x="3889373" y="638387"/>
                </a:cubicBezTo>
                <a:cubicBezTo>
                  <a:pt x="3935883" y="699459"/>
                  <a:pt x="3985299" y="757622"/>
                  <a:pt x="4028902" y="818694"/>
                </a:cubicBezTo>
                <a:cubicBezTo>
                  <a:pt x="4057970" y="853592"/>
                  <a:pt x="4081225" y="891398"/>
                  <a:pt x="4104480" y="929205"/>
                </a:cubicBezTo>
                <a:cubicBezTo>
                  <a:pt x="4130642" y="972827"/>
                  <a:pt x="4156804" y="1019358"/>
                  <a:pt x="4180058" y="1065888"/>
                </a:cubicBezTo>
                <a:cubicBezTo>
                  <a:pt x="4220754" y="1150225"/>
                  <a:pt x="4261450" y="1234563"/>
                  <a:pt x="4290519" y="1324716"/>
                </a:cubicBezTo>
                <a:cubicBezTo>
                  <a:pt x="4299239" y="1345073"/>
                  <a:pt x="4310867" y="1368338"/>
                  <a:pt x="4307960" y="1391604"/>
                </a:cubicBezTo>
                <a:cubicBezTo>
                  <a:pt x="4305053" y="1385788"/>
                  <a:pt x="4302146" y="1379971"/>
                  <a:pt x="4299239" y="1374154"/>
                </a:cubicBezTo>
                <a:cubicBezTo>
                  <a:pt x="4302146" y="1403236"/>
                  <a:pt x="4316680" y="1426502"/>
                  <a:pt x="4313774" y="1452675"/>
                </a:cubicBezTo>
                <a:cubicBezTo>
                  <a:pt x="4310867" y="1455583"/>
                  <a:pt x="4316680" y="1461400"/>
                  <a:pt x="4316680" y="1467216"/>
                </a:cubicBezTo>
                <a:cubicBezTo>
                  <a:pt x="4319588" y="1461400"/>
                  <a:pt x="4319588" y="1458492"/>
                  <a:pt x="4319588" y="1455583"/>
                </a:cubicBezTo>
                <a:cubicBezTo>
                  <a:pt x="4322494" y="1464308"/>
                  <a:pt x="4325401" y="1473032"/>
                  <a:pt x="4325401" y="1481757"/>
                </a:cubicBezTo>
                <a:cubicBezTo>
                  <a:pt x="4328308" y="1481757"/>
                  <a:pt x="4328308" y="1481757"/>
                  <a:pt x="4331214" y="1481757"/>
                </a:cubicBezTo>
                <a:cubicBezTo>
                  <a:pt x="4328308" y="1467216"/>
                  <a:pt x="4322494" y="1449767"/>
                  <a:pt x="4319588" y="1435226"/>
                </a:cubicBezTo>
                <a:cubicBezTo>
                  <a:pt x="4316680" y="1420685"/>
                  <a:pt x="4310867" y="1406144"/>
                  <a:pt x="4307960" y="1391604"/>
                </a:cubicBezTo>
                <a:cubicBezTo>
                  <a:pt x="4313774" y="1409052"/>
                  <a:pt x="4325401" y="1426502"/>
                  <a:pt x="4328308" y="1443951"/>
                </a:cubicBezTo>
                <a:cubicBezTo>
                  <a:pt x="4337028" y="1473032"/>
                  <a:pt x="4342842" y="1505023"/>
                  <a:pt x="4348656" y="1537012"/>
                </a:cubicBezTo>
                <a:cubicBezTo>
                  <a:pt x="4354470" y="1566093"/>
                  <a:pt x="4360283" y="1592267"/>
                  <a:pt x="4366097" y="1621349"/>
                </a:cubicBezTo>
                <a:cubicBezTo>
                  <a:pt x="4371911" y="1662064"/>
                  <a:pt x="4380631" y="1699870"/>
                  <a:pt x="4386445" y="1737676"/>
                </a:cubicBezTo>
                <a:cubicBezTo>
                  <a:pt x="4389352" y="1769666"/>
                  <a:pt x="4392259" y="1801655"/>
                  <a:pt x="4403886" y="1833645"/>
                </a:cubicBezTo>
                <a:cubicBezTo>
                  <a:pt x="4403886" y="1824921"/>
                  <a:pt x="4406793" y="1816197"/>
                  <a:pt x="4409700" y="1804564"/>
                </a:cubicBezTo>
                <a:cubicBezTo>
                  <a:pt x="4412607" y="1810380"/>
                  <a:pt x="4415514" y="1810380"/>
                  <a:pt x="4415514" y="1810380"/>
                </a:cubicBezTo>
                <a:cubicBezTo>
                  <a:pt x="4418420" y="1827829"/>
                  <a:pt x="4432955" y="1842370"/>
                  <a:pt x="4424234" y="1859819"/>
                </a:cubicBezTo>
                <a:cubicBezTo>
                  <a:pt x="4424234" y="1865635"/>
                  <a:pt x="4427141" y="1871451"/>
                  <a:pt x="4427141" y="1877268"/>
                </a:cubicBezTo>
                <a:cubicBezTo>
                  <a:pt x="4430048" y="1874359"/>
                  <a:pt x="4430048" y="1871451"/>
                  <a:pt x="4430048" y="1865635"/>
                </a:cubicBezTo>
                <a:cubicBezTo>
                  <a:pt x="4432955" y="1868543"/>
                  <a:pt x="4432955" y="1871451"/>
                  <a:pt x="4435862" y="1874359"/>
                </a:cubicBezTo>
                <a:cubicBezTo>
                  <a:pt x="4435862" y="1865635"/>
                  <a:pt x="4435862" y="1859819"/>
                  <a:pt x="4435862" y="1851095"/>
                </a:cubicBezTo>
                <a:cubicBezTo>
                  <a:pt x="4435862" y="1854003"/>
                  <a:pt x="4438768" y="1854003"/>
                  <a:pt x="4441675" y="1854003"/>
                </a:cubicBezTo>
                <a:cubicBezTo>
                  <a:pt x="4430048" y="1670788"/>
                  <a:pt x="4389352" y="1493389"/>
                  <a:pt x="4339936" y="1318899"/>
                </a:cubicBezTo>
                <a:cubicBezTo>
                  <a:pt x="4345749" y="1327624"/>
                  <a:pt x="4348656" y="1339256"/>
                  <a:pt x="4351563" y="1347981"/>
                </a:cubicBezTo>
                <a:cubicBezTo>
                  <a:pt x="4357377" y="1359614"/>
                  <a:pt x="4360283" y="1371246"/>
                  <a:pt x="4363190" y="1379971"/>
                </a:cubicBezTo>
                <a:cubicBezTo>
                  <a:pt x="4398073" y="1502114"/>
                  <a:pt x="4427141" y="1624257"/>
                  <a:pt x="4438768" y="1749308"/>
                </a:cubicBezTo>
                <a:cubicBezTo>
                  <a:pt x="4438768" y="1775482"/>
                  <a:pt x="4441675" y="1801655"/>
                  <a:pt x="4441675" y="1827829"/>
                </a:cubicBezTo>
                <a:cubicBezTo>
                  <a:pt x="4444582" y="1848187"/>
                  <a:pt x="4441675" y="1871451"/>
                  <a:pt x="4453303" y="1891809"/>
                </a:cubicBezTo>
                <a:cubicBezTo>
                  <a:pt x="4462023" y="1906350"/>
                  <a:pt x="4459117" y="1917982"/>
                  <a:pt x="4453303" y="1929615"/>
                </a:cubicBezTo>
                <a:cubicBezTo>
                  <a:pt x="4450396" y="1938340"/>
                  <a:pt x="4450396" y="1947064"/>
                  <a:pt x="4450396" y="1955788"/>
                </a:cubicBezTo>
                <a:cubicBezTo>
                  <a:pt x="4450396" y="1976146"/>
                  <a:pt x="4453303" y="1999411"/>
                  <a:pt x="4456209" y="2022676"/>
                </a:cubicBezTo>
                <a:cubicBezTo>
                  <a:pt x="4459117" y="2037218"/>
                  <a:pt x="4459117" y="2054666"/>
                  <a:pt x="4464930" y="2066299"/>
                </a:cubicBezTo>
                <a:cubicBezTo>
                  <a:pt x="4476557" y="2086656"/>
                  <a:pt x="4462023" y="2101197"/>
                  <a:pt x="4464930" y="2118646"/>
                </a:cubicBezTo>
                <a:cubicBezTo>
                  <a:pt x="4462023" y="2118646"/>
                  <a:pt x="4462023" y="2118646"/>
                  <a:pt x="4459117" y="2118646"/>
                </a:cubicBezTo>
                <a:cubicBezTo>
                  <a:pt x="4459117" y="2104105"/>
                  <a:pt x="4459117" y="2092473"/>
                  <a:pt x="4459117" y="2077932"/>
                </a:cubicBezTo>
                <a:cubicBezTo>
                  <a:pt x="4459117" y="2077932"/>
                  <a:pt x="4456209" y="2077932"/>
                  <a:pt x="4453303" y="2077932"/>
                </a:cubicBezTo>
                <a:cubicBezTo>
                  <a:pt x="4464930" y="2104105"/>
                  <a:pt x="4444582" y="2127371"/>
                  <a:pt x="4447489" y="2150636"/>
                </a:cubicBezTo>
                <a:cubicBezTo>
                  <a:pt x="4462023" y="2150636"/>
                  <a:pt x="4459117" y="2162269"/>
                  <a:pt x="4459117" y="2170993"/>
                </a:cubicBezTo>
                <a:lnTo>
                  <a:pt x="4461985" y="2234128"/>
                </a:lnTo>
                <a:lnTo>
                  <a:pt x="4461296" y="2234609"/>
                </a:lnTo>
                <a:cubicBezTo>
                  <a:pt x="4460570" y="2234973"/>
                  <a:pt x="4460570" y="2234973"/>
                  <a:pt x="4462023" y="2234973"/>
                </a:cubicBezTo>
                <a:lnTo>
                  <a:pt x="4461985" y="2234128"/>
                </a:lnTo>
                <a:lnTo>
                  <a:pt x="4464930" y="2232065"/>
                </a:lnTo>
                <a:cubicBezTo>
                  <a:pt x="4464930" y="2232065"/>
                  <a:pt x="4464930" y="2232065"/>
                  <a:pt x="4467837" y="2232065"/>
                </a:cubicBezTo>
                <a:cubicBezTo>
                  <a:pt x="4459117" y="2261146"/>
                  <a:pt x="4450396" y="2290228"/>
                  <a:pt x="4441675" y="2319310"/>
                </a:cubicBezTo>
                <a:cubicBezTo>
                  <a:pt x="4441675" y="2316402"/>
                  <a:pt x="4438768" y="2316402"/>
                  <a:pt x="4438768" y="2316402"/>
                </a:cubicBezTo>
                <a:cubicBezTo>
                  <a:pt x="4435862" y="2307677"/>
                  <a:pt x="4435862" y="2298952"/>
                  <a:pt x="4435862" y="2290228"/>
                </a:cubicBezTo>
                <a:cubicBezTo>
                  <a:pt x="4430048" y="2307677"/>
                  <a:pt x="4427141" y="2322218"/>
                  <a:pt x="4421328" y="2339667"/>
                </a:cubicBezTo>
                <a:cubicBezTo>
                  <a:pt x="4418420" y="2351300"/>
                  <a:pt x="4415514" y="2362932"/>
                  <a:pt x="4412607" y="2374565"/>
                </a:cubicBezTo>
                <a:cubicBezTo>
                  <a:pt x="4412607" y="2377473"/>
                  <a:pt x="4415514" y="2386198"/>
                  <a:pt x="4415514" y="2392014"/>
                </a:cubicBezTo>
                <a:cubicBezTo>
                  <a:pt x="4412607" y="2406555"/>
                  <a:pt x="4409700" y="2424004"/>
                  <a:pt x="4406793" y="2441453"/>
                </a:cubicBezTo>
                <a:cubicBezTo>
                  <a:pt x="4400979" y="2464719"/>
                  <a:pt x="4398073" y="2487983"/>
                  <a:pt x="4392259" y="2511249"/>
                </a:cubicBezTo>
                <a:cubicBezTo>
                  <a:pt x="4398073" y="2511249"/>
                  <a:pt x="4400979" y="2511249"/>
                  <a:pt x="4403886" y="2511249"/>
                </a:cubicBezTo>
                <a:cubicBezTo>
                  <a:pt x="4406793" y="2508341"/>
                  <a:pt x="4406793" y="2505433"/>
                  <a:pt x="4406793" y="2502525"/>
                </a:cubicBezTo>
                <a:cubicBezTo>
                  <a:pt x="4406793" y="2493800"/>
                  <a:pt x="4409700" y="2485075"/>
                  <a:pt x="4409700" y="2476351"/>
                </a:cubicBezTo>
                <a:cubicBezTo>
                  <a:pt x="4421328" y="2479259"/>
                  <a:pt x="4418420" y="2473443"/>
                  <a:pt x="4418420" y="2467627"/>
                </a:cubicBezTo>
                <a:cubicBezTo>
                  <a:pt x="4424234" y="2447269"/>
                  <a:pt x="4430048" y="2426912"/>
                  <a:pt x="4432955" y="2406555"/>
                </a:cubicBezTo>
                <a:cubicBezTo>
                  <a:pt x="4444582" y="2406555"/>
                  <a:pt x="4453303" y="2412371"/>
                  <a:pt x="4450396" y="2421096"/>
                </a:cubicBezTo>
                <a:cubicBezTo>
                  <a:pt x="4450396" y="2438545"/>
                  <a:pt x="4444582" y="2453085"/>
                  <a:pt x="4441675" y="2470535"/>
                </a:cubicBezTo>
                <a:cubicBezTo>
                  <a:pt x="4438768" y="2476351"/>
                  <a:pt x="4435862" y="2485075"/>
                  <a:pt x="4432955" y="2490892"/>
                </a:cubicBezTo>
                <a:cubicBezTo>
                  <a:pt x="4427141" y="2511249"/>
                  <a:pt x="4421328" y="2531606"/>
                  <a:pt x="4415514" y="2551964"/>
                </a:cubicBezTo>
                <a:cubicBezTo>
                  <a:pt x="4412607" y="2549055"/>
                  <a:pt x="4412607" y="2549055"/>
                  <a:pt x="4412607" y="2546147"/>
                </a:cubicBezTo>
                <a:cubicBezTo>
                  <a:pt x="4406793" y="2557780"/>
                  <a:pt x="4398073" y="2569412"/>
                  <a:pt x="4392259" y="2581046"/>
                </a:cubicBezTo>
                <a:cubicBezTo>
                  <a:pt x="4392259" y="2578137"/>
                  <a:pt x="4389352" y="2575229"/>
                  <a:pt x="4389352" y="2572320"/>
                </a:cubicBezTo>
                <a:cubicBezTo>
                  <a:pt x="4386445" y="2578137"/>
                  <a:pt x="4386445" y="2581046"/>
                  <a:pt x="4386445" y="2586862"/>
                </a:cubicBezTo>
                <a:cubicBezTo>
                  <a:pt x="4369004" y="2613035"/>
                  <a:pt x="4380631" y="2647933"/>
                  <a:pt x="4354470" y="2671198"/>
                </a:cubicBezTo>
                <a:cubicBezTo>
                  <a:pt x="4351563" y="2671198"/>
                  <a:pt x="4348656" y="2671198"/>
                  <a:pt x="4348656" y="2671198"/>
                </a:cubicBezTo>
                <a:cubicBezTo>
                  <a:pt x="4342842" y="2682831"/>
                  <a:pt x="4337028" y="2694464"/>
                  <a:pt x="4331214" y="2706097"/>
                </a:cubicBezTo>
                <a:cubicBezTo>
                  <a:pt x="4331214" y="2711913"/>
                  <a:pt x="4331214" y="2717729"/>
                  <a:pt x="4328308" y="2720637"/>
                </a:cubicBezTo>
                <a:cubicBezTo>
                  <a:pt x="4328308" y="2723545"/>
                  <a:pt x="4328308" y="2726453"/>
                  <a:pt x="4328308" y="2726453"/>
                </a:cubicBezTo>
                <a:cubicBezTo>
                  <a:pt x="4313774" y="2758443"/>
                  <a:pt x="4299239" y="2790433"/>
                  <a:pt x="4299239" y="2825331"/>
                </a:cubicBezTo>
                <a:cubicBezTo>
                  <a:pt x="4296333" y="2831148"/>
                  <a:pt x="4287612" y="2834056"/>
                  <a:pt x="4281799" y="2839872"/>
                </a:cubicBezTo>
                <a:cubicBezTo>
                  <a:pt x="4281799" y="2842780"/>
                  <a:pt x="4278891" y="2842780"/>
                  <a:pt x="4275985" y="2842780"/>
                </a:cubicBezTo>
                <a:cubicBezTo>
                  <a:pt x="4270171" y="2851505"/>
                  <a:pt x="4264357" y="2860230"/>
                  <a:pt x="4261450" y="2871862"/>
                </a:cubicBezTo>
                <a:cubicBezTo>
                  <a:pt x="4241102" y="2906760"/>
                  <a:pt x="4220754" y="2944566"/>
                  <a:pt x="4203313" y="2982373"/>
                </a:cubicBezTo>
                <a:cubicBezTo>
                  <a:pt x="4191685" y="3005638"/>
                  <a:pt x="4185872" y="3028903"/>
                  <a:pt x="4177151" y="3055077"/>
                </a:cubicBezTo>
                <a:cubicBezTo>
                  <a:pt x="4162617" y="3072526"/>
                  <a:pt x="4150990" y="3089975"/>
                  <a:pt x="4139362" y="3107424"/>
                </a:cubicBezTo>
                <a:cubicBezTo>
                  <a:pt x="4142269" y="3110332"/>
                  <a:pt x="4142269" y="3110332"/>
                  <a:pt x="4145176" y="3110332"/>
                </a:cubicBezTo>
                <a:cubicBezTo>
                  <a:pt x="4156804" y="3092883"/>
                  <a:pt x="4165524" y="3072526"/>
                  <a:pt x="4177151" y="3055077"/>
                </a:cubicBezTo>
                <a:cubicBezTo>
                  <a:pt x="4185872" y="3040536"/>
                  <a:pt x="4194593" y="3028903"/>
                  <a:pt x="4203313" y="3014363"/>
                </a:cubicBezTo>
                <a:cubicBezTo>
                  <a:pt x="4206220" y="3017271"/>
                  <a:pt x="4206220" y="3017271"/>
                  <a:pt x="4209127" y="3017271"/>
                </a:cubicBezTo>
                <a:cubicBezTo>
                  <a:pt x="4200407" y="3037628"/>
                  <a:pt x="4194593" y="3055077"/>
                  <a:pt x="4185872" y="3072526"/>
                </a:cubicBezTo>
                <a:cubicBezTo>
                  <a:pt x="4185872" y="3075434"/>
                  <a:pt x="4185872" y="3075434"/>
                  <a:pt x="4185872" y="3075434"/>
                </a:cubicBezTo>
                <a:cubicBezTo>
                  <a:pt x="4180058" y="3087067"/>
                  <a:pt x="4180058" y="3095791"/>
                  <a:pt x="4174244" y="3104516"/>
                </a:cubicBezTo>
                <a:cubicBezTo>
                  <a:pt x="4162617" y="3121965"/>
                  <a:pt x="4148082" y="3136506"/>
                  <a:pt x="4133549" y="3151046"/>
                </a:cubicBezTo>
                <a:cubicBezTo>
                  <a:pt x="4116107" y="3174312"/>
                  <a:pt x="4101573" y="3194669"/>
                  <a:pt x="4084132" y="3217934"/>
                </a:cubicBezTo>
                <a:cubicBezTo>
                  <a:pt x="4078318" y="3226659"/>
                  <a:pt x="4072504" y="3235384"/>
                  <a:pt x="4066691" y="3241200"/>
                </a:cubicBezTo>
                <a:cubicBezTo>
                  <a:pt x="4049250" y="3261557"/>
                  <a:pt x="4034715" y="3279006"/>
                  <a:pt x="4017275" y="3299363"/>
                </a:cubicBezTo>
                <a:cubicBezTo>
                  <a:pt x="4008553" y="3305179"/>
                  <a:pt x="3999833" y="3310996"/>
                  <a:pt x="3994019" y="3316813"/>
                </a:cubicBezTo>
                <a:cubicBezTo>
                  <a:pt x="3982392" y="3328445"/>
                  <a:pt x="3973672" y="3340077"/>
                  <a:pt x="3962044" y="3348802"/>
                </a:cubicBezTo>
                <a:cubicBezTo>
                  <a:pt x="3944603" y="3366251"/>
                  <a:pt x="3932975" y="3383700"/>
                  <a:pt x="3918441" y="3409874"/>
                </a:cubicBezTo>
                <a:cubicBezTo>
                  <a:pt x="3935883" y="3395333"/>
                  <a:pt x="3947510" y="3386608"/>
                  <a:pt x="3959137" y="3377884"/>
                </a:cubicBezTo>
                <a:cubicBezTo>
                  <a:pt x="3962044" y="3374976"/>
                  <a:pt x="3964951" y="3374976"/>
                  <a:pt x="3970764" y="3372067"/>
                </a:cubicBezTo>
                <a:cubicBezTo>
                  <a:pt x="3950417" y="3395333"/>
                  <a:pt x="3932975" y="3421506"/>
                  <a:pt x="3909721" y="3441864"/>
                </a:cubicBezTo>
                <a:cubicBezTo>
                  <a:pt x="3880652" y="3473854"/>
                  <a:pt x="3851584" y="3500027"/>
                  <a:pt x="3819608" y="3529109"/>
                </a:cubicBezTo>
                <a:cubicBezTo>
                  <a:pt x="3810888" y="3537833"/>
                  <a:pt x="3799260" y="3552374"/>
                  <a:pt x="3790540" y="3561099"/>
                </a:cubicBezTo>
                <a:cubicBezTo>
                  <a:pt x="3790540" y="3564007"/>
                  <a:pt x="3793446" y="3564007"/>
                  <a:pt x="3793446" y="3566915"/>
                </a:cubicBezTo>
                <a:cubicBezTo>
                  <a:pt x="3822515" y="3543650"/>
                  <a:pt x="3851584" y="3520384"/>
                  <a:pt x="3880652" y="3497119"/>
                </a:cubicBezTo>
                <a:cubicBezTo>
                  <a:pt x="3880652" y="3497119"/>
                  <a:pt x="3880652" y="3497119"/>
                  <a:pt x="3880652" y="3500027"/>
                </a:cubicBezTo>
                <a:cubicBezTo>
                  <a:pt x="3874838" y="3508752"/>
                  <a:pt x="3869024" y="3520384"/>
                  <a:pt x="3860304" y="3529109"/>
                </a:cubicBezTo>
                <a:cubicBezTo>
                  <a:pt x="3839957" y="3546558"/>
                  <a:pt x="3819608" y="3566915"/>
                  <a:pt x="3799260" y="3584364"/>
                </a:cubicBezTo>
                <a:cubicBezTo>
                  <a:pt x="3726589" y="3642527"/>
                  <a:pt x="3653917" y="3697783"/>
                  <a:pt x="3575432" y="3744314"/>
                </a:cubicBezTo>
                <a:cubicBezTo>
                  <a:pt x="3557991" y="3753038"/>
                  <a:pt x="3543457" y="3764670"/>
                  <a:pt x="3528923" y="3773395"/>
                </a:cubicBezTo>
                <a:cubicBezTo>
                  <a:pt x="3499854" y="3790844"/>
                  <a:pt x="3467879" y="3805385"/>
                  <a:pt x="3438810" y="3819926"/>
                </a:cubicBezTo>
                <a:cubicBezTo>
                  <a:pt x="3432996" y="3819926"/>
                  <a:pt x="3427183" y="3822834"/>
                  <a:pt x="3424276" y="3825742"/>
                </a:cubicBezTo>
                <a:cubicBezTo>
                  <a:pt x="3406834" y="3834467"/>
                  <a:pt x="3389394" y="3840283"/>
                  <a:pt x="3371953" y="3849007"/>
                </a:cubicBezTo>
                <a:cubicBezTo>
                  <a:pt x="3357418" y="3857732"/>
                  <a:pt x="3342884" y="3863548"/>
                  <a:pt x="3328350" y="3872273"/>
                </a:cubicBezTo>
                <a:cubicBezTo>
                  <a:pt x="3313815" y="3878089"/>
                  <a:pt x="3299281" y="3889722"/>
                  <a:pt x="3284747" y="3898447"/>
                </a:cubicBezTo>
                <a:cubicBezTo>
                  <a:pt x="3264399" y="3910079"/>
                  <a:pt x="3244051" y="3921711"/>
                  <a:pt x="3220796" y="3933345"/>
                </a:cubicBezTo>
                <a:cubicBezTo>
                  <a:pt x="3203355" y="3942069"/>
                  <a:pt x="3183007" y="3947885"/>
                  <a:pt x="3162659" y="3956610"/>
                </a:cubicBezTo>
                <a:cubicBezTo>
                  <a:pt x="3101615" y="3979875"/>
                  <a:pt x="3040571" y="4008957"/>
                  <a:pt x="2976620" y="4029314"/>
                </a:cubicBezTo>
                <a:cubicBezTo>
                  <a:pt x="2930110" y="4043855"/>
                  <a:pt x="2883601" y="4055488"/>
                  <a:pt x="2837091" y="4064212"/>
                </a:cubicBezTo>
                <a:cubicBezTo>
                  <a:pt x="2761512" y="4075844"/>
                  <a:pt x="2688842" y="4084570"/>
                  <a:pt x="2616170" y="4096202"/>
                </a:cubicBezTo>
                <a:cubicBezTo>
                  <a:pt x="2595822" y="4099110"/>
                  <a:pt x="2578381" y="4099110"/>
                  <a:pt x="2558033" y="4102018"/>
                </a:cubicBezTo>
                <a:cubicBezTo>
                  <a:pt x="2491176" y="4102018"/>
                  <a:pt x="2427224" y="4102018"/>
                  <a:pt x="2363273" y="4102018"/>
                </a:cubicBezTo>
                <a:cubicBezTo>
                  <a:pt x="2360367" y="4099110"/>
                  <a:pt x="2357460" y="4099110"/>
                  <a:pt x="2354553" y="4099110"/>
                </a:cubicBezTo>
                <a:cubicBezTo>
                  <a:pt x="2308044" y="4096202"/>
                  <a:pt x="2261533" y="4090386"/>
                  <a:pt x="2215024" y="4087478"/>
                </a:cubicBezTo>
                <a:cubicBezTo>
                  <a:pt x="2185955" y="4084570"/>
                  <a:pt x="2153980" y="4075844"/>
                  <a:pt x="2124912" y="4081661"/>
                </a:cubicBezTo>
                <a:cubicBezTo>
                  <a:pt x="2090029" y="4084570"/>
                  <a:pt x="2055147" y="4075844"/>
                  <a:pt x="2017358" y="4078753"/>
                </a:cubicBezTo>
                <a:cubicBezTo>
                  <a:pt x="2020264" y="4072936"/>
                  <a:pt x="2020264" y="4070028"/>
                  <a:pt x="2020264" y="4064212"/>
                </a:cubicBezTo>
                <a:cubicBezTo>
                  <a:pt x="1973755" y="4061304"/>
                  <a:pt x="1930152" y="4075844"/>
                  <a:pt x="1886549" y="4067120"/>
                </a:cubicBezTo>
                <a:cubicBezTo>
                  <a:pt x="1935966" y="4064212"/>
                  <a:pt x="1982475" y="4061304"/>
                  <a:pt x="2031892" y="4058396"/>
                </a:cubicBezTo>
                <a:cubicBezTo>
                  <a:pt x="2031892" y="4055488"/>
                  <a:pt x="2031892" y="4055488"/>
                  <a:pt x="2031892" y="4052580"/>
                </a:cubicBezTo>
                <a:cubicBezTo>
                  <a:pt x="2028985" y="4052580"/>
                  <a:pt x="2023172" y="4049672"/>
                  <a:pt x="2020264" y="4049672"/>
                </a:cubicBezTo>
                <a:cubicBezTo>
                  <a:pt x="2060961" y="4055488"/>
                  <a:pt x="2101657" y="4046763"/>
                  <a:pt x="2145259" y="4032222"/>
                </a:cubicBezTo>
                <a:cubicBezTo>
                  <a:pt x="2107470" y="4023498"/>
                  <a:pt x="2072588" y="4014773"/>
                  <a:pt x="2037706" y="4008957"/>
                </a:cubicBezTo>
                <a:cubicBezTo>
                  <a:pt x="2005730" y="4003141"/>
                  <a:pt x="1973755" y="3997324"/>
                  <a:pt x="1941779" y="3991508"/>
                </a:cubicBezTo>
                <a:cubicBezTo>
                  <a:pt x="1933059" y="3988600"/>
                  <a:pt x="1921432" y="3985691"/>
                  <a:pt x="1909804" y="3982783"/>
                </a:cubicBezTo>
                <a:cubicBezTo>
                  <a:pt x="1889456" y="3976967"/>
                  <a:pt x="1866201" y="3971151"/>
                  <a:pt x="1845853" y="3965334"/>
                </a:cubicBezTo>
                <a:cubicBezTo>
                  <a:pt x="1810971" y="3953701"/>
                  <a:pt x="1776089" y="3942069"/>
                  <a:pt x="1741206" y="3933345"/>
                </a:cubicBezTo>
                <a:cubicBezTo>
                  <a:pt x="1729579" y="3927528"/>
                  <a:pt x="1717952" y="3927528"/>
                  <a:pt x="1706324" y="3924620"/>
                </a:cubicBezTo>
                <a:cubicBezTo>
                  <a:pt x="1659814" y="3915895"/>
                  <a:pt x="1613305" y="3921711"/>
                  <a:pt x="1569702" y="3904263"/>
                </a:cubicBezTo>
                <a:cubicBezTo>
                  <a:pt x="1546447" y="3895539"/>
                  <a:pt x="1520285" y="3898447"/>
                  <a:pt x="1494123" y="3892630"/>
                </a:cubicBezTo>
                <a:cubicBezTo>
                  <a:pt x="1479589" y="3889722"/>
                  <a:pt x="1465055" y="3875181"/>
                  <a:pt x="1447614" y="3880997"/>
                </a:cubicBezTo>
                <a:cubicBezTo>
                  <a:pt x="1447614" y="3880997"/>
                  <a:pt x="1447614" y="3880997"/>
                  <a:pt x="1444707" y="3880997"/>
                </a:cubicBezTo>
                <a:cubicBezTo>
                  <a:pt x="1438894" y="3866457"/>
                  <a:pt x="1424359" y="3869365"/>
                  <a:pt x="1412731" y="3869365"/>
                </a:cubicBezTo>
                <a:cubicBezTo>
                  <a:pt x="1404011" y="3869365"/>
                  <a:pt x="1401104" y="3869365"/>
                  <a:pt x="1395291" y="3860640"/>
                </a:cubicBezTo>
                <a:cubicBezTo>
                  <a:pt x="1389477" y="3851916"/>
                  <a:pt x="1377850" y="3846099"/>
                  <a:pt x="1366222" y="3846099"/>
                </a:cubicBezTo>
                <a:cubicBezTo>
                  <a:pt x="1366222" y="3851916"/>
                  <a:pt x="1366222" y="3857732"/>
                  <a:pt x="1363315" y="3863548"/>
                </a:cubicBezTo>
                <a:cubicBezTo>
                  <a:pt x="1363315" y="3866457"/>
                  <a:pt x="1357502" y="3863548"/>
                  <a:pt x="1351688" y="3866457"/>
                </a:cubicBezTo>
                <a:cubicBezTo>
                  <a:pt x="1354594" y="3860640"/>
                  <a:pt x="1357502" y="3857732"/>
                  <a:pt x="1357502" y="3854824"/>
                </a:cubicBezTo>
                <a:cubicBezTo>
                  <a:pt x="1351688" y="3851916"/>
                  <a:pt x="1345874" y="3849007"/>
                  <a:pt x="1340060" y="3846099"/>
                </a:cubicBezTo>
                <a:cubicBezTo>
                  <a:pt x="1342967" y="3846099"/>
                  <a:pt x="1345874" y="3843191"/>
                  <a:pt x="1348781" y="3843191"/>
                </a:cubicBezTo>
                <a:cubicBezTo>
                  <a:pt x="1284830" y="3802476"/>
                  <a:pt x="1206345" y="3799568"/>
                  <a:pt x="1136581" y="3758854"/>
                </a:cubicBezTo>
                <a:cubicBezTo>
                  <a:pt x="1142394" y="3755946"/>
                  <a:pt x="1145301" y="3755946"/>
                  <a:pt x="1148208" y="3755946"/>
                </a:cubicBezTo>
                <a:cubicBezTo>
                  <a:pt x="1148208" y="3755946"/>
                  <a:pt x="1148208" y="3755946"/>
                  <a:pt x="1151115" y="3755946"/>
                </a:cubicBezTo>
                <a:cubicBezTo>
                  <a:pt x="1142394" y="3753038"/>
                  <a:pt x="1133673" y="3747222"/>
                  <a:pt x="1124953" y="3744314"/>
                </a:cubicBezTo>
                <a:cubicBezTo>
                  <a:pt x="1127860" y="3744314"/>
                  <a:pt x="1130767" y="3744314"/>
                  <a:pt x="1136581" y="3741405"/>
                </a:cubicBezTo>
                <a:cubicBezTo>
                  <a:pt x="1122046" y="3735589"/>
                  <a:pt x="1113326" y="3726864"/>
                  <a:pt x="1101698" y="3721048"/>
                </a:cubicBezTo>
                <a:cubicBezTo>
                  <a:pt x="1066816" y="3703599"/>
                  <a:pt x="1031933" y="3686150"/>
                  <a:pt x="997052" y="3671609"/>
                </a:cubicBezTo>
                <a:cubicBezTo>
                  <a:pt x="988330" y="3665793"/>
                  <a:pt x="976703" y="3665793"/>
                  <a:pt x="965076" y="3659977"/>
                </a:cubicBezTo>
                <a:cubicBezTo>
                  <a:pt x="970890" y="3677425"/>
                  <a:pt x="997052" y="3665793"/>
                  <a:pt x="994144" y="3691966"/>
                </a:cubicBezTo>
                <a:cubicBezTo>
                  <a:pt x="965076" y="3674517"/>
                  <a:pt x="938914" y="3659977"/>
                  <a:pt x="912752" y="3645435"/>
                </a:cubicBezTo>
                <a:cubicBezTo>
                  <a:pt x="915660" y="3645435"/>
                  <a:pt x="915660" y="3642527"/>
                  <a:pt x="915660" y="3642527"/>
                </a:cubicBezTo>
                <a:cubicBezTo>
                  <a:pt x="924380" y="3645435"/>
                  <a:pt x="936007" y="3645435"/>
                  <a:pt x="944728" y="3648343"/>
                </a:cubicBezTo>
                <a:cubicBezTo>
                  <a:pt x="944728" y="3645435"/>
                  <a:pt x="944728" y="3642527"/>
                  <a:pt x="941821" y="3639619"/>
                </a:cubicBezTo>
                <a:cubicBezTo>
                  <a:pt x="921474" y="3630895"/>
                  <a:pt x="901125" y="3619262"/>
                  <a:pt x="883684" y="3604721"/>
                </a:cubicBezTo>
                <a:cubicBezTo>
                  <a:pt x="860429" y="3584364"/>
                  <a:pt x="837174" y="3569823"/>
                  <a:pt x="813920" y="3552374"/>
                </a:cubicBezTo>
                <a:cubicBezTo>
                  <a:pt x="764503" y="3514568"/>
                  <a:pt x="712180" y="3482578"/>
                  <a:pt x="662763" y="3441864"/>
                </a:cubicBezTo>
                <a:cubicBezTo>
                  <a:pt x="648229" y="3430231"/>
                  <a:pt x="633694" y="3412782"/>
                  <a:pt x="616253" y="3398241"/>
                </a:cubicBezTo>
                <a:cubicBezTo>
                  <a:pt x="598812" y="3386608"/>
                  <a:pt x="587185" y="3360435"/>
                  <a:pt x="569744" y="3345894"/>
                </a:cubicBezTo>
                <a:cubicBezTo>
                  <a:pt x="531955" y="3313905"/>
                  <a:pt x="505793" y="3273190"/>
                  <a:pt x="470911" y="3238292"/>
                </a:cubicBezTo>
                <a:cubicBezTo>
                  <a:pt x="470911" y="3238292"/>
                  <a:pt x="468004" y="3235384"/>
                  <a:pt x="468004" y="3232475"/>
                </a:cubicBezTo>
                <a:cubicBezTo>
                  <a:pt x="465097" y="3229567"/>
                  <a:pt x="465097" y="3223750"/>
                  <a:pt x="462190" y="3220842"/>
                </a:cubicBezTo>
                <a:cubicBezTo>
                  <a:pt x="456376" y="3215026"/>
                  <a:pt x="450562" y="3212118"/>
                  <a:pt x="444749" y="3206302"/>
                </a:cubicBezTo>
                <a:cubicBezTo>
                  <a:pt x="436028" y="3194669"/>
                  <a:pt x="427308" y="3185944"/>
                  <a:pt x="421494" y="3177220"/>
                </a:cubicBezTo>
                <a:cubicBezTo>
                  <a:pt x="409867" y="3159771"/>
                  <a:pt x="395333" y="3142322"/>
                  <a:pt x="383705" y="3124873"/>
                </a:cubicBezTo>
                <a:cubicBezTo>
                  <a:pt x="380798" y="3121965"/>
                  <a:pt x="377891" y="3119057"/>
                  <a:pt x="374984" y="3116148"/>
                </a:cubicBezTo>
                <a:cubicBezTo>
                  <a:pt x="374984" y="3116148"/>
                  <a:pt x="372078" y="3119057"/>
                  <a:pt x="372078" y="3119057"/>
                </a:cubicBezTo>
                <a:cubicBezTo>
                  <a:pt x="374984" y="3121965"/>
                  <a:pt x="374984" y="3124873"/>
                  <a:pt x="377891" y="3127781"/>
                </a:cubicBezTo>
                <a:cubicBezTo>
                  <a:pt x="386612" y="3148138"/>
                  <a:pt x="404053" y="3159771"/>
                  <a:pt x="412773" y="3180128"/>
                </a:cubicBezTo>
                <a:cubicBezTo>
                  <a:pt x="418587" y="3200486"/>
                  <a:pt x="436028" y="3217934"/>
                  <a:pt x="447656" y="3235384"/>
                </a:cubicBezTo>
                <a:cubicBezTo>
                  <a:pt x="447656" y="3235384"/>
                  <a:pt x="444749" y="3235384"/>
                  <a:pt x="444749" y="3238292"/>
                </a:cubicBezTo>
                <a:cubicBezTo>
                  <a:pt x="430215" y="3220842"/>
                  <a:pt x="412773" y="3203394"/>
                  <a:pt x="398239" y="3185944"/>
                </a:cubicBezTo>
                <a:cubicBezTo>
                  <a:pt x="383705" y="3168496"/>
                  <a:pt x="369171" y="3148138"/>
                  <a:pt x="354636" y="3127781"/>
                </a:cubicBezTo>
                <a:cubicBezTo>
                  <a:pt x="357544" y="3124873"/>
                  <a:pt x="360450" y="3121965"/>
                  <a:pt x="357544" y="3119057"/>
                </a:cubicBezTo>
                <a:cubicBezTo>
                  <a:pt x="354636" y="3113240"/>
                  <a:pt x="351730" y="3113240"/>
                  <a:pt x="348822" y="3107424"/>
                </a:cubicBezTo>
                <a:cubicBezTo>
                  <a:pt x="343009" y="3098699"/>
                  <a:pt x="337195" y="3087067"/>
                  <a:pt x="331382" y="3075434"/>
                </a:cubicBezTo>
                <a:lnTo>
                  <a:pt x="329673" y="3078853"/>
                </a:lnTo>
                <a:lnTo>
                  <a:pt x="301586" y="3039445"/>
                </a:lnTo>
                <a:cubicBezTo>
                  <a:pt x="294319" y="3024541"/>
                  <a:pt x="289232" y="3008547"/>
                  <a:pt x="284872" y="2991097"/>
                </a:cubicBezTo>
                <a:cubicBezTo>
                  <a:pt x="293593" y="3002730"/>
                  <a:pt x="299406" y="3011455"/>
                  <a:pt x="305220" y="3020179"/>
                </a:cubicBezTo>
                <a:cubicBezTo>
                  <a:pt x="308127" y="3034719"/>
                  <a:pt x="311033" y="3043445"/>
                  <a:pt x="325568" y="3055077"/>
                </a:cubicBezTo>
                <a:cubicBezTo>
                  <a:pt x="322661" y="3049261"/>
                  <a:pt x="319754" y="3043445"/>
                  <a:pt x="316847" y="3037628"/>
                </a:cubicBezTo>
                <a:cubicBezTo>
                  <a:pt x="319754" y="3037628"/>
                  <a:pt x="322661" y="3037628"/>
                  <a:pt x="325568" y="3037628"/>
                </a:cubicBezTo>
                <a:cubicBezTo>
                  <a:pt x="322661" y="3034719"/>
                  <a:pt x="322661" y="3034719"/>
                  <a:pt x="322661" y="3031811"/>
                </a:cubicBezTo>
                <a:cubicBezTo>
                  <a:pt x="313941" y="3025995"/>
                  <a:pt x="319754" y="3008546"/>
                  <a:pt x="302313" y="3011455"/>
                </a:cubicBezTo>
                <a:cubicBezTo>
                  <a:pt x="302313" y="3011455"/>
                  <a:pt x="302313" y="3005638"/>
                  <a:pt x="302313" y="3005638"/>
                </a:cubicBezTo>
                <a:cubicBezTo>
                  <a:pt x="313941" y="2999822"/>
                  <a:pt x="302313" y="2994005"/>
                  <a:pt x="299406" y="2991097"/>
                </a:cubicBezTo>
                <a:lnTo>
                  <a:pt x="282991" y="2977412"/>
                </a:lnTo>
                <a:lnTo>
                  <a:pt x="284872" y="2973648"/>
                </a:lnTo>
                <a:cubicBezTo>
                  <a:pt x="281965" y="2976556"/>
                  <a:pt x="281965" y="2976556"/>
                  <a:pt x="281965" y="2976556"/>
                </a:cubicBezTo>
                <a:lnTo>
                  <a:pt x="282991" y="2977412"/>
                </a:lnTo>
                <a:lnTo>
                  <a:pt x="279058" y="2985281"/>
                </a:lnTo>
                <a:cubicBezTo>
                  <a:pt x="264524" y="2973648"/>
                  <a:pt x="209293" y="2845689"/>
                  <a:pt x="206387" y="2825331"/>
                </a:cubicBezTo>
                <a:cubicBezTo>
                  <a:pt x="209293" y="2834056"/>
                  <a:pt x="212201" y="2842780"/>
                  <a:pt x="218015" y="2851505"/>
                </a:cubicBezTo>
                <a:cubicBezTo>
                  <a:pt x="220921" y="2857322"/>
                  <a:pt x="226735" y="2863138"/>
                  <a:pt x="229641" y="2868954"/>
                </a:cubicBezTo>
                <a:cubicBezTo>
                  <a:pt x="218015" y="2834056"/>
                  <a:pt x="206387" y="2802066"/>
                  <a:pt x="191853" y="2767168"/>
                </a:cubicBezTo>
                <a:cubicBezTo>
                  <a:pt x="191853" y="2761351"/>
                  <a:pt x="191853" y="2755535"/>
                  <a:pt x="183132" y="2761351"/>
                </a:cubicBezTo>
                <a:cubicBezTo>
                  <a:pt x="180225" y="2758443"/>
                  <a:pt x="180225" y="2752627"/>
                  <a:pt x="177318" y="2749719"/>
                </a:cubicBezTo>
                <a:cubicBezTo>
                  <a:pt x="177318" y="2746811"/>
                  <a:pt x="180225" y="2740995"/>
                  <a:pt x="177318" y="2738087"/>
                </a:cubicBezTo>
                <a:cubicBezTo>
                  <a:pt x="174412" y="2729362"/>
                  <a:pt x="168598" y="2717729"/>
                  <a:pt x="168598" y="2706097"/>
                </a:cubicBezTo>
                <a:cubicBezTo>
                  <a:pt x="171504" y="2691556"/>
                  <a:pt x="168598" y="2674107"/>
                  <a:pt x="162784" y="2659566"/>
                </a:cubicBezTo>
                <a:cubicBezTo>
                  <a:pt x="154063" y="2650841"/>
                  <a:pt x="154063" y="2639208"/>
                  <a:pt x="145343" y="2627576"/>
                </a:cubicBezTo>
                <a:cubicBezTo>
                  <a:pt x="136623" y="2618852"/>
                  <a:pt x="133715" y="2604310"/>
                  <a:pt x="133715" y="2589770"/>
                </a:cubicBezTo>
                <a:cubicBezTo>
                  <a:pt x="130809" y="2581046"/>
                  <a:pt x="133715" y="2569412"/>
                  <a:pt x="130809" y="2560688"/>
                </a:cubicBezTo>
                <a:cubicBezTo>
                  <a:pt x="127901" y="2546147"/>
                  <a:pt x="127901" y="2531606"/>
                  <a:pt x="119181" y="2519974"/>
                </a:cubicBezTo>
                <a:cubicBezTo>
                  <a:pt x="113367" y="2517065"/>
                  <a:pt x="113367" y="2511249"/>
                  <a:pt x="113367" y="2505433"/>
                </a:cubicBezTo>
                <a:cubicBezTo>
                  <a:pt x="110461" y="2479259"/>
                  <a:pt x="110461" y="2455993"/>
                  <a:pt x="107554" y="2432729"/>
                </a:cubicBezTo>
                <a:cubicBezTo>
                  <a:pt x="104647" y="2406555"/>
                  <a:pt x="98833" y="2380381"/>
                  <a:pt x="95926" y="2354208"/>
                </a:cubicBezTo>
                <a:cubicBezTo>
                  <a:pt x="93020" y="2325126"/>
                  <a:pt x="93020" y="2296044"/>
                  <a:pt x="90112" y="2266963"/>
                </a:cubicBezTo>
                <a:cubicBezTo>
                  <a:pt x="90112" y="2246606"/>
                  <a:pt x="90112" y="2229156"/>
                  <a:pt x="90112" y="2211707"/>
                </a:cubicBezTo>
                <a:cubicBezTo>
                  <a:pt x="90112" y="2197167"/>
                  <a:pt x="90112" y="2182626"/>
                  <a:pt x="90112" y="2170993"/>
                </a:cubicBezTo>
                <a:cubicBezTo>
                  <a:pt x="90112" y="2159361"/>
                  <a:pt x="93020" y="2144819"/>
                  <a:pt x="90112" y="2139003"/>
                </a:cubicBezTo>
                <a:cubicBezTo>
                  <a:pt x="72672" y="2127371"/>
                  <a:pt x="93020" y="2115738"/>
                  <a:pt x="87206" y="2104105"/>
                </a:cubicBezTo>
                <a:cubicBezTo>
                  <a:pt x="84298" y="2101197"/>
                  <a:pt x="90112" y="2092473"/>
                  <a:pt x="90112" y="2083748"/>
                </a:cubicBezTo>
                <a:cubicBezTo>
                  <a:pt x="90112" y="2083748"/>
                  <a:pt x="87206" y="2083748"/>
                  <a:pt x="87206" y="2083748"/>
                </a:cubicBezTo>
                <a:cubicBezTo>
                  <a:pt x="84298" y="2086656"/>
                  <a:pt x="84298" y="2092473"/>
                  <a:pt x="81392" y="2098289"/>
                </a:cubicBezTo>
                <a:cubicBezTo>
                  <a:pt x="81392" y="2095381"/>
                  <a:pt x="78485" y="2095381"/>
                  <a:pt x="78485" y="2095381"/>
                </a:cubicBezTo>
                <a:cubicBezTo>
                  <a:pt x="81392" y="2083748"/>
                  <a:pt x="87206" y="2072115"/>
                  <a:pt x="93020" y="2057574"/>
                </a:cubicBezTo>
                <a:cubicBezTo>
                  <a:pt x="93020" y="2063391"/>
                  <a:pt x="93020" y="2066299"/>
                  <a:pt x="95926" y="2072115"/>
                </a:cubicBezTo>
                <a:cubicBezTo>
                  <a:pt x="98833" y="2057574"/>
                  <a:pt x="98833" y="2048850"/>
                  <a:pt x="101740" y="2037218"/>
                </a:cubicBezTo>
                <a:cubicBezTo>
                  <a:pt x="101740" y="2037218"/>
                  <a:pt x="98833" y="2037218"/>
                  <a:pt x="95926" y="2040126"/>
                </a:cubicBezTo>
                <a:cubicBezTo>
                  <a:pt x="95926" y="2037218"/>
                  <a:pt x="93020" y="2034309"/>
                  <a:pt x="93020" y="2031401"/>
                </a:cubicBezTo>
                <a:cubicBezTo>
                  <a:pt x="93020" y="2013952"/>
                  <a:pt x="93020" y="1999411"/>
                  <a:pt x="93020" y="1984870"/>
                </a:cubicBezTo>
                <a:cubicBezTo>
                  <a:pt x="90112" y="1970330"/>
                  <a:pt x="87206" y="1955788"/>
                  <a:pt x="84298" y="1944156"/>
                </a:cubicBezTo>
                <a:cubicBezTo>
                  <a:pt x="84298" y="1944156"/>
                  <a:pt x="84298" y="1947064"/>
                  <a:pt x="81392" y="1949972"/>
                </a:cubicBezTo>
                <a:cubicBezTo>
                  <a:pt x="81392" y="1938340"/>
                  <a:pt x="84298" y="1932523"/>
                  <a:pt x="84298" y="1923799"/>
                </a:cubicBezTo>
                <a:cubicBezTo>
                  <a:pt x="84298" y="1912166"/>
                  <a:pt x="81392" y="1900533"/>
                  <a:pt x="78485" y="1888901"/>
                </a:cubicBezTo>
                <a:cubicBezTo>
                  <a:pt x="81392" y="1891809"/>
                  <a:pt x="81392" y="1894717"/>
                  <a:pt x="81392" y="1897625"/>
                </a:cubicBezTo>
                <a:cubicBezTo>
                  <a:pt x="84298" y="1897625"/>
                  <a:pt x="84298" y="1894717"/>
                  <a:pt x="87206" y="1894717"/>
                </a:cubicBezTo>
                <a:cubicBezTo>
                  <a:pt x="93020" y="1871451"/>
                  <a:pt x="98833" y="1848187"/>
                  <a:pt x="104647" y="1824921"/>
                </a:cubicBezTo>
                <a:cubicBezTo>
                  <a:pt x="104647" y="1824921"/>
                  <a:pt x="104647" y="1824921"/>
                  <a:pt x="104647" y="1827829"/>
                </a:cubicBezTo>
                <a:cubicBezTo>
                  <a:pt x="101740" y="1859819"/>
                  <a:pt x="95926" y="1891809"/>
                  <a:pt x="90112" y="1923799"/>
                </a:cubicBezTo>
                <a:cubicBezTo>
                  <a:pt x="98833" y="1903441"/>
                  <a:pt x="104647" y="1883085"/>
                  <a:pt x="107554" y="1859819"/>
                </a:cubicBezTo>
                <a:cubicBezTo>
                  <a:pt x="116275" y="1816197"/>
                  <a:pt x="122088" y="1772574"/>
                  <a:pt x="127901" y="1728951"/>
                </a:cubicBezTo>
                <a:cubicBezTo>
                  <a:pt x="130809" y="1726043"/>
                  <a:pt x="127901" y="1723135"/>
                  <a:pt x="127901" y="1717318"/>
                </a:cubicBezTo>
                <a:cubicBezTo>
                  <a:pt x="122088" y="1726043"/>
                  <a:pt x="116275" y="1731860"/>
                  <a:pt x="110461" y="1740584"/>
                </a:cubicBezTo>
                <a:cubicBezTo>
                  <a:pt x="110461" y="1731860"/>
                  <a:pt x="110461" y="1723135"/>
                  <a:pt x="110461" y="1714410"/>
                </a:cubicBezTo>
                <a:cubicBezTo>
                  <a:pt x="116275" y="1714410"/>
                  <a:pt x="116275" y="1717318"/>
                  <a:pt x="122088" y="1717318"/>
                </a:cubicBezTo>
                <a:cubicBezTo>
                  <a:pt x="122088" y="1711502"/>
                  <a:pt x="124995" y="1705686"/>
                  <a:pt x="127901" y="1702778"/>
                </a:cubicBezTo>
                <a:cubicBezTo>
                  <a:pt x="124995" y="1702778"/>
                  <a:pt x="124995" y="1702778"/>
                  <a:pt x="122088" y="1702778"/>
                </a:cubicBezTo>
                <a:cubicBezTo>
                  <a:pt x="122088" y="1699870"/>
                  <a:pt x="119181" y="1696962"/>
                  <a:pt x="119181" y="1694054"/>
                </a:cubicBezTo>
                <a:cubicBezTo>
                  <a:pt x="122088" y="1688237"/>
                  <a:pt x="124995" y="1679512"/>
                  <a:pt x="127901" y="1670788"/>
                </a:cubicBezTo>
                <a:cubicBezTo>
                  <a:pt x="136623" y="1650431"/>
                  <a:pt x="139529" y="1632982"/>
                  <a:pt x="136623" y="1609716"/>
                </a:cubicBezTo>
                <a:cubicBezTo>
                  <a:pt x="122088" y="1621349"/>
                  <a:pt x="122088" y="1624257"/>
                  <a:pt x="127901" y="1641706"/>
                </a:cubicBezTo>
                <a:cubicBezTo>
                  <a:pt x="127901" y="1638798"/>
                  <a:pt x="130809" y="1632982"/>
                  <a:pt x="130809" y="1630074"/>
                </a:cubicBezTo>
                <a:cubicBezTo>
                  <a:pt x="130809" y="1630074"/>
                  <a:pt x="133715" y="1630074"/>
                  <a:pt x="133715" y="1630074"/>
                </a:cubicBezTo>
                <a:cubicBezTo>
                  <a:pt x="130809" y="1641706"/>
                  <a:pt x="127901" y="1650431"/>
                  <a:pt x="124995" y="1662064"/>
                </a:cubicBezTo>
                <a:cubicBezTo>
                  <a:pt x="122088" y="1662064"/>
                  <a:pt x="122088" y="1662064"/>
                  <a:pt x="122088" y="1662064"/>
                </a:cubicBezTo>
                <a:cubicBezTo>
                  <a:pt x="122088" y="1656247"/>
                  <a:pt x="122088" y="1653339"/>
                  <a:pt x="122088" y="1650431"/>
                </a:cubicBezTo>
                <a:cubicBezTo>
                  <a:pt x="116275" y="1659155"/>
                  <a:pt x="116275" y="1670788"/>
                  <a:pt x="113367" y="1682420"/>
                </a:cubicBezTo>
                <a:cubicBezTo>
                  <a:pt x="107554" y="1699870"/>
                  <a:pt x="104647" y="1714410"/>
                  <a:pt x="98833" y="1728951"/>
                </a:cubicBezTo>
                <a:cubicBezTo>
                  <a:pt x="98833" y="1731860"/>
                  <a:pt x="98833" y="1734768"/>
                  <a:pt x="98833" y="1734768"/>
                </a:cubicBezTo>
                <a:cubicBezTo>
                  <a:pt x="110461" y="1743492"/>
                  <a:pt x="101740" y="1752216"/>
                  <a:pt x="101740" y="1760941"/>
                </a:cubicBezTo>
                <a:cubicBezTo>
                  <a:pt x="101740" y="1766758"/>
                  <a:pt x="101740" y="1775482"/>
                  <a:pt x="101740" y="1781298"/>
                </a:cubicBezTo>
                <a:cubicBezTo>
                  <a:pt x="98833" y="1798747"/>
                  <a:pt x="104647" y="1816197"/>
                  <a:pt x="87206" y="1830737"/>
                </a:cubicBezTo>
                <a:cubicBezTo>
                  <a:pt x="93020" y="1816197"/>
                  <a:pt x="93020" y="1804564"/>
                  <a:pt x="95926" y="1795839"/>
                </a:cubicBezTo>
                <a:cubicBezTo>
                  <a:pt x="95926" y="1792931"/>
                  <a:pt x="93020" y="1792931"/>
                  <a:pt x="93020" y="1792931"/>
                </a:cubicBezTo>
                <a:cubicBezTo>
                  <a:pt x="87206" y="1804564"/>
                  <a:pt x="78485" y="1813288"/>
                  <a:pt x="75578" y="1824921"/>
                </a:cubicBezTo>
                <a:cubicBezTo>
                  <a:pt x="69764" y="1842370"/>
                  <a:pt x="66858" y="1859819"/>
                  <a:pt x="63951" y="1877268"/>
                </a:cubicBezTo>
                <a:cubicBezTo>
                  <a:pt x="58137" y="1915074"/>
                  <a:pt x="52323" y="1949972"/>
                  <a:pt x="49417" y="1987778"/>
                </a:cubicBezTo>
                <a:cubicBezTo>
                  <a:pt x="49417" y="1987778"/>
                  <a:pt x="46510" y="1990686"/>
                  <a:pt x="46510" y="1990686"/>
                </a:cubicBezTo>
                <a:cubicBezTo>
                  <a:pt x="43603" y="1984870"/>
                  <a:pt x="46510" y="1976146"/>
                  <a:pt x="46510" y="1970330"/>
                </a:cubicBezTo>
                <a:cubicBezTo>
                  <a:pt x="46510" y="1964513"/>
                  <a:pt x="43603" y="1955788"/>
                  <a:pt x="43603" y="1949972"/>
                </a:cubicBezTo>
                <a:cubicBezTo>
                  <a:pt x="49417" y="1958697"/>
                  <a:pt x="20348" y="1967422"/>
                  <a:pt x="37789" y="1976146"/>
                </a:cubicBezTo>
                <a:cubicBezTo>
                  <a:pt x="37789" y="1984870"/>
                  <a:pt x="34883" y="1993595"/>
                  <a:pt x="37789" y="1999411"/>
                </a:cubicBezTo>
                <a:cubicBezTo>
                  <a:pt x="43603" y="2013952"/>
                  <a:pt x="37789" y="2019768"/>
                  <a:pt x="23255" y="2025584"/>
                </a:cubicBezTo>
                <a:cubicBezTo>
                  <a:pt x="20348" y="2019768"/>
                  <a:pt x="20348" y="2013952"/>
                  <a:pt x="17441" y="2008136"/>
                </a:cubicBezTo>
                <a:cubicBezTo>
                  <a:pt x="17441" y="2005228"/>
                  <a:pt x="17441" y="1999411"/>
                  <a:pt x="17441" y="1996503"/>
                </a:cubicBezTo>
                <a:cubicBezTo>
                  <a:pt x="5814" y="1987778"/>
                  <a:pt x="0" y="1973238"/>
                  <a:pt x="0" y="1958697"/>
                </a:cubicBezTo>
                <a:cubicBezTo>
                  <a:pt x="0" y="1952880"/>
                  <a:pt x="5814" y="1947064"/>
                  <a:pt x="5814" y="1941248"/>
                </a:cubicBezTo>
                <a:cubicBezTo>
                  <a:pt x="8720" y="1885993"/>
                  <a:pt x="17441" y="1833645"/>
                  <a:pt x="34883" y="1781298"/>
                </a:cubicBezTo>
                <a:cubicBezTo>
                  <a:pt x="49417" y="1746400"/>
                  <a:pt x="40696" y="1708594"/>
                  <a:pt x="66858" y="1676604"/>
                </a:cubicBezTo>
                <a:cubicBezTo>
                  <a:pt x="78485" y="1664972"/>
                  <a:pt x="78485" y="1641706"/>
                  <a:pt x="84298" y="1621349"/>
                </a:cubicBezTo>
                <a:cubicBezTo>
                  <a:pt x="78485" y="1624257"/>
                  <a:pt x="78485" y="1624257"/>
                  <a:pt x="72672" y="1630074"/>
                </a:cubicBezTo>
                <a:cubicBezTo>
                  <a:pt x="84298" y="1603900"/>
                  <a:pt x="93020" y="1580635"/>
                  <a:pt x="101740" y="1554461"/>
                </a:cubicBezTo>
                <a:cubicBezTo>
                  <a:pt x="104647" y="1560277"/>
                  <a:pt x="107554" y="1563185"/>
                  <a:pt x="107554" y="1566093"/>
                </a:cubicBezTo>
                <a:cubicBezTo>
                  <a:pt x="110461" y="1560277"/>
                  <a:pt x="110461" y="1554461"/>
                  <a:pt x="113367" y="1554461"/>
                </a:cubicBezTo>
                <a:cubicBezTo>
                  <a:pt x="124995" y="1551553"/>
                  <a:pt x="124995" y="1542829"/>
                  <a:pt x="127901" y="1534104"/>
                </a:cubicBezTo>
                <a:cubicBezTo>
                  <a:pt x="130809" y="1525379"/>
                  <a:pt x="136623" y="1516655"/>
                  <a:pt x="136623" y="1507931"/>
                </a:cubicBezTo>
                <a:cubicBezTo>
                  <a:pt x="139529" y="1502114"/>
                  <a:pt x="136623" y="1496298"/>
                  <a:pt x="136623" y="1493389"/>
                </a:cubicBezTo>
                <a:cubicBezTo>
                  <a:pt x="136623" y="1490481"/>
                  <a:pt x="136623" y="1487573"/>
                  <a:pt x="136623" y="1487573"/>
                </a:cubicBezTo>
                <a:cubicBezTo>
                  <a:pt x="148250" y="1470124"/>
                  <a:pt x="156970" y="1452675"/>
                  <a:pt x="165691" y="1438134"/>
                </a:cubicBezTo>
                <a:cubicBezTo>
                  <a:pt x="168598" y="1438134"/>
                  <a:pt x="168598" y="1438134"/>
                  <a:pt x="168598" y="1438134"/>
                </a:cubicBezTo>
                <a:cubicBezTo>
                  <a:pt x="154063" y="1481757"/>
                  <a:pt x="142436" y="1525379"/>
                  <a:pt x="127901" y="1571910"/>
                </a:cubicBezTo>
                <a:cubicBezTo>
                  <a:pt x="127901" y="1571910"/>
                  <a:pt x="130809" y="1571910"/>
                  <a:pt x="133715" y="1571910"/>
                </a:cubicBezTo>
                <a:cubicBezTo>
                  <a:pt x="136623" y="1566093"/>
                  <a:pt x="136623" y="1560277"/>
                  <a:pt x="139529" y="1551553"/>
                </a:cubicBezTo>
                <a:cubicBezTo>
                  <a:pt x="145343" y="1539921"/>
                  <a:pt x="148250" y="1525379"/>
                  <a:pt x="151157" y="1510839"/>
                </a:cubicBezTo>
                <a:cubicBezTo>
                  <a:pt x="151157" y="1510839"/>
                  <a:pt x="156970" y="1510839"/>
                  <a:pt x="156970" y="1507931"/>
                </a:cubicBezTo>
                <a:cubicBezTo>
                  <a:pt x="159877" y="1505023"/>
                  <a:pt x="168598" y="1496298"/>
                  <a:pt x="165691" y="1493389"/>
                </a:cubicBezTo>
                <a:cubicBezTo>
                  <a:pt x="159877" y="1484665"/>
                  <a:pt x="165691" y="1478849"/>
                  <a:pt x="168598" y="1470124"/>
                </a:cubicBezTo>
                <a:cubicBezTo>
                  <a:pt x="174412" y="1452675"/>
                  <a:pt x="177318" y="1435226"/>
                  <a:pt x="183132" y="1417777"/>
                </a:cubicBezTo>
                <a:cubicBezTo>
                  <a:pt x="183132" y="1417777"/>
                  <a:pt x="180225" y="1414869"/>
                  <a:pt x="183132" y="1411960"/>
                </a:cubicBezTo>
                <a:cubicBezTo>
                  <a:pt x="183132" y="1400328"/>
                  <a:pt x="183132" y="1391604"/>
                  <a:pt x="183132" y="1379971"/>
                </a:cubicBezTo>
                <a:cubicBezTo>
                  <a:pt x="186039" y="1377062"/>
                  <a:pt x="188946" y="1377062"/>
                  <a:pt x="188946" y="1374154"/>
                </a:cubicBezTo>
                <a:cubicBezTo>
                  <a:pt x="188946" y="1374154"/>
                  <a:pt x="188946" y="1371246"/>
                  <a:pt x="186039" y="1371246"/>
                </a:cubicBezTo>
                <a:cubicBezTo>
                  <a:pt x="183132" y="1374154"/>
                  <a:pt x="180225" y="1377062"/>
                  <a:pt x="174412" y="1377062"/>
                </a:cubicBezTo>
                <a:cubicBezTo>
                  <a:pt x="183132" y="1336348"/>
                  <a:pt x="188946" y="1298542"/>
                  <a:pt x="197666" y="1257827"/>
                </a:cubicBezTo>
                <a:cubicBezTo>
                  <a:pt x="194759" y="1260736"/>
                  <a:pt x="191853" y="1263644"/>
                  <a:pt x="188946" y="1269461"/>
                </a:cubicBezTo>
                <a:cubicBezTo>
                  <a:pt x="188946" y="1263644"/>
                  <a:pt x="191853" y="1257827"/>
                  <a:pt x="194759" y="1252011"/>
                </a:cubicBezTo>
                <a:cubicBezTo>
                  <a:pt x="206387" y="1231655"/>
                  <a:pt x="215107" y="1211297"/>
                  <a:pt x="220921" y="1188032"/>
                </a:cubicBezTo>
                <a:cubicBezTo>
                  <a:pt x="226735" y="1167675"/>
                  <a:pt x="235455" y="1147317"/>
                  <a:pt x="241269" y="1126960"/>
                </a:cubicBezTo>
                <a:cubicBezTo>
                  <a:pt x="244176" y="1115328"/>
                  <a:pt x="249990" y="1103694"/>
                  <a:pt x="255804" y="1092062"/>
                </a:cubicBezTo>
                <a:cubicBezTo>
                  <a:pt x="258710" y="1086246"/>
                  <a:pt x="261617" y="1077522"/>
                  <a:pt x="264524" y="1071705"/>
                </a:cubicBezTo>
                <a:cubicBezTo>
                  <a:pt x="267431" y="1060072"/>
                  <a:pt x="270338" y="1048440"/>
                  <a:pt x="276151" y="1039715"/>
                </a:cubicBezTo>
                <a:cubicBezTo>
                  <a:pt x="299406" y="1001909"/>
                  <a:pt x="316847" y="961195"/>
                  <a:pt x="345916" y="929205"/>
                </a:cubicBezTo>
                <a:cubicBezTo>
                  <a:pt x="360450" y="911755"/>
                  <a:pt x="369171" y="888490"/>
                  <a:pt x="383705" y="871041"/>
                </a:cubicBezTo>
                <a:cubicBezTo>
                  <a:pt x="415680" y="833235"/>
                  <a:pt x="447656" y="798336"/>
                  <a:pt x="479631" y="760530"/>
                </a:cubicBezTo>
                <a:cubicBezTo>
                  <a:pt x="488352" y="754714"/>
                  <a:pt x="494165" y="748898"/>
                  <a:pt x="502886" y="743082"/>
                </a:cubicBezTo>
                <a:cubicBezTo>
                  <a:pt x="517421" y="725632"/>
                  <a:pt x="534862" y="711092"/>
                  <a:pt x="552302" y="696551"/>
                </a:cubicBezTo>
                <a:cubicBezTo>
                  <a:pt x="561024" y="687826"/>
                  <a:pt x="569744" y="679102"/>
                  <a:pt x="578464" y="670377"/>
                </a:cubicBezTo>
                <a:cubicBezTo>
                  <a:pt x="601719" y="652929"/>
                  <a:pt x="627880" y="632571"/>
                  <a:pt x="654043" y="612214"/>
                </a:cubicBezTo>
                <a:cubicBezTo>
                  <a:pt x="680205" y="591857"/>
                  <a:pt x="703459" y="562775"/>
                  <a:pt x="735434" y="551142"/>
                </a:cubicBezTo>
                <a:cubicBezTo>
                  <a:pt x="738341" y="551142"/>
                  <a:pt x="738341" y="548234"/>
                  <a:pt x="738341" y="548234"/>
                </a:cubicBezTo>
                <a:cubicBezTo>
                  <a:pt x="744155" y="542418"/>
                  <a:pt x="752875" y="536601"/>
                  <a:pt x="758689" y="533693"/>
                </a:cubicBezTo>
                <a:cubicBezTo>
                  <a:pt x="793572" y="510428"/>
                  <a:pt x="831361" y="487162"/>
                  <a:pt x="866243" y="466806"/>
                </a:cubicBezTo>
                <a:cubicBezTo>
                  <a:pt x="869150" y="463898"/>
                  <a:pt x="872057" y="460989"/>
                  <a:pt x="874963" y="460989"/>
                </a:cubicBezTo>
                <a:cubicBezTo>
                  <a:pt x="895312" y="452264"/>
                  <a:pt x="915660" y="446448"/>
                  <a:pt x="936007" y="437724"/>
                </a:cubicBezTo>
                <a:cubicBezTo>
                  <a:pt x="936007" y="437724"/>
                  <a:pt x="938914" y="437724"/>
                  <a:pt x="938914" y="437724"/>
                </a:cubicBezTo>
                <a:cubicBezTo>
                  <a:pt x="941821" y="440632"/>
                  <a:pt x="941821" y="443540"/>
                  <a:pt x="944728" y="449356"/>
                </a:cubicBezTo>
                <a:cubicBezTo>
                  <a:pt x="982517" y="426091"/>
                  <a:pt x="1020306" y="402826"/>
                  <a:pt x="1061002" y="379560"/>
                </a:cubicBezTo>
                <a:cubicBezTo>
                  <a:pt x="1061002" y="382468"/>
                  <a:pt x="1061002" y="382468"/>
                  <a:pt x="1061002" y="385377"/>
                </a:cubicBezTo>
                <a:cubicBezTo>
                  <a:pt x="967983" y="434816"/>
                  <a:pt x="877870" y="495887"/>
                  <a:pt x="802292" y="574408"/>
                </a:cubicBezTo>
                <a:cubicBezTo>
                  <a:pt x="808106" y="571499"/>
                  <a:pt x="813920" y="565683"/>
                  <a:pt x="819734" y="559867"/>
                </a:cubicBezTo>
                <a:cubicBezTo>
                  <a:pt x="837174" y="548234"/>
                  <a:pt x="851709" y="539510"/>
                  <a:pt x="866243" y="527877"/>
                </a:cubicBezTo>
                <a:cubicBezTo>
                  <a:pt x="880777" y="519152"/>
                  <a:pt x="895312" y="513336"/>
                  <a:pt x="909846" y="507520"/>
                </a:cubicBezTo>
                <a:cubicBezTo>
                  <a:pt x="906938" y="504612"/>
                  <a:pt x="906938" y="504612"/>
                  <a:pt x="906938" y="501704"/>
                </a:cubicBezTo>
                <a:cubicBezTo>
                  <a:pt x="895312" y="507520"/>
                  <a:pt x="886591" y="510428"/>
                  <a:pt x="877870" y="516244"/>
                </a:cubicBezTo>
                <a:cubicBezTo>
                  <a:pt x="904032" y="498796"/>
                  <a:pt x="930194" y="478438"/>
                  <a:pt x="959263" y="460989"/>
                </a:cubicBezTo>
                <a:cubicBezTo>
                  <a:pt x="959263" y="460989"/>
                  <a:pt x="959263" y="463898"/>
                  <a:pt x="959263" y="463898"/>
                </a:cubicBezTo>
                <a:cubicBezTo>
                  <a:pt x="953449" y="469714"/>
                  <a:pt x="947635" y="475530"/>
                  <a:pt x="941821" y="478438"/>
                </a:cubicBezTo>
                <a:cubicBezTo>
                  <a:pt x="973797" y="466806"/>
                  <a:pt x="999958" y="443540"/>
                  <a:pt x="1034841" y="440632"/>
                </a:cubicBezTo>
                <a:cubicBezTo>
                  <a:pt x="1020306" y="449356"/>
                  <a:pt x="1005772" y="455173"/>
                  <a:pt x="991238" y="463898"/>
                </a:cubicBezTo>
                <a:cubicBezTo>
                  <a:pt x="927287" y="501704"/>
                  <a:pt x="866243" y="542418"/>
                  <a:pt x="802292" y="583132"/>
                </a:cubicBezTo>
                <a:cubicBezTo>
                  <a:pt x="799385" y="586041"/>
                  <a:pt x="790665" y="586041"/>
                  <a:pt x="784851" y="588949"/>
                </a:cubicBezTo>
                <a:cubicBezTo>
                  <a:pt x="784851" y="588949"/>
                  <a:pt x="781944" y="591857"/>
                  <a:pt x="779037" y="591857"/>
                </a:cubicBezTo>
                <a:cubicBezTo>
                  <a:pt x="787758" y="603489"/>
                  <a:pt x="773223" y="603489"/>
                  <a:pt x="770317" y="609306"/>
                </a:cubicBezTo>
                <a:cubicBezTo>
                  <a:pt x="770317" y="606397"/>
                  <a:pt x="767410" y="603489"/>
                  <a:pt x="767410" y="600581"/>
                </a:cubicBezTo>
                <a:cubicBezTo>
                  <a:pt x="764503" y="603489"/>
                  <a:pt x="764503" y="603489"/>
                  <a:pt x="761596" y="606397"/>
                </a:cubicBezTo>
                <a:cubicBezTo>
                  <a:pt x="720900" y="641295"/>
                  <a:pt x="683111" y="679102"/>
                  <a:pt x="642415" y="714000"/>
                </a:cubicBezTo>
                <a:cubicBezTo>
                  <a:pt x="572651" y="772164"/>
                  <a:pt x="517421" y="841959"/>
                  <a:pt x="468004" y="917572"/>
                </a:cubicBezTo>
                <a:cubicBezTo>
                  <a:pt x="468004" y="920480"/>
                  <a:pt x="465097" y="923388"/>
                  <a:pt x="465097" y="926297"/>
                </a:cubicBezTo>
                <a:cubicBezTo>
                  <a:pt x="473818" y="923388"/>
                  <a:pt x="479631" y="917572"/>
                  <a:pt x="485445" y="914663"/>
                </a:cubicBezTo>
                <a:cubicBezTo>
                  <a:pt x="485445" y="914663"/>
                  <a:pt x="485445" y="914663"/>
                  <a:pt x="485445" y="917572"/>
                </a:cubicBezTo>
                <a:cubicBezTo>
                  <a:pt x="465097" y="946653"/>
                  <a:pt x="441842" y="975735"/>
                  <a:pt x="421494" y="1004817"/>
                </a:cubicBezTo>
                <a:cubicBezTo>
                  <a:pt x="421494" y="1007725"/>
                  <a:pt x="424401" y="1007725"/>
                  <a:pt x="424401" y="1007725"/>
                </a:cubicBezTo>
                <a:cubicBezTo>
                  <a:pt x="433122" y="999001"/>
                  <a:pt x="438935" y="990276"/>
                  <a:pt x="444749" y="981551"/>
                </a:cubicBezTo>
                <a:cubicBezTo>
                  <a:pt x="482538" y="940837"/>
                  <a:pt x="517421" y="894307"/>
                  <a:pt x="555210" y="856500"/>
                </a:cubicBezTo>
                <a:cubicBezTo>
                  <a:pt x="566837" y="844868"/>
                  <a:pt x="575558" y="830326"/>
                  <a:pt x="590091" y="821602"/>
                </a:cubicBezTo>
                <a:cubicBezTo>
                  <a:pt x="616253" y="798336"/>
                  <a:pt x="639508" y="775072"/>
                  <a:pt x="665670" y="754714"/>
                </a:cubicBezTo>
                <a:cubicBezTo>
                  <a:pt x="700552" y="728541"/>
                  <a:pt x="735434" y="693643"/>
                  <a:pt x="776131" y="670377"/>
                </a:cubicBezTo>
                <a:cubicBezTo>
                  <a:pt x="781944" y="667469"/>
                  <a:pt x="787758" y="658745"/>
                  <a:pt x="796478" y="652929"/>
                </a:cubicBezTo>
                <a:cubicBezTo>
                  <a:pt x="799385" y="650020"/>
                  <a:pt x="808106" y="650020"/>
                  <a:pt x="811012" y="647111"/>
                </a:cubicBezTo>
                <a:cubicBezTo>
                  <a:pt x="828454" y="626755"/>
                  <a:pt x="854615" y="612214"/>
                  <a:pt x="880777" y="597673"/>
                </a:cubicBezTo>
                <a:cubicBezTo>
                  <a:pt x="880777" y="597673"/>
                  <a:pt x="883684" y="594765"/>
                  <a:pt x="886591" y="594765"/>
                </a:cubicBezTo>
                <a:cubicBezTo>
                  <a:pt x="886591" y="594765"/>
                  <a:pt x="886591" y="597673"/>
                  <a:pt x="889498" y="597673"/>
                </a:cubicBezTo>
                <a:cubicBezTo>
                  <a:pt x="880777" y="603489"/>
                  <a:pt x="872057" y="609306"/>
                  <a:pt x="866243" y="615122"/>
                </a:cubicBezTo>
                <a:cubicBezTo>
                  <a:pt x="866243" y="615122"/>
                  <a:pt x="866243" y="618031"/>
                  <a:pt x="866243" y="618031"/>
                </a:cubicBezTo>
                <a:cubicBezTo>
                  <a:pt x="872057" y="615122"/>
                  <a:pt x="877870" y="612214"/>
                  <a:pt x="883684" y="609306"/>
                </a:cubicBezTo>
                <a:cubicBezTo>
                  <a:pt x="883684" y="609306"/>
                  <a:pt x="883684" y="609306"/>
                  <a:pt x="886591" y="609306"/>
                </a:cubicBezTo>
                <a:cubicBezTo>
                  <a:pt x="880777" y="615122"/>
                  <a:pt x="877870" y="618031"/>
                  <a:pt x="874963" y="620939"/>
                </a:cubicBezTo>
                <a:cubicBezTo>
                  <a:pt x="874963" y="620939"/>
                  <a:pt x="874963" y="623847"/>
                  <a:pt x="877870" y="623847"/>
                </a:cubicBezTo>
                <a:cubicBezTo>
                  <a:pt x="880777" y="620939"/>
                  <a:pt x="886591" y="618031"/>
                  <a:pt x="886591" y="615122"/>
                </a:cubicBezTo>
                <a:cubicBezTo>
                  <a:pt x="895312" y="597673"/>
                  <a:pt x="909846" y="591857"/>
                  <a:pt x="927287" y="588949"/>
                </a:cubicBezTo>
                <a:cubicBezTo>
                  <a:pt x="924380" y="591857"/>
                  <a:pt x="924380" y="594765"/>
                  <a:pt x="921474" y="597673"/>
                </a:cubicBezTo>
                <a:cubicBezTo>
                  <a:pt x="924380" y="600581"/>
                  <a:pt x="927287" y="597673"/>
                  <a:pt x="930194" y="594765"/>
                </a:cubicBezTo>
                <a:cubicBezTo>
                  <a:pt x="967983" y="559867"/>
                  <a:pt x="1005772" y="519152"/>
                  <a:pt x="1046468" y="484254"/>
                </a:cubicBezTo>
                <a:cubicBezTo>
                  <a:pt x="1110419" y="428999"/>
                  <a:pt x="1177276" y="373744"/>
                  <a:pt x="1247041" y="324305"/>
                </a:cubicBezTo>
                <a:cubicBezTo>
                  <a:pt x="1296457" y="289407"/>
                  <a:pt x="1348781" y="260325"/>
                  <a:pt x="1404011" y="228335"/>
                </a:cubicBezTo>
                <a:cubicBezTo>
                  <a:pt x="1435986" y="207978"/>
                  <a:pt x="1470869" y="190530"/>
                  <a:pt x="1505751" y="173080"/>
                </a:cubicBezTo>
                <a:cubicBezTo>
                  <a:pt x="1549354" y="152723"/>
                  <a:pt x="1592957" y="135274"/>
                  <a:pt x="1636560" y="117825"/>
                </a:cubicBezTo>
                <a:cubicBezTo>
                  <a:pt x="1662721" y="106192"/>
                  <a:pt x="1691790" y="94559"/>
                  <a:pt x="1720858" y="94559"/>
                </a:cubicBezTo>
                <a:cubicBezTo>
                  <a:pt x="1508658" y="187621"/>
                  <a:pt x="1302271" y="298131"/>
                  <a:pt x="1127860" y="455173"/>
                </a:cubicBezTo>
                <a:cubicBezTo>
                  <a:pt x="1136581" y="455173"/>
                  <a:pt x="1139487" y="452264"/>
                  <a:pt x="1145301" y="449356"/>
                </a:cubicBezTo>
                <a:cubicBezTo>
                  <a:pt x="1165649" y="437724"/>
                  <a:pt x="1177276" y="411550"/>
                  <a:pt x="1200531" y="405734"/>
                </a:cubicBezTo>
                <a:cubicBezTo>
                  <a:pt x="1203438" y="405734"/>
                  <a:pt x="1203438" y="405734"/>
                  <a:pt x="1203438" y="402826"/>
                </a:cubicBezTo>
                <a:cubicBezTo>
                  <a:pt x="1209252" y="397009"/>
                  <a:pt x="1212159" y="391193"/>
                  <a:pt x="1217973" y="388285"/>
                </a:cubicBezTo>
                <a:cubicBezTo>
                  <a:pt x="1229600" y="379560"/>
                  <a:pt x="1244134" y="373744"/>
                  <a:pt x="1255762" y="365019"/>
                </a:cubicBezTo>
                <a:cubicBezTo>
                  <a:pt x="1284830" y="350479"/>
                  <a:pt x="1305178" y="327213"/>
                  <a:pt x="1334247" y="312673"/>
                </a:cubicBezTo>
                <a:cubicBezTo>
                  <a:pt x="1395291" y="283591"/>
                  <a:pt x="1453428" y="248693"/>
                  <a:pt x="1514472" y="216702"/>
                </a:cubicBezTo>
                <a:cubicBezTo>
                  <a:pt x="1546447" y="199254"/>
                  <a:pt x="1578423" y="184712"/>
                  <a:pt x="1613305" y="173080"/>
                </a:cubicBezTo>
                <a:cubicBezTo>
                  <a:pt x="1633652" y="164356"/>
                  <a:pt x="1659814" y="158539"/>
                  <a:pt x="1683069" y="149815"/>
                </a:cubicBezTo>
                <a:cubicBezTo>
                  <a:pt x="1709231" y="143998"/>
                  <a:pt x="1732486" y="132366"/>
                  <a:pt x="1755741" y="123641"/>
                </a:cubicBezTo>
                <a:cubicBezTo>
                  <a:pt x="1770275" y="117825"/>
                  <a:pt x="1784809" y="109100"/>
                  <a:pt x="1799343" y="103284"/>
                </a:cubicBezTo>
                <a:cubicBezTo>
                  <a:pt x="1828412" y="94559"/>
                  <a:pt x="1857481" y="85835"/>
                  <a:pt x="1889456" y="77111"/>
                </a:cubicBezTo>
                <a:cubicBezTo>
                  <a:pt x="1909804" y="74202"/>
                  <a:pt x="1930152" y="68386"/>
                  <a:pt x="1953407" y="65477"/>
                </a:cubicBezTo>
                <a:cubicBezTo>
                  <a:pt x="1973755" y="59661"/>
                  <a:pt x="1994103" y="53845"/>
                  <a:pt x="2014451" y="50937"/>
                </a:cubicBezTo>
                <a:cubicBezTo>
                  <a:pt x="2098750" y="30579"/>
                  <a:pt x="2185955" y="16039"/>
                  <a:pt x="2273161" y="10223"/>
                </a:cubicBezTo>
                <a:cubicBezTo>
                  <a:pt x="2316764" y="7314"/>
                  <a:pt x="2357460" y="-1410"/>
                  <a:pt x="2401062" y="7314"/>
                </a:cubicBezTo>
                <a:cubicBezTo>
                  <a:pt x="2406876" y="10223"/>
                  <a:pt x="2415597" y="10223"/>
                  <a:pt x="2418504" y="7314"/>
                </a:cubicBezTo>
                <a:cubicBezTo>
                  <a:pt x="2422864" y="44"/>
                  <a:pt x="2427951" y="-683"/>
                  <a:pt x="2433038" y="40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4553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326873" y="0"/>
            <a:ext cx="11455001" cy="3167115"/>
          </a:xfrm>
          <a:custGeom>
            <a:avLst/>
            <a:gdLst>
              <a:gd name="connsiteX0" fmla="*/ 8902422 w 11455001"/>
              <a:gd name="connsiteY0" fmla="*/ 2619119 h 3167115"/>
              <a:gd name="connsiteX1" fmla="*/ 8900955 w 11455001"/>
              <a:gd name="connsiteY1" fmla="*/ 2622238 h 3167115"/>
              <a:gd name="connsiteX2" fmla="*/ 8886709 w 11455001"/>
              <a:gd name="connsiteY2" fmla="*/ 2619209 h 3167115"/>
              <a:gd name="connsiteX3" fmla="*/ 2335235 w 11455001"/>
              <a:gd name="connsiteY3" fmla="*/ 2454884 h 3167115"/>
              <a:gd name="connsiteX4" fmla="*/ 2225325 w 11455001"/>
              <a:gd name="connsiteY4" fmla="*/ 2494199 h 3167115"/>
              <a:gd name="connsiteX5" fmla="*/ 2335235 w 11455001"/>
              <a:gd name="connsiteY5" fmla="*/ 2454884 h 3167115"/>
              <a:gd name="connsiteX6" fmla="*/ 1730263 w 11455001"/>
              <a:gd name="connsiteY6" fmla="*/ 1861155 h 3167115"/>
              <a:gd name="connsiteX7" fmla="*/ 1753726 w 11455001"/>
              <a:gd name="connsiteY7" fmla="*/ 1863260 h 3167115"/>
              <a:gd name="connsiteX8" fmla="*/ 1747828 w 11455001"/>
              <a:gd name="connsiteY8" fmla="*/ 1865015 h 3167115"/>
              <a:gd name="connsiteX9" fmla="*/ 1730263 w 11455001"/>
              <a:gd name="connsiteY9" fmla="*/ 1861155 h 3167115"/>
              <a:gd name="connsiteX10" fmla="*/ 10416373 w 11455001"/>
              <a:gd name="connsiteY10" fmla="*/ 1842537 h 3167115"/>
              <a:gd name="connsiteX11" fmla="*/ 10377430 w 11455001"/>
              <a:gd name="connsiteY11" fmla="*/ 1847378 h 3167115"/>
              <a:gd name="connsiteX12" fmla="*/ 10324124 w 11455001"/>
              <a:gd name="connsiteY12" fmla="*/ 1854573 h 3167115"/>
              <a:gd name="connsiteX13" fmla="*/ 10362041 w 11455001"/>
              <a:gd name="connsiteY13" fmla="*/ 1847688 h 3167115"/>
              <a:gd name="connsiteX14" fmla="*/ 10416373 w 11455001"/>
              <a:gd name="connsiteY14" fmla="*/ 1842537 h 3167115"/>
              <a:gd name="connsiteX15" fmla="*/ 660385 w 11455001"/>
              <a:gd name="connsiteY15" fmla="*/ 909415 h 3167115"/>
              <a:gd name="connsiteX16" fmla="*/ 608691 w 11455001"/>
              <a:gd name="connsiteY16" fmla="*/ 938751 h 3167115"/>
              <a:gd name="connsiteX17" fmla="*/ 564199 w 11455001"/>
              <a:gd name="connsiteY17" fmla="*/ 969596 h 3167115"/>
              <a:gd name="connsiteX18" fmla="*/ 350974 w 11455001"/>
              <a:gd name="connsiteY18" fmla="*/ 1066651 h 3167115"/>
              <a:gd name="connsiteX19" fmla="*/ 612561 w 11455001"/>
              <a:gd name="connsiteY19" fmla="*/ 931527 h 3167115"/>
              <a:gd name="connsiteX20" fmla="*/ 632711 w 11455001"/>
              <a:gd name="connsiteY20" fmla="*/ 922533 h 3167115"/>
              <a:gd name="connsiteX21" fmla="*/ 663016 w 11455001"/>
              <a:gd name="connsiteY21" fmla="*/ 908167 h 3167115"/>
              <a:gd name="connsiteX22" fmla="*/ 660385 w 11455001"/>
              <a:gd name="connsiteY22" fmla="*/ 909415 h 3167115"/>
              <a:gd name="connsiteX23" fmla="*/ 661290 w 11455001"/>
              <a:gd name="connsiteY23" fmla="*/ 908901 h 3167115"/>
              <a:gd name="connsiteX24" fmla="*/ 340853 w 11455001"/>
              <a:gd name="connsiteY24" fmla="*/ 634039 h 3167115"/>
              <a:gd name="connsiteX25" fmla="*/ 340853 w 11455001"/>
              <a:gd name="connsiteY25" fmla="*/ 634039 h 3167115"/>
              <a:gd name="connsiteX26" fmla="*/ 695484 w 11455001"/>
              <a:gd name="connsiteY26" fmla="*/ 527949 h 3167115"/>
              <a:gd name="connsiteX27" fmla="*/ 684025 w 11455001"/>
              <a:gd name="connsiteY27" fmla="*/ 532048 h 3167115"/>
              <a:gd name="connsiteX28" fmla="*/ 695475 w 11455001"/>
              <a:gd name="connsiteY28" fmla="*/ 527950 h 3167115"/>
              <a:gd name="connsiteX29" fmla="*/ 9320319 w 11455001"/>
              <a:gd name="connsiteY29" fmla="*/ 415701 h 3167115"/>
              <a:gd name="connsiteX30" fmla="*/ 9275992 w 11455001"/>
              <a:gd name="connsiteY30" fmla="*/ 428960 h 3167115"/>
              <a:gd name="connsiteX31" fmla="*/ 9355848 w 11455001"/>
              <a:gd name="connsiteY31" fmla="*/ 421166 h 3167115"/>
              <a:gd name="connsiteX32" fmla="*/ 9320319 w 11455001"/>
              <a:gd name="connsiteY32" fmla="*/ 415701 h 3167115"/>
              <a:gd name="connsiteX33" fmla="*/ 917487 w 11455001"/>
              <a:gd name="connsiteY33" fmla="*/ 0 h 3167115"/>
              <a:gd name="connsiteX34" fmla="*/ 11299954 w 11455001"/>
              <a:gd name="connsiteY34" fmla="*/ 0 h 3167115"/>
              <a:gd name="connsiteX35" fmla="*/ 11149607 w 11455001"/>
              <a:gd name="connsiteY35" fmla="*/ 49530 h 3167115"/>
              <a:gd name="connsiteX36" fmla="*/ 9577107 w 11455001"/>
              <a:gd name="connsiteY36" fmla="*/ 404331 h 3167115"/>
              <a:gd name="connsiteX37" fmla="*/ 11293364 w 11455001"/>
              <a:gd name="connsiteY37" fmla="*/ 82614 h 3167115"/>
              <a:gd name="connsiteX38" fmla="*/ 11455001 w 11455001"/>
              <a:gd name="connsiteY38" fmla="*/ 37256 h 3167115"/>
              <a:gd name="connsiteX39" fmla="*/ 11455001 w 11455001"/>
              <a:gd name="connsiteY39" fmla="*/ 145511 h 3167115"/>
              <a:gd name="connsiteX40" fmla="*/ 11320816 w 11455001"/>
              <a:gd name="connsiteY40" fmla="*/ 196016 h 3167115"/>
              <a:gd name="connsiteX41" fmla="*/ 11158246 w 11455001"/>
              <a:gd name="connsiteY41" fmla="*/ 254169 h 3167115"/>
              <a:gd name="connsiteX42" fmla="*/ 11119323 w 11455001"/>
              <a:gd name="connsiteY42" fmla="*/ 268091 h 3167115"/>
              <a:gd name="connsiteX43" fmla="*/ 11119317 w 11455001"/>
              <a:gd name="connsiteY43" fmla="*/ 268091 h 3167115"/>
              <a:gd name="connsiteX44" fmla="*/ 11105050 w 11455001"/>
              <a:gd name="connsiteY44" fmla="*/ 273196 h 3167115"/>
              <a:gd name="connsiteX45" fmla="*/ 11101862 w 11455001"/>
              <a:gd name="connsiteY45" fmla="*/ 274336 h 3167115"/>
              <a:gd name="connsiteX46" fmla="*/ 11098676 w 11455001"/>
              <a:gd name="connsiteY46" fmla="*/ 275477 h 3167115"/>
              <a:gd name="connsiteX47" fmla="*/ 11105050 w 11455001"/>
              <a:gd name="connsiteY47" fmla="*/ 273196 h 3167115"/>
              <a:gd name="connsiteX48" fmla="*/ 11119323 w 11455001"/>
              <a:gd name="connsiteY48" fmla="*/ 268091 h 3167115"/>
              <a:gd name="connsiteX49" fmla="*/ 11388478 w 11455001"/>
              <a:gd name="connsiteY49" fmla="*/ 226339 h 3167115"/>
              <a:gd name="connsiteX50" fmla="*/ 11455001 w 11455001"/>
              <a:gd name="connsiteY50" fmla="*/ 205987 h 3167115"/>
              <a:gd name="connsiteX51" fmla="*/ 11455001 w 11455001"/>
              <a:gd name="connsiteY51" fmla="*/ 220821 h 3167115"/>
              <a:gd name="connsiteX52" fmla="*/ 11355962 w 11455001"/>
              <a:gd name="connsiteY52" fmla="*/ 250950 h 3167115"/>
              <a:gd name="connsiteX53" fmla="*/ 10942736 w 11455001"/>
              <a:gd name="connsiteY53" fmla="*/ 352037 h 3167115"/>
              <a:gd name="connsiteX54" fmla="*/ 8037783 w 11455001"/>
              <a:gd name="connsiteY54" fmla="*/ 664176 h 3167115"/>
              <a:gd name="connsiteX55" fmla="*/ 8006290 w 11455001"/>
              <a:gd name="connsiteY55" fmla="*/ 633895 h 3167115"/>
              <a:gd name="connsiteX56" fmla="*/ 8037783 w 11455001"/>
              <a:gd name="connsiteY56" fmla="*/ 664176 h 3167115"/>
              <a:gd name="connsiteX57" fmla="*/ 9988774 w 11455001"/>
              <a:gd name="connsiteY57" fmla="*/ 630982 h 3167115"/>
              <a:gd name="connsiteX58" fmla="*/ 10221760 w 11455001"/>
              <a:gd name="connsiteY58" fmla="*/ 589182 h 3167115"/>
              <a:gd name="connsiteX59" fmla="*/ 10210027 w 11455001"/>
              <a:gd name="connsiteY59" fmla="*/ 614148 h 3167115"/>
              <a:gd name="connsiteX60" fmla="*/ 10449602 w 11455001"/>
              <a:gd name="connsiteY60" fmla="*/ 590765 h 3167115"/>
              <a:gd name="connsiteX61" fmla="*/ 10584416 w 11455001"/>
              <a:gd name="connsiteY61" fmla="*/ 563313 h 3167115"/>
              <a:gd name="connsiteX62" fmla="*/ 10481095 w 11455001"/>
              <a:gd name="connsiteY62" fmla="*/ 621047 h 3167115"/>
              <a:gd name="connsiteX63" fmla="*/ 9935268 w 11455001"/>
              <a:gd name="connsiteY63" fmla="*/ 712443 h 3167115"/>
              <a:gd name="connsiteX64" fmla="*/ 8423100 w 11455001"/>
              <a:gd name="connsiteY64" fmla="*/ 817161 h 3167115"/>
              <a:gd name="connsiteX65" fmla="*/ 8768888 w 11455001"/>
              <a:gd name="connsiteY65" fmla="*/ 859644 h 3167115"/>
              <a:gd name="connsiteX66" fmla="*/ 10336001 w 11455001"/>
              <a:gd name="connsiteY66" fmla="*/ 735267 h 3167115"/>
              <a:gd name="connsiteX67" fmla="*/ 9735222 w 11455001"/>
              <a:gd name="connsiteY67" fmla="*/ 846321 h 3167115"/>
              <a:gd name="connsiteX68" fmla="*/ 9563771 w 11455001"/>
              <a:gd name="connsiteY68" fmla="*/ 886882 h 3167115"/>
              <a:gd name="connsiteX69" fmla="*/ 9741804 w 11455001"/>
              <a:gd name="connsiteY69" fmla="*/ 864739 h 3167115"/>
              <a:gd name="connsiteX70" fmla="*/ 9993112 w 11455001"/>
              <a:gd name="connsiteY70" fmla="*/ 816383 h 3167115"/>
              <a:gd name="connsiteX71" fmla="*/ 9848017 w 11455001"/>
              <a:gd name="connsiteY71" fmla="*/ 930611 h 3167115"/>
              <a:gd name="connsiteX72" fmla="*/ 10160866 w 11455001"/>
              <a:gd name="connsiteY72" fmla="*/ 881009 h 3167115"/>
              <a:gd name="connsiteX73" fmla="*/ 8994478 w 11455001"/>
              <a:gd name="connsiteY73" fmla="*/ 1028217 h 3167115"/>
              <a:gd name="connsiteX74" fmla="*/ 9984278 w 11455001"/>
              <a:gd name="connsiteY74" fmla="*/ 964955 h 3167115"/>
              <a:gd name="connsiteX75" fmla="*/ 10511790 w 11455001"/>
              <a:gd name="connsiteY75" fmla="*/ 880114 h 3167115"/>
              <a:gd name="connsiteX76" fmla="*/ 11032720 w 11455001"/>
              <a:gd name="connsiteY76" fmla="*/ 776855 h 3167115"/>
              <a:gd name="connsiteX77" fmla="*/ 10984350 w 11455001"/>
              <a:gd name="connsiteY77" fmla="*/ 814924 h 3167115"/>
              <a:gd name="connsiteX78" fmla="*/ 10782858 w 11455001"/>
              <a:gd name="connsiteY78" fmla="*/ 887006 h 3167115"/>
              <a:gd name="connsiteX79" fmla="*/ 10060436 w 11455001"/>
              <a:gd name="connsiteY79" fmla="*/ 1062348 h 3167115"/>
              <a:gd name="connsiteX80" fmla="*/ 9888992 w 11455001"/>
              <a:gd name="connsiteY80" fmla="*/ 1102909 h 3167115"/>
              <a:gd name="connsiteX81" fmla="*/ 10091930 w 11455001"/>
              <a:gd name="connsiteY81" fmla="*/ 1092629 h 3167115"/>
              <a:gd name="connsiteX82" fmla="*/ 9872123 w 11455001"/>
              <a:gd name="connsiteY82" fmla="*/ 1171260 h 3167115"/>
              <a:gd name="connsiteX83" fmla="*/ 9639137 w 11455001"/>
              <a:gd name="connsiteY83" fmla="*/ 1213061 h 3167115"/>
              <a:gd name="connsiteX84" fmla="*/ 10186410 w 11455001"/>
              <a:gd name="connsiteY84" fmla="*/ 1183468 h 3167115"/>
              <a:gd name="connsiteX85" fmla="*/ 10119733 w 11455001"/>
              <a:gd name="connsiteY85" fmla="*/ 1228091 h 3167115"/>
              <a:gd name="connsiteX86" fmla="*/ 9715296 w 11455001"/>
              <a:gd name="connsiteY86" fmla="*/ 1310454 h 3167115"/>
              <a:gd name="connsiteX87" fmla="*/ 9555584 w 11455001"/>
              <a:gd name="connsiteY87" fmla="*/ 1326042 h 3167115"/>
              <a:gd name="connsiteX88" fmla="*/ 9765111 w 11455001"/>
              <a:gd name="connsiteY88" fmla="*/ 1334180 h 3167115"/>
              <a:gd name="connsiteX89" fmla="*/ 10066227 w 11455001"/>
              <a:gd name="connsiteY89" fmla="*/ 1309552 h 3167115"/>
              <a:gd name="connsiteX90" fmla="*/ 10415705 w 11455001"/>
              <a:gd name="connsiteY90" fmla="*/ 1246854 h 3167115"/>
              <a:gd name="connsiteX91" fmla="*/ 10325563 w 11455001"/>
              <a:gd name="connsiteY91" fmla="*/ 1341417 h 3167115"/>
              <a:gd name="connsiteX92" fmla="*/ 10380515 w 11455001"/>
              <a:gd name="connsiteY92" fmla="*/ 1321759 h 3167115"/>
              <a:gd name="connsiteX93" fmla="*/ 10179022 w 11455001"/>
              <a:gd name="connsiteY93" fmla="*/ 1393842 h 3167115"/>
              <a:gd name="connsiteX94" fmla="*/ 10228838 w 11455001"/>
              <a:gd name="connsiteY94" fmla="*/ 1417569 h 3167115"/>
              <a:gd name="connsiteX95" fmla="*/ 9861038 w 11455001"/>
              <a:gd name="connsiteY95" fmla="*/ 1486821 h 3167115"/>
              <a:gd name="connsiteX96" fmla="*/ 9737955 w 11455001"/>
              <a:gd name="connsiteY96" fmla="*/ 1489307 h 3167115"/>
              <a:gd name="connsiteX97" fmla="*/ 9861038 w 11455001"/>
              <a:gd name="connsiteY97" fmla="*/ 1486821 h 3167115"/>
              <a:gd name="connsiteX98" fmla="*/ 10333598 w 11455001"/>
              <a:gd name="connsiteY98" fmla="*/ 1421631 h 3167115"/>
              <a:gd name="connsiteX99" fmla="*/ 9162074 w 11455001"/>
              <a:gd name="connsiteY99" fmla="*/ 1612223 h 3167115"/>
              <a:gd name="connsiteX100" fmla="*/ 8280739 w 11455001"/>
              <a:gd name="connsiteY100" fmla="*/ 1574361 h 3167115"/>
              <a:gd name="connsiteX101" fmla="*/ 7050724 w 11455001"/>
              <a:gd name="connsiteY101" fmla="*/ 1370418 h 3167115"/>
              <a:gd name="connsiteX102" fmla="*/ 6648546 w 11455001"/>
              <a:gd name="connsiteY102" fmla="*/ 1285790 h 3167115"/>
              <a:gd name="connsiteX103" fmla="*/ 6673450 w 11455001"/>
              <a:gd name="connsiteY103" fmla="*/ 1297654 h 3167115"/>
              <a:gd name="connsiteX104" fmla="*/ 7014094 w 11455001"/>
              <a:gd name="connsiteY104" fmla="*/ 1383521 h 3167115"/>
              <a:gd name="connsiteX105" fmla="*/ 8245555 w 11455001"/>
              <a:gd name="connsiteY105" fmla="*/ 1649273 h 3167115"/>
              <a:gd name="connsiteX106" fmla="*/ 9908601 w 11455001"/>
              <a:gd name="connsiteY106" fmla="*/ 1677538 h 3167115"/>
              <a:gd name="connsiteX107" fmla="*/ 10043409 w 11455001"/>
              <a:gd name="connsiteY107" fmla="*/ 1650079 h 3167115"/>
              <a:gd name="connsiteX108" fmla="*/ 10031683 w 11455001"/>
              <a:gd name="connsiteY108" fmla="*/ 1675052 h 3167115"/>
              <a:gd name="connsiteX109" fmla="*/ 10351114 w 11455001"/>
              <a:gd name="connsiteY109" fmla="*/ 1643868 h 3167115"/>
              <a:gd name="connsiteX110" fmla="*/ 8931980 w 11455001"/>
              <a:gd name="connsiteY110" fmla="*/ 1777623 h 3167115"/>
              <a:gd name="connsiteX111" fmla="*/ 8913665 w 11455001"/>
              <a:gd name="connsiteY111" fmla="*/ 1784177 h 3167115"/>
              <a:gd name="connsiteX112" fmla="*/ 8870439 w 11455001"/>
              <a:gd name="connsiteY112" fmla="*/ 1778869 h 3167115"/>
              <a:gd name="connsiteX113" fmla="*/ 8913665 w 11455001"/>
              <a:gd name="connsiteY113" fmla="*/ 1784177 h 3167115"/>
              <a:gd name="connsiteX114" fmla="*/ 8931980 w 11455001"/>
              <a:gd name="connsiteY114" fmla="*/ 1777623 h 3167115"/>
              <a:gd name="connsiteX115" fmla="*/ 9628692 w 11455001"/>
              <a:gd name="connsiteY115" fmla="*/ 1819210 h 3167115"/>
              <a:gd name="connsiteX116" fmla="*/ 9703412 w 11455001"/>
              <a:gd name="connsiteY116" fmla="*/ 1854800 h 3167115"/>
              <a:gd name="connsiteX117" fmla="*/ 9224262 w 11455001"/>
              <a:gd name="connsiteY117" fmla="*/ 1901572 h 3167115"/>
              <a:gd name="connsiteX118" fmla="*/ 9192769 w 11455001"/>
              <a:gd name="connsiteY118" fmla="*/ 1871291 h 3167115"/>
              <a:gd name="connsiteX119" fmla="*/ 9168038 w 11455001"/>
              <a:gd name="connsiteY119" fmla="*/ 1880138 h 3167115"/>
              <a:gd name="connsiteX120" fmla="*/ 9137817 w 11455001"/>
              <a:gd name="connsiteY120" fmla="*/ 1890948 h 3167115"/>
              <a:gd name="connsiteX121" fmla="*/ 9158422 w 11455001"/>
              <a:gd name="connsiteY121" fmla="*/ 1883577 h 3167115"/>
              <a:gd name="connsiteX122" fmla="*/ 9168038 w 11455001"/>
              <a:gd name="connsiteY122" fmla="*/ 1880138 h 3167115"/>
              <a:gd name="connsiteX123" fmla="*/ 9179029 w 11455001"/>
              <a:gd name="connsiteY123" fmla="*/ 1876206 h 3167115"/>
              <a:gd name="connsiteX124" fmla="*/ 9192769 w 11455001"/>
              <a:gd name="connsiteY124" fmla="*/ 1871291 h 3167115"/>
              <a:gd name="connsiteX125" fmla="*/ 9224262 w 11455001"/>
              <a:gd name="connsiteY125" fmla="*/ 1901572 h 3167115"/>
              <a:gd name="connsiteX126" fmla="*/ 9538550 w 11455001"/>
              <a:gd name="connsiteY126" fmla="*/ 1913773 h 3167115"/>
              <a:gd name="connsiteX127" fmla="*/ 9894624 w 11455001"/>
              <a:gd name="connsiteY127" fmla="*/ 1869493 h 3167115"/>
              <a:gd name="connsiteX128" fmla="*/ 9729762 w 11455001"/>
              <a:gd name="connsiteY128" fmla="*/ 1928466 h 3167115"/>
              <a:gd name="connsiteX129" fmla="*/ 10245548 w 11455001"/>
              <a:gd name="connsiteY129" fmla="*/ 1868591 h 3167115"/>
              <a:gd name="connsiteX130" fmla="*/ 10301664 w 11455001"/>
              <a:gd name="connsiteY130" fmla="*/ 1857603 h 3167115"/>
              <a:gd name="connsiteX131" fmla="*/ 10324124 w 11455001"/>
              <a:gd name="connsiteY131" fmla="*/ 1854573 h 3167115"/>
              <a:gd name="connsiteX132" fmla="*/ 9772706 w 11455001"/>
              <a:gd name="connsiteY132" fmla="*/ 1954651 h 3167115"/>
              <a:gd name="connsiteX133" fmla="*/ 9232297 w 11455001"/>
              <a:gd name="connsiteY133" fmla="*/ 1981786 h 3167115"/>
              <a:gd name="connsiteX134" fmla="*/ 9090893 w 11455001"/>
              <a:gd name="connsiteY134" fmla="*/ 1990827 h 3167115"/>
              <a:gd name="connsiteX135" fmla="*/ 9571496 w 11455001"/>
              <a:gd name="connsiteY135" fmla="*/ 2005857 h 3167115"/>
              <a:gd name="connsiteX136" fmla="*/ 9135565 w 11455001"/>
              <a:gd name="connsiteY136" fmla="*/ 2057938 h 3167115"/>
              <a:gd name="connsiteX137" fmla="*/ 9388319 w 11455001"/>
              <a:gd name="connsiteY137" fmla="*/ 2071385 h 3167115"/>
              <a:gd name="connsiteX138" fmla="*/ 9167059 w 11455001"/>
              <a:gd name="connsiteY138" fmla="*/ 2088220 h 3167115"/>
              <a:gd name="connsiteX139" fmla="*/ 9057155 w 11455001"/>
              <a:gd name="connsiteY139" fmla="*/ 2127535 h 3167115"/>
              <a:gd name="connsiteX140" fmla="*/ 8884265 w 11455001"/>
              <a:gd name="connsiteY140" fmla="*/ 2106294 h 3167115"/>
              <a:gd name="connsiteX141" fmla="*/ 8995614 w 11455001"/>
              <a:gd name="connsiteY141" fmla="*/ 2128774 h 3167115"/>
              <a:gd name="connsiteX142" fmla="*/ 8947252 w 11455001"/>
              <a:gd name="connsiteY142" fmla="*/ 2166850 h 3167115"/>
              <a:gd name="connsiteX143" fmla="*/ 9692326 w 11455001"/>
              <a:gd name="connsiteY143" fmla="*/ 2170361 h 3167115"/>
              <a:gd name="connsiteX144" fmla="*/ 10386147 w 11455001"/>
              <a:gd name="connsiteY144" fmla="*/ 2088343 h 3167115"/>
              <a:gd name="connsiteX145" fmla="*/ 10472592 w 11455001"/>
              <a:gd name="connsiteY145" fmla="*/ 2098961 h 3167115"/>
              <a:gd name="connsiteX146" fmla="*/ 9633677 w 11455001"/>
              <a:gd name="connsiteY146" fmla="*/ 2295206 h 3167115"/>
              <a:gd name="connsiteX147" fmla="*/ 9597040 w 11455001"/>
              <a:gd name="connsiteY147" fmla="*/ 2308309 h 3167115"/>
              <a:gd name="connsiteX148" fmla="*/ 9369198 w 11455001"/>
              <a:gd name="connsiteY148" fmla="*/ 2306725 h 3167115"/>
              <a:gd name="connsiteX149" fmla="*/ 9265877 w 11455001"/>
              <a:gd name="connsiteY149" fmla="*/ 2364459 h 3167115"/>
              <a:gd name="connsiteX150" fmla="*/ 9783109 w 11455001"/>
              <a:gd name="connsiteY150" fmla="*/ 2366387 h 3167115"/>
              <a:gd name="connsiteX151" fmla="*/ 9520076 w 11455001"/>
              <a:gd name="connsiteY151" fmla="*/ 2439708 h 3167115"/>
              <a:gd name="connsiteX152" fmla="*/ 9372090 w 11455001"/>
              <a:gd name="connsiteY152" fmla="*/ 2430331 h 3167115"/>
              <a:gd name="connsiteX153" fmla="*/ 9194056 w 11455001"/>
              <a:gd name="connsiteY153" fmla="*/ 2452474 h 3167115"/>
              <a:gd name="connsiteX154" fmla="*/ 9446810 w 11455001"/>
              <a:gd name="connsiteY154" fmla="*/ 2465921 h 3167115"/>
              <a:gd name="connsiteX155" fmla="*/ 9614557 w 11455001"/>
              <a:gd name="connsiteY155" fmla="*/ 2530546 h 3167115"/>
              <a:gd name="connsiteX156" fmla="*/ 9325173 w 11455001"/>
              <a:gd name="connsiteY156" fmla="*/ 2530202 h 3167115"/>
              <a:gd name="connsiteX157" fmla="*/ 8432106 w 11455001"/>
              <a:gd name="connsiteY157" fmla="*/ 2517313 h 3167115"/>
              <a:gd name="connsiteX158" fmla="*/ 6266610 w 11455001"/>
              <a:gd name="connsiteY158" fmla="*/ 2066379 h 3167115"/>
              <a:gd name="connsiteX159" fmla="*/ 5174302 w 11455001"/>
              <a:gd name="connsiteY159" fmla="*/ 1958583 h 3167115"/>
              <a:gd name="connsiteX160" fmla="*/ 5192617 w 11455001"/>
              <a:gd name="connsiteY160" fmla="*/ 1952028 h 3167115"/>
              <a:gd name="connsiteX161" fmla="*/ 5007993 w 11455001"/>
              <a:gd name="connsiteY161" fmla="*/ 1955753 h 3167115"/>
              <a:gd name="connsiteX162" fmla="*/ 4437256 w 11455001"/>
              <a:gd name="connsiteY162" fmla="*/ 2035292 h 3167115"/>
              <a:gd name="connsiteX163" fmla="*/ 4375714 w 11455001"/>
              <a:gd name="connsiteY163" fmla="*/ 2036531 h 3167115"/>
              <a:gd name="connsiteX164" fmla="*/ 4375714 w 11455001"/>
              <a:gd name="connsiteY164" fmla="*/ 2036531 h 3167115"/>
              <a:gd name="connsiteX165" fmla="*/ 4437256 w 11455001"/>
              <a:gd name="connsiteY165" fmla="*/ 2035292 h 3167115"/>
              <a:gd name="connsiteX166" fmla="*/ 4953042 w 11455001"/>
              <a:gd name="connsiteY166" fmla="*/ 1975417 h 3167115"/>
              <a:gd name="connsiteX167" fmla="*/ 4916405 w 11455001"/>
              <a:gd name="connsiteY167" fmla="*/ 1988520 h 3167115"/>
              <a:gd name="connsiteX168" fmla="*/ 5180891 w 11455001"/>
              <a:gd name="connsiteY168" fmla="*/ 1977001 h 3167115"/>
              <a:gd name="connsiteX169" fmla="*/ 7914874 w 11455001"/>
              <a:gd name="connsiteY169" fmla="*/ 2515392 h 3167115"/>
              <a:gd name="connsiteX170" fmla="*/ 8815976 w 11455001"/>
              <a:gd name="connsiteY170" fmla="*/ 2608495 h 3167115"/>
              <a:gd name="connsiteX171" fmla="*/ 8850293 w 11455001"/>
              <a:gd name="connsiteY171" fmla="*/ 2611477 h 3167115"/>
              <a:gd name="connsiteX172" fmla="*/ 8886709 w 11455001"/>
              <a:gd name="connsiteY172" fmla="*/ 2619209 h 3167115"/>
              <a:gd name="connsiteX173" fmla="*/ 8629246 w 11455001"/>
              <a:gd name="connsiteY173" fmla="*/ 2620765 h 3167115"/>
              <a:gd name="connsiteX174" fmla="*/ 8398368 w 11455001"/>
              <a:gd name="connsiteY174" fmla="*/ 2654021 h 3167115"/>
              <a:gd name="connsiteX175" fmla="*/ 8961711 w 11455001"/>
              <a:gd name="connsiteY175" fmla="*/ 2784863 h 3167115"/>
              <a:gd name="connsiteX176" fmla="*/ 9122876 w 11455001"/>
              <a:gd name="connsiteY176" fmla="*/ 2831077 h 3167115"/>
              <a:gd name="connsiteX177" fmla="*/ 8612233 w 11455001"/>
              <a:gd name="connsiteY177" fmla="*/ 2847561 h 3167115"/>
              <a:gd name="connsiteX178" fmla="*/ 8612233 w 11455001"/>
              <a:gd name="connsiteY178" fmla="*/ 2847561 h 3167115"/>
              <a:gd name="connsiteX179" fmla="*/ 8791712 w 11455001"/>
              <a:gd name="connsiteY179" fmla="*/ 2887220 h 3167115"/>
              <a:gd name="connsiteX180" fmla="*/ 8613679 w 11455001"/>
              <a:gd name="connsiteY180" fmla="*/ 2909363 h 3167115"/>
              <a:gd name="connsiteX181" fmla="*/ 8738207 w 11455001"/>
              <a:gd name="connsiteY181" fmla="*/ 2968680 h 3167115"/>
              <a:gd name="connsiteX182" fmla="*/ 8683255 w 11455001"/>
              <a:gd name="connsiteY182" fmla="*/ 2988338 h 3167115"/>
              <a:gd name="connsiteX183" fmla="*/ 8837830 w 11455001"/>
              <a:gd name="connsiteY183" fmla="*/ 3016134 h 3167115"/>
              <a:gd name="connsiteX184" fmla="*/ 8696433 w 11455001"/>
              <a:gd name="connsiteY184" fmla="*/ 3025174 h 3167115"/>
              <a:gd name="connsiteX185" fmla="*/ 8536714 w 11455001"/>
              <a:gd name="connsiteY185" fmla="*/ 3040763 h 3167115"/>
              <a:gd name="connsiteX186" fmla="*/ 8425365 w 11455001"/>
              <a:gd name="connsiteY186" fmla="*/ 3018275 h 3167115"/>
              <a:gd name="connsiteX187" fmla="*/ 8333776 w 11455001"/>
              <a:gd name="connsiteY187" fmla="*/ 3051042 h 3167115"/>
              <a:gd name="connsiteX188" fmla="*/ 7981400 w 11455001"/>
              <a:gd name="connsiteY188" fmla="*/ 2990142 h 3167115"/>
              <a:gd name="connsiteX189" fmla="*/ 7597536 w 11455001"/>
              <a:gd name="connsiteY189" fmla="*/ 2898959 h 3167115"/>
              <a:gd name="connsiteX190" fmla="*/ 5586609 w 11455001"/>
              <a:gd name="connsiteY190" fmla="*/ 2475822 h 3167115"/>
              <a:gd name="connsiteX191" fmla="*/ 5119191 w 11455001"/>
              <a:gd name="connsiteY191" fmla="*/ 2497621 h 3167115"/>
              <a:gd name="connsiteX192" fmla="*/ 4848124 w 11455001"/>
              <a:gd name="connsiteY192" fmla="*/ 2490722 h 3167115"/>
              <a:gd name="connsiteX193" fmla="*/ 4308878 w 11455001"/>
              <a:gd name="connsiteY193" fmla="*/ 2600536 h 3167115"/>
              <a:gd name="connsiteX194" fmla="*/ 4210701 w 11455001"/>
              <a:gd name="connsiteY194" fmla="*/ 2614885 h 3167115"/>
              <a:gd name="connsiteX195" fmla="*/ 4222434 w 11455001"/>
              <a:gd name="connsiteY195" fmla="*/ 2589919 h 3167115"/>
              <a:gd name="connsiteX196" fmla="*/ 3756455 w 11455001"/>
              <a:gd name="connsiteY196" fmla="*/ 2673520 h 3167115"/>
              <a:gd name="connsiteX197" fmla="*/ 3498566 w 11455001"/>
              <a:gd name="connsiteY197" fmla="*/ 2703458 h 3167115"/>
              <a:gd name="connsiteX198" fmla="*/ 3370340 w 11455001"/>
              <a:gd name="connsiteY198" fmla="*/ 2749328 h 3167115"/>
              <a:gd name="connsiteX199" fmla="*/ 3382073 w 11455001"/>
              <a:gd name="connsiteY199" fmla="*/ 2724355 h 3167115"/>
              <a:gd name="connsiteX200" fmla="*/ 3418710 w 11455001"/>
              <a:gd name="connsiteY200" fmla="*/ 2711252 h 3167115"/>
              <a:gd name="connsiteX201" fmla="*/ 3382073 w 11455001"/>
              <a:gd name="connsiteY201" fmla="*/ 2724355 h 3167115"/>
              <a:gd name="connsiteX202" fmla="*/ 3350579 w 11455001"/>
              <a:gd name="connsiteY202" fmla="*/ 2694080 h 3167115"/>
              <a:gd name="connsiteX203" fmla="*/ 2995958 w 11455001"/>
              <a:gd name="connsiteY203" fmla="*/ 2800162 h 3167115"/>
              <a:gd name="connsiteX204" fmla="*/ 2061757 w 11455001"/>
              <a:gd name="connsiteY204" fmla="*/ 3134355 h 3167115"/>
              <a:gd name="connsiteX205" fmla="*/ 1970168 w 11455001"/>
              <a:gd name="connsiteY205" fmla="*/ 3167115 h 3167115"/>
              <a:gd name="connsiteX206" fmla="*/ 2048585 w 11455001"/>
              <a:gd name="connsiteY206" fmla="*/ 3097525 h 3167115"/>
              <a:gd name="connsiteX207" fmla="*/ 2481617 w 11455001"/>
              <a:gd name="connsiteY207" fmla="*/ 2921839 h 3167115"/>
              <a:gd name="connsiteX208" fmla="*/ 3165956 w 11455001"/>
              <a:gd name="connsiteY208" fmla="*/ 2697805 h 3167115"/>
              <a:gd name="connsiteX209" fmla="*/ 3343894 w 11455001"/>
              <a:gd name="connsiteY209" fmla="*/ 2642909 h 3167115"/>
              <a:gd name="connsiteX210" fmla="*/ 3369110 w 11455001"/>
              <a:gd name="connsiteY210" fmla="*/ 2628610 h 3167115"/>
              <a:gd name="connsiteX211" fmla="*/ 3376066 w 11455001"/>
              <a:gd name="connsiteY211" fmla="*/ 2628155 h 3167115"/>
              <a:gd name="connsiteX212" fmla="*/ 3385763 w 11455001"/>
              <a:gd name="connsiteY212" fmla="*/ 2619167 h 3167115"/>
              <a:gd name="connsiteX213" fmla="*/ 3369110 w 11455001"/>
              <a:gd name="connsiteY213" fmla="*/ 2628610 h 3167115"/>
              <a:gd name="connsiteX214" fmla="*/ 3348306 w 11455001"/>
              <a:gd name="connsiteY214" fmla="*/ 2629971 h 3167115"/>
              <a:gd name="connsiteX215" fmla="*/ 3305907 w 11455001"/>
              <a:gd name="connsiteY215" fmla="*/ 2626962 h 3167115"/>
              <a:gd name="connsiteX216" fmla="*/ 3036285 w 11455001"/>
              <a:gd name="connsiteY216" fmla="*/ 2681872 h 3167115"/>
              <a:gd name="connsiteX217" fmla="*/ 2828204 w 11455001"/>
              <a:gd name="connsiteY217" fmla="*/ 2735536 h 3167115"/>
              <a:gd name="connsiteX218" fmla="*/ 2516808 w 11455001"/>
              <a:gd name="connsiteY218" fmla="*/ 2846934 h 3167115"/>
              <a:gd name="connsiteX219" fmla="*/ 2345357 w 11455001"/>
              <a:gd name="connsiteY219" fmla="*/ 2887489 h 3167115"/>
              <a:gd name="connsiteX220" fmla="*/ 2748348 w 11455001"/>
              <a:gd name="connsiteY220" fmla="*/ 2743330 h 3167115"/>
              <a:gd name="connsiteX221" fmla="*/ 2778395 w 11455001"/>
              <a:gd name="connsiteY221" fmla="*/ 2711809 h 3167115"/>
              <a:gd name="connsiteX222" fmla="*/ 2936661 w 11455001"/>
              <a:gd name="connsiteY222" fmla="*/ 2634418 h 3167115"/>
              <a:gd name="connsiteX223" fmla="*/ 3039982 w 11455001"/>
              <a:gd name="connsiteY223" fmla="*/ 2576685 h 3167115"/>
              <a:gd name="connsiteX224" fmla="*/ 3149886 w 11455001"/>
              <a:gd name="connsiteY224" fmla="*/ 2537370 h 3167115"/>
              <a:gd name="connsiteX225" fmla="*/ 3123536 w 11455001"/>
              <a:gd name="connsiteY225" fmla="*/ 2463704 h 3167115"/>
              <a:gd name="connsiteX226" fmla="*/ 3594650 w 11455001"/>
              <a:gd name="connsiteY226" fmla="*/ 2336718 h 3167115"/>
              <a:gd name="connsiteX227" fmla="*/ 3673060 w 11455001"/>
              <a:gd name="connsiteY227" fmla="*/ 2267121 h 3167115"/>
              <a:gd name="connsiteX228" fmla="*/ 3293534 w 11455001"/>
              <a:gd name="connsiteY228" fmla="*/ 2361347 h 3167115"/>
              <a:gd name="connsiteX229" fmla="*/ 2987275 w 11455001"/>
              <a:gd name="connsiteY229" fmla="*/ 2429353 h 3167115"/>
              <a:gd name="connsiteX230" fmla="*/ 3163863 w 11455001"/>
              <a:gd name="connsiteY230" fmla="*/ 2345414 h 3167115"/>
              <a:gd name="connsiteX231" fmla="*/ 3267184 w 11455001"/>
              <a:gd name="connsiteY231" fmla="*/ 2287680 h 3167115"/>
              <a:gd name="connsiteX232" fmla="*/ 3523628 w 11455001"/>
              <a:gd name="connsiteY232" fmla="*/ 2195940 h 3167115"/>
              <a:gd name="connsiteX233" fmla="*/ 3187321 w 11455001"/>
              <a:gd name="connsiteY233" fmla="*/ 2295475 h 3167115"/>
              <a:gd name="connsiteX234" fmla="*/ 2563077 w 11455001"/>
              <a:gd name="connsiteY234" fmla="*/ 2456467 h 3167115"/>
              <a:gd name="connsiteX235" fmla="*/ 1622294 w 11455001"/>
              <a:gd name="connsiteY235" fmla="*/ 2772242 h 3167115"/>
              <a:gd name="connsiteX236" fmla="*/ 1420802 w 11455001"/>
              <a:gd name="connsiteY236" fmla="*/ 2844324 h 3167115"/>
              <a:gd name="connsiteX237" fmla="*/ 1542438 w 11455001"/>
              <a:gd name="connsiteY237" fmla="*/ 2780036 h 3167115"/>
              <a:gd name="connsiteX238" fmla="*/ 2170373 w 11455001"/>
              <a:gd name="connsiteY238" fmla="*/ 2513856 h 3167115"/>
              <a:gd name="connsiteX239" fmla="*/ 1968881 w 11455001"/>
              <a:gd name="connsiteY239" fmla="*/ 2585939 h 3167115"/>
              <a:gd name="connsiteX240" fmla="*/ 1492623 w 11455001"/>
              <a:gd name="connsiteY240" fmla="*/ 2756309 h 3167115"/>
              <a:gd name="connsiteX241" fmla="*/ 1151180 w 11455001"/>
              <a:gd name="connsiteY241" fmla="*/ 2899228 h 3167115"/>
              <a:gd name="connsiteX242" fmla="*/ 1291131 w 11455001"/>
              <a:gd name="connsiteY242" fmla="*/ 2828392 h 3167115"/>
              <a:gd name="connsiteX243" fmla="*/ 1124830 w 11455001"/>
              <a:gd name="connsiteY243" fmla="*/ 2825562 h 3167115"/>
              <a:gd name="connsiteX244" fmla="*/ 1246459 w 11455001"/>
              <a:gd name="connsiteY244" fmla="*/ 2761281 h 3167115"/>
              <a:gd name="connsiteX245" fmla="*/ 1258191 w 11455001"/>
              <a:gd name="connsiteY245" fmla="*/ 2736307 h 3167115"/>
              <a:gd name="connsiteX246" fmla="*/ 1659730 w 11455001"/>
              <a:gd name="connsiteY246" fmla="*/ 2530347 h 3167115"/>
              <a:gd name="connsiteX247" fmla="*/ 1659730 w 11455001"/>
              <a:gd name="connsiteY247" fmla="*/ 2530347 h 3167115"/>
              <a:gd name="connsiteX248" fmla="*/ 1494874 w 11455001"/>
              <a:gd name="connsiteY248" fmla="*/ 2589320 h 3167115"/>
              <a:gd name="connsiteX249" fmla="*/ 1683188 w 11455001"/>
              <a:gd name="connsiteY249" fmla="*/ 2480408 h 3167115"/>
              <a:gd name="connsiteX250" fmla="*/ 2116227 w 11455001"/>
              <a:gd name="connsiteY250" fmla="*/ 2304729 h 3167115"/>
              <a:gd name="connsiteX251" fmla="*/ 2604210 w 11455001"/>
              <a:gd name="connsiteY251" fmla="*/ 2109385 h 3167115"/>
              <a:gd name="connsiteX252" fmla="*/ 2389539 w 11455001"/>
              <a:gd name="connsiteY252" fmla="*/ 2144631 h 3167115"/>
              <a:gd name="connsiteX253" fmla="*/ 1418709 w 11455001"/>
              <a:gd name="connsiteY253" fmla="*/ 2491934 h 3167115"/>
              <a:gd name="connsiteX254" fmla="*/ 1065533 w 11455001"/>
              <a:gd name="connsiteY254" fmla="*/ 2659818 h 3167115"/>
              <a:gd name="connsiteX255" fmla="*/ 1210628 w 11455001"/>
              <a:gd name="connsiteY255" fmla="*/ 2545598 h 3167115"/>
              <a:gd name="connsiteX256" fmla="*/ 1064087 w 11455001"/>
              <a:gd name="connsiteY256" fmla="*/ 2598016 h 3167115"/>
              <a:gd name="connsiteX257" fmla="*/ 1067483 w 11455001"/>
              <a:gd name="connsiteY257" fmla="*/ 2578626 h 3167115"/>
              <a:gd name="connsiteX258" fmla="*/ 1070968 w 11455001"/>
              <a:gd name="connsiteY258" fmla="*/ 2569785 h 3167115"/>
              <a:gd name="connsiteX259" fmla="*/ 1075820 w 11455001"/>
              <a:gd name="connsiteY259" fmla="*/ 2573050 h 3167115"/>
              <a:gd name="connsiteX260" fmla="*/ 1071207 w 11455001"/>
              <a:gd name="connsiteY260" fmla="*/ 2569180 h 3167115"/>
              <a:gd name="connsiteX261" fmla="*/ 1070968 w 11455001"/>
              <a:gd name="connsiteY261" fmla="*/ 2569785 h 3167115"/>
              <a:gd name="connsiteX262" fmla="*/ 1067316 w 11455001"/>
              <a:gd name="connsiteY262" fmla="*/ 2567327 h 3167115"/>
              <a:gd name="connsiteX263" fmla="*/ 1039183 w 11455001"/>
              <a:gd name="connsiteY263" fmla="*/ 2586152 h 3167115"/>
              <a:gd name="connsiteX264" fmla="*/ 1159373 w 11455001"/>
              <a:gd name="connsiteY264" fmla="*/ 2460068 h 3167115"/>
              <a:gd name="connsiteX265" fmla="*/ 2110436 w 11455001"/>
              <a:gd name="connsiteY265" fmla="*/ 2057525 h 3167115"/>
              <a:gd name="connsiteX266" fmla="*/ 2605016 w 11455001"/>
              <a:gd name="connsiteY266" fmla="*/ 1880599 h 3167115"/>
              <a:gd name="connsiteX267" fmla="*/ 2323661 w 11455001"/>
              <a:gd name="connsiteY267" fmla="*/ 1960469 h 3167115"/>
              <a:gd name="connsiteX268" fmla="*/ 1938992 w 11455001"/>
              <a:gd name="connsiteY268" fmla="*/ 2098079 h 3167115"/>
              <a:gd name="connsiteX269" fmla="*/ 1163064 w 11455001"/>
              <a:gd name="connsiteY269" fmla="*/ 2354881 h 3167115"/>
              <a:gd name="connsiteX270" fmla="*/ 1004798 w 11455001"/>
              <a:gd name="connsiteY270" fmla="*/ 2432272 h 3167115"/>
              <a:gd name="connsiteX271" fmla="*/ 1126434 w 11455001"/>
              <a:gd name="connsiteY271" fmla="*/ 2367984 h 3167115"/>
              <a:gd name="connsiteX272" fmla="*/ 1399747 w 11455001"/>
              <a:gd name="connsiteY272" fmla="*/ 2207893 h 3167115"/>
              <a:gd name="connsiteX273" fmla="*/ 1478157 w 11455001"/>
              <a:gd name="connsiteY273" fmla="*/ 2138296 h 3167115"/>
              <a:gd name="connsiteX274" fmla="*/ 960126 w 11455001"/>
              <a:gd name="connsiteY274" fmla="*/ 2365161 h 3167115"/>
              <a:gd name="connsiteX275" fmla="*/ 818729 w 11455001"/>
              <a:gd name="connsiteY275" fmla="*/ 2374195 h 3167115"/>
              <a:gd name="connsiteX276" fmla="*/ 958680 w 11455001"/>
              <a:gd name="connsiteY276" fmla="*/ 2303358 h 3167115"/>
              <a:gd name="connsiteX277" fmla="*/ 1786668 w 11455001"/>
              <a:gd name="connsiteY277" fmla="*/ 1903300 h 3167115"/>
              <a:gd name="connsiteX278" fmla="*/ 2073159 w 11455001"/>
              <a:gd name="connsiteY278" fmla="*/ 1780039 h 3167115"/>
              <a:gd name="connsiteX279" fmla="*/ 2274651 w 11455001"/>
              <a:gd name="connsiteY279" fmla="*/ 1707957 h 3167115"/>
              <a:gd name="connsiteX280" fmla="*/ 1986714 w 11455001"/>
              <a:gd name="connsiteY280" fmla="*/ 1769415 h 3167115"/>
              <a:gd name="connsiteX281" fmla="*/ 1770249 w 11455001"/>
              <a:gd name="connsiteY281" fmla="*/ 1864743 h 3167115"/>
              <a:gd name="connsiteX282" fmla="*/ 1753726 w 11455001"/>
              <a:gd name="connsiteY282" fmla="*/ 1863260 h 3167115"/>
              <a:gd name="connsiteX283" fmla="*/ 1762673 w 11455001"/>
              <a:gd name="connsiteY283" fmla="*/ 1860598 h 3167115"/>
              <a:gd name="connsiteX284" fmla="*/ 1753728 w 11455001"/>
              <a:gd name="connsiteY284" fmla="*/ 1811216 h 3167115"/>
              <a:gd name="connsiteX285" fmla="*/ 2314978 w 11455001"/>
              <a:gd name="connsiteY285" fmla="*/ 1589667 h 3167115"/>
              <a:gd name="connsiteX286" fmla="*/ 2864510 w 11455001"/>
              <a:gd name="connsiteY286" fmla="*/ 1393084 h 3167115"/>
              <a:gd name="connsiteX287" fmla="*/ 2981003 w 11455001"/>
              <a:gd name="connsiteY287" fmla="*/ 1372180 h 3167115"/>
              <a:gd name="connsiteX288" fmla="*/ 2882825 w 11455001"/>
              <a:gd name="connsiteY288" fmla="*/ 1386529 h 3167115"/>
              <a:gd name="connsiteX289" fmla="*/ 1795501 w 11455001"/>
              <a:gd name="connsiteY289" fmla="*/ 1754729 h 3167115"/>
              <a:gd name="connsiteX290" fmla="*/ 1300929 w 11455001"/>
              <a:gd name="connsiteY290" fmla="*/ 1931647 h 3167115"/>
              <a:gd name="connsiteX291" fmla="*/ 1106019 w 11455001"/>
              <a:gd name="connsiteY291" fmla="*/ 2022148 h 3167115"/>
              <a:gd name="connsiteX292" fmla="*/ 1044485 w 11455001"/>
              <a:gd name="connsiteY292" fmla="*/ 2023387 h 3167115"/>
              <a:gd name="connsiteX293" fmla="*/ 952896 w 11455001"/>
              <a:gd name="connsiteY293" fmla="*/ 2056155 h 3167115"/>
              <a:gd name="connsiteX294" fmla="*/ 976354 w 11455001"/>
              <a:gd name="connsiteY294" fmla="*/ 2006215 h 3167115"/>
              <a:gd name="connsiteX295" fmla="*/ 871587 w 11455001"/>
              <a:gd name="connsiteY295" fmla="*/ 2002146 h 3167115"/>
              <a:gd name="connsiteX296" fmla="*/ 725047 w 11455001"/>
              <a:gd name="connsiteY296" fmla="*/ 2054571 h 3167115"/>
              <a:gd name="connsiteX297" fmla="*/ 663506 w 11455001"/>
              <a:gd name="connsiteY297" fmla="*/ 2055810 h 3167115"/>
              <a:gd name="connsiteX298" fmla="*/ 620280 w 11455001"/>
              <a:gd name="connsiteY298" fmla="*/ 2050502 h 3167115"/>
              <a:gd name="connsiteX299" fmla="*/ 693554 w 11455001"/>
              <a:gd name="connsiteY299" fmla="*/ 2024289 h 3167115"/>
              <a:gd name="connsiteX300" fmla="*/ 802011 w 11455001"/>
              <a:gd name="connsiteY300" fmla="*/ 1923171 h 3167115"/>
              <a:gd name="connsiteX301" fmla="*/ 917058 w 11455001"/>
              <a:gd name="connsiteY301" fmla="*/ 1840472 h 3167115"/>
              <a:gd name="connsiteX302" fmla="*/ 873839 w 11455001"/>
              <a:gd name="connsiteY302" fmla="*/ 1835156 h 3167115"/>
              <a:gd name="connsiteX303" fmla="*/ 1293692 w 11455001"/>
              <a:gd name="connsiteY303" fmla="*/ 1622641 h 3167115"/>
              <a:gd name="connsiteX304" fmla="*/ 1128837 w 11455001"/>
              <a:gd name="connsiteY304" fmla="*/ 1681621 h 3167115"/>
              <a:gd name="connsiteX305" fmla="*/ 1103933 w 11455001"/>
              <a:gd name="connsiteY305" fmla="*/ 1669757 h 3167115"/>
              <a:gd name="connsiteX306" fmla="*/ 707531 w 11455001"/>
              <a:gd name="connsiteY306" fmla="*/ 1832333 h 3167115"/>
              <a:gd name="connsiteX307" fmla="*/ 774215 w 11455001"/>
              <a:gd name="connsiteY307" fmla="*/ 1787703 h 3167115"/>
              <a:gd name="connsiteX308" fmla="*/ 1182343 w 11455001"/>
              <a:gd name="connsiteY308" fmla="*/ 1600160 h 3167115"/>
              <a:gd name="connsiteX309" fmla="*/ 997720 w 11455001"/>
              <a:gd name="connsiteY309" fmla="*/ 1603885 h 3167115"/>
              <a:gd name="connsiteX310" fmla="*/ 869494 w 11455001"/>
              <a:gd name="connsiteY310" fmla="*/ 1649755 h 3167115"/>
              <a:gd name="connsiteX311" fmla="*/ 704639 w 11455001"/>
              <a:gd name="connsiteY311" fmla="*/ 1708728 h 3167115"/>
              <a:gd name="connsiteX312" fmla="*/ 1306223 w 11455001"/>
              <a:gd name="connsiteY312" fmla="*/ 1368889 h 3167115"/>
              <a:gd name="connsiteX313" fmla="*/ 1592722 w 11455001"/>
              <a:gd name="connsiteY313" fmla="*/ 1245628 h 3167115"/>
              <a:gd name="connsiteX314" fmla="*/ 1579543 w 11455001"/>
              <a:gd name="connsiteY314" fmla="*/ 1208792 h 3167115"/>
              <a:gd name="connsiteX315" fmla="*/ 1348004 w 11455001"/>
              <a:gd name="connsiteY315" fmla="*/ 1312395 h 3167115"/>
              <a:gd name="connsiteX316" fmla="*/ 1043190 w 11455001"/>
              <a:gd name="connsiteY316" fmla="*/ 1442211 h 3167115"/>
              <a:gd name="connsiteX317" fmla="*/ 573522 w 11455001"/>
              <a:gd name="connsiteY317" fmla="*/ 1631000 h 3167115"/>
              <a:gd name="connsiteX318" fmla="*/ 706890 w 11455001"/>
              <a:gd name="connsiteY318" fmla="*/ 1541745 h 3167115"/>
              <a:gd name="connsiteX319" fmla="*/ 1046888 w 11455001"/>
              <a:gd name="connsiteY319" fmla="*/ 1337024 h 3167115"/>
              <a:gd name="connsiteX320" fmla="*/ 1248380 w 11455001"/>
              <a:gd name="connsiteY320" fmla="*/ 1264942 h 3167115"/>
              <a:gd name="connsiteX321" fmla="*/ 1125298 w 11455001"/>
              <a:gd name="connsiteY321" fmla="*/ 1267427 h 3167115"/>
              <a:gd name="connsiteX322" fmla="*/ 1723192 w 11455001"/>
              <a:gd name="connsiteY322" fmla="*/ 1032768 h 3167115"/>
              <a:gd name="connsiteX323" fmla="*/ 1808191 w 11455001"/>
              <a:gd name="connsiteY323" fmla="*/ 981590 h 3167115"/>
              <a:gd name="connsiteX324" fmla="*/ 2161367 w 11455001"/>
              <a:gd name="connsiteY324" fmla="*/ 813698 h 3167115"/>
              <a:gd name="connsiteX325" fmla="*/ 1996505 w 11455001"/>
              <a:gd name="connsiteY325" fmla="*/ 872678 h 3167115"/>
              <a:gd name="connsiteX326" fmla="*/ 1770108 w 11455001"/>
              <a:gd name="connsiteY326" fmla="*/ 932890 h 3167115"/>
              <a:gd name="connsiteX327" fmla="*/ 1989922 w 11455001"/>
              <a:gd name="connsiteY327" fmla="*/ 854260 h 3167115"/>
              <a:gd name="connsiteX328" fmla="*/ 2337955 w 11455001"/>
              <a:gd name="connsiteY328" fmla="*/ 729759 h 3167115"/>
              <a:gd name="connsiteX329" fmla="*/ 2001648 w 11455001"/>
              <a:gd name="connsiteY329" fmla="*/ 829293 h 3167115"/>
              <a:gd name="connsiteX330" fmla="*/ 2104969 w 11455001"/>
              <a:gd name="connsiteY330" fmla="*/ 771560 h 3167115"/>
              <a:gd name="connsiteX331" fmla="*/ 1866840 w 11455001"/>
              <a:gd name="connsiteY331" fmla="*/ 856745 h 3167115"/>
              <a:gd name="connsiteX332" fmla="*/ 1438945 w 11455001"/>
              <a:gd name="connsiteY332" fmla="*/ 989040 h 3167115"/>
              <a:gd name="connsiteX333" fmla="*/ 847640 w 11455001"/>
              <a:gd name="connsiteY333" fmla="*/ 1242117 h 3167115"/>
              <a:gd name="connsiteX334" fmla="*/ 877688 w 11455001"/>
              <a:gd name="connsiteY334" fmla="*/ 1210596 h 3167115"/>
              <a:gd name="connsiteX335" fmla="*/ 1004467 w 11455001"/>
              <a:gd name="connsiteY335" fmla="*/ 1102923 h 3167115"/>
              <a:gd name="connsiteX336" fmla="*/ 778064 w 11455001"/>
              <a:gd name="connsiteY336" fmla="*/ 1163142 h 3167115"/>
              <a:gd name="connsiteX337" fmla="*/ 844748 w 11455001"/>
              <a:gd name="connsiteY337" fmla="*/ 1118511 h 3167115"/>
              <a:gd name="connsiteX338" fmla="*/ 929748 w 11455001"/>
              <a:gd name="connsiteY338" fmla="*/ 1067333 h 3167115"/>
              <a:gd name="connsiteX339" fmla="*/ 649846 w 11455001"/>
              <a:gd name="connsiteY339" fmla="*/ 1209012 h 3167115"/>
              <a:gd name="connsiteX340" fmla="*/ 393395 w 11455001"/>
              <a:gd name="connsiteY340" fmla="*/ 1300745 h 3167115"/>
              <a:gd name="connsiteX341" fmla="*/ 581715 w 11455001"/>
              <a:gd name="connsiteY341" fmla="*/ 1191833 h 3167115"/>
              <a:gd name="connsiteX342" fmla="*/ 545079 w 11455001"/>
              <a:gd name="connsiteY342" fmla="*/ 1204943 h 3167115"/>
              <a:gd name="connsiteX343" fmla="*/ 630078 w 11455001"/>
              <a:gd name="connsiteY343" fmla="*/ 1153757 h 3167115"/>
              <a:gd name="connsiteX344" fmla="*/ 721666 w 11455001"/>
              <a:gd name="connsiteY344" fmla="*/ 1120997 h 3167115"/>
              <a:gd name="connsiteX345" fmla="*/ 800076 w 11455001"/>
              <a:gd name="connsiteY345" fmla="*/ 1051400 h 3167115"/>
              <a:gd name="connsiteX346" fmla="*/ 483537 w 11455001"/>
              <a:gd name="connsiteY346" fmla="*/ 1206182 h 3167115"/>
              <a:gd name="connsiteX347" fmla="*/ 323819 w 11455001"/>
              <a:gd name="connsiteY347" fmla="*/ 1221771 h 3167115"/>
              <a:gd name="connsiteX348" fmla="*/ 158963 w 11455001"/>
              <a:gd name="connsiteY348" fmla="*/ 1280750 h 3167115"/>
              <a:gd name="connsiteX349" fmla="*/ 523872 w 11455001"/>
              <a:gd name="connsiteY349" fmla="*/ 1087892 h 3167115"/>
              <a:gd name="connsiteX350" fmla="*/ 998677 w 11455001"/>
              <a:gd name="connsiteY350" fmla="*/ 855719 h 3167115"/>
              <a:gd name="connsiteX351" fmla="*/ 1010409 w 11455001"/>
              <a:gd name="connsiteY351" fmla="*/ 830746 h 3167115"/>
              <a:gd name="connsiteX352" fmla="*/ 1205312 w 11455001"/>
              <a:gd name="connsiteY352" fmla="*/ 740252 h 3167115"/>
              <a:gd name="connsiteX353" fmla="*/ 1162093 w 11455001"/>
              <a:gd name="connsiteY353" fmla="*/ 734944 h 3167115"/>
              <a:gd name="connsiteX354" fmla="*/ 820643 w 11455001"/>
              <a:gd name="connsiteY354" fmla="*/ 877862 h 3167115"/>
              <a:gd name="connsiteX355" fmla="*/ 735644 w 11455001"/>
              <a:gd name="connsiteY355" fmla="*/ 929041 h 3167115"/>
              <a:gd name="connsiteX356" fmla="*/ 740787 w 11455001"/>
              <a:gd name="connsiteY356" fmla="*/ 885657 h 3167115"/>
              <a:gd name="connsiteX357" fmla="*/ 709490 w 11455001"/>
              <a:gd name="connsiteY357" fmla="*/ 888414 h 3167115"/>
              <a:gd name="connsiteX358" fmla="*/ 663016 w 11455001"/>
              <a:gd name="connsiteY358" fmla="*/ 908167 h 3167115"/>
              <a:gd name="connsiteX359" fmla="*/ 673185 w 11455001"/>
              <a:gd name="connsiteY359" fmla="*/ 903347 h 3167115"/>
              <a:gd name="connsiteX360" fmla="*/ 819197 w 11455001"/>
              <a:gd name="connsiteY360" fmla="*/ 816060 h 3167115"/>
              <a:gd name="connsiteX361" fmla="*/ 307755 w 11455001"/>
              <a:gd name="connsiteY361" fmla="*/ 1061336 h 3167115"/>
              <a:gd name="connsiteX362" fmla="*/ 47992 w 11455001"/>
              <a:gd name="connsiteY362" fmla="*/ 1171789 h 3167115"/>
              <a:gd name="connsiteX363" fmla="*/ 0 w 11455001"/>
              <a:gd name="connsiteY363" fmla="*/ 1190862 h 3167115"/>
              <a:gd name="connsiteX364" fmla="*/ 0 w 11455001"/>
              <a:gd name="connsiteY364" fmla="*/ 1135213 h 3167115"/>
              <a:gd name="connsiteX365" fmla="*/ 853 w 11455001"/>
              <a:gd name="connsiteY365" fmla="*/ 1134772 h 3167115"/>
              <a:gd name="connsiteX366" fmla="*/ 111399 w 11455001"/>
              <a:gd name="connsiteY366" fmla="*/ 1090034 h 3167115"/>
              <a:gd name="connsiteX367" fmla="*/ 1496 w 11455001"/>
              <a:gd name="connsiteY367" fmla="*/ 1129349 h 3167115"/>
              <a:gd name="connsiteX368" fmla="*/ 0 w 11455001"/>
              <a:gd name="connsiteY368" fmla="*/ 1129428 h 3167115"/>
              <a:gd name="connsiteX369" fmla="*/ 0 w 11455001"/>
              <a:gd name="connsiteY369" fmla="*/ 1044615 h 3167115"/>
              <a:gd name="connsiteX370" fmla="*/ 22405 w 11455001"/>
              <a:gd name="connsiteY370" fmla="*/ 1036181 h 3167115"/>
              <a:gd name="connsiteX371" fmla="*/ 115097 w 11455001"/>
              <a:gd name="connsiteY371" fmla="*/ 984847 h 3167115"/>
              <a:gd name="connsiteX372" fmla="*/ 193507 w 11455001"/>
              <a:gd name="connsiteY372" fmla="*/ 915250 h 3167115"/>
              <a:gd name="connsiteX373" fmla="*/ 521779 w 11455001"/>
              <a:gd name="connsiteY373" fmla="*/ 735502 h 3167115"/>
              <a:gd name="connsiteX374" fmla="*/ 881544 w 11455001"/>
              <a:gd name="connsiteY374" fmla="*/ 586028 h 3167115"/>
              <a:gd name="connsiteX375" fmla="*/ 765051 w 11455001"/>
              <a:gd name="connsiteY375" fmla="*/ 606925 h 3167115"/>
              <a:gd name="connsiteX376" fmla="*/ 103425 w 11455001"/>
              <a:gd name="connsiteY376" fmla="*/ 934169 h 3167115"/>
              <a:gd name="connsiteX377" fmla="*/ 0 w 11455001"/>
              <a:gd name="connsiteY377" fmla="*/ 980204 h 3167115"/>
              <a:gd name="connsiteX378" fmla="*/ 0 w 11455001"/>
              <a:gd name="connsiteY378" fmla="*/ 915305 h 3167115"/>
              <a:gd name="connsiteX379" fmla="*/ 114093 w 11455001"/>
              <a:gd name="connsiteY379" fmla="*/ 855698 h 3167115"/>
              <a:gd name="connsiteX380" fmla="*/ 951919 w 11455001"/>
              <a:gd name="connsiteY380" fmla="*/ 436210 h 3167115"/>
              <a:gd name="connsiteX381" fmla="*/ 733026 w 11455001"/>
              <a:gd name="connsiteY381" fmla="*/ 524741 h 3167115"/>
              <a:gd name="connsiteX382" fmla="*/ 695484 w 11455001"/>
              <a:gd name="connsiteY382" fmla="*/ 527949 h 3167115"/>
              <a:gd name="connsiteX383" fmla="*/ 703200 w 11455001"/>
              <a:gd name="connsiteY383" fmla="*/ 525190 h 3167115"/>
              <a:gd name="connsiteX384" fmla="*/ 713790 w 11455001"/>
              <a:gd name="connsiteY384" fmla="*/ 521402 h 3167115"/>
              <a:gd name="connsiteX385" fmla="*/ 597297 w 11455001"/>
              <a:gd name="connsiteY385" fmla="*/ 542299 h 3167115"/>
              <a:gd name="connsiteX386" fmla="*/ 340853 w 11455001"/>
              <a:gd name="connsiteY386" fmla="*/ 634039 h 3167115"/>
              <a:gd name="connsiteX387" fmla="*/ 937294 w 11455001"/>
              <a:gd name="connsiteY387" fmla="*/ 337578 h 3167115"/>
              <a:gd name="connsiteX388" fmla="*/ 765850 w 11455001"/>
              <a:gd name="connsiteY388" fmla="*/ 378139 h 3167115"/>
              <a:gd name="connsiteX389" fmla="*/ 479358 w 11455001"/>
              <a:gd name="connsiteY389" fmla="*/ 501401 h 3167115"/>
              <a:gd name="connsiteX390" fmla="*/ 454454 w 11455001"/>
              <a:gd name="connsiteY390" fmla="*/ 489537 h 3167115"/>
              <a:gd name="connsiteX391" fmla="*/ 569501 w 11455001"/>
              <a:gd name="connsiteY391" fmla="*/ 406838 h 3167115"/>
              <a:gd name="connsiteX392" fmla="*/ 307907 w 11455001"/>
              <a:gd name="connsiteY392" fmla="*/ 541955 h 3167115"/>
              <a:gd name="connsiteX393" fmla="*/ 94689 w 11455001"/>
              <a:gd name="connsiteY393" fmla="*/ 639011 h 3167115"/>
              <a:gd name="connsiteX394" fmla="*/ 143051 w 11455001"/>
              <a:gd name="connsiteY394" fmla="*/ 600935 h 3167115"/>
              <a:gd name="connsiteX395" fmla="*/ 81510 w 11455001"/>
              <a:gd name="connsiteY395" fmla="*/ 602174 h 3167115"/>
              <a:gd name="connsiteX396" fmla="*/ 45992 w 11455001"/>
              <a:gd name="connsiteY396" fmla="*/ 615692 h 3167115"/>
              <a:gd name="connsiteX397" fmla="*/ 0 w 11455001"/>
              <a:gd name="connsiteY397" fmla="*/ 633884 h 3167115"/>
              <a:gd name="connsiteX398" fmla="*/ 0 w 11455001"/>
              <a:gd name="connsiteY398" fmla="*/ 482320 h 3167115"/>
              <a:gd name="connsiteX399" fmla="*/ 97303 w 11455001"/>
              <a:gd name="connsiteY399" fmla="*/ 434239 h 3167115"/>
              <a:gd name="connsiteX400" fmla="*/ 223713 w 11455001"/>
              <a:gd name="connsiteY400" fmla="*/ 364348 h 3167115"/>
              <a:gd name="connsiteX401" fmla="*/ 655299 w 11455001"/>
              <a:gd name="connsiteY401" fmla="*/ 126866 h 3167115"/>
              <a:gd name="connsiteX402" fmla="*/ 842022 w 11455001"/>
              <a:gd name="connsiteY402" fmla="*/ 33575 h 316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</a:cxnLst>
            <a:rect l="l" t="t" r="r" b="b"/>
            <a:pathLst>
              <a:path w="11455001" h="3167115">
                <a:moveTo>
                  <a:pt x="8902422" y="2619119"/>
                </a:moveTo>
                <a:cubicBezTo>
                  <a:pt x="8948939" y="2633634"/>
                  <a:pt x="8931911" y="2629344"/>
                  <a:pt x="8900955" y="2622238"/>
                </a:cubicBezTo>
                <a:lnTo>
                  <a:pt x="8886709" y="2619209"/>
                </a:lnTo>
                <a:close/>
                <a:moveTo>
                  <a:pt x="2335235" y="2454884"/>
                </a:moveTo>
                <a:cubicBezTo>
                  <a:pt x="2335235" y="2454884"/>
                  <a:pt x="2298598" y="2467986"/>
                  <a:pt x="2225325" y="2494199"/>
                </a:cubicBezTo>
                <a:cubicBezTo>
                  <a:pt x="2261961" y="2481096"/>
                  <a:pt x="2316913" y="2461438"/>
                  <a:pt x="2335235" y="2454884"/>
                </a:cubicBezTo>
                <a:close/>
                <a:moveTo>
                  <a:pt x="1730263" y="1861155"/>
                </a:moveTo>
                <a:lnTo>
                  <a:pt x="1753726" y="1863260"/>
                </a:lnTo>
                <a:lnTo>
                  <a:pt x="1747828" y="1865015"/>
                </a:lnTo>
                <a:cubicBezTo>
                  <a:pt x="1742385" y="1865258"/>
                  <a:pt x="1736490" y="1864121"/>
                  <a:pt x="1730263" y="1861155"/>
                </a:cubicBezTo>
                <a:close/>
                <a:moveTo>
                  <a:pt x="10416373" y="1842537"/>
                </a:moveTo>
                <a:cubicBezTo>
                  <a:pt x="10415802" y="1842737"/>
                  <a:pt x="10399683" y="1844610"/>
                  <a:pt x="10377430" y="1847378"/>
                </a:cubicBezTo>
                <a:lnTo>
                  <a:pt x="10324124" y="1854573"/>
                </a:lnTo>
                <a:lnTo>
                  <a:pt x="10362041" y="1847688"/>
                </a:lnTo>
                <a:cubicBezTo>
                  <a:pt x="10401969" y="1843791"/>
                  <a:pt x="10416945" y="1842331"/>
                  <a:pt x="10416373" y="1842537"/>
                </a:cubicBezTo>
                <a:close/>
                <a:moveTo>
                  <a:pt x="660385" y="909415"/>
                </a:moveTo>
                <a:lnTo>
                  <a:pt x="608691" y="938751"/>
                </a:lnTo>
                <a:cubicBezTo>
                  <a:pt x="591815" y="949332"/>
                  <a:pt x="576290" y="960078"/>
                  <a:pt x="564199" y="969596"/>
                </a:cubicBezTo>
                <a:cubicBezTo>
                  <a:pt x="472610" y="1002363"/>
                  <a:pt x="405926" y="1046987"/>
                  <a:pt x="350974" y="1066651"/>
                </a:cubicBezTo>
                <a:cubicBezTo>
                  <a:pt x="484343" y="977390"/>
                  <a:pt x="527562" y="982705"/>
                  <a:pt x="612561" y="931527"/>
                </a:cubicBezTo>
                <a:cubicBezTo>
                  <a:pt x="614852" y="930707"/>
                  <a:pt x="622088" y="927469"/>
                  <a:pt x="632711" y="922533"/>
                </a:cubicBezTo>
                <a:close/>
                <a:moveTo>
                  <a:pt x="663016" y="908167"/>
                </a:moveTo>
                <a:lnTo>
                  <a:pt x="660385" y="909415"/>
                </a:lnTo>
                <a:lnTo>
                  <a:pt x="661290" y="908901"/>
                </a:lnTo>
                <a:close/>
                <a:moveTo>
                  <a:pt x="340853" y="634039"/>
                </a:moveTo>
                <a:cubicBezTo>
                  <a:pt x="230943" y="673355"/>
                  <a:pt x="285894" y="653697"/>
                  <a:pt x="340853" y="634039"/>
                </a:cubicBezTo>
                <a:close/>
                <a:moveTo>
                  <a:pt x="695484" y="527949"/>
                </a:moveTo>
                <a:lnTo>
                  <a:pt x="684025" y="532048"/>
                </a:lnTo>
                <a:cubicBezTo>
                  <a:pt x="672577" y="536142"/>
                  <a:pt x="667999" y="537779"/>
                  <a:pt x="695475" y="527950"/>
                </a:cubicBezTo>
                <a:close/>
                <a:moveTo>
                  <a:pt x="9320319" y="415701"/>
                </a:moveTo>
                <a:cubicBezTo>
                  <a:pt x="9308048" y="417494"/>
                  <a:pt x="9294310" y="422409"/>
                  <a:pt x="9275992" y="428960"/>
                </a:cubicBezTo>
                <a:cubicBezTo>
                  <a:pt x="9282581" y="447378"/>
                  <a:pt x="9337533" y="427721"/>
                  <a:pt x="9355848" y="421166"/>
                </a:cubicBezTo>
                <a:cubicBezTo>
                  <a:pt x="9343395" y="415234"/>
                  <a:pt x="9332590" y="413907"/>
                  <a:pt x="9320319" y="415701"/>
                </a:cubicBezTo>
                <a:close/>
                <a:moveTo>
                  <a:pt x="917487" y="0"/>
                </a:moveTo>
                <a:lnTo>
                  <a:pt x="11299954" y="0"/>
                </a:lnTo>
                <a:lnTo>
                  <a:pt x="11149607" y="49530"/>
                </a:lnTo>
                <a:cubicBezTo>
                  <a:pt x="10596424" y="221453"/>
                  <a:pt x="10052962" y="348353"/>
                  <a:pt x="9577107" y="404331"/>
                </a:cubicBezTo>
                <a:cubicBezTo>
                  <a:pt x="10146378" y="327920"/>
                  <a:pt x="10710607" y="237408"/>
                  <a:pt x="11293364" y="82614"/>
                </a:cubicBezTo>
                <a:lnTo>
                  <a:pt x="11455001" y="37256"/>
                </a:lnTo>
                <a:lnTo>
                  <a:pt x="11455001" y="145511"/>
                </a:lnTo>
                <a:lnTo>
                  <a:pt x="11320816" y="196016"/>
                </a:lnTo>
                <a:cubicBezTo>
                  <a:pt x="11284179" y="209119"/>
                  <a:pt x="11210912" y="235331"/>
                  <a:pt x="11158246" y="254169"/>
                </a:cubicBezTo>
                <a:lnTo>
                  <a:pt x="11119323" y="268091"/>
                </a:lnTo>
                <a:lnTo>
                  <a:pt x="11119317" y="268091"/>
                </a:lnTo>
                <a:lnTo>
                  <a:pt x="11105050" y="273196"/>
                </a:lnTo>
                <a:lnTo>
                  <a:pt x="11101862" y="274336"/>
                </a:lnTo>
                <a:cubicBezTo>
                  <a:pt x="11097425" y="275923"/>
                  <a:pt x="11096065" y="276410"/>
                  <a:pt x="11098676" y="275477"/>
                </a:cubicBezTo>
                <a:lnTo>
                  <a:pt x="11105050" y="273196"/>
                </a:lnTo>
                <a:lnTo>
                  <a:pt x="11119323" y="268091"/>
                </a:lnTo>
                <a:lnTo>
                  <a:pt x="11388478" y="226339"/>
                </a:lnTo>
                <a:lnTo>
                  <a:pt x="11455001" y="205987"/>
                </a:lnTo>
                <a:lnTo>
                  <a:pt x="11455001" y="220821"/>
                </a:lnTo>
                <a:lnTo>
                  <a:pt x="11355962" y="250950"/>
                </a:lnTo>
                <a:cubicBezTo>
                  <a:pt x="11210707" y="292525"/>
                  <a:pt x="11068386" y="327859"/>
                  <a:pt x="10942736" y="352037"/>
                </a:cubicBezTo>
                <a:cubicBezTo>
                  <a:pt x="9958726" y="662503"/>
                  <a:pt x="8932297" y="738868"/>
                  <a:pt x="8037783" y="664176"/>
                </a:cubicBezTo>
                <a:cubicBezTo>
                  <a:pt x="8024612" y="627347"/>
                  <a:pt x="8006290" y="633895"/>
                  <a:pt x="8006290" y="633895"/>
                </a:cubicBezTo>
                <a:cubicBezTo>
                  <a:pt x="8019468" y="670731"/>
                  <a:pt x="8019468" y="670731"/>
                  <a:pt x="8037783" y="664176"/>
                </a:cubicBezTo>
                <a:cubicBezTo>
                  <a:pt x="8636324" y="720106"/>
                  <a:pt x="9301543" y="731412"/>
                  <a:pt x="9988774" y="630982"/>
                </a:cubicBezTo>
                <a:cubicBezTo>
                  <a:pt x="10105267" y="610078"/>
                  <a:pt x="10448156" y="528962"/>
                  <a:pt x="10221760" y="589182"/>
                </a:cubicBezTo>
                <a:cubicBezTo>
                  <a:pt x="10068630" y="623188"/>
                  <a:pt x="10136760" y="640360"/>
                  <a:pt x="10210027" y="614148"/>
                </a:cubicBezTo>
                <a:cubicBezTo>
                  <a:pt x="10314794" y="618217"/>
                  <a:pt x="10376335" y="616977"/>
                  <a:pt x="10449602" y="590765"/>
                </a:cubicBezTo>
                <a:cubicBezTo>
                  <a:pt x="10449602" y="590765"/>
                  <a:pt x="10572684" y="588280"/>
                  <a:pt x="10584416" y="563313"/>
                </a:cubicBezTo>
                <a:cubicBezTo>
                  <a:pt x="10591006" y="581725"/>
                  <a:pt x="10499417" y="614492"/>
                  <a:pt x="10481095" y="621047"/>
                </a:cubicBezTo>
                <a:cubicBezTo>
                  <a:pt x="10327973" y="655047"/>
                  <a:pt x="10119891" y="708711"/>
                  <a:pt x="9935268" y="712443"/>
                </a:cubicBezTo>
                <a:cubicBezTo>
                  <a:pt x="9402613" y="840668"/>
                  <a:pt x="8878791" y="820329"/>
                  <a:pt x="8423100" y="817161"/>
                </a:cubicBezTo>
                <a:cubicBezTo>
                  <a:pt x="8534449" y="839642"/>
                  <a:pt x="8664120" y="855575"/>
                  <a:pt x="8768888" y="859644"/>
                </a:cubicBezTo>
                <a:cubicBezTo>
                  <a:pt x="9267798" y="868120"/>
                  <a:pt x="9838536" y="788587"/>
                  <a:pt x="10336001" y="735267"/>
                </a:cubicBezTo>
                <a:cubicBezTo>
                  <a:pt x="10121337" y="770513"/>
                  <a:pt x="9913256" y="824178"/>
                  <a:pt x="9735222" y="846321"/>
                </a:cubicBezTo>
                <a:cubicBezTo>
                  <a:pt x="9735222" y="846321"/>
                  <a:pt x="9434106" y="870950"/>
                  <a:pt x="9563771" y="886882"/>
                </a:cubicBezTo>
                <a:cubicBezTo>
                  <a:pt x="9643633" y="879088"/>
                  <a:pt x="9625312" y="885636"/>
                  <a:pt x="9741804" y="864739"/>
                </a:cubicBezTo>
                <a:cubicBezTo>
                  <a:pt x="9815078" y="838527"/>
                  <a:pt x="9913256" y="824178"/>
                  <a:pt x="9993112" y="816383"/>
                </a:cubicBezTo>
                <a:cubicBezTo>
                  <a:pt x="10202639" y="824522"/>
                  <a:pt x="9884654" y="917501"/>
                  <a:pt x="9848017" y="930611"/>
                </a:cubicBezTo>
                <a:cubicBezTo>
                  <a:pt x="9884654" y="917501"/>
                  <a:pt x="10142544" y="887564"/>
                  <a:pt x="10160866" y="881009"/>
                </a:cubicBezTo>
                <a:cubicBezTo>
                  <a:pt x="9726381" y="994892"/>
                  <a:pt x="9375457" y="995794"/>
                  <a:pt x="8994478" y="1028217"/>
                </a:cubicBezTo>
                <a:cubicBezTo>
                  <a:pt x="9345409" y="1027315"/>
                  <a:pt x="9609888" y="1015796"/>
                  <a:pt x="9984278" y="964955"/>
                </a:cubicBezTo>
                <a:cubicBezTo>
                  <a:pt x="10217263" y="923154"/>
                  <a:pt x="10235578" y="916599"/>
                  <a:pt x="10511790" y="880114"/>
                </a:cubicBezTo>
                <a:cubicBezTo>
                  <a:pt x="10530105" y="873559"/>
                  <a:pt x="11032720" y="776855"/>
                  <a:pt x="11032720" y="776855"/>
                </a:cubicBezTo>
                <a:cubicBezTo>
                  <a:pt x="11039302" y="795266"/>
                  <a:pt x="10984350" y="814924"/>
                  <a:pt x="10984350" y="814924"/>
                </a:cubicBezTo>
                <a:cubicBezTo>
                  <a:pt x="10935988" y="853000"/>
                  <a:pt x="10856132" y="860794"/>
                  <a:pt x="10782858" y="887006"/>
                </a:cubicBezTo>
                <a:cubicBezTo>
                  <a:pt x="10538140" y="953780"/>
                  <a:pt x="10311744" y="1013992"/>
                  <a:pt x="10060436" y="1062348"/>
                </a:cubicBezTo>
                <a:cubicBezTo>
                  <a:pt x="10023807" y="1075451"/>
                  <a:pt x="9900725" y="1077936"/>
                  <a:pt x="9888992" y="1102909"/>
                </a:cubicBezTo>
                <a:cubicBezTo>
                  <a:pt x="9895581" y="1121321"/>
                  <a:pt x="10073615" y="1099177"/>
                  <a:pt x="10091930" y="1092629"/>
                </a:cubicBezTo>
                <a:cubicBezTo>
                  <a:pt x="10294875" y="1082350"/>
                  <a:pt x="9933664" y="1170021"/>
                  <a:pt x="9872123" y="1171260"/>
                </a:cubicBezTo>
                <a:cubicBezTo>
                  <a:pt x="9767356" y="1167191"/>
                  <a:pt x="9516055" y="1215546"/>
                  <a:pt x="9639137" y="1213061"/>
                </a:cubicBezTo>
                <a:cubicBezTo>
                  <a:pt x="9848665" y="1221199"/>
                  <a:pt x="9995205" y="1168774"/>
                  <a:pt x="10186410" y="1183468"/>
                </a:cubicBezTo>
                <a:cubicBezTo>
                  <a:pt x="10321225" y="1156016"/>
                  <a:pt x="10174685" y="1208434"/>
                  <a:pt x="10119733" y="1228091"/>
                </a:cubicBezTo>
                <a:cubicBezTo>
                  <a:pt x="9929966" y="1275208"/>
                  <a:pt x="9893330" y="1288310"/>
                  <a:pt x="9715296" y="1310454"/>
                </a:cubicBezTo>
                <a:cubicBezTo>
                  <a:pt x="9653755" y="1311693"/>
                  <a:pt x="9414180" y="1335082"/>
                  <a:pt x="9555584" y="1326042"/>
                </a:cubicBezTo>
                <a:cubicBezTo>
                  <a:pt x="9598803" y="1331351"/>
                  <a:pt x="9696981" y="1317008"/>
                  <a:pt x="9765111" y="1334180"/>
                </a:cubicBezTo>
                <a:cubicBezTo>
                  <a:pt x="9881604" y="1313277"/>
                  <a:pt x="9986364" y="1317346"/>
                  <a:pt x="10066227" y="1309552"/>
                </a:cubicBezTo>
                <a:cubicBezTo>
                  <a:pt x="10170987" y="1313621"/>
                  <a:pt x="10317528" y="1261196"/>
                  <a:pt x="10415705" y="1246854"/>
                </a:cubicBezTo>
                <a:cubicBezTo>
                  <a:pt x="10557102" y="1237813"/>
                  <a:pt x="10312384" y="1304587"/>
                  <a:pt x="10325563" y="1341417"/>
                </a:cubicBezTo>
                <a:cubicBezTo>
                  <a:pt x="10307248" y="1347972"/>
                  <a:pt x="10380515" y="1321759"/>
                  <a:pt x="10380515" y="1321759"/>
                </a:cubicBezTo>
                <a:cubicBezTo>
                  <a:pt x="10320419" y="1384801"/>
                  <a:pt x="10288926" y="1354520"/>
                  <a:pt x="10179022" y="1393842"/>
                </a:cubicBezTo>
                <a:cubicBezTo>
                  <a:pt x="10210516" y="1424116"/>
                  <a:pt x="10338741" y="1378246"/>
                  <a:pt x="10228838" y="1417569"/>
                </a:cubicBezTo>
                <a:cubicBezTo>
                  <a:pt x="10137249" y="1450329"/>
                  <a:pt x="9927722" y="1442190"/>
                  <a:pt x="9861038" y="1486821"/>
                </a:cubicBezTo>
                <a:cubicBezTo>
                  <a:pt x="9836133" y="1474958"/>
                  <a:pt x="9774592" y="1476197"/>
                  <a:pt x="9737955" y="1489307"/>
                </a:cubicBezTo>
                <a:cubicBezTo>
                  <a:pt x="9762860" y="1501170"/>
                  <a:pt x="9824401" y="1499924"/>
                  <a:pt x="9861038" y="1486821"/>
                </a:cubicBezTo>
                <a:cubicBezTo>
                  <a:pt x="10009024" y="1496199"/>
                  <a:pt x="10162153" y="1462192"/>
                  <a:pt x="10333598" y="1421631"/>
                </a:cubicBezTo>
                <a:cubicBezTo>
                  <a:pt x="9893977" y="1578898"/>
                  <a:pt x="9549635" y="1598219"/>
                  <a:pt x="9162074" y="1612223"/>
                </a:cubicBezTo>
                <a:cubicBezTo>
                  <a:pt x="8872691" y="1611879"/>
                  <a:pt x="8558396" y="1599671"/>
                  <a:pt x="8280739" y="1574361"/>
                </a:cubicBezTo>
                <a:cubicBezTo>
                  <a:pt x="7818465" y="1552775"/>
                  <a:pt x="7471232" y="1448491"/>
                  <a:pt x="7050724" y="1370418"/>
                </a:cubicBezTo>
                <a:cubicBezTo>
                  <a:pt x="7000916" y="1346691"/>
                  <a:pt x="6685176" y="1272681"/>
                  <a:pt x="6648546" y="1285790"/>
                </a:cubicBezTo>
                <a:cubicBezTo>
                  <a:pt x="6630224" y="1292345"/>
                  <a:pt x="6655128" y="1304209"/>
                  <a:pt x="6673450" y="1297654"/>
                </a:cubicBezTo>
                <a:cubicBezTo>
                  <a:pt x="6766485" y="1326689"/>
                  <a:pt x="6952554" y="1384767"/>
                  <a:pt x="7014094" y="1383521"/>
                </a:cubicBezTo>
                <a:cubicBezTo>
                  <a:pt x="7454356" y="1516848"/>
                  <a:pt x="7788418" y="1584303"/>
                  <a:pt x="8245555" y="1649273"/>
                </a:cubicBezTo>
                <a:cubicBezTo>
                  <a:pt x="8789137" y="1724860"/>
                  <a:pt x="9318095" y="1701822"/>
                  <a:pt x="9908601" y="1677538"/>
                </a:cubicBezTo>
                <a:cubicBezTo>
                  <a:pt x="9945231" y="1664428"/>
                  <a:pt x="10025094" y="1656634"/>
                  <a:pt x="10043409" y="1650079"/>
                </a:cubicBezTo>
                <a:cubicBezTo>
                  <a:pt x="10043409" y="1650079"/>
                  <a:pt x="9933506" y="1689401"/>
                  <a:pt x="10031683" y="1675052"/>
                </a:cubicBezTo>
                <a:cubicBezTo>
                  <a:pt x="10111539" y="1667258"/>
                  <a:pt x="10307888" y="1638560"/>
                  <a:pt x="10351114" y="1643868"/>
                </a:cubicBezTo>
                <a:cubicBezTo>
                  <a:pt x="9855095" y="1758991"/>
                  <a:pt x="9405987" y="1774242"/>
                  <a:pt x="8931980" y="1777623"/>
                </a:cubicBezTo>
                <a:cubicBezTo>
                  <a:pt x="8931980" y="1777623"/>
                  <a:pt x="8931980" y="1777623"/>
                  <a:pt x="8913665" y="1784177"/>
                </a:cubicBezTo>
                <a:cubicBezTo>
                  <a:pt x="8907076" y="1765759"/>
                  <a:pt x="8895343" y="1790732"/>
                  <a:pt x="8870439" y="1778869"/>
                </a:cubicBezTo>
                <a:cubicBezTo>
                  <a:pt x="8877028" y="1797287"/>
                  <a:pt x="8895343" y="1790732"/>
                  <a:pt x="8913665" y="1784177"/>
                </a:cubicBezTo>
                <a:cubicBezTo>
                  <a:pt x="8920255" y="1802596"/>
                  <a:pt x="8931980" y="1777623"/>
                  <a:pt x="8931980" y="1777623"/>
                </a:cubicBezTo>
                <a:cubicBezTo>
                  <a:pt x="9173001" y="1816043"/>
                  <a:pt x="9412576" y="1792660"/>
                  <a:pt x="9628692" y="1819210"/>
                </a:cubicBezTo>
                <a:cubicBezTo>
                  <a:pt x="9720281" y="1786450"/>
                  <a:pt x="9758364" y="1835143"/>
                  <a:pt x="9703412" y="1854800"/>
                </a:cubicBezTo>
                <a:cubicBezTo>
                  <a:pt x="9575186" y="1900670"/>
                  <a:pt x="9315851" y="1868805"/>
                  <a:pt x="9224262" y="1901572"/>
                </a:cubicBezTo>
                <a:cubicBezTo>
                  <a:pt x="9211084" y="1864736"/>
                  <a:pt x="9192769" y="1871291"/>
                  <a:pt x="9192769" y="1871291"/>
                </a:cubicBezTo>
                <a:lnTo>
                  <a:pt x="9168038" y="1880138"/>
                </a:lnTo>
                <a:lnTo>
                  <a:pt x="9137817" y="1890948"/>
                </a:lnTo>
                <a:cubicBezTo>
                  <a:pt x="9137817" y="1890948"/>
                  <a:pt x="9146974" y="1887672"/>
                  <a:pt x="9158422" y="1883577"/>
                </a:cubicBezTo>
                <a:lnTo>
                  <a:pt x="9168038" y="1880138"/>
                </a:lnTo>
                <a:lnTo>
                  <a:pt x="9179029" y="1876206"/>
                </a:lnTo>
                <a:cubicBezTo>
                  <a:pt x="9188189" y="1872929"/>
                  <a:pt x="9192769" y="1871291"/>
                  <a:pt x="9192769" y="1871291"/>
                </a:cubicBezTo>
                <a:cubicBezTo>
                  <a:pt x="9205940" y="1908120"/>
                  <a:pt x="9224262" y="1901572"/>
                  <a:pt x="9224262" y="1901572"/>
                </a:cubicBezTo>
                <a:cubicBezTo>
                  <a:pt x="9347344" y="1899087"/>
                  <a:pt x="9427200" y="1891292"/>
                  <a:pt x="9538550" y="1913773"/>
                </a:cubicBezTo>
                <a:cubicBezTo>
                  <a:pt x="9575186" y="1900670"/>
                  <a:pt x="9888035" y="1851075"/>
                  <a:pt x="9894624" y="1869493"/>
                </a:cubicBezTo>
                <a:cubicBezTo>
                  <a:pt x="9894624" y="1869493"/>
                  <a:pt x="9613269" y="1949363"/>
                  <a:pt x="9729762" y="1928466"/>
                </a:cubicBezTo>
                <a:cubicBezTo>
                  <a:pt x="9914385" y="1924741"/>
                  <a:pt x="10085830" y="1884180"/>
                  <a:pt x="10245548" y="1868591"/>
                </a:cubicBezTo>
                <a:cubicBezTo>
                  <a:pt x="10254706" y="1865314"/>
                  <a:pt x="10276546" y="1861396"/>
                  <a:pt x="10301664" y="1857603"/>
                </a:cubicBezTo>
                <a:lnTo>
                  <a:pt x="10324124" y="1854573"/>
                </a:lnTo>
                <a:lnTo>
                  <a:pt x="9772706" y="1954651"/>
                </a:lnTo>
                <a:cubicBezTo>
                  <a:pt x="9590734" y="1973007"/>
                  <a:pt x="9416920" y="1978061"/>
                  <a:pt x="9232297" y="1981786"/>
                </a:cubicBezTo>
                <a:cubicBezTo>
                  <a:pt x="9207393" y="1969923"/>
                  <a:pt x="9011037" y="1998621"/>
                  <a:pt x="9090893" y="1990827"/>
                </a:cubicBezTo>
                <a:cubicBezTo>
                  <a:pt x="9245469" y="2018623"/>
                  <a:pt x="9411777" y="2021446"/>
                  <a:pt x="9571496" y="2005857"/>
                </a:cubicBezTo>
                <a:cubicBezTo>
                  <a:pt x="9418366" y="2039864"/>
                  <a:pt x="9288695" y="2023931"/>
                  <a:pt x="9135565" y="2057938"/>
                </a:cubicBezTo>
                <a:cubicBezTo>
                  <a:pt x="9233743" y="2043589"/>
                  <a:pt x="9301874" y="2060761"/>
                  <a:pt x="9388319" y="2071385"/>
                </a:cubicBezTo>
                <a:cubicBezTo>
                  <a:pt x="9296730" y="2104145"/>
                  <a:pt x="9246915" y="2080418"/>
                  <a:pt x="9167059" y="2088220"/>
                </a:cubicBezTo>
                <a:cubicBezTo>
                  <a:pt x="9148744" y="2094767"/>
                  <a:pt x="9118696" y="2126288"/>
                  <a:pt x="9057155" y="2127535"/>
                </a:cubicBezTo>
                <a:cubicBezTo>
                  <a:pt x="9038834" y="2134083"/>
                  <a:pt x="8902580" y="2099739"/>
                  <a:pt x="8884265" y="2106294"/>
                </a:cubicBezTo>
                <a:cubicBezTo>
                  <a:pt x="8824170" y="2169336"/>
                  <a:pt x="8958978" y="2141884"/>
                  <a:pt x="8995614" y="2128774"/>
                </a:cubicBezTo>
                <a:cubicBezTo>
                  <a:pt x="8995614" y="2128774"/>
                  <a:pt x="8995614" y="2128774"/>
                  <a:pt x="8947252" y="2166850"/>
                </a:cubicBezTo>
                <a:cubicBezTo>
                  <a:pt x="9108410" y="2213064"/>
                  <a:pt x="9347985" y="2189675"/>
                  <a:pt x="9692326" y="2170361"/>
                </a:cubicBezTo>
                <a:cubicBezTo>
                  <a:pt x="9852045" y="2154773"/>
                  <a:pt x="10208113" y="2110487"/>
                  <a:pt x="10386147" y="2088343"/>
                </a:cubicBezTo>
                <a:cubicBezTo>
                  <a:pt x="10386147" y="2088343"/>
                  <a:pt x="10552448" y="2091166"/>
                  <a:pt x="10472592" y="2098961"/>
                </a:cubicBezTo>
                <a:cubicBezTo>
                  <a:pt x="10184655" y="2160426"/>
                  <a:pt x="9853491" y="2216569"/>
                  <a:pt x="9633677" y="2295206"/>
                </a:cubicBezTo>
                <a:cubicBezTo>
                  <a:pt x="9633677" y="2295206"/>
                  <a:pt x="9621952" y="2320172"/>
                  <a:pt x="9597040" y="2308309"/>
                </a:cubicBezTo>
                <a:cubicBezTo>
                  <a:pt x="9523774" y="2334521"/>
                  <a:pt x="9449054" y="2298931"/>
                  <a:pt x="9369198" y="2306725"/>
                </a:cubicBezTo>
                <a:cubicBezTo>
                  <a:pt x="9332561" y="2319835"/>
                  <a:pt x="9204343" y="2365698"/>
                  <a:pt x="9265877" y="2364459"/>
                </a:cubicBezTo>
                <a:cubicBezTo>
                  <a:pt x="9438774" y="2385700"/>
                  <a:pt x="9621952" y="2320172"/>
                  <a:pt x="9783109" y="2366387"/>
                </a:cubicBezTo>
                <a:cubicBezTo>
                  <a:pt x="10024130" y="2404800"/>
                  <a:pt x="9636569" y="2418805"/>
                  <a:pt x="9520076" y="2439708"/>
                </a:cubicBezTo>
                <a:cubicBezTo>
                  <a:pt x="9451946" y="2422536"/>
                  <a:pt x="9415316" y="2435639"/>
                  <a:pt x="9372090" y="2430331"/>
                </a:cubicBezTo>
                <a:cubicBezTo>
                  <a:pt x="9292234" y="2438125"/>
                  <a:pt x="9132515" y="2453713"/>
                  <a:pt x="9194056" y="2452474"/>
                </a:cubicBezTo>
                <a:cubicBezTo>
                  <a:pt x="9298823" y="2456543"/>
                  <a:pt x="9378679" y="2448742"/>
                  <a:pt x="9446810" y="2465921"/>
                </a:cubicBezTo>
                <a:cubicBezTo>
                  <a:pt x="9508351" y="2464675"/>
                  <a:pt x="9829227" y="2495300"/>
                  <a:pt x="9614557" y="2530546"/>
                </a:cubicBezTo>
                <a:cubicBezTo>
                  <a:pt x="9528111" y="2519922"/>
                  <a:pt x="9423351" y="2515860"/>
                  <a:pt x="9325173" y="2530202"/>
                </a:cubicBezTo>
                <a:cubicBezTo>
                  <a:pt x="9017468" y="2536413"/>
                  <a:pt x="8709763" y="2542623"/>
                  <a:pt x="8432106" y="2517313"/>
                </a:cubicBezTo>
                <a:cubicBezTo>
                  <a:pt x="7692175" y="2470417"/>
                  <a:pt x="6959625" y="2213154"/>
                  <a:pt x="6266610" y="2066379"/>
                </a:cubicBezTo>
                <a:cubicBezTo>
                  <a:pt x="5925965" y="1980506"/>
                  <a:pt x="5561863" y="1944578"/>
                  <a:pt x="5174302" y="1958583"/>
                </a:cubicBezTo>
                <a:cubicBezTo>
                  <a:pt x="5192617" y="1952028"/>
                  <a:pt x="5192617" y="1952028"/>
                  <a:pt x="5192617" y="1952028"/>
                </a:cubicBezTo>
                <a:cubicBezTo>
                  <a:pt x="5192617" y="1952028"/>
                  <a:pt x="5044630" y="1942650"/>
                  <a:pt x="5007993" y="1955753"/>
                </a:cubicBezTo>
                <a:cubicBezTo>
                  <a:pt x="4829960" y="1977896"/>
                  <a:pt x="4565481" y="1989422"/>
                  <a:pt x="4437256" y="2035292"/>
                </a:cubicBezTo>
                <a:cubicBezTo>
                  <a:pt x="4424084" y="1998456"/>
                  <a:pt x="4394036" y="2029977"/>
                  <a:pt x="4375714" y="2036531"/>
                </a:cubicBezTo>
                <a:cubicBezTo>
                  <a:pt x="4307591" y="2019359"/>
                  <a:pt x="4272400" y="2094265"/>
                  <a:pt x="4375714" y="2036531"/>
                </a:cubicBezTo>
                <a:cubicBezTo>
                  <a:pt x="4382304" y="2054950"/>
                  <a:pt x="4412351" y="2023429"/>
                  <a:pt x="4437256" y="2035292"/>
                </a:cubicBezTo>
                <a:cubicBezTo>
                  <a:pt x="4621878" y="2031560"/>
                  <a:pt x="4786741" y="1972587"/>
                  <a:pt x="4953042" y="1975417"/>
                </a:cubicBezTo>
                <a:cubicBezTo>
                  <a:pt x="4953042" y="1975417"/>
                  <a:pt x="4953042" y="1975417"/>
                  <a:pt x="4916405" y="1988520"/>
                </a:cubicBezTo>
                <a:cubicBezTo>
                  <a:pt x="4941316" y="2000383"/>
                  <a:pt x="5064391" y="1997898"/>
                  <a:pt x="5180891" y="1977001"/>
                </a:cubicBezTo>
                <a:cubicBezTo>
                  <a:pt x="6215349" y="1980850"/>
                  <a:pt x="6987427" y="2348616"/>
                  <a:pt x="7914874" y="2515392"/>
                </a:cubicBezTo>
                <a:cubicBezTo>
                  <a:pt x="8199120" y="2559114"/>
                  <a:pt x="8513415" y="2571321"/>
                  <a:pt x="8815976" y="2608495"/>
                </a:cubicBezTo>
                <a:cubicBezTo>
                  <a:pt x="8820555" y="2606857"/>
                  <a:pt x="8834064" y="2608516"/>
                  <a:pt x="8850293" y="2611477"/>
                </a:cubicBezTo>
                <a:lnTo>
                  <a:pt x="8886709" y="2619209"/>
                </a:lnTo>
                <a:lnTo>
                  <a:pt x="8629246" y="2620765"/>
                </a:lnTo>
                <a:cubicBezTo>
                  <a:pt x="8540687" y="2618692"/>
                  <a:pt x="8459186" y="2621880"/>
                  <a:pt x="8398368" y="2654021"/>
                </a:cubicBezTo>
                <a:cubicBezTo>
                  <a:pt x="8546354" y="2663399"/>
                  <a:pt x="8763916" y="2751758"/>
                  <a:pt x="8961711" y="2784863"/>
                </a:cubicBezTo>
                <a:cubicBezTo>
                  <a:pt x="9004937" y="2790171"/>
                  <a:pt x="9232786" y="2791755"/>
                  <a:pt x="9122876" y="2831077"/>
                </a:cubicBezTo>
                <a:cubicBezTo>
                  <a:pt x="8926527" y="2859768"/>
                  <a:pt x="8790266" y="2825424"/>
                  <a:pt x="8612233" y="2847561"/>
                </a:cubicBezTo>
                <a:cubicBezTo>
                  <a:pt x="8599054" y="2810731"/>
                  <a:pt x="8552138" y="2910609"/>
                  <a:pt x="8612233" y="2847561"/>
                </a:cubicBezTo>
                <a:cubicBezTo>
                  <a:pt x="8668630" y="2889706"/>
                  <a:pt x="8741904" y="2863493"/>
                  <a:pt x="8791712" y="2887220"/>
                </a:cubicBezTo>
                <a:cubicBezTo>
                  <a:pt x="9007829" y="2913777"/>
                  <a:pt x="8613679" y="2909363"/>
                  <a:pt x="8613679" y="2909363"/>
                </a:cubicBezTo>
                <a:cubicBezTo>
                  <a:pt x="8558727" y="2929021"/>
                  <a:pt x="8738207" y="2968680"/>
                  <a:pt x="8738207" y="2968680"/>
                </a:cubicBezTo>
                <a:cubicBezTo>
                  <a:pt x="8738207" y="2968680"/>
                  <a:pt x="8738207" y="2968680"/>
                  <a:pt x="8683255" y="2988338"/>
                </a:cubicBezTo>
                <a:cubicBezTo>
                  <a:pt x="8678111" y="3031722"/>
                  <a:pt x="8806337" y="2985859"/>
                  <a:pt x="8837830" y="3016134"/>
                </a:cubicBezTo>
                <a:cubicBezTo>
                  <a:pt x="8764564" y="3042346"/>
                  <a:pt x="8739652" y="3030483"/>
                  <a:pt x="8696433" y="3025174"/>
                </a:cubicBezTo>
                <a:cubicBezTo>
                  <a:pt x="8616570" y="3032968"/>
                  <a:pt x="8579941" y="3046071"/>
                  <a:pt x="8536714" y="3040763"/>
                </a:cubicBezTo>
                <a:cubicBezTo>
                  <a:pt x="8500078" y="3053865"/>
                  <a:pt x="8450269" y="3030139"/>
                  <a:pt x="8425365" y="3018275"/>
                </a:cubicBezTo>
                <a:cubicBezTo>
                  <a:pt x="8407043" y="3024830"/>
                  <a:pt x="8352091" y="3044488"/>
                  <a:pt x="8333776" y="3051042"/>
                </a:cubicBezTo>
                <a:cubicBezTo>
                  <a:pt x="8210694" y="3053528"/>
                  <a:pt x="8074434" y="3019177"/>
                  <a:pt x="7981400" y="2990142"/>
                </a:cubicBezTo>
                <a:cubicBezTo>
                  <a:pt x="7845146" y="2955791"/>
                  <a:pt x="7708885" y="2921447"/>
                  <a:pt x="7597536" y="2898959"/>
                </a:cubicBezTo>
                <a:cubicBezTo>
                  <a:pt x="6904515" y="2752185"/>
                  <a:pt x="6283321" y="2517402"/>
                  <a:pt x="5586609" y="2475822"/>
                </a:cubicBezTo>
                <a:cubicBezTo>
                  <a:pt x="5445212" y="2484855"/>
                  <a:pt x="5272321" y="2463614"/>
                  <a:pt x="5119191" y="2497621"/>
                </a:cubicBezTo>
                <a:cubicBezTo>
                  <a:pt x="5057650" y="2498860"/>
                  <a:pt x="4946294" y="2476380"/>
                  <a:pt x="4848124" y="2490722"/>
                </a:cubicBezTo>
                <a:cubicBezTo>
                  <a:pt x="4694994" y="2524728"/>
                  <a:pt x="4486913" y="2578393"/>
                  <a:pt x="4308878" y="2600536"/>
                </a:cubicBezTo>
                <a:cubicBezTo>
                  <a:pt x="4272242" y="2613645"/>
                  <a:pt x="4229016" y="2608330"/>
                  <a:pt x="4210701" y="2614885"/>
                </a:cubicBezTo>
                <a:cubicBezTo>
                  <a:pt x="4229016" y="2608330"/>
                  <a:pt x="4314022" y="2557151"/>
                  <a:pt x="4222434" y="2589919"/>
                </a:cubicBezTo>
                <a:cubicBezTo>
                  <a:pt x="4062715" y="2605507"/>
                  <a:pt x="3897859" y="2664480"/>
                  <a:pt x="3756455" y="2673520"/>
                </a:cubicBezTo>
                <a:cubicBezTo>
                  <a:pt x="3676599" y="2681314"/>
                  <a:pt x="3578421" y="2695663"/>
                  <a:pt x="3498566" y="2703458"/>
                </a:cubicBezTo>
                <a:cubicBezTo>
                  <a:pt x="3461929" y="2716560"/>
                  <a:pt x="3425292" y="2729670"/>
                  <a:pt x="3370340" y="2749328"/>
                </a:cubicBezTo>
                <a:cubicBezTo>
                  <a:pt x="3370340" y="2749328"/>
                  <a:pt x="3370340" y="2749328"/>
                  <a:pt x="3382073" y="2724355"/>
                </a:cubicBezTo>
                <a:cubicBezTo>
                  <a:pt x="3418710" y="2711252"/>
                  <a:pt x="3425292" y="2729670"/>
                  <a:pt x="3418710" y="2711252"/>
                </a:cubicBezTo>
                <a:cubicBezTo>
                  <a:pt x="3418710" y="2711252"/>
                  <a:pt x="3418710" y="2711252"/>
                  <a:pt x="3382073" y="2724355"/>
                </a:cubicBezTo>
                <a:cubicBezTo>
                  <a:pt x="3382073" y="2724355"/>
                  <a:pt x="3382073" y="2724355"/>
                  <a:pt x="3350579" y="2694080"/>
                </a:cubicBezTo>
                <a:cubicBezTo>
                  <a:pt x="3245812" y="2690011"/>
                  <a:pt x="3105861" y="2760847"/>
                  <a:pt x="2995958" y="2800162"/>
                </a:cubicBezTo>
                <a:cubicBezTo>
                  <a:pt x="2696288" y="2886593"/>
                  <a:pt x="2263256" y="3062272"/>
                  <a:pt x="2061757" y="3134355"/>
                </a:cubicBezTo>
                <a:cubicBezTo>
                  <a:pt x="2043442" y="3140910"/>
                  <a:pt x="2006805" y="3154012"/>
                  <a:pt x="1970168" y="3167115"/>
                </a:cubicBezTo>
                <a:cubicBezTo>
                  <a:pt x="2025127" y="3147458"/>
                  <a:pt x="2085215" y="3084416"/>
                  <a:pt x="2048585" y="3097525"/>
                </a:cubicBezTo>
                <a:cubicBezTo>
                  <a:pt x="2158489" y="3058203"/>
                  <a:pt x="2353392" y="2967709"/>
                  <a:pt x="2481617" y="2921839"/>
                </a:cubicBezTo>
                <a:cubicBezTo>
                  <a:pt x="2646472" y="2862867"/>
                  <a:pt x="2847971" y="2790784"/>
                  <a:pt x="3165956" y="2697805"/>
                </a:cubicBezTo>
                <a:cubicBezTo>
                  <a:pt x="3193434" y="2687973"/>
                  <a:pt x="3286435" y="2666386"/>
                  <a:pt x="3343894" y="2642909"/>
                </a:cubicBezTo>
                <a:lnTo>
                  <a:pt x="3369110" y="2628610"/>
                </a:lnTo>
                <a:lnTo>
                  <a:pt x="3376066" y="2628155"/>
                </a:lnTo>
                <a:cubicBezTo>
                  <a:pt x="3383243" y="2626561"/>
                  <a:pt x="3387411" y="2623772"/>
                  <a:pt x="3385763" y="2619167"/>
                </a:cubicBezTo>
                <a:lnTo>
                  <a:pt x="3369110" y="2628610"/>
                </a:lnTo>
                <a:lnTo>
                  <a:pt x="3348306" y="2629971"/>
                </a:lnTo>
                <a:cubicBezTo>
                  <a:pt x="3327519" y="2629618"/>
                  <a:pt x="3305907" y="2626962"/>
                  <a:pt x="3305907" y="2626962"/>
                </a:cubicBezTo>
                <a:cubicBezTo>
                  <a:pt x="3256099" y="2603235"/>
                  <a:pt x="3049463" y="2718702"/>
                  <a:pt x="3036285" y="2681872"/>
                </a:cubicBezTo>
                <a:cubicBezTo>
                  <a:pt x="3011381" y="2670009"/>
                  <a:pt x="2809889" y="2742091"/>
                  <a:pt x="2828204" y="2735536"/>
                </a:cubicBezTo>
                <a:cubicBezTo>
                  <a:pt x="2736615" y="2768297"/>
                  <a:pt x="2608397" y="2814167"/>
                  <a:pt x="2516808" y="2846934"/>
                </a:cubicBezTo>
                <a:cubicBezTo>
                  <a:pt x="2480171" y="2860037"/>
                  <a:pt x="2198816" y="2939913"/>
                  <a:pt x="2345357" y="2887489"/>
                </a:cubicBezTo>
                <a:cubicBezTo>
                  <a:pt x="2491897" y="2835071"/>
                  <a:pt x="2608397" y="2814167"/>
                  <a:pt x="2748348" y="2743330"/>
                </a:cubicBezTo>
                <a:cubicBezTo>
                  <a:pt x="2839936" y="2710563"/>
                  <a:pt x="2748348" y="2743330"/>
                  <a:pt x="2778395" y="2711809"/>
                </a:cubicBezTo>
                <a:cubicBezTo>
                  <a:pt x="2815025" y="2698700"/>
                  <a:pt x="2888299" y="2672494"/>
                  <a:pt x="2936661" y="2634418"/>
                </a:cubicBezTo>
                <a:cubicBezTo>
                  <a:pt x="2991613" y="2614761"/>
                  <a:pt x="3003346" y="2589788"/>
                  <a:pt x="3039982" y="2576685"/>
                </a:cubicBezTo>
                <a:cubicBezTo>
                  <a:pt x="3063440" y="2526746"/>
                  <a:pt x="3131571" y="2543918"/>
                  <a:pt x="3149886" y="2537370"/>
                </a:cubicBezTo>
                <a:cubicBezTo>
                  <a:pt x="3155029" y="2493985"/>
                  <a:pt x="3130125" y="2482122"/>
                  <a:pt x="3123536" y="2463704"/>
                </a:cubicBezTo>
                <a:cubicBezTo>
                  <a:pt x="3196802" y="2437491"/>
                  <a:pt x="3466425" y="2382588"/>
                  <a:pt x="3594650" y="2336718"/>
                </a:cubicBezTo>
                <a:cubicBezTo>
                  <a:pt x="3594650" y="2336718"/>
                  <a:pt x="3752923" y="2259327"/>
                  <a:pt x="3673060" y="2267121"/>
                </a:cubicBezTo>
                <a:cubicBezTo>
                  <a:pt x="3563157" y="2306436"/>
                  <a:pt x="3428342" y="2333888"/>
                  <a:pt x="3293534" y="2361347"/>
                </a:cubicBezTo>
                <a:cubicBezTo>
                  <a:pt x="3238583" y="2381004"/>
                  <a:pt x="3000454" y="2466189"/>
                  <a:pt x="2987275" y="2429353"/>
                </a:cubicBezTo>
                <a:cubicBezTo>
                  <a:pt x="2968960" y="2435908"/>
                  <a:pt x="3366801" y="2335134"/>
                  <a:pt x="3163863" y="2345414"/>
                </a:cubicBezTo>
                <a:cubicBezTo>
                  <a:pt x="2974104" y="2392523"/>
                  <a:pt x="3212226" y="2307338"/>
                  <a:pt x="3267184" y="2287680"/>
                </a:cubicBezTo>
                <a:cubicBezTo>
                  <a:pt x="3303814" y="2274571"/>
                  <a:pt x="3456944" y="2240564"/>
                  <a:pt x="3523628" y="2195940"/>
                </a:cubicBezTo>
                <a:cubicBezTo>
                  <a:pt x="3620360" y="2119789"/>
                  <a:pt x="3297232" y="2256159"/>
                  <a:pt x="3187321" y="2295475"/>
                </a:cubicBezTo>
                <a:cubicBezTo>
                  <a:pt x="2905973" y="2375351"/>
                  <a:pt x="2796063" y="2414666"/>
                  <a:pt x="2563077" y="2456467"/>
                </a:cubicBezTo>
                <a:cubicBezTo>
                  <a:pt x="2281729" y="2536344"/>
                  <a:pt x="1890471" y="2655536"/>
                  <a:pt x="1622294" y="2772242"/>
                </a:cubicBezTo>
                <a:cubicBezTo>
                  <a:pt x="1549028" y="2798454"/>
                  <a:pt x="1348974" y="2932333"/>
                  <a:pt x="1420802" y="2844324"/>
                </a:cubicBezTo>
                <a:cubicBezTo>
                  <a:pt x="1450850" y="2812803"/>
                  <a:pt x="1432528" y="2819351"/>
                  <a:pt x="1542438" y="2780036"/>
                </a:cubicBezTo>
                <a:cubicBezTo>
                  <a:pt x="1719026" y="2696090"/>
                  <a:pt x="2060469" y="2553172"/>
                  <a:pt x="2170373" y="2513856"/>
                </a:cubicBezTo>
                <a:cubicBezTo>
                  <a:pt x="2097106" y="2540069"/>
                  <a:pt x="2005518" y="2572829"/>
                  <a:pt x="1968881" y="2585939"/>
                </a:cubicBezTo>
                <a:cubicBezTo>
                  <a:pt x="1785704" y="2651467"/>
                  <a:pt x="1657485" y="2697337"/>
                  <a:pt x="1492623" y="2756309"/>
                </a:cubicBezTo>
                <a:cubicBezTo>
                  <a:pt x="1419356" y="2782522"/>
                  <a:pt x="1176084" y="2911091"/>
                  <a:pt x="1151180" y="2899228"/>
                </a:cubicBezTo>
                <a:cubicBezTo>
                  <a:pt x="1144591" y="2880810"/>
                  <a:pt x="1254494" y="2841495"/>
                  <a:pt x="1291131" y="2828392"/>
                </a:cubicBezTo>
                <a:cubicBezTo>
                  <a:pt x="1417910" y="2720719"/>
                  <a:pt x="1124830" y="2825562"/>
                  <a:pt x="1124830" y="2825562"/>
                </a:cubicBezTo>
                <a:cubicBezTo>
                  <a:pt x="1124830" y="2825562"/>
                  <a:pt x="1216411" y="2792802"/>
                  <a:pt x="1246459" y="2761281"/>
                </a:cubicBezTo>
                <a:cubicBezTo>
                  <a:pt x="1264781" y="2754726"/>
                  <a:pt x="1239876" y="2742862"/>
                  <a:pt x="1258191" y="2736307"/>
                </a:cubicBezTo>
                <a:cubicBezTo>
                  <a:pt x="1330012" y="2648299"/>
                  <a:pt x="1551272" y="2631465"/>
                  <a:pt x="1659730" y="2530347"/>
                </a:cubicBezTo>
                <a:cubicBezTo>
                  <a:pt x="1782812" y="2527861"/>
                  <a:pt x="1683188" y="2480408"/>
                  <a:pt x="1659730" y="2530347"/>
                </a:cubicBezTo>
                <a:cubicBezTo>
                  <a:pt x="1598189" y="2531586"/>
                  <a:pt x="1544683" y="2613046"/>
                  <a:pt x="1494874" y="2589320"/>
                </a:cubicBezTo>
                <a:cubicBezTo>
                  <a:pt x="1476552" y="2595874"/>
                  <a:pt x="1701510" y="2473860"/>
                  <a:pt x="1683188" y="2480408"/>
                </a:cubicBezTo>
                <a:cubicBezTo>
                  <a:pt x="1804824" y="2416126"/>
                  <a:pt x="1841461" y="2403017"/>
                  <a:pt x="2116227" y="2304729"/>
                </a:cubicBezTo>
                <a:cubicBezTo>
                  <a:pt x="2189493" y="2278516"/>
                  <a:pt x="2585895" y="2115940"/>
                  <a:pt x="2604210" y="2109385"/>
                </a:cubicBezTo>
                <a:cubicBezTo>
                  <a:pt x="2604210" y="2109385"/>
                  <a:pt x="2444491" y="2124973"/>
                  <a:pt x="2389539" y="2144631"/>
                </a:cubicBezTo>
                <a:cubicBezTo>
                  <a:pt x="2016603" y="2257275"/>
                  <a:pt x="1741837" y="2355563"/>
                  <a:pt x="1418709" y="2491934"/>
                </a:cubicBezTo>
                <a:cubicBezTo>
                  <a:pt x="1308805" y="2531249"/>
                  <a:pt x="950486" y="2742518"/>
                  <a:pt x="1065533" y="2659818"/>
                </a:cubicBezTo>
                <a:cubicBezTo>
                  <a:pt x="1070676" y="2616434"/>
                  <a:pt x="1173991" y="2558701"/>
                  <a:pt x="1210628" y="2545598"/>
                </a:cubicBezTo>
                <a:cubicBezTo>
                  <a:pt x="1387215" y="2461652"/>
                  <a:pt x="1082409" y="2591461"/>
                  <a:pt x="1064087" y="2598016"/>
                </a:cubicBezTo>
                <a:cubicBezTo>
                  <a:pt x="1064087" y="2598016"/>
                  <a:pt x="1065373" y="2587170"/>
                  <a:pt x="1067483" y="2578626"/>
                </a:cubicBezTo>
                <a:lnTo>
                  <a:pt x="1070968" y="2569785"/>
                </a:lnTo>
                <a:lnTo>
                  <a:pt x="1075820" y="2573050"/>
                </a:lnTo>
                <a:cubicBezTo>
                  <a:pt x="1074172" y="2568445"/>
                  <a:pt x="1072616" y="2567703"/>
                  <a:pt x="1071207" y="2569180"/>
                </a:cubicBezTo>
                <a:lnTo>
                  <a:pt x="1070968" y="2569785"/>
                </a:lnTo>
                <a:lnTo>
                  <a:pt x="1067316" y="2567327"/>
                </a:lnTo>
                <a:cubicBezTo>
                  <a:pt x="1056085" y="2568422"/>
                  <a:pt x="1039183" y="2586152"/>
                  <a:pt x="1039183" y="2586152"/>
                </a:cubicBezTo>
                <a:cubicBezTo>
                  <a:pt x="874321" y="2645125"/>
                  <a:pt x="1080956" y="2529665"/>
                  <a:pt x="1159373" y="2460068"/>
                </a:cubicBezTo>
                <a:cubicBezTo>
                  <a:pt x="1464180" y="2330252"/>
                  <a:pt x="1823945" y="2180779"/>
                  <a:pt x="2110436" y="2057525"/>
                </a:cubicBezTo>
                <a:cubicBezTo>
                  <a:pt x="2177121" y="2012894"/>
                  <a:pt x="2574968" y="1912121"/>
                  <a:pt x="2605016" y="1880599"/>
                </a:cubicBezTo>
                <a:cubicBezTo>
                  <a:pt x="2616742" y="1855626"/>
                  <a:pt x="2378613" y="1940812"/>
                  <a:pt x="2323661" y="1960469"/>
                </a:cubicBezTo>
                <a:cubicBezTo>
                  <a:pt x="2177121" y="2012894"/>
                  <a:pt x="2048895" y="2058764"/>
                  <a:pt x="1938992" y="2098079"/>
                </a:cubicBezTo>
                <a:cubicBezTo>
                  <a:pt x="1664226" y="2196374"/>
                  <a:pt x="1424651" y="2219757"/>
                  <a:pt x="1163064" y="2354881"/>
                </a:cubicBezTo>
                <a:cubicBezTo>
                  <a:pt x="1144749" y="2361436"/>
                  <a:pt x="1011387" y="2450690"/>
                  <a:pt x="1004798" y="2432272"/>
                </a:cubicBezTo>
                <a:cubicBezTo>
                  <a:pt x="1004798" y="2432272"/>
                  <a:pt x="1071475" y="2387642"/>
                  <a:pt x="1126434" y="2367984"/>
                </a:cubicBezTo>
                <a:cubicBezTo>
                  <a:pt x="1241481" y="2285284"/>
                  <a:pt x="1289843" y="2247209"/>
                  <a:pt x="1399747" y="2207893"/>
                </a:cubicBezTo>
                <a:cubicBezTo>
                  <a:pt x="1448109" y="2169817"/>
                  <a:pt x="1624697" y="2085872"/>
                  <a:pt x="1478157" y="2138296"/>
                </a:cubicBezTo>
                <a:cubicBezTo>
                  <a:pt x="1276665" y="2210379"/>
                  <a:pt x="1136714" y="2281215"/>
                  <a:pt x="960126" y="2365161"/>
                </a:cubicBezTo>
                <a:cubicBezTo>
                  <a:pt x="886859" y="2391373"/>
                  <a:pt x="715408" y="2431928"/>
                  <a:pt x="818729" y="2374195"/>
                </a:cubicBezTo>
                <a:cubicBezTo>
                  <a:pt x="891995" y="2347982"/>
                  <a:pt x="922043" y="2316461"/>
                  <a:pt x="958680" y="2303358"/>
                </a:cubicBezTo>
                <a:cubicBezTo>
                  <a:pt x="1207088" y="2131404"/>
                  <a:pt x="1598347" y="2012212"/>
                  <a:pt x="1786668" y="1903300"/>
                </a:cubicBezTo>
                <a:cubicBezTo>
                  <a:pt x="1889982" y="1845567"/>
                  <a:pt x="1944934" y="1825909"/>
                  <a:pt x="2073159" y="1780039"/>
                </a:cubicBezTo>
                <a:cubicBezTo>
                  <a:pt x="2091474" y="1773485"/>
                  <a:pt x="2244604" y="1739478"/>
                  <a:pt x="2274651" y="1707957"/>
                </a:cubicBezTo>
                <a:cubicBezTo>
                  <a:pt x="2274651" y="1707957"/>
                  <a:pt x="2005029" y="1762860"/>
                  <a:pt x="1986714" y="1769415"/>
                </a:cubicBezTo>
                <a:cubicBezTo>
                  <a:pt x="1922599" y="1792351"/>
                  <a:pt x="1859597" y="1862599"/>
                  <a:pt x="1770249" y="1864743"/>
                </a:cubicBezTo>
                <a:lnTo>
                  <a:pt x="1753726" y="1863260"/>
                </a:lnTo>
                <a:lnTo>
                  <a:pt x="1762673" y="1860598"/>
                </a:lnTo>
                <a:cubicBezTo>
                  <a:pt x="1789157" y="1845282"/>
                  <a:pt x="1794942" y="1796473"/>
                  <a:pt x="1753728" y="1811216"/>
                </a:cubicBezTo>
                <a:cubicBezTo>
                  <a:pt x="1850453" y="1735064"/>
                  <a:pt x="2186760" y="1635537"/>
                  <a:pt x="2314978" y="1589667"/>
                </a:cubicBezTo>
                <a:cubicBezTo>
                  <a:pt x="2424889" y="1550345"/>
                  <a:pt x="2754606" y="1432400"/>
                  <a:pt x="2864510" y="1393084"/>
                </a:cubicBezTo>
                <a:cubicBezTo>
                  <a:pt x="2907729" y="1398393"/>
                  <a:pt x="2981003" y="1372180"/>
                  <a:pt x="2981003" y="1372180"/>
                </a:cubicBezTo>
                <a:cubicBezTo>
                  <a:pt x="3011050" y="1340659"/>
                  <a:pt x="2882825" y="1386529"/>
                  <a:pt x="2882825" y="1386529"/>
                </a:cubicBezTo>
                <a:cubicBezTo>
                  <a:pt x="2528203" y="1492612"/>
                  <a:pt x="2180171" y="1617119"/>
                  <a:pt x="1795501" y="1754729"/>
                </a:cubicBezTo>
                <a:cubicBezTo>
                  <a:pt x="1618913" y="1838668"/>
                  <a:pt x="1447469" y="1879229"/>
                  <a:pt x="1300929" y="1931647"/>
                </a:cubicBezTo>
                <a:cubicBezTo>
                  <a:pt x="1209340" y="1964415"/>
                  <a:pt x="1167560" y="2020902"/>
                  <a:pt x="1106019" y="2022148"/>
                </a:cubicBezTo>
                <a:cubicBezTo>
                  <a:pt x="1087704" y="2028703"/>
                  <a:pt x="1081115" y="2010285"/>
                  <a:pt x="1044485" y="2023387"/>
                </a:cubicBezTo>
                <a:cubicBezTo>
                  <a:pt x="976354" y="2006215"/>
                  <a:pt x="952896" y="2056155"/>
                  <a:pt x="952896" y="2056155"/>
                </a:cubicBezTo>
                <a:cubicBezTo>
                  <a:pt x="903081" y="2032428"/>
                  <a:pt x="969765" y="1987797"/>
                  <a:pt x="976354" y="2006215"/>
                </a:cubicBezTo>
                <a:cubicBezTo>
                  <a:pt x="963176" y="1969386"/>
                  <a:pt x="731636" y="2072982"/>
                  <a:pt x="871587" y="2002146"/>
                </a:cubicBezTo>
                <a:cubicBezTo>
                  <a:pt x="1078223" y="1886679"/>
                  <a:pt x="743369" y="2048016"/>
                  <a:pt x="725047" y="2054571"/>
                </a:cubicBezTo>
                <a:cubicBezTo>
                  <a:pt x="706732" y="2061119"/>
                  <a:pt x="725047" y="2054571"/>
                  <a:pt x="663506" y="2055810"/>
                </a:cubicBezTo>
                <a:cubicBezTo>
                  <a:pt x="725047" y="2054571"/>
                  <a:pt x="608554" y="2075468"/>
                  <a:pt x="620280" y="2050502"/>
                </a:cubicBezTo>
                <a:cubicBezTo>
                  <a:pt x="607108" y="2013665"/>
                  <a:pt x="711869" y="2017734"/>
                  <a:pt x="693554" y="2024289"/>
                </a:cubicBezTo>
                <a:cubicBezTo>
                  <a:pt x="730190" y="2011187"/>
                  <a:pt x="936826" y="1895720"/>
                  <a:pt x="802011" y="1923171"/>
                </a:cubicBezTo>
                <a:cubicBezTo>
                  <a:pt x="667203" y="1950623"/>
                  <a:pt x="880421" y="1853575"/>
                  <a:pt x="917058" y="1840472"/>
                </a:cubicBezTo>
                <a:cubicBezTo>
                  <a:pt x="1075331" y="1763081"/>
                  <a:pt x="873839" y="1835156"/>
                  <a:pt x="873839" y="1835156"/>
                </a:cubicBezTo>
                <a:cubicBezTo>
                  <a:pt x="890708" y="1766806"/>
                  <a:pt x="1263645" y="1654169"/>
                  <a:pt x="1293692" y="1622641"/>
                </a:cubicBezTo>
                <a:cubicBezTo>
                  <a:pt x="1287103" y="1604230"/>
                  <a:pt x="1165474" y="1668511"/>
                  <a:pt x="1128837" y="1681621"/>
                </a:cubicBezTo>
                <a:cubicBezTo>
                  <a:pt x="1092200" y="1694723"/>
                  <a:pt x="1122248" y="1663202"/>
                  <a:pt x="1103933" y="1669757"/>
                </a:cubicBezTo>
                <a:cubicBezTo>
                  <a:pt x="999166" y="1665688"/>
                  <a:pt x="787394" y="1824539"/>
                  <a:pt x="707531" y="1832333"/>
                </a:cubicBezTo>
                <a:cubicBezTo>
                  <a:pt x="700941" y="1813915"/>
                  <a:pt x="792530" y="1781155"/>
                  <a:pt x="774215" y="1787703"/>
                </a:cubicBezTo>
                <a:cubicBezTo>
                  <a:pt x="847482" y="1761497"/>
                  <a:pt x="1182343" y="1600160"/>
                  <a:pt x="1182343" y="1600160"/>
                </a:cubicBezTo>
                <a:cubicBezTo>
                  <a:pt x="1182343" y="1600160"/>
                  <a:pt x="1016035" y="1597330"/>
                  <a:pt x="997720" y="1603885"/>
                </a:cubicBezTo>
                <a:cubicBezTo>
                  <a:pt x="961083" y="1616988"/>
                  <a:pt x="894405" y="1661619"/>
                  <a:pt x="869494" y="1649755"/>
                </a:cubicBezTo>
                <a:cubicBezTo>
                  <a:pt x="814543" y="1669413"/>
                  <a:pt x="564688" y="1779571"/>
                  <a:pt x="704639" y="1708728"/>
                </a:cubicBezTo>
                <a:cubicBezTo>
                  <a:pt x="874638" y="1606371"/>
                  <a:pt x="1161129" y="1483110"/>
                  <a:pt x="1306223" y="1368889"/>
                </a:cubicBezTo>
                <a:cubicBezTo>
                  <a:pt x="1409545" y="1311156"/>
                  <a:pt x="1452764" y="1316464"/>
                  <a:pt x="1592722" y="1245628"/>
                </a:cubicBezTo>
                <a:cubicBezTo>
                  <a:pt x="1556085" y="1258731"/>
                  <a:pt x="1542906" y="1221901"/>
                  <a:pt x="1579543" y="1208792"/>
                </a:cubicBezTo>
                <a:cubicBezTo>
                  <a:pt x="1524591" y="1228449"/>
                  <a:pt x="1378051" y="1280874"/>
                  <a:pt x="1348004" y="1312395"/>
                </a:cubicBezTo>
                <a:cubicBezTo>
                  <a:pt x="1293052" y="1332053"/>
                  <a:pt x="1128190" y="1391026"/>
                  <a:pt x="1043190" y="1442211"/>
                </a:cubicBezTo>
                <a:cubicBezTo>
                  <a:pt x="969924" y="1468417"/>
                  <a:pt x="605015" y="1661274"/>
                  <a:pt x="573522" y="1631000"/>
                </a:cubicBezTo>
                <a:cubicBezTo>
                  <a:pt x="535439" y="1582300"/>
                  <a:pt x="651932" y="1561403"/>
                  <a:pt x="706890" y="1541745"/>
                </a:cubicBezTo>
                <a:cubicBezTo>
                  <a:pt x="828520" y="1477457"/>
                  <a:pt x="950156" y="1413169"/>
                  <a:pt x="1046888" y="1337024"/>
                </a:cubicBezTo>
                <a:cubicBezTo>
                  <a:pt x="1046888" y="1337024"/>
                  <a:pt x="1046888" y="1337024"/>
                  <a:pt x="1248380" y="1264942"/>
                </a:cubicBezTo>
                <a:cubicBezTo>
                  <a:pt x="1253523" y="1221557"/>
                  <a:pt x="1003662" y="1331709"/>
                  <a:pt x="1125298" y="1267427"/>
                </a:cubicBezTo>
                <a:cubicBezTo>
                  <a:pt x="1326790" y="1195345"/>
                  <a:pt x="1583241" y="1103605"/>
                  <a:pt x="1723192" y="1032768"/>
                </a:cubicBezTo>
                <a:cubicBezTo>
                  <a:pt x="1771554" y="994693"/>
                  <a:pt x="1789869" y="988138"/>
                  <a:pt x="1808191" y="981590"/>
                </a:cubicBezTo>
                <a:cubicBezTo>
                  <a:pt x="1831649" y="931651"/>
                  <a:pt x="2156224" y="857083"/>
                  <a:pt x="2161367" y="813698"/>
                </a:cubicBezTo>
                <a:cubicBezTo>
                  <a:pt x="2161367" y="813698"/>
                  <a:pt x="2014827" y="866123"/>
                  <a:pt x="1996505" y="872678"/>
                </a:cubicBezTo>
                <a:cubicBezTo>
                  <a:pt x="1904916" y="905438"/>
                  <a:pt x="1538569" y="1036493"/>
                  <a:pt x="1770108" y="932890"/>
                </a:cubicBezTo>
                <a:cubicBezTo>
                  <a:pt x="1861697" y="900130"/>
                  <a:pt x="1898334" y="887020"/>
                  <a:pt x="1989922" y="854260"/>
                </a:cubicBezTo>
                <a:cubicBezTo>
                  <a:pt x="1989922" y="854260"/>
                  <a:pt x="2319633" y="736307"/>
                  <a:pt x="2337955" y="729759"/>
                </a:cubicBezTo>
                <a:cubicBezTo>
                  <a:pt x="2331366" y="711341"/>
                  <a:pt x="1983333" y="835841"/>
                  <a:pt x="2001648" y="829293"/>
                </a:cubicBezTo>
                <a:cubicBezTo>
                  <a:pt x="1965011" y="842396"/>
                  <a:pt x="2086647" y="778108"/>
                  <a:pt x="2104969" y="771560"/>
                </a:cubicBezTo>
                <a:cubicBezTo>
                  <a:pt x="2086647" y="778108"/>
                  <a:pt x="1885155" y="850190"/>
                  <a:pt x="1866840" y="856745"/>
                </a:cubicBezTo>
                <a:cubicBezTo>
                  <a:pt x="1738615" y="902615"/>
                  <a:pt x="1567170" y="943170"/>
                  <a:pt x="1438945" y="989040"/>
                </a:cubicBezTo>
                <a:cubicBezTo>
                  <a:pt x="1347356" y="1021807"/>
                  <a:pt x="945818" y="1227768"/>
                  <a:pt x="847640" y="1242117"/>
                </a:cubicBezTo>
                <a:cubicBezTo>
                  <a:pt x="865962" y="1235562"/>
                  <a:pt x="877688" y="1210596"/>
                  <a:pt x="877688" y="1210596"/>
                </a:cubicBezTo>
                <a:cubicBezTo>
                  <a:pt x="907735" y="1179075"/>
                  <a:pt x="967831" y="1116026"/>
                  <a:pt x="1004467" y="1102923"/>
                </a:cubicBezTo>
                <a:cubicBezTo>
                  <a:pt x="1137829" y="1013669"/>
                  <a:pt x="808112" y="1131614"/>
                  <a:pt x="778064" y="1163142"/>
                </a:cubicBezTo>
                <a:cubicBezTo>
                  <a:pt x="808112" y="1131614"/>
                  <a:pt x="826433" y="1125066"/>
                  <a:pt x="844748" y="1118511"/>
                </a:cubicBezTo>
                <a:cubicBezTo>
                  <a:pt x="881385" y="1105409"/>
                  <a:pt x="1027926" y="1052984"/>
                  <a:pt x="929748" y="1067333"/>
                </a:cubicBezTo>
                <a:cubicBezTo>
                  <a:pt x="819844" y="1106648"/>
                  <a:pt x="723112" y="1182800"/>
                  <a:pt x="649846" y="1209012"/>
                </a:cubicBezTo>
                <a:cubicBezTo>
                  <a:pt x="576572" y="1235218"/>
                  <a:pt x="393395" y="1300745"/>
                  <a:pt x="393395" y="1300745"/>
                </a:cubicBezTo>
                <a:cubicBezTo>
                  <a:pt x="375080" y="1307300"/>
                  <a:pt x="526764" y="1211491"/>
                  <a:pt x="581715" y="1191833"/>
                </a:cubicBezTo>
                <a:cubicBezTo>
                  <a:pt x="563400" y="1198388"/>
                  <a:pt x="545079" y="1204943"/>
                  <a:pt x="545079" y="1204943"/>
                </a:cubicBezTo>
                <a:cubicBezTo>
                  <a:pt x="563400" y="1198388"/>
                  <a:pt x="575126" y="1173422"/>
                  <a:pt x="630078" y="1153757"/>
                </a:cubicBezTo>
                <a:cubicBezTo>
                  <a:pt x="653536" y="1103825"/>
                  <a:pt x="703351" y="1127552"/>
                  <a:pt x="721666" y="1120997"/>
                </a:cubicBezTo>
                <a:cubicBezTo>
                  <a:pt x="758303" y="1107894"/>
                  <a:pt x="909987" y="1012085"/>
                  <a:pt x="800076" y="1051400"/>
                </a:cubicBezTo>
                <a:cubicBezTo>
                  <a:pt x="683584" y="1072304"/>
                  <a:pt x="575126" y="1173422"/>
                  <a:pt x="483537" y="1206182"/>
                </a:cubicBezTo>
                <a:cubicBezTo>
                  <a:pt x="446901" y="1219285"/>
                  <a:pt x="360455" y="1208668"/>
                  <a:pt x="323819" y="1221771"/>
                </a:cubicBezTo>
                <a:cubicBezTo>
                  <a:pt x="213915" y="1261086"/>
                  <a:pt x="25602" y="1370005"/>
                  <a:pt x="158963" y="1280750"/>
                </a:cubicBezTo>
                <a:cubicBezTo>
                  <a:pt x="225648" y="1236120"/>
                  <a:pt x="432283" y="1120653"/>
                  <a:pt x="523872" y="1087892"/>
                </a:cubicBezTo>
                <a:cubicBezTo>
                  <a:pt x="755412" y="984289"/>
                  <a:pt x="890219" y="956837"/>
                  <a:pt x="998677" y="855719"/>
                </a:cubicBezTo>
                <a:cubicBezTo>
                  <a:pt x="1016999" y="849164"/>
                  <a:pt x="1010409" y="830746"/>
                  <a:pt x="1010409" y="830746"/>
                </a:cubicBezTo>
                <a:cubicBezTo>
                  <a:pt x="1077094" y="786122"/>
                  <a:pt x="1168682" y="753355"/>
                  <a:pt x="1205312" y="740252"/>
                </a:cubicBezTo>
                <a:cubicBezTo>
                  <a:pt x="1345270" y="669416"/>
                  <a:pt x="1217045" y="715279"/>
                  <a:pt x="1162093" y="734944"/>
                </a:cubicBezTo>
                <a:cubicBezTo>
                  <a:pt x="1088819" y="761149"/>
                  <a:pt x="850690" y="846335"/>
                  <a:pt x="820643" y="877862"/>
                </a:cubicBezTo>
                <a:cubicBezTo>
                  <a:pt x="765691" y="897520"/>
                  <a:pt x="827232" y="896274"/>
                  <a:pt x="735644" y="929041"/>
                </a:cubicBezTo>
                <a:cubicBezTo>
                  <a:pt x="735644" y="929041"/>
                  <a:pt x="735644" y="929041"/>
                  <a:pt x="740787" y="885657"/>
                </a:cubicBezTo>
                <a:cubicBezTo>
                  <a:pt x="734561" y="882691"/>
                  <a:pt x="723434" y="884075"/>
                  <a:pt x="709490" y="888414"/>
                </a:cubicBezTo>
                <a:lnTo>
                  <a:pt x="663016" y="908167"/>
                </a:lnTo>
                <a:lnTo>
                  <a:pt x="673185" y="903347"/>
                </a:lnTo>
                <a:cubicBezTo>
                  <a:pt x="768223" y="857663"/>
                  <a:pt x="929102" y="776741"/>
                  <a:pt x="819197" y="816060"/>
                </a:cubicBezTo>
                <a:cubicBezTo>
                  <a:pt x="617705" y="888135"/>
                  <a:pt x="502658" y="970842"/>
                  <a:pt x="307755" y="1061336"/>
                </a:cubicBezTo>
                <a:cubicBezTo>
                  <a:pt x="252800" y="1080995"/>
                  <a:pt x="139730" y="1133129"/>
                  <a:pt x="47992" y="1171789"/>
                </a:cubicBezTo>
                <a:lnTo>
                  <a:pt x="0" y="1190862"/>
                </a:lnTo>
                <a:lnTo>
                  <a:pt x="0" y="1135213"/>
                </a:lnTo>
                <a:lnTo>
                  <a:pt x="853" y="1134772"/>
                </a:lnTo>
                <a:cubicBezTo>
                  <a:pt x="56448" y="1109691"/>
                  <a:pt x="111399" y="1090034"/>
                  <a:pt x="111399" y="1090034"/>
                </a:cubicBezTo>
                <a:cubicBezTo>
                  <a:pt x="109954" y="1028231"/>
                  <a:pt x="1496" y="1129349"/>
                  <a:pt x="1496" y="1129349"/>
                </a:cubicBezTo>
                <a:lnTo>
                  <a:pt x="0" y="1129428"/>
                </a:lnTo>
                <a:lnTo>
                  <a:pt x="0" y="1044615"/>
                </a:lnTo>
                <a:lnTo>
                  <a:pt x="22405" y="1036181"/>
                </a:lnTo>
                <a:cubicBezTo>
                  <a:pt x="65085" y="1018316"/>
                  <a:pt x="100073" y="1000607"/>
                  <a:pt x="115097" y="984847"/>
                </a:cubicBezTo>
                <a:cubicBezTo>
                  <a:pt x="163459" y="946771"/>
                  <a:pt x="175192" y="921805"/>
                  <a:pt x="193507" y="915250"/>
                </a:cubicBezTo>
                <a:cubicBezTo>
                  <a:pt x="271917" y="845653"/>
                  <a:pt x="418457" y="793235"/>
                  <a:pt x="521779" y="735502"/>
                </a:cubicBezTo>
                <a:cubicBezTo>
                  <a:pt x="558415" y="722392"/>
                  <a:pt x="881544" y="586028"/>
                  <a:pt x="881544" y="586028"/>
                </a:cubicBezTo>
                <a:cubicBezTo>
                  <a:pt x="893269" y="561062"/>
                  <a:pt x="783366" y="600377"/>
                  <a:pt x="765051" y="606925"/>
                </a:cubicBezTo>
                <a:cubicBezTo>
                  <a:pt x="550177" y="699371"/>
                  <a:pt x="325818" y="830268"/>
                  <a:pt x="103425" y="934169"/>
                </a:cubicBezTo>
                <a:lnTo>
                  <a:pt x="0" y="980204"/>
                </a:lnTo>
                <a:lnTo>
                  <a:pt x="0" y="915305"/>
                </a:lnTo>
                <a:lnTo>
                  <a:pt x="114093" y="855698"/>
                </a:lnTo>
                <a:cubicBezTo>
                  <a:pt x="401819" y="707003"/>
                  <a:pt x="700773" y="557213"/>
                  <a:pt x="951919" y="436210"/>
                </a:cubicBezTo>
                <a:cubicBezTo>
                  <a:pt x="876279" y="426920"/>
                  <a:pt x="816876" y="507242"/>
                  <a:pt x="733026" y="524741"/>
                </a:cubicBezTo>
                <a:lnTo>
                  <a:pt x="695484" y="527949"/>
                </a:lnTo>
                <a:lnTo>
                  <a:pt x="703200" y="525190"/>
                </a:lnTo>
                <a:cubicBezTo>
                  <a:pt x="709210" y="523040"/>
                  <a:pt x="713790" y="521402"/>
                  <a:pt x="713790" y="521402"/>
                </a:cubicBezTo>
                <a:cubicBezTo>
                  <a:pt x="908692" y="430901"/>
                  <a:pt x="615612" y="535744"/>
                  <a:pt x="597297" y="542299"/>
                </a:cubicBezTo>
                <a:cubicBezTo>
                  <a:pt x="524023" y="568512"/>
                  <a:pt x="402394" y="632800"/>
                  <a:pt x="340853" y="634039"/>
                </a:cubicBezTo>
                <a:cubicBezTo>
                  <a:pt x="467625" y="526366"/>
                  <a:pt x="809076" y="383448"/>
                  <a:pt x="937294" y="337578"/>
                </a:cubicBezTo>
                <a:cubicBezTo>
                  <a:pt x="1168834" y="233974"/>
                  <a:pt x="765850" y="378139"/>
                  <a:pt x="765850" y="378139"/>
                </a:cubicBezTo>
                <a:cubicBezTo>
                  <a:pt x="655946" y="417454"/>
                  <a:pt x="637624" y="424010"/>
                  <a:pt x="479358" y="501401"/>
                </a:cubicBezTo>
                <a:cubicBezTo>
                  <a:pt x="332818" y="553819"/>
                  <a:pt x="417817" y="502640"/>
                  <a:pt x="454454" y="489537"/>
                </a:cubicBezTo>
                <a:cubicBezTo>
                  <a:pt x="472769" y="482982"/>
                  <a:pt x="649357" y="399036"/>
                  <a:pt x="569501" y="406838"/>
                </a:cubicBezTo>
                <a:cubicBezTo>
                  <a:pt x="477912" y="439598"/>
                  <a:pt x="362865" y="522297"/>
                  <a:pt x="307907" y="541955"/>
                </a:cubicBezTo>
                <a:cubicBezTo>
                  <a:pt x="234640" y="568167"/>
                  <a:pt x="131319" y="625901"/>
                  <a:pt x="94689" y="639011"/>
                </a:cubicBezTo>
                <a:cubicBezTo>
                  <a:pt x="94689" y="639011"/>
                  <a:pt x="136462" y="582517"/>
                  <a:pt x="143051" y="600935"/>
                </a:cubicBezTo>
                <a:cubicBezTo>
                  <a:pt x="173099" y="569414"/>
                  <a:pt x="99825" y="595619"/>
                  <a:pt x="81510" y="602174"/>
                </a:cubicBezTo>
                <a:cubicBezTo>
                  <a:pt x="72352" y="605451"/>
                  <a:pt x="60148" y="610141"/>
                  <a:pt x="45992" y="615692"/>
                </a:cubicBezTo>
                <a:lnTo>
                  <a:pt x="0" y="633884"/>
                </a:lnTo>
                <a:lnTo>
                  <a:pt x="0" y="482320"/>
                </a:lnTo>
                <a:lnTo>
                  <a:pt x="97303" y="434239"/>
                </a:lnTo>
                <a:cubicBezTo>
                  <a:pt x="139035" y="412818"/>
                  <a:pt x="181213" y="389939"/>
                  <a:pt x="223713" y="364348"/>
                </a:cubicBezTo>
                <a:cubicBezTo>
                  <a:pt x="363664" y="293512"/>
                  <a:pt x="497026" y="204258"/>
                  <a:pt x="655299" y="126866"/>
                </a:cubicBezTo>
                <a:cubicBezTo>
                  <a:pt x="713827" y="95542"/>
                  <a:pt x="776304" y="64429"/>
                  <a:pt x="842022" y="3357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5811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12457" y="6125029"/>
            <a:ext cx="5080000" cy="73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420027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302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28058" y="1317853"/>
            <a:ext cx="3160713" cy="395287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3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2686124"/>
            <a:ext cx="3054096" cy="19338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4096" y="2686124"/>
            <a:ext cx="3054096" cy="19338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08192" y="2686124"/>
            <a:ext cx="3054096" cy="19338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162288" y="2686124"/>
            <a:ext cx="3054096" cy="19338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61296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026727" y="1387804"/>
            <a:ext cx="4096816" cy="4069567"/>
          </a:xfrm>
          <a:custGeom>
            <a:avLst/>
            <a:gdLst>
              <a:gd name="connsiteX0" fmla="*/ 1999868 w 3507313"/>
              <a:gd name="connsiteY0" fmla="*/ 3138252 h 3549883"/>
              <a:gd name="connsiteX1" fmla="*/ 1545632 w 3507313"/>
              <a:gd name="connsiteY1" fmla="*/ 3258534 h 3549883"/>
              <a:gd name="connsiteX2" fmla="*/ 1616622 w 3507313"/>
              <a:gd name="connsiteY2" fmla="*/ 3390250 h 3549883"/>
              <a:gd name="connsiteX3" fmla="*/ 2071013 w 3507313"/>
              <a:gd name="connsiteY3" fmla="*/ 3269927 h 3549883"/>
              <a:gd name="connsiteX4" fmla="*/ 1603998 w 3507313"/>
              <a:gd name="connsiteY4" fmla="*/ 2462764 h 3549883"/>
              <a:gd name="connsiteX5" fmla="*/ 1153753 w 3507313"/>
              <a:gd name="connsiteY5" fmla="*/ 2534015 h 3549883"/>
              <a:gd name="connsiteX6" fmla="*/ 1474369 w 3507313"/>
              <a:gd name="connsiteY6" fmla="*/ 3127044 h 3549883"/>
              <a:gd name="connsiteX7" fmla="*/ 1928761 w 3507313"/>
              <a:gd name="connsiteY7" fmla="*/ 3006721 h 3549883"/>
              <a:gd name="connsiteX8" fmla="*/ 1634735 w 3507313"/>
              <a:gd name="connsiteY8" fmla="*/ 2463208 h 3549883"/>
              <a:gd name="connsiteX9" fmla="*/ 1197073 w 3507313"/>
              <a:gd name="connsiteY9" fmla="*/ 1127143 h 3549883"/>
              <a:gd name="connsiteX10" fmla="*/ 157212 w 3507313"/>
              <a:gd name="connsiteY10" fmla="*/ 1519446 h 3549883"/>
              <a:gd name="connsiteX11" fmla="*/ 231702 w 3507313"/>
              <a:gd name="connsiteY11" fmla="*/ 1800750 h 3549883"/>
              <a:gd name="connsiteX12" fmla="*/ 460764 w 3507313"/>
              <a:gd name="connsiteY12" fmla="*/ 1740095 h 3549883"/>
              <a:gd name="connsiteX13" fmla="*/ 555547 w 3507313"/>
              <a:gd name="connsiteY13" fmla="*/ 1790100 h 3549883"/>
              <a:gd name="connsiteX14" fmla="*/ 497971 w 3507313"/>
              <a:gd name="connsiteY14" fmla="*/ 1880603 h 3549883"/>
              <a:gd name="connsiteX15" fmla="*/ 268909 w 3507313"/>
              <a:gd name="connsiteY15" fmla="*/ 1941259 h 3549883"/>
              <a:gd name="connsiteX16" fmla="*/ 306153 w 3507313"/>
              <a:gd name="connsiteY16" fmla="*/ 2081911 h 3549883"/>
              <a:gd name="connsiteX17" fmla="*/ 687768 w 3507313"/>
              <a:gd name="connsiteY17" fmla="*/ 1980859 h 3549883"/>
              <a:gd name="connsiteX18" fmla="*/ 782744 w 3507313"/>
              <a:gd name="connsiteY18" fmla="*/ 2030967 h 3549883"/>
              <a:gd name="connsiteX19" fmla="*/ 725012 w 3507313"/>
              <a:gd name="connsiteY19" fmla="*/ 2121511 h 3549883"/>
              <a:gd name="connsiteX20" fmla="*/ 343398 w 3507313"/>
              <a:gd name="connsiteY20" fmla="*/ 2222563 h 3549883"/>
              <a:gd name="connsiteX21" fmla="*/ 417888 w 3507313"/>
              <a:gd name="connsiteY21" fmla="*/ 2503867 h 3549883"/>
              <a:gd name="connsiteX22" fmla="*/ 1515664 w 3507313"/>
              <a:gd name="connsiteY22" fmla="*/ 2330276 h 3549883"/>
              <a:gd name="connsiteX23" fmla="*/ 3024383 w 3507313"/>
              <a:gd name="connsiteY23" fmla="*/ 992103 h 3549883"/>
              <a:gd name="connsiteX24" fmla="*/ 2961355 w 3507313"/>
              <a:gd name="connsiteY24" fmla="*/ 1002680 h 3549883"/>
              <a:gd name="connsiteX25" fmla="*/ 3110296 w 3507313"/>
              <a:gd name="connsiteY25" fmla="*/ 1565144 h 3549883"/>
              <a:gd name="connsiteX26" fmla="*/ 3341067 w 3507313"/>
              <a:gd name="connsiteY26" fmla="*/ 1203007 h 3549883"/>
              <a:gd name="connsiteX27" fmla="*/ 3024383 w 3507313"/>
              <a:gd name="connsiteY27" fmla="*/ 992103 h 3549883"/>
              <a:gd name="connsiteX28" fmla="*/ 2332975 w 3507313"/>
              <a:gd name="connsiteY28" fmla="*/ 481031 h 3549883"/>
              <a:gd name="connsiteX29" fmla="*/ 1342382 w 3507313"/>
              <a:gd name="connsiteY29" fmla="*/ 1059390 h 3549883"/>
              <a:gd name="connsiteX30" fmla="*/ 1675460 w 3507313"/>
              <a:gd name="connsiteY30" fmla="*/ 2317237 h 3549883"/>
              <a:gd name="connsiteX31" fmla="*/ 2822429 w 3507313"/>
              <a:gd name="connsiteY31" fmla="*/ 2329416 h 3549883"/>
              <a:gd name="connsiteX32" fmla="*/ 2332975 w 3507313"/>
              <a:gd name="connsiteY32" fmla="*/ 481031 h 3549883"/>
              <a:gd name="connsiteX33" fmla="*/ 2521414 w 3507313"/>
              <a:gd name="connsiteY33" fmla="*/ 146903 h 3549883"/>
              <a:gd name="connsiteX34" fmla="*/ 2490240 w 3507313"/>
              <a:gd name="connsiteY34" fmla="*/ 149240 h 3549883"/>
              <a:gd name="connsiteX35" fmla="*/ 2432509 w 3507313"/>
              <a:gd name="connsiteY35" fmla="*/ 239785 h 3549883"/>
              <a:gd name="connsiteX36" fmla="*/ 2627317 w 3507313"/>
              <a:gd name="connsiteY36" fmla="*/ 975463 h 3549883"/>
              <a:gd name="connsiteX37" fmla="*/ 2631727 w 3507313"/>
              <a:gd name="connsiteY37" fmla="*/ 975463 h 3549883"/>
              <a:gd name="connsiteX38" fmla="*/ 2631727 w 3507313"/>
              <a:gd name="connsiteY38" fmla="*/ 992118 h 3549883"/>
              <a:gd name="connsiteX39" fmla="*/ 3028311 w 3507313"/>
              <a:gd name="connsiteY39" fmla="*/ 2489787 h 3549883"/>
              <a:gd name="connsiteX40" fmla="*/ 3123287 w 3507313"/>
              <a:gd name="connsiteY40" fmla="*/ 2539895 h 3549883"/>
              <a:gd name="connsiteX41" fmla="*/ 3181019 w 3507313"/>
              <a:gd name="connsiteY41" fmla="*/ 2449350 h 3549883"/>
              <a:gd name="connsiteX42" fmla="*/ 2585217 w 3507313"/>
              <a:gd name="connsiteY42" fmla="*/ 199348 h 3549883"/>
              <a:gd name="connsiteX43" fmla="*/ 2521414 w 3507313"/>
              <a:gd name="connsiteY43" fmla="*/ 146903 h 3549883"/>
              <a:gd name="connsiteX44" fmla="*/ 2500272 w 3507313"/>
              <a:gd name="connsiteY44" fmla="*/ 660 h 3549883"/>
              <a:gd name="connsiteX45" fmla="*/ 2737925 w 3507313"/>
              <a:gd name="connsiteY45" fmla="*/ 158911 h 3549883"/>
              <a:gd name="connsiteX46" fmla="*/ 2924111 w 3507313"/>
              <a:gd name="connsiteY46" fmla="*/ 862027 h 3549883"/>
              <a:gd name="connsiteX47" fmla="*/ 3493775 w 3507313"/>
              <a:gd name="connsiteY47" fmla="*/ 1162570 h 3549883"/>
              <a:gd name="connsiteX48" fmla="*/ 3147541 w 3507313"/>
              <a:gd name="connsiteY48" fmla="*/ 1705796 h 3549883"/>
              <a:gd name="connsiteX49" fmla="*/ 3333727 w 3507313"/>
              <a:gd name="connsiteY49" fmla="*/ 2408913 h 3549883"/>
              <a:gd name="connsiteX50" fmla="*/ 3160532 w 3507313"/>
              <a:gd name="connsiteY50" fmla="*/ 2680547 h 3549883"/>
              <a:gd name="connsiteX51" fmla="*/ 2875603 w 3507313"/>
              <a:gd name="connsiteY51" fmla="*/ 2530225 h 3549883"/>
              <a:gd name="connsiteX52" fmla="*/ 2861304 w 3507313"/>
              <a:gd name="connsiteY52" fmla="*/ 2476227 h 3549883"/>
              <a:gd name="connsiteX53" fmla="*/ 1814623 w 3507313"/>
              <a:gd name="connsiteY53" fmla="*/ 2465081 h 3549883"/>
              <a:gd name="connsiteX54" fmla="*/ 2255273 w 3507313"/>
              <a:gd name="connsiteY54" fmla="*/ 3280145 h 3549883"/>
              <a:gd name="connsiteX55" fmla="*/ 2253950 w 3507313"/>
              <a:gd name="connsiteY55" fmla="*/ 3280802 h 3549883"/>
              <a:gd name="connsiteX56" fmla="*/ 2261160 w 3507313"/>
              <a:gd name="connsiteY56" fmla="*/ 3294834 h 3549883"/>
              <a:gd name="connsiteX57" fmla="*/ 2203428 w 3507313"/>
              <a:gd name="connsiteY57" fmla="*/ 3385378 h 3549883"/>
              <a:gd name="connsiteX58" fmla="*/ 1592752 w 3507313"/>
              <a:gd name="connsiteY58" fmla="*/ 3547086 h 3549883"/>
              <a:gd name="connsiteX59" fmla="*/ 1505024 w 3507313"/>
              <a:gd name="connsiteY59" fmla="*/ 3511153 h 3549883"/>
              <a:gd name="connsiteX60" fmla="*/ 1503700 w 3507313"/>
              <a:gd name="connsiteY60" fmla="*/ 3511810 h 3549883"/>
              <a:gd name="connsiteX61" fmla="*/ 989063 w 3507313"/>
              <a:gd name="connsiteY61" fmla="*/ 2559998 h 3549883"/>
              <a:gd name="connsiteX62" fmla="*/ 455095 w 3507313"/>
              <a:gd name="connsiteY62" fmla="*/ 2644376 h 3549883"/>
              <a:gd name="connsiteX63" fmla="*/ 265180 w 3507313"/>
              <a:gd name="connsiteY63" fmla="*/ 2544304 h 3549883"/>
              <a:gd name="connsiteX64" fmla="*/ 4505 w 3507313"/>
              <a:gd name="connsiteY64" fmla="*/ 1559883 h 3549883"/>
              <a:gd name="connsiteX65" fmla="*/ 119968 w 3507313"/>
              <a:gd name="connsiteY65" fmla="*/ 1378794 h 3549883"/>
              <a:gd name="connsiteX66" fmla="*/ 1208226 w 3507313"/>
              <a:gd name="connsiteY66" fmla="*/ 968157 h 3549883"/>
              <a:gd name="connsiteX67" fmla="*/ 2294099 w 3507313"/>
              <a:gd name="connsiteY67" fmla="*/ 334220 h 3549883"/>
              <a:gd name="connsiteX68" fmla="*/ 2279801 w 3507313"/>
              <a:gd name="connsiteY68" fmla="*/ 280222 h 3549883"/>
              <a:gd name="connsiteX69" fmla="*/ 2452995 w 3507313"/>
              <a:gd name="connsiteY69" fmla="*/ 8588 h 3549883"/>
              <a:gd name="connsiteX70" fmla="*/ 2500272 w 3507313"/>
              <a:gd name="connsiteY70" fmla="*/ 660 h 35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507313" h="3549883">
                <a:moveTo>
                  <a:pt x="1999868" y="3138252"/>
                </a:moveTo>
                <a:cubicBezTo>
                  <a:pt x="1999868" y="3138252"/>
                  <a:pt x="1545632" y="3258534"/>
                  <a:pt x="1545632" y="3258534"/>
                </a:cubicBezTo>
                <a:lnTo>
                  <a:pt x="1616622" y="3390250"/>
                </a:lnTo>
                <a:lnTo>
                  <a:pt x="2071013" y="3269927"/>
                </a:lnTo>
                <a:close/>
                <a:moveTo>
                  <a:pt x="1603998" y="2462764"/>
                </a:moveTo>
                <a:lnTo>
                  <a:pt x="1153753" y="2534015"/>
                </a:lnTo>
                <a:lnTo>
                  <a:pt x="1474369" y="3127044"/>
                </a:lnTo>
                <a:cubicBezTo>
                  <a:pt x="1474369" y="3127044"/>
                  <a:pt x="1928761" y="3006721"/>
                  <a:pt x="1928761" y="3006721"/>
                </a:cubicBezTo>
                <a:lnTo>
                  <a:pt x="1634735" y="2463208"/>
                </a:lnTo>
                <a:close/>
                <a:moveTo>
                  <a:pt x="1197073" y="1127143"/>
                </a:moveTo>
                <a:lnTo>
                  <a:pt x="157212" y="1519446"/>
                </a:lnTo>
                <a:lnTo>
                  <a:pt x="231702" y="1800750"/>
                </a:lnTo>
                <a:lnTo>
                  <a:pt x="460764" y="1740095"/>
                </a:lnTo>
                <a:cubicBezTo>
                  <a:pt x="502751" y="1728976"/>
                  <a:pt x="545306" y="1751428"/>
                  <a:pt x="555547" y="1790100"/>
                </a:cubicBezTo>
                <a:cubicBezTo>
                  <a:pt x="565863" y="1829059"/>
                  <a:pt x="539957" y="1869485"/>
                  <a:pt x="497971" y="1880603"/>
                </a:cubicBezTo>
                <a:lnTo>
                  <a:pt x="268909" y="1941259"/>
                </a:lnTo>
                <a:lnTo>
                  <a:pt x="306153" y="2081911"/>
                </a:lnTo>
                <a:lnTo>
                  <a:pt x="687768" y="1980859"/>
                </a:lnTo>
                <a:cubicBezTo>
                  <a:pt x="729910" y="1969700"/>
                  <a:pt x="772466" y="1992152"/>
                  <a:pt x="782744" y="2030967"/>
                </a:cubicBezTo>
                <a:cubicBezTo>
                  <a:pt x="793022" y="2069782"/>
                  <a:pt x="767155" y="2110352"/>
                  <a:pt x="725012" y="2121511"/>
                </a:cubicBezTo>
                <a:lnTo>
                  <a:pt x="343398" y="2222563"/>
                </a:lnTo>
                <a:lnTo>
                  <a:pt x="417888" y="2503867"/>
                </a:lnTo>
                <a:cubicBezTo>
                  <a:pt x="417888" y="2503867"/>
                  <a:pt x="1515664" y="2330276"/>
                  <a:pt x="1515664" y="2330276"/>
                </a:cubicBezTo>
                <a:close/>
                <a:moveTo>
                  <a:pt x="3024383" y="992103"/>
                </a:moveTo>
                <a:cubicBezTo>
                  <a:pt x="3003520" y="993619"/>
                  <a:pt x="2982426" y="997100"/>
                  <a:pt x="2961355" y="1002680"/>
                </a:cubicBezTo>
                <a:lnTo>
                  <a:pt x="3110296" y="1565144"/>
                </a:lnTo>
                <a:cubicBezTo>
                  <a:pt x="3278866" y="1520507"/>
                  <a:pt x="3382218" y="1358412"/>
                  <a:pt x="3341067" y="1203007"/>
                </a:cubicBezTo>
                <a:cubicBezTo>
                  <a:pt x="3305093" y="1067153"/>
                  <a:pt x="3170418" y="981492"/>
                  <a:pt x="3024383" y="992103"/>
                </a:cubicBezTo>
                <a:close/>
                <a:moveTo>
                  <a:pt x="2332975" y="481031"/>
                </a:moveTo>
                <a:lnTo>
                  <a:pt x="1342382" y="1059390"/>
                </a:lnTo>
                <a:lnTo>
                  <a:pt x="1675460" y="2317237"/>
                </a:lnTo>
                <a:lnTo>
                  <a:pt x="2822429" y="2329416"/>
                </a:lnTo>
                <a:cubicBezTo>
                  <a:pt x="2822429" y="2329416"/>
                  <a:pt x="2332975" y="481031"/>
                  <a:pt x="2332975" y="481031"/>
                </a:cubicBezTo>
                <a:close/>
                <a:moveTo>
                  <a:pt x="2521414" y="146903"/>
                </a:moveTo>
                <a:cubicBezTo>
                  <a:pt x="2511337" y="145761"/>
                  <a:pt x="2500776" y="146451"/>
                  <a:pt x="2490240" y="149240"/>
                </a:cubicBezTo>
                <a:cubicBezTo>
                  <a:pt x="2448098" y="160400"/>
                  <a:pt x="2422230" y="200969"/>
                  <a:pt x="2432509" y="239785"/>
                </a:cubicBezTo>
                <a:lnTo>
                  <a:pt x="2627317" y="975463"/>
                </a:lnTo>
                <a:lnTo>
                  <a:pt x="2631727" y="975463"/>
                </a:lnTo>
                <a:lnTo>
                  <a:pt x="2631727" y="992118"/>
                </a:lnTo>
                <a:lnTo>
                  <a:pt x="3028311" y="2489787"/>
                </a:lnTo>
                <a:cubicBezTo>
                  <a:pt x="3038589" y="2528603"/>
                  <a:pt x="3081145" y="2551054"/>
                  <a:pt x="3123287" y="2539895"/>
                </a:cubicBezTo>
                <a:cubicBezTo>
                  <a:pt x="3165430" y="2528735"/>
                  <a:pt x="3191297" y="2488165"/>
                  <a:pt x="3181019" y="2449350"/>
                </a:cubicBezTo>
                <a:cubicBezTo>
                  <a:pt x="3181019" y="2449350"/>
                  <a:pt x="2585217" y="199348"/>
                  <a:pt x="2585217" y="199348"/>
                </a:cubicBezTo>
                <a:cubicBezTo>
                  <a:pt x="2577508" y="170236"/>
                  <a:pt x="2551643" y="150329"/>
                  <a:pt x="2521414" y="146903"/>
                </a:cubicBezTo>
                <a:close/>
                <a:moveTo>
                  <a:pt x="2500272" y="660"/>
                </a:moveTo>
                <a:cubicBezTo>
                  <a:pt x="2609827" y="-7284"/>
                  <a:pt x="2710944" y="57020"/>
                  <a:pt x="2737925" y="158911"/>
                </a:cubicBezTo>
                <a:lnTo>
                  <a:pt x="2924111" y="862027"/>
                </a:lnTo>
                <a:cubicBezTo>
                  <a:pt x="3176965" y="795071"/>
                  <a:pt x="3432105" y="929678"/>
                  <a:pt x="3493775" y="1162570"/>
                </a:cubicBezTo>
                <a:cubicBezTo>
                  <a:pt x="3555483" y="1395605"/>
                  <a:pt x="3400395" y="1638840"/>
                  <a:pt x="3147541" y="1705796"/>
                </a:cubicBezTo>
                <a:lnTo>
                  <a:pt x="3333727" y="2408913"/>
                </a:lnTo>
                <a:cubicBezTo>
                  <a:pt x="3364600" y="2525502"/>
                  <a:pt x="3286959" y="2647069"/>
                  <a:pt x="3160532" y="2680547"/>
                </a:cubicBezTo>
                <a:cubicBezTo>
                  <a:pt x="3033949" y="2714066"/>
                  <a:pt x="2906476" y="2646814"/>
                  <a:pt x="2875603" y="2530225"/>
                </a:cubicBezTo>
                <a:lnTo>
                  <a:pt x="2861304" y="2476227"/>
                </a:lnTo>
                <a:lnTo>
                  <a:pt x="1814623" y="2465081"/>
                </a:lnTo>
                <a:lnTo>
                  <a:pt x="2255273" y="3280145"/>
                </a:lnTo>
                <a:lnTo>
                  <a:pt x="2253950" y="3280802"/>
                </a:lnTo>
                <a:cubicBezTo>
                  <a:pt x="2256483" y="3285343"/>
                  <a:pt x="2259794" y="3289678"/>
                  <a:pt x="2261160" y="3294834"/>
                </a:cubicBezTo>
                <a:cubicBezTo>
                  <a:pt x="2271438" y="3333649"/>
                  <a:pt x="2245571" y="3374219"/>
                  <a:pt x="2203428" y="3385378"/>
                </a:cubicBezTo>
                <a:lnTo>
                  <a:pt x="1592752" y="3547086"/>
                </a:lnTo>
                <a:cubicBezTo>
                  <a:pt x="1556208" y="3556763"/>
                  <a:pt x="1520950" y="3540502"/>
                  <a:pt x="1505024" y="3511153"/>
                </a:cubicBezTo>
                <a:lnTo>
                  <a:pt x="1503700" y="3511810"/>
                </a:lnTo>
                <a:lnTo>
                  <a:pt x="989063" y="2559998"/>
                </a:lnTo>
                <a:lnTo>
                  <a:pt x="455095" y="2644376"/>
                </a:lnTo>
                <a:cubicBezTo>
                  <a:pt x="370810" y="2666695"/>
                  <a:pt x="285698" y="2621792"/>
                  <a:pt x="265180" y="2544304"/>
                </a:cubicBezTo>
                <a:lnTo>
                  <a:pt x="4505" y="1559883"/>
                </a:lnTo>
                <a:cubicBezTo>
                  <a:pt x="-16052" y="1482253"/>
                  <a:pt x="35683" y="1401113"/>
                  <a:pt x="119968" y="1378794"/>
                </a:cubicBezTo>
                <a:lnTo>
                  <a:pt x="1208226" y="968157"/>
                </a:lnTo>
                <a:lnTo>
                  <a:pt x="2294099" y="334220"/>
                </a:lnTo>
                <a:lnTo>
                  <a:pt x="2279801" y="280222"/>
                </a:lnTo>
                <a:cubicBezTo>
                  <a:pt x="2248966" y="163776"/>
                  <a:pt x="2326413" y="42107"/>
                  <a:pt x="2452995" y="8588"/>
                </a:cubicBezTo>
                <a:cubicBezTo>
                  <a:pt x="2468799" y="4404"/>
                  <a:pt x="2484622" y="1794"/>
                  <a:pt x="2500272" y="6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4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72347" y="2007219"/>
            <a:ext cx="1963124" cy="24421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906539" y="2007219"/>
            <a:ext cx="1963124" cy="24421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340731" y="2007218"/>
            <a:ext cx="1963124" cy="24421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774927" y="2007218"/>
            <a:ext cx="1963124" cy="24421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9276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65553" y="1033471"/>
            <a:ext cx="4595018" cy="4757729"/>
          </a:xfrm>
          <a:custGeom>
            <a:avLst/>
            <a:gdLst>
              <a:gd name="connsiteX0" fmla="*/ 851538 w 4379653"/>
              <a:gd name="connsiteY0" fmla="*/ 4341338 h 4771892"/>
              <a:gd name="connsiteX1" fmla="*/ 852689 w 4379653"/>
              <a:gd name="connsiteY1" fmla="*/ 4342562 h 4771892"/>
              <a:gd name="connsiteX2" fmla="*/ 854380 w 4379653"/>
              <a:gd name="connsiteY2" fmla="*/ 4345585 h 4771892"/>
              <a:gd name="connsiteX3" fmla="*/ 856155 w 4379653"/>
              <a:gd name="connsiteY3" fmla="*/ 4349106 h 4771892"/>
              <a:gd name="connsiteX4" fmla="*/ 856694 w 4379653"/>
              <a:gd name="connsiteY4" fmla="*/ 4350905 h 4771892"/>
              <a:gd name="connsiteX5" fmla="*/ 855747 w 4379653"/>
              <a:gd name="connsiteY5" fmla="*/ 4349490 h 4771892"/>
              <a:gd name="connsiteX6" fmla="*/ 852484 w 4379653"/>
              <a:gd name="connsiteY6" fmla="*/ 4342754 h 4771892"/>
              <a:gd name="connsiteX7" fmla="*/ 851706 w 4379653"/>
              <a:gd name="connsiteY7" fmla="*/ 4343743 h 4771892"/>
              <a:gd name="connsiteX8" fmla="*/ 851418 w 4379653"/>
              <a:gd name="connsiteY8" fmla="*/ 4342028 h 4771892"/>
              <a:gd name="connsiteX9" fmla="*/ 3110851 w 4379653"/>
              <a:gd name="connsiteY9" fmla="*/ 4059302 h 4771892"/>
              <a:gd name="connsiteX10" fmla="*/ 3109180 w 4379653"/>
              <a:gd name="connsiteY10" fmla="*/ 4059913 h 4771892"/>
              <a:gd name="connsiteX11" fmla="*/ 3101576 w 4379653"/>
              <a:gd name="connsiteY11" fmla="*/ 4061600 h 4771892"/>
              <a:gd name="connsiteX12" fmla="*/ 3102341 w 4379653"/>
              <a:gd name="connsiteY12" fmla="*/ 4062579 h 4771892"/>
              <a:gd name="connsiteX13" fmla="*/ 3100556 w 4379653"/>
              <a:gd name="connsiteY13" fmla="*/ 4062481 h 4771892"/>
              <a:gd name="connsiteX14" fmla="*/ 3099905 w 4379653"/>
              <a:gd name="connsiteY14" fmla="*/ 4062211 h 4771892"/>
              <a:gd name="connsiteX15" fmla="*/ 3101443 w 4379653"/>
              <a:gd name="connsiteY15" fmla="*/ 4061359 h 4771892"/>
              <a:gd name="connsiteX16" fmla="*/ 3104919 w 4379653"/>
              <a:gd name="connsiteY16" fmla="*/ 4060380 h 4771892"/>
              <a:gd name="connsiteX17" fmla="*/ 3108912 w 4379653"/>
              <a:gd name="connsiteY17" fmla="*/ 4059430 h 4771892"/>
              <a:gd name="connsiteX18" fmla="*/ 2715851 w 4379653"/>
              <a:gd name="connsiteY18" fmla="*/ 2956202 h 4771892"/>
              <a:gd name="connsiteX19" fmla="*/ 2715851 w 4379653"/>
              <a:gd name="connsiteY19" fmla="*/ 2956202 h 4771892"/>
              <a:gd name="connsiteX20" fmla="*/ 2715443 w 4379653"/>
              <a:gd name="connsiteY20" fmla="*/ 2956586 h 4771892"/>
              <a:gd name="connsiteX21" fmla="*/ 788980 w 4379653"/>
              <a:gd name="connsiteY21" fmla="*/ 2536214 h 4771892"/>
              <a:gd name="connsiteX22" fmla="*/ 789381 w 4379653"/>
              <a:gd name="connsiteY22" fmla="*/ 2536938 h 4771892"/>
              <a:gd name="connsiteX23" fmla="*/ 790183 w 4379653"/>
              <a:gd name="connsiteY23" fmla="*/ 2538386 h 4771892"/>
              <a:gd name="connsiteX24" fmla="*/ 790467 w 4379653"/>
              <a:gd name="connsiteY24" fmla="*/ 2539807 h 4771892"/>
              <a:gd name="connsiteX25" fmla="*/ 790099 w 4379653"/>
              <a:gd name="connsiteY25" fmla="*/ 2540957 h 4771892"/>
              <a:gd name="connsiteX26" fmla="*/ 789698 w 4379653"/>
              <a:gd name="connsiteY26" fmla="*/ 2540233 h 4771892"/>
              <a:gd name="connsiteX27" fmla="*/ 788728 w 4379653"/>
              <a:gd name="connsiteY27" fmla="*/ 2536668 h 4771892"/>
              <a:gd name="connsiteX28" fmla="*/ 788702 w 4379653"/>
              <a:gd name="connsiteY28" fmla="*/ 2536564 h 4771892"/>
              <a:gd name="connsiteX29" fmla="*/ 788126 w 4379653"/>
              <a:gd name="connsiteY29" fmla="*/ 2531953 h 4771892"/>
              <a:gd name="connsiteX30" fmla="*/ 788778 w 4379653"/>
              <a:gd name="connsiteY30" fmla="*/ 2532224 h 4771892"/>
              <a:gd name="connsiteX31" fmla="*/ 789179 w 4379653"/>
              <a:gd name="connsiteY31" fmla="*/ 2532948 h 4771892"/>
              <a:gd name="connsiteX32" fmla="*/ 789981 w 4379653"/>
              <a:gd name="connsiteY32" fmla="*/ 2534396 h 4771892"/>
              <a:gd name="connsiteX33" fmla="*/ 789999 w 4379653"/>
              <a:gd name="connsiteY33" fmla="*/ 2535333 h 4771892"/>
              <a:gd name="connsiteX34" fmla="*/ 789614 w 4379653"/>
              <a:gd name="connsiteY34" fmla="*/ 2535547 h 4771892"/>
              <a:gd name="connsiteX35" fmla="*/ 788712 w 4379653"/>
              <a:gd name="connsiteY35" fmla="*/ 2535731 h 4771892"/>
              <a:gd name="connsiteX36" fmla="*/ 788436 w 4379653"/>
              <a:gd name="connsiteY36" fmla="*/ 2535505 h 4771892"/>
              <a:gd name="connsiteX37" fmla="*/ 787892 w 4379653"/>
              <a:gd name="connsiteY37" fmla="*/ 2533345 h 4771892"/>
              <a:gd name="connsiteX38" fmla="*/ 672053 w 4379653"/>
              <a:gd name="connsiteY38" fmla="*/ 2344165 h 4771892"/>
              <a:gd name="connsiteX39" fmla="*/ 672705 w 4379653"/>
              <a:gd name="connsiteY39" fmla="*/ 2344434 h 4771892"/>
              <a:gd name="connsiteX40" fmla="*/ 673357 w 4379653"/>
              <a:gd name="connsiteY40" fmla="*/ 2344705 h 4771892"/>
              <a:gd name="connsiteX41" fmla="*/ 673106 w 4379653"/>
              <a:gd name="connsiteY41" fmla="*/ 2345159 h 4771892"/>
              <a:gd name="connsiteX42" fmla="*/ 672588 w 4379653"/>
              <a:gd name="connsiteY42" fmla="*/ 2345131 h 4771892"/>
              <a:gd name="connsiteX43" fmla="*/ 671940 w 4379653"/>
              <a:gd name="connsiteY43" fmla="*/ 2344519 h 4771892"/>
              <a:gd name="connsiteX44" fmla="*/ 4005799 w 4379653"/>
              <a:gd name="connsiteY44" fmla="*/ 2015785 h 4771892"/>
              <a:gd name="connsiteX45" fmla="*/ 4007562 w 4379653"/>
              <a:gd name="connsiteY45" fmla="*/ 2016433 h 4771892"/>
              <a:gd name="connsiteX46" fmla="*/ 4011377 w 4379653"/>
              <a:gd name="connsiteY46" fmla="*/ 2018035 h 4771892"/>
              <a:gd name="connsiteX47" fmla="*/ 4014291 w 4379653"/>
              <a:gd name="connsiteY47" fmla="*/ 2019907 h 4771892"/>
              <a:gd name="connsiteX48" fmla="*/ 4015934 w 4379653"/>
              <a:gd name="connsiteY48" fmla="*/ 2021244 h 4771892"/>
              <a:gd name="connsiteX49" fmla="*/ 4015526 w 4379653"/>
              <a:gd name="connsiteY49" fmla="*/ 2021628 h 4771892"/>
              <a:gd name="connsiteX50" fmla="*/ 4013763 w 4379653"/>
              <a:gd name="connsiteY50" fmla="*/ 2020980 h 4771892"/>
              <a:gd name="connsiteX51" fmla="*/ 4012753 w 4379653"/>
              <a:gd name="connsiteY51" fmla="*/ 2020745 h 4771892"/>
              <a:gd name="connsiteX52" fmla="*/ 4012984 w 4379653"/>
              <a:gd name="connsiteY52" fmla="*/ 2020560 h 4771892"/>
              <a:gd name="connsiteX53" fmla="*/ 4007154 w 4379653"/>
              <a:gd name="connsiteY53" fmla="*/ 2016817 h 4771892"/>
              <a:gd name="connsiteX54" fmla="*/ 4001574 w 4379653"/>
              <a:gd name="connsiteY54" fmla="*/ 2007073 h 4771892"/>
              <a:gd name="connsiteX55" fmla="*/ 4001302 w 4379653"/>
              <a:gd name="connsiteY55" fmla="*/ 2007329 h 4771892"/>
              <a:gd name="connsiteX56" fmla="*/ 4000810 w 4379653"/>
              <a:gd name="connsiteY56" fmla="*/ 2007215 h 4771892"/>
              <a:gd name="connsiteX57" fmla="*/ 157444 w 4379653"/>
              <a:gd name="connsiteY57" fmla="*/ 1752442 h 4771892"/>
              <a:gd name="connsiteX58" fmla="*/ 158706 w 4379653"/>
              <a:gd name="connsiteY58" fmla="*/ 1752620 h 4771892"/>
              <a:gd name="connsiteX59" fmla="*/ 158613 w 4379653"/>
              <a:gd name="connsiteY59" fmla="*/ 1752741 h 4771892"/>
              <a:gd name="connsiteX60" fmla="*/ 162808 w 4379653"/>
              <a:gd name="connsiteY60" fmla="*/ 1755780 h 4771892"/>
              <a:gd name="connsiteX61" fmla="*/ 164112 w 4379653"/>
              <a:gd name="connsiteY61" fmla="*/ 1756320 h 4771892"/>
              <a:gd name="connsiteX62" fmla="*/ 162040 w 4379653"/>
              <a:gd name="connsiteY62" fmla="*/ 1756206 h 4771892"/>
              <a:gd name="connsiteX63" fmla="*/ 158915 w 4379653"/>
              <a:gd name="connsiteY63" fmla="*/ 1755098 h 4771892"/>
              <a:gd name="connsiteX64" fmla="*/ 156692 w 4379653"/>
              <a:gd name="connsiteY64" fmla="*/ 1753805 h 4771892"/>
              <a:gd name="connsiteX65" fmla="*/ 155120 w 4379653"/>
              <a:gd name="connsiteY65" fmla="*/ 1752782 h 4771892"/>
              <a:gd name="connsiteX66" fmla="*/ 156023 w 4379653"/>
              <a:gd name="connsiteY66" fmla="*/ 1752598 h 4771892"/>
              <a:gd name="connsiteX67" fmla="*/ 2988486 w 4379653"/>
              <a:gd name="connsiteY67" fmla="*/ 1681655 h 4771892"/>
              <a:gd name="connsiteX68" fmla="*/ 2988775 w 4379653"/>
              <a:gd name="connsiteY68" fmla="*/ 1681963 h 4771892"/>
              <a:gd name="connsiteX69" fmla="*/ 2988774 w 4379653"/>
              <a:gd name="connsiteY69" fmla="*/ 1681962 h 4771892"/>
              <a:gd name="connsiteX70" fmla="*/ 3247241 w 4379653"/>
              <a:gd name="connsiteY70" fmla="*/ 1667732 h 4771892"/>
              <a:gd name="connsiteX71" fmla="*/ 3248884 w 4379653"/>
              <a:gd name="connsiteY71" fmla="*/ 1669069 h 4771892"/>
              <a:gd name="connsiteX72" fmla="*/ 3249747 w 4379653"/>
              <a:gd name="connsiteY72" fmla="*/ 1669986 h 4771892"/>
              <a:gd name="connsiteX73" fmla="*/ 3247236 w 4379653"/>
              <a:gd name="connsiteY73" fmla="*/ 1667728 h 4771892"/>
              <a:gd name="connsiteX74" fmla="*/ 3247240 w 4379653"/>
              <a:gd name="connsiteY74" fmla="*/ 1667730 h 4771892"/>
              <a:gd name="connsiteX75" fmla="*/ 3247241 w 4379653"/>
              <a:gd name="connsiteY75" fmla="*/ 1667732 h 4771892"/>
              <a:gd name="connsiteX76" fmla="*/ 4039744 w 4379653"/>
              <a:gd name="connsiteY76" fmla="*/ 1310174 h 4771892"/>
              <a:gd name="connsiteX77" fmla="*/ 4041219 w 4379653"/>
              <a:gd name="connsiteY77" fmla="*/ 1310515 h 4771892"/>
              <a:gd name="connsiteX78" fmla="*/ 4040608 w 4379653"/>
              <a:gd name="connsiteY78" fmla="*/ 1311092 h 4771892"/>
              <a:gd name="connsiteX79" fmla="*/ 1112375 w 4379653"/>
              <a:gd name="connsiteY79" fmla="*/ 1133264 h 4771892"/>
              <a:gd name="connsiteX80" fmla="*/ 1112373 w 4379653"/>
              <a:gd name="connsiteY80" fmla="*/ 1133266 h 4771892"/>
              <a:gd name="connsiteX81" fmla="*/ 1112374 w 4379653"/>
              <a:gd name="connsiteY81" fmla="*/ 1133265 h 4771892"/>
              <a:gd name="connsiteX82" fmla="*/ 1115315 w 4379653"/>
              <a:gd name="connsiteY82" fmla="*/ 1131320 h 4771892"/>
              <a:gd name="connsiteX83" fmla="*/ 1112375 w 4379653"/>
              <a:gd name="connsiteY83" fmla="*/ 1133264 h 4771892"/>
              <a:gd name="connsiteX84" fmla="*/ 1114162 w 4379653"/>
              <a:gd name="connsiteY84" fmla="*/ 1131959 h 4771892"/>
              <a:gd name="connsiteX85" fmla="*/ 2444271 w 4379653"/>
              <a:gd name="connsiteY85" fmla="*/ 930039 h 4771892"/>
              <a:gd name="connsiteX86" fmla="*/ 2444643 w 4379653"/>
              <a:gd name="connsiteY86" fmla="*/ 930843 h 4771892"/>
              <a:gd name="connsiteX87" fmla="*/ 2445099 w 4379653"/>
              <a:gd name="connsiteY87" fmla="*/ 932145 h 4771892"/>
              <a:gd name="connsiteX88" fmla="*/ 2445199 w 4379653"/>
              <a:gd name="connsiteY88" fmla="*/ 933387 h 4771892"/>
              <a:gd name="connsiteX89" fmla="*/ 2445063 w 4379653"/>
              <a:gd name="connsiteY89" fmla="*/ 933332 h 4771892"/>
              <a:gd name="connsiteX90" fmla="*/ 2443035 w 4379653"/>
              <a:gd name="connsiteY90" fmla="*/ 938124 h 4771892"/>
              <a:gd name="connsiteX91" fmla="*/ 2442795 w 4379653"/>
              <a:gd name="connsiteY91" fmla="*/ 939503 h 4771892"/>
              <a:gd name="connsiteX92" fmla="*/ 2442459 w 4379653"/>
              <a:gd name="connsiteY92" fmla="*/ 937512 h 4771892"/>
              <a:gd name="connsiteX93" fmla="*/ 2442856 w 4379653"/>
              <a:gd name="connsiteY93" fmla="*/ 934255 h 4771892"/>
              <a:gd name="connsiteX94" fmla="*/ 2443624 w 4379653"/>
              <a:gd name="connsiteY94" fmla="*/ 931803 h 4771892"/>
              <a:gd name="connsiteX95" fmla="*/ 1660228 w 4379653"/>
              <a:gd name="connsiteY95" fmla="*/ 472870 h 4771892"/>
              <a:gd name="connsiteX96" fmla="*/ 1660406 w 4379653"/>
              <a:gd name="connsiteY96" fmla="*/ 473192 h 4771892"/>
              <a:gd name="connsiteX97" fmla="*/ 1660156 w 4379653"/>
              <a:gd name="connsiteY97" fmla="*/ 473646 h 4771892"/>
              <a:gd name="connsiteX98" fmla="*/ 1678320 w 4379653"/>
              <a:gd name="connsiteY98" fmla="*/ 462007 h 4771892"/>
              <a:gd name="connsiteX99" fmla="*/ 1678588 w 4379653"/>
              <a:gd name="connsiteY99" fmla="*/ 462490 h 4771892"/>
              <a:gd name="connsiteX100" fmla="*/ 1677452 w 4379653"/>
              <a:gd name="connsiteY100" fmla="*/ 464066 h 4771892"/>
              <a:gd name="connsiteX101" fmla="*/ 1676937 w 4379653"/>
              <a:gd name="connsiteY101" fmla="*/ 464999 h 4771892"/>
              <a:gd name="connsiteX102" fmla="*/ 1676817 w 4379653"/>
              <a:gd name="connsiteY102" fmla="*/ 464733 h 4771892"/>
              <a:gd name="connsiteX103" fmla="*/ 1671469 w 4379653"/>
              <a:gd name="connsiteY103" fmla="*/ 469588 h 4771892"/>
              <a:gd name="connsiteX104" fmla="*/ 1670066 w 4379653"/>
              <a:gd name="connsiteY104" fmla="*/ 470681 h 4771892"/>
              <a:gd name="connsiteX105" fmla="*/ 1671202 w 4379653"/>
              <a:gd name="connsiteY105" fmla="*/ 469105 h 4771892"/>
              <a:gd name="connsiteX106" fmla="*/ 1673858 w 4379653"/>
              <a:gd name="connsiteY106" fmla="*/ 465741 h 4771892"/>
              <a:gd name="connsiteX107" fmla="*/ 1676533 w 4379653"/>
              <a:gd name="connsiteY107" fmla="*/ 463313 h 4771892"/>
              <a:gd name="connsiteX108" fmla="*/ 1287798 w 4379653"/>
              <a:gd name="connsiteY108" fmla="*/ 0 h 4771892"/>
              <a:gd name="connsiteX109" fmla="*/ 1310878 w 4379653"/>
              <a:gd name="connsiteY109" fmla="*/ 2675 h 4771892"/>
              <a:gd name="connsiteX110" fmla="*/ 1306283 w 4379653"/>
              <a:gd name="connsiteY110" fmla="*/ 6167 h 4771892"/>
              <a:gd name="connsiteX111" fmla="*/ 1303091 w 4379653"/>
              <a:gd name="connsiteY111" fmla="*/ 8566 h 4771892"/>
              <a:gd name="connsiteX112" fmla="*/ 1301052 w 4379653"/>
              <a:gd name="connsiteY112" fmla="*/ 10326 h 4771892"/>
              <a:gd name="connsiteX113" fmla="*/ 1300167 w 4379653"/>
              <a:gd name="connsiteY113" fmla="*/ 11448 h 4771892"/>
              <a:gd name="connsiteX114" fmla="*/ 1301003 w 4379653"/>
              <a:gd name="connsiteY114" fmla="*/ 14771 h 4771892"/>
              <a:gd name="connsiteX115" fmla="*/ 1303828 w 4379653"/>
              <a:gd name="connsiteY115" fmla="*/ 20777 h 4771892"/>
              <a:gd name="connsiteX116" fmla="*/ 1312167 w 4379653"/>
              <a:gd name="connsiteY116" fmla="*/ 16789 h 4771892"/>
              <a:gd name="connsiteX117" fmla="*/ 1316395 w 4379653"/>
              <a:gd name="connsiteY117" fmla="*/ 14447 h 4771892"/>
              <a:gd name="connsiteX118" fmla="*/ 1318065 w 4379653"/>
              <a:gd name="connsiteY118" fmla="*/ 13837 h 4771892"/>
              <a:gd name="connsiteX119" fmla="*/ 1318450 w 4379653"/>
              <a:gd name="connsiteY119" fmla="*/ 13624 h 4771892"/>
              <a:gd name="connsiteX120" fmla="*/ 1318584 w 4379653"/>
              <a:gd name="connsiteY120" fmla="*/ 13866 h 4771892"/>
              <a:gd name="connsiteX121" fmla="*/ 1317698 w 4379653"/>
              <a:gd name="connsiteY121" fmla="*/ 14987 h 4771892"/>
              <a:gd name="connsiteX122" fmla="*/ 1316562 w 4379653"/>
              <a:gd name="connsiteY122" fmla="*/ 16563 h 4771892"/>
              <a:gd name="connsiteX123" fmla="*/ 1315192 w 4379653"/>
              <a:gd name="connsiteY123" fmla="*/ 19531 h 4771892"/>
              <a:gd name="connsiteX124" fmla="*/ 1314841 w 4379653"/>
              <a:gd name="connsiteY124" fmla="*/ 21618 h 4771892"/>
              <a:gd name="connsiteX125" fmla="*/ 1314357 w 4379653"/>
              <a:gd name="connsiteY125" fmla="*/ 23464 h 4771892"/>
              <a:gd name="connsiteX126" fmla="*/ 1315042 w 4379653"/>
              <a:gd name="connsiteY126" fmla="*/ 25608 h 4771892"/>
              <a:gd name="connsiteX127" fmla="*/ 1316380 w 4379653"/>
              <a:gd name="connsiteY127" fmla="*/ 28023 h 4771892"/>
              <a:gd name="connsiteX128" fmla="*/ 1318503 w 4379653"/>
              <a:gd name="connsiteY128" fmla="*/ 30948 h 4771892"/>
              <a:gd name="connsiteX129" fmla="*/ 1320475 w 4379653"/>
              <a:gd name="connsiteY129" fmla="*/ 32695 h 4771892"/>
              <a:gd name="connsiteX130" fmla="*/ 1322949 w 4379653"/>
              <a:gd name="connsiteY130" fmla="*/ 33534 h 4771892"/>
              <a:gd name="connsiteX131" fmla="*/ 1324770 w 4379653"/>
              <a:gd name="connsiteY131" fmla="*/ 34102 h 4771892"/>
              <a:gd name="connsiteX132" fmla="*/ 1326976 w 4379653"/>
              <a:gd name="connsiteY132" fmla="*/ 34457 h 4771892"/>
              <a:gd name="connsiteX133" fmla="*/ 1330218 w 4379653"/>
              <a:gd name="connsiteY133" fmla="*/ 34870 h 4771892"/>
              <a:gd name="connsiteX134" fmla="*/ 1333093 w 4379653"/>
              <a:gd name="connsiteY134" fmla="*/ 36433 h 4771892"/>
              <a:gd name="connsiteX135" fmla="*/ 1336887 w 4379653"/>
              <a:gd name="connsiteY135" fmla="*/ 38748 h 4771892"/>
              <a:gd name="connsiteX136" fmla="*/ 1319207 w 4379653"/>
              <a:gd name="connsiteY136" fmla="*/ 48541 h 4771892"/>
              <a:gd name="connsiteX137" fmla="*/ 1323937 w 4379653"/>
              <a:gd name="connsiteY137" fmla="*/ 52547 h 4771892"/>
              <a:gd name="connsiteX138" fmla="*/ 1328516 w 4379653"/>
              <a:gd name="connsiteY138" fmla="*/ 55374 h 4771892"/>
              <a:gd name="connsiteX139" fmla="*/ 1329970 w 4379653"/>
              <a:gd name="connsiteY139" fmla="*/ 57092 h 4771892"/>
              <a:gd name="connsiteX140" fmla="*/ 1331157 w 4379653"/>
              <a:gd name="connsiteY140" fmla="*/ 58328 h 4771892"/>
              <a:gd name="connsiteX141" fmla="*/ 1332344 w 4379653"/>
              <a:gd name="connsiteY141" fmla="*/ 59563 h 4771892"/>
              <a:gd name="connsiteX142" fmla="*/ 1332494 w 4379653"/>
              <a:gd name="connsiteY142" fmla="*/ 60742 h 4771892"/>
              <a:gd name="connsiteX143" fmla="*/ 1332260 w 4379653"/>
              <a:gd name="connsiteY143" fmla="*/ 62134 h 4771892"/>
              <a:gd name="connsiteX144" fmla="*/ 1331776 w 4379653"/>
              <a:gd name="connsiteY144" fmla="*/ 63979 h 4771892"/>
              <a:gd name="connsiteX145" fmla="*/ 1330640 w 4379653"/>
              <a:gd name="connsiteY145" fmla="*/ 65556 h 4771892"/>
              <a:gd name="connsiteX146" fmla="*/ 1328217 w 4379653"/>
              <a:gd name="connsiteY146" fmla="*/ 67528 h 4771892"/>
              <a:gd name="connsiteX147" fmla="*/ 1325794 w 4379653"/>
              <a:gd name="connsiteY147" fmla="*/ 69502 h 4771892"/>
              <a:gd name="connsiteX148" fmla="*/ 1322217 w 4379653"/>
              <a:gd name="connsiteY148" fmla="*/ 72114 h 4771892"/>
              <a:gd name="connsiteX149" fmla="*/ 1317739 w 4379653"/>
              <a:gd name="connsiteY149" fmla="*/ 74910 h 4771892"/>
              <a:gd name="connsiteX150" fmla="*/ 1312492 w 4379653"/>
              <a:gd name="connsiteY150" fmla="*/ 78132 h 4771892"/>
              <a:gd name="connsiteX151" fmla="*/ 1312826 w 4379653"/>
              <a:gd name="connsiteY151" fmla="*/ 75107 h 4771892"/>
              <a:gd name="connsiteX152" fmla="*/ 1313427 w 4379653"/>
              <a:gd name="connsiteY152" fmla="*/ 72566 h 4771892"/>
              <a:gd name="connsiteX153" fmla="*/ 1313259 w 4379653"/>
              <a:gd name="connsiteY153" fmla="*/ 70450 h 4771892"/>
              <a:gd name="connsiteX154" fmla="*/ 1312323 w 4379653"/>
              <a:gd name="connsiteY154" fmla="*/ 68760 h 4771892"/>
              <a:gd name="connsiteX155" fmla="*/ 1311404 w 4379653"/>
              <a:gd name="connsiteY155" fmla="*/ 68007 h 4771892"/>
              <a:gd name="connsiteX156" fmla="*/ 1309081 w 4379653"/>
              <a:gd name="connsiteY156" fmla="*/ 68347 h 4771892"/>
              <a:gd name="connsiteX157" fmla="*/ 1303666 w 4379653"/>
              <a:gd name="connsiteY157" fmla="*/ 69453 h 4771892"/>
              <a:gd name="connsiteX158" fmla="*/ 1296982 w 4379653"/>
              <a:gd name="connsiteY158" fmla="*/ 71895 h 4771892"/>
              <a:gd name="connsiteX159" fmla="*/ 1299123 w 4379653"/>
              <a:gd name="connsiteY159" fmla="*/ 83013 h 4771892"/>
              <a:gd name="connsiteX160" fmla="*/ 1299474 w 4379653"/>
              <a:gd name="connsiteY160" fmla="*/ 88182 h 4771892"/>
              <a:gd name="connsiteX161" fmla="*/ 1298740 w 4379653"/>
              <a:gd name="connsiteY161" fmla="*/ 90482 h 4771892"/>
              <a:gd name="connsiteX162" fmla="*/ 1296584 w 4379653"/>
              <a:gd name="connsiteY162" fmla="*/ 92938 h 4771892"/>
              <a:gd name="connsiteX163" fmla="*/ 1293926 w 4379653"/>
              <a:gd name="connsiteY163" fmla="*/ 96303 h 4771892"/>
              <a:gd name="connsiteX164" fmla="*/ 1290000 w 4379653"/>
              <a:gd name="connsiteY164" fmla="*/ 101001 h 4771892"/>
              <a:gd name="connsiteX165" fmla="*/ 1293994 w 4379653"/>
              <a:gd name="connsiteY165" fmla="*/ 100052 h 4771892"/>
              <a:gd name="connsiteX166" fmla="*/ 1296952 w 4379653"/>
              <a:gd name="connsiteY166" fmla="*/ 99043 h 4771892"/>
              <a:gd name="connsiteX167" fmla="*/ 1298890 w 4379653"/>
              <a:gd name="connsiteY167" fmla="*/ 98916 h 4771892"/>
              <a:gd name="connsiteX168" fmla="*/ 1300445 w 4379653"/>
              <a:gd name="connsiteY168" fmla="*/ 99003 h 4771892"/>
              <a:gd name="connsiteX169" fmla="*/ 1302400 w 4379653"/>
              <a:gd name="connsiteY169" fmla="*/ 99812 h 4771892"/>
              <a:gd name="connsiteX170" fmla="*/ 1304740 w 4379653"/>
              <a:gd name="connsiteY170" fmla="*/ 100409 h 4771892"/>
              <a:gd name="connsiteX171" fmla="*/ 1306428 w 4379653"/>
              <a:gd name="connsiteY171" fmla="*/ 100736 h 4771892"/>
              <a:gd name="connsiteX172" fmla="*/ 1307982 w 4379653"/>
              <a:gd name="connsiteY172" fmla="*/ 100822 h 4771892"/>
              <a:gd name="connsiteX173" fmla="*/ 1311208 w 4379653"/>
              <a:gd name="connsiteY173" fmla="*/ 100297 h 4771892"/>
              <a:gd name="connsiteX174" fmla="*/ 1314300 w 4379653"/>
              <a:gd name="connsiteY174" fmla="*/ 99531 h 4771892"/>
              <a:gd name="connsiteX175" fmla="*/ 1319196 w 4379653"/>
              <a:gd name="connsiteY175" fmla="*/ 98396 h 4771892"/>
              <a:gd name="connsiteX176" fmla="*/ 1325245 w 4379653"/>
              <a:gd name="connsiteY176" fmla="*/ 96623 h 4771892"/>
              <a:gd name="connsiteX177" fmla="*/ 1333350 w 4379653"/>
              <a:gd name="connsiteY177" fmla="*/ 94026 h 4771892"/>
              <a:gd name="connsiteX178" fmla="*/ 1342475 w 4379653"/>
              <a:gd name="connsiteY178" fmla="*/ 90549 h 4771892"/>
              <a:gd name="connsiteX179" fmla="*/ 1344666 w 4379653"/>
              <a:gd name="connsiteY179" fmla="*/ 97224 h 4771892"/>
              <a:gd name="connsiteX180" fmla="*/ 1346320 w 4379653"/>
              <a:gd name="connsiteY180" fmla="*/ 102932 h 4771892"/>
              <a:gd name="connsiteX181" fmla="*/ 1347307 w 4379653"/>
              <a:gd name="connsiteY181" fmla="*/ 107434 h 4771892"/>
              <a:gd name="connsiteX182" fmla="*/ 1347892 w 4379653"/>
              <a:gd name="connsiteY182" fmla="*/ 111211 h 4771892"/>
              <a:gd name="connsiteX183" fmla="*/ 1347308 w 4379653"/>
              <a:gd name="connsiteY183" fmla="*/ 114690 h 4771892"/>
              <a:gd name="connsiteX184" fmla="*/ 1346707 w 4379653"/>
              <a:gd name="connsiteY184" fmla="*/ 117232 h 4771892"/>
              <a:gd name="connsiteX185" fmla="*/ 1345838 w 4379653"/>
              <a:gd name="connsiteY185" fmla="*/ 119291 h 4771892"/>
              <a:gd name="connsiteX186" fmla="*/ 1344183 w 4379653"/>
              <a:gd name="connsiteY186" fmla="*/ 120837 h 4771892"/>
              <a:gd name="connsiteX187" fmla="*/ 1342646 w 4379653"/>
              <a:gd name="connsiteY187" fmla="*/ 121689 h 4771892"/>
              <a:gd name="connsiteX188" fmla="*/ 1340206 w 4379653"/>
              <a:gd name="connsiteY188" fmla="*/ 122726 h 4771892"/>
              <a:gd name="connsiteX189" fmla="*/ 1338401 w 4379653"/>
              <a:gd name="connsiteY189" fmla="*/ 123094 h 4771892"/>
              <a:gd name="connsiteX190" fmla="*/ 1335945 w 4379653"/>
              <a:gd name="connsiteY190" fmla="*/ 123193 h 4771892"/>
              <a:gd name="connsiteX191" fmla="*/ 1331299 w 4379653"/>
              <a:gd name="connsiteY191" fmla="*/ 123873 h 4771892"/>
              <a:gd name="connsiteX192" fmla="*/ 1326268 w 4379653"/>
              <a:gd name="connsiteY192" fmla="*/ 124767 h 4771892"/>
              <a:gd name="connsiteX193" fmla="*/ 1328174 w 4379653"/>
              <a:gd name="connsiteY193" fmla="*/ 130021 h 4771892"/>
              <a:gd name="connsiteX194" fmla="*/ 1329545 w 4379653"/>
              <a:gd name="connsiteY194" fmla="*/ 134309 h 4771892"/>
              <a:gd name="connsiteX195" fmla="*/ 1329228 w 4379653"/>
              <a:gd name="connsiteY195" fmla="*/ 138271 h 4771892"/>
              <a:gd name="connsiteX196" fmla="*/ 1329028 w 4379653"/>
              <a:gd name="connsiteY196" fmla="*/ 141537 h 4771892"/>
              <a:gd name="connsiteX197" fmla="*/ 1328293 w 4379653"/>
              <a:gd name="connsiteY197" fmla="*/ 143837 h 4771892"/>
              <a:gd name="connsiteX198" fmla="*/ 1327040 w 4379653"/>
              <a:gd name="connsiteY198" fmla="*/ 146108 h 4771892"/>
              <a:gd name="connsiteX199" fmla="*/ 1325519 w 4379653"/>
              <a:gd name="connsiteY199" fmla="*/ 147897 h 4771892"/>
              <a:gd name="connsiteX200" fmla="*/ 1323481 w 4379653"/>
              <a:gd name="connsiteY200" fmla="*/ 149657 h 4771892"/>
              <a:gd name="connsiteX201" fmla="*/ 1322344 w 4379653"/>
              <a:gd name="connsiteY201" fmla="*/ 151234 h 4771892"/>
              <a:gd name="connsiteX202" fmla="*/ 1321341 w 4379653"/>
              <a:gd name="connsiteY202" fmla="*/ 153051 h 4771892"/>
              <a:gd name="connsiteX203" fmla="*/ 1319955 w 4379653"/>
              <a:gd name="connsiteY203" fmla="*/ 155081 h 4771892"/>
              <a:gd name="connsiteX204" fmla="*/ 1319354 w 4379653"/>
              <a:gd name="connsiteY204" fmla="*/ 157623 h 4771892"/>
              <a:gd name="connsiteX205" fmla="*/ 1319788 w 4379653"/>
              <a:gd name="connsiteY205" fmla="*/ 160222 h 4771892"/>
              <a:gd name="connsiteX206" fmla="*/ 1319856 w 4379653"/>
              <a:gd name="connsiteY206" fmla="*/ 163969 h 4771892"/>
              <a:gd name="connsiteX207" fmla="*/ 1321744 w 4379653"/>
              <a:gd name="connsiteY207" fmla="*/ 168287 h 4771892"/>
              <a:gd name="connsiteX208" fmla="*/ 1324035 w 4379653"/>
              <a:gd name="connsiteY208" fmla="*/ 173328 h 4771892"/>
              <a:gd name="connsiteX209" fmla="*/ 1293287 w 4379653"/>
              <a:gd name="connsiteY209" fmla="*/ 190360 h 4771892"/>
              <a:gd name="connsiteX210" fmla="*/ 1300306 w 4379653"/>
              <a:gd name="connsiteY210" fmla="*/ 192151 h 4771892"/>
              <a:gd name="connsiteX211" fmla="*/ 1305888 w 4379653"/>
              <a:gd name="connsiteY211" fmla="*/ 193161 h 4771892"/>
              <a:gd name="connsiteX212" fmla="*/ 1308729 w 4379653"/>
              <a:gd name="connsiteY212" fmla="*/ 192849 h 4771892"/>
              <a:gd name="connsiteX213" fmla="*/ 1312205 w 4379653"/>
              <a:gd name="connsiteY213" fmla="*/ 191871 h 4771892"/>
              <a:gd name="connsiteX214" fmla="*/ 1316333 w 4379653"/>
              <a:gd name="connsiteY214" fmla="*/ 191161 h 4771892"/>
              <a:gd name="connsiteX215" fmla="*/ 1321346 w 4379653"/>
              <a:gd name="connsiteY215" fmla="*/ 189330 h 4771892"/>
              <a:gd name="connsiteX216" fmla="*/ 1321029 w 4379653"/>
              <a:gd name="connsiteY216" fmla="*/ 193292 h 4771892"/>
              <a:gd name="connsiteX217" fmla="*/ 1320812 w 4379653"/>
              <a:gd name="connsiteY217" fmla="*/ 195621 h 4771892"/>
              <a:gd name="connsiteX218" fmla="*/ 1321631 w 4379653"/>
              <a:gd name="connsiteY218" fmla="*/ 198006 h 4771892"/>
              <a:gd name="connsiteX219" fmla="*/ 1323520 w 4379653"/>
              <a:gd name="connsiteY219" fmla="*/ 202324 h 4771892"/>
              <a:gd name="connsiteX220" fmla="*/ 1327230 w 4379653"/>
              <a:gd name="connsiteY220" fmla="*/ 199953 h 4771892"/>
              <a:gd name="connsiteX221" fmla="*/ 1330556 w 4379653"/>
              <a:gd name="connsiteY221" fmla="*/ 197796 h 4771892"/>
              <a:gd name="connsiteX222" fmla="*/ 1333363 w 4379653"/>
              <a:gd name="connsiteY222" fmla="*/ 195610 h 4771892"/>
              <a:gd name="connsiteX223" fmla="*/ 1335402 w 4379653"/>
              <a:gd name="connsiteY223" fmla="*/ 193850 h 4771892"/>
              <a:gd name="connsiteX224" fmla="*/ 1338577 w 4379653"/>
              <a:gd name="connsiteY224" fmla="*/ 190513 h 4771892"/>
              <a:gd name="connsiteX225" fmla="*/ 1341501 w 4379653"/>
              <a:gd name="connsiteY225" fmla="*/ 187632 h 4771892"/>
              <a:gd name="connsiteX226" fmla="*/ 1342520 w 4379653"/>
              <a:gd name="connsiteY226" fmla="*/ 186751 h 4771892"/>
              <a:gd name="connsiteX227" fmla="*/ 1344693 w 4379653"/>
              <a:gd name="connsiteY227" fmla="*/ 185232 h 4771892"/>
              <a:gd name="connsiteX228" fmla="*/ 1346615 w 4379653"/>
              <a:gd name="connsiteY228" fmla="*/ 184168 h 4771892"/>
              <a:gd name="connsiteX229" fmla="*/ 1349054 w 4379653"/>
              <a:gd name="connsiteY229" fmla="*/ 183132 h 4771892"/>
              <a:gd name="connsiteX230" fmla="*/ 1352397 w 4379653"/>
              <a:gd name="connsiteY230" fmla="*/ 181912 h 4771892"/>
              <a:gd name="connsiteX231" fmla="*/ 1356775 w 4379653"/>
              <a:gd name="connsiteY231" fmla="*/ 180748 h 4771892"/>
              <a:gd name="connsiteX232" fmla="*/ 1361672 w 4379653"/>
              <a:gd name="connsiteY232" fmla="*/ 179614 h 4771892"/>
              <a:gd name="connsiteX233" fmla="*/ 1367721 w 4379653"/>
              <a:gd name="connsiteY233" fmla="*/ 177841 h 4771892"/>
              <a:gd name="connsiteX234" fmla="*/ 1365984 w 4379653"/>
              <a:gd name="connsiteY234" fmla="*/ 181958 h 4771892"/>
              <a:gd name="connsiteX235" fmla="*/ 1364748 w 4379653"/>
              <a:gd name="connsiteY235" fmla="*/ 185167 h 4771892"/>
              <a:gd name="connsiteX236" fmla="*/ 1362475 w 4379653"/>
              <a:gd name="connsiteY236" fmla="*/ 188319 h 4771892"/>
              <a:gd name="connsiteX237" fmla="*/ 1360721 w 4379653"/>
              <a:gd name="connsiteY237" fmla="*/ 191499 h 4771892"/>
              <a:gd name="connsiteX238" fmla="*/ 1358314 w 4379653"/>
              <a:gd name="connsiteY238" fmla="*/ 194409 h 4771892"/>
              <a:gd name="connsiteX239" fmla="*/ 1356693 w 4379653"/>
              <a:gd name="connsiteY239" fmla="*/ 197830 h 4771892"/>
              <a:gd name="connsiteX240" fmla="*/ 1354939 w 4379653"/>
              <a:gd name="connsiteY240" fmla="*/ 201011 h 4771892"/>
              <a:gd name="connsiteX241" fmla="*/ 1353586 w 4379653"/>
              <a:gd name="connsiteY241" fmla="*/ 204915 h 4771892"/>
              <a:gd name="connsiteX242" fmla="*/ 1352517 w 4379653"/>
              <a:gd name="connsiteY242" fmla="*/ 210240 h 4771892"/>
              <a:gd name="connsiteX243" fmla="*/ 1352066 w 4379653"/>
              <a:gd name="connsiteY243" fmla="*/ 213960 h 4771892"/>
              <a:gd name="connsiteX244" fmla="*/ 1352351 w 4379653"/>
              <a:gd name="connsiteY244" fmla="*/ 215380 h 4771892"/>
              <a:gd name="connsiteX245" fmla="*/ 1352886 w 4379653"/>
              <a:gd name="connsiteY245" fmla="*/ 216346 h 4771892"/>
              <a:gd name="connsiteX246" fmla="*/ 1353287 w 4379653"/>
              <a:gd name="connsiteY246" fmla="*/ 217070 h 4771892"/>
              <a:gd name="connsiteX247" fmla="*/ 1354206 w 4379653"/>
              <a:gd name="connsiteY247" fmla="*/ 217823 h 4771892"/>
              <a:gd name="connsiteX248" fmla="*/ 1358234 w 4379653"/>
              <a:gd name="connsiteY248" fmla="*/ 218747 h 4771892"/>
              <a:gd name="connsiteX249" fmla="*/ 1363849 w 4379653"/>
              <a:gd name="connsiteY249" fmla="*/ 221630 h 4771892"/>
              <a:gd name="connsiteX250" fmla="*/ 1369231 w 4379653"/>
              <a:gd name="connsiteY250" fmla="*/ 225906 h 4771892"/>
              <a:gd name="connsiteX251" fmla="*/ 1371989 w 4379653"/>
              <a:gd name="connsiteY251" fmla="*/ 228165 h 4771892"/>
              <a:gd name="connsiteX252" fmla="*/ 1372775 w 4379653"/>
              <a:gd name="connsiteY252" fmla="*/ 228676 h 4771892"/>
              <a:gd name="connsiteX253" fmla="*/ 1372909 w 4379653"/>
              <a:gd name="connsiteY253" fmla="*/ 228917 h 4771892"/>
              <a:gd name="connsiteX254" fmla="*/ 1372390 w 4379653"/>
              <a:gd name="connsiteY254" fmla="*/ 228889 h 4771892"/>
              <a:gd name="connsiteX255" fmla="*/ 1370970 w 4379653"/>
              <a:gd name="connsiteY255" fmla="*/ 229045 h 4771892"/>
              <a:gd name="connsiteX256" fmla="*/ 1369299 w 4379653"/>
              <a:gd name="connsiteY256" fmla="*/ 229655 h 4771892"/>
              <a:gd name="connsiteX257" fmla="*/ 1368146 w 4379653"/>
              <a:gd name="connsiteY257" fmla="*/ 230293 h 4771892"/>
              <a:gd name="connsiteX258" fmla="*/ 1367260 w 4379653"/>
              <a:gd name="connsiteY258" fmla="*/ 231415 h 4771892"/>
              <a:gd name="connsiteX259" fmla="*/ 1367027 w 4379653"/>
              <a:gd name="connsiteY259" fmla="*/ 232807 h 4771892"/>
              <a:gd name="connsiteX260" fmla="*/ 1366675 w 4379653"/>
              <a:gd name="connsiteY260" fmla="*/ 234894 h 4771892"/>
              <a:gd name="connsiteX261" fmla="*/ 1366458 w 4379653"/>
              <a:gd name="connsiteY261" fmla="*/ 237223 h 4771892"/>
              <a:gd name="connsiteX262" fmla="*/ 1366342 w 4379653"/>
              <a:gd name="connsiteY262" fmla="*/ 237919 h 4771892"/>
              <a:gd name="connsiteX263" fmla="*/ 1366743 w 4379653"/>
              <a:gd name="connsiteY263" fmla="*/ 238642 h 4771892"/>
              <a:gd name="connsiteX264" fmla="*/ 1361396 w 4379653"/>
              <a:gd name="connsiteY264" fmla="*/ 250753 h 4771892"/>
              <a:gd name="connsiteX265" fmla="*/ 1368197 w 4379653"/>
              <a:gd name="connsiteY265" fmla="*/ 247617 h 4771892"/>
              <a:gd name="connsiteX266" fmla="*/ 1372559 w 4379653"/>
              <a:gd name="connsiteY266" fmla="*/ 245517 h 4771892"/>
              <a:gd name="connsiteX267" fmla="*/ 1375901 w 4379653"/>
              <a:gd name="connsiteY267" fmla="*/ 244296 h 4771892"/>
              <a:gd name="connsiteX268" fmla="*/ 1378475 w 4379653"/>
              <a:gd name="connsiteY268" fmla="*/ 243501 h 4771892"/>
              <a:gd name="connsiteX269" fmla="*/ 1380030 w 4379653"/>
              <a:gd name="connsiteY269" fmla="*/ 243587 h 4771892"/>
              <a:gd name="connsiteX270" fmla="*/ 1380681 w 4379653"/>
              <a:gd name="connsiteY270" fmla="*/ 243857 h 4771892"/>
              <a:gd name="connsiteX271" fmla="*/ 1381333 w 4379653"/>
              <a:gd name="connsiteY271" fmla="*/ 244127 h 4771892"/>
              <a:gd name="connsiteX272" fmla="*/ 1381601 w 4379653"/>
              <a:gd name="connsiteY272" fmla="*/ 244610 h 4771892"/>
              <a:gd name="connsiteX273" fmla="*/ 1382119 w 4379653"/>
              <a:gd name="connsiteY273" fmla="*/ 244639 h 4771892"/>
              <a:gd name="connsiteX274" fmla="*/ 1383155 w 4379653"/>
              <a:gd name="connsiteY274" fmla="*/ 244696 h 4771892"/>
              <a:gd name="connsiteX275" fmla="*/ 1385211 w 4379653"/>
              <a:gd name="connsiteY275" fmla="*/ 243872 h 4771892"/>
              <a:gd name="connsiteX276" fmla="*/ 1387784 w 4379653"/>
              <a:gd name="connsiteY276" fmla="*/ 243078 h 4771892"/>
              <a:gd name="connsiteX277" fmla="*/ 1397142 w 4379653"/>
              <a:gd name="connsiteY277" fmla="*/ 238210 h 4771892"/>
              <a:gd name="connsiteX278" fmla="*/ 1413285 w 4379653"/>
              <a:gd name="connsiteY278" fmla="*/ 229268 h 4771892"/>
              <a:gd name="connsiteX279" fmla="*/ 1419168 w 4379653"/>
              <a:gd name="connsiteY279" fmla="*/ 232635 h 4771892"/>
              <a:gd name="connsiteX280" fmla="*/ 1422946 w 4379653"/>
              <a:gd name="connsiteY280" fmla="*/ 234013 h 4771892"/>
              <a:gd name="connsiteX281" fmla="*/ 1423731 w 4379653"/>
              <a:gd name="connsiteY281" fmla="*/ 234524 h 4771892"/>
              <a:gd name="connsiteX282" fmla="*/ 1424768 w 4379653"/>
              <a:gd name="connsiteY282" fmla="*/ 234582 h 4771892"/>
              <a:gd name="connsiteX283" fmla="*/ 1425285 w 4379653"/>
              <a:gd name="connsiteY283" fmla="*/ 234610 h 4771892"/>
              <a:gd name="connsiteX284" fmla="*/ 1425669 w 4379653"/>
              <a:gd name="connsiteY284" fmla="*/ 234397 h 4771892"/>
              <a:gd name="connsiteX285" fmla="*/ 1427073 w 4379653"/>
              <a:gd name="connsiteY285" fmla="*/ 233304 h 4771892"/>
              <a:gd name="connsiteX286" fmla="*/ 1429513 w 4379653"/>
              <a:gd name="connsiteY286" fmla="*/ 232268 h 4771892"/>
              <a:gd name="connsiteX287" fmla="*/ 1431702 w 4379653"/>
              <a:gd name="connsiteY287" fmla="*/ 231686 h 4771892"/>
              <a:gd name="connsiteX288" fmla="*/ 1434928 w 4379653"/>
              <a:gd name="connsiteY288" fmla="*/ 231161 h 4771892"/>
              <a:gd name="connsiteX289" fmla="*/ 1438805 w 4379653"/>
              <a:gd name="connsiteY289" fmla="*/ 230907 h 4771892"/>
              <a:gd name="connsiteX290" fmla="*/ 1443200 w 4379653"/>
              <a:gd name="connsiteY290" fmla="*/ 230681 h 4771892"/>
              <a:gd name="connsiteX291" fmla="*/ 1436282 w 4379653"/>
              <a:gd name="connsiteY291" fmla="*/ 234513 h 4771892"/>
              <a:gd name="connsiteX292" fmla="*/ 1431151 w 4379653"/>
              <a:gd name="connsiteY292" fmla="*/ 237040 h 4771892"/>
              <a:gd name="connsiteX293" fmla="*/ 1426790 w 4379653"/>
              <a:gd name="connsiteY293" fmla="*/ 239140 h 4771892"/>
              <a:gd name="connsiteX294" fmla="*/ 1423063 w 4379653"/>
              <a:gd name="connsiteY294" fmla="*/ 240573 h 4771892"/>
              <a:gd name="connsiteX295" fmla="*/ 1416513 w 4379653"/>
              <a:gd name="connsiteY295" fmla="*/ 243255 h 4771892"/>
              <a:gd name="connsiteX296" fmla="*/ 1406368 w 4379653"/>
              <a:gd name="connsiteY296" fmla="*/ 247612 h 4771892"/>
              <a:gd name="connsiteX297" fmla="*/ 1409761 w 4379653"/>
              <a:gd name="connsiteY297" fmla="*/ 249203 h 4771892"/>
              <a:gd name="connsiteX298" fmla="*/ 1413288 w 4379653"/>
              <a:gd name="connsiteY298" fmla="*/ 251036 h 4771892"/>
              <a:gd name="connsiteX299" fmla="*/ 1414608 w 4379653"/>
              <a:gd name="connsiteY299" fmla="*/ 252513 h 4771892"/>
              <a:gd name="connsiteX300" fmla="*/ 1415929 w 4379653"/>
              <a:gd name="connsiteY300" fmla="*/ 253990 h 4771892"/>
              <a:gd name="connsiteX301" fmla="*/ 1416749 w 4379653"/>
              <a:gd name="connsiteY301" fmla="*/ 256376 h 4771892"/>
              <a:gd name="connsiteX302" fmla="*/ 1417317 w 4379653"/>
              <a:gd name="connsiteY302" fmla="*/ 259216 h 4771892"/>
              <a:gd name="connsiteX303" fmla="*/ 1417534 w 4379653"/>
              <a:gd name="connsiteY303" fmla="*/ 264143 h 4771892"/>
              <a:gd name="connsiteX304" fmla="*/ 1417451 w 4379653"/>
              <a:gd name="connsiteY304" fmla="*/ 266713 h 4771892"/>
              <a:gd name="connsiteX305" fmla="*/ 1417200 w 4379653"/>
              <a:gd name="connsiteY305" fmla="*/ 267168 h 4771892"/>
              <a:gd name="connsiteX306" fmla="*/ 1416950 w 4379653"/>
              <a:gd name="connsiteY306" fmla="*/ 267622 h 4771892"/>
              <a:gd name="connsiteX307" fmla="*/ 1416047 w 4379653"/>
              <a:gd name="connsiteY307" fmla="*/ 267806 h 4771892"/>
              <a:gd name="connsiteX308" fmla="*/ 1415396 w 4379653"/>
              <a:gd name="connsiteY308" fmla="*/ 267536 h 4771892"/>
              <a:gd name="connsiteX309" fmla="*/ 1412420 w 4379653"/>
              <a:gd name="connsiteY309" fmla="*/ 267607 h 4771892"/>
              <a:gd name="connsiteX310" fmla="*/ 1408427 w 4379653"/>
              <a:gd name="connsiteY310" fmla="*/ 268558 h 4771892"/>
              <a:gd name="connsiteX311" fmla="*/ 1406238 w 4379653"/>
              <a:gd name="connsiteY311" fmla="*/ 269139 h 4771892"/>
              <a:gd name="connsiteX312" fmla="*/ 1403413 w 4379653"/>
              <a:gd name="connsiteY312" fmla="*/ 270388 h 4771892"/>
              <a:gd name="connsiteX313" fmla="*/ 1400338 w 4379653"/>
              <a:gd name="connsiteY313" fmla="*/ 272091 h 4771892"/>
              <a:gd name="connsiteX314" fmla="*/ 1397013 w 4379653"/>
              <a:gd name="connsiteY314" fmla="*/ 274249 h 4771892"/>
              <a:gd name="connsiteX315" fmla="*/ 1394206 w 4379653"/>
              <a:gd name="connsiteY315" fmla="*/ 276435 h 4771892"/>
              <a:gd name="connsiteX316" fmla="*/ 1393570 w 4379653"/>
              <a:gd name="connsiteY316" fmla="*/ 277101 h 4771892"/>
              <a:gd name="connsiteX317" fmla="*/ 1393454 w 4379653"/>
              <a:gd name="connsiteY317" fmla="*/ 277797 h 4771892"/>
              <a:gd name="connsiteX318" fmla="*/ 1393587 w 4379653"/>
              <a:gd name="connsiteY318" fmla="*/ 278038 h 4771892"/>
              <a:gd name="connsiteX319" fmla="*/ 1393336 w 4379653"/>
              <a:gd name="connsiteY319" fmla="*/ 278493 h 4771892"/>
              <a:gd name="connsiteX320" fmla="*/ 1392067 w 4379653"/>
              <a:gd name="connsiteY320" fmla="*/ 279827 h 4771892"/>
              <a:gd name="connsiteX321" fmla="*/ 1388107 w 4379653"/>
              <a:gd name="connsiteY321" fmla="*/ 282652 h 4771892"/>
              <a:gd name="connsiteX322" fmla="*/ 1381455 w 4379653"/>
              <a:gd name="connsiteY322" fmla="*/ 286967 h 4771892"/>
              <a:gd name="connsiteX323" fmla="*/ 1383930 w 4379653"/>
              <a:gd name="connsiteY323" fmla="*/ 295062 h 4771892"/>
              <a:gd name="connsiteX324" fmla="*/ 1382058 w 4379653"/>
              <a:gd name="connsiteY324" fmla="*/ 298938 h 4771892"/>
              <a:gd name="connsiteX325" fmla="*/ 1380805 w 4379653"/>
              <a:gd name="connsiteY325" fmla="*/ 301210 h 4771892"/>
              <a:gd name="connsiteX326" fmla="*/ 1379786 w 4379653"/>
              <a:gd name="connsiteY326" fmla="*/ 302090 h 4771892"/>
              <a:gd name="connsiteX327" fmla="*/ 1378383 w 4379653"/>
              <a:gd name="connsiteY327" fmla="*/ 303182 h 4771892"/>
              <a:gd name="connsiteX328" fmla="*/ 1377364 w 4379653"/>
              <a:gd name="connsiteY328" fmla="*/ 304062 h 4771892"/>
              <a:gd name="connsiteX329" fmla="*/ 1376361 w 4379653"/>
              <a:gd name="connsiteY329" fmla="*/ 305880 h 4771892"/>
              <a:gd name="connsiteX330" fmla="*/ 1374857 w 4379653"/>
              <a:gd name="connsiteY330" fmla="*/ 308605 h 4771892"/>
              <a:gd name="connsiteX331" fmla="*/ 1373002 w 4379653"/>
              <a:gd name="connsiteY331" fmla="*/ 313419 h 4771892"/>
              <a:gd name="connsiteX332" fmla="*/ 1380740 w 4379653"/>
              <a:gd name="connsiteY332" fmla="*/ 311972 h 4771892"/>
              <a:gd name="connsiteX333" fmla="*/ 1386539 w 4379653"/>
              <a:gd name="connsiteY333" fmla="*/ 310653 h 4771892"/>
              <a:gd name="connsiteX334" fmla="*/ 1390015 w 4379653"/>
              <a:gd name="connsiteY334" fmla="*/ 309674 h 4771892"/>
              <a:gd name="connsiteX335" fmla="*/ 1392972 w 4379653"/>
              <a:gd name="connsiteY335" fmla="*/ 308667 h 4771892"/>
              <a:gd name="connsiteX336" fmla="*/ 1397468 w 4379653"/>
              <a:gd name="connsiteY336" fmla="*/ 306808 h 4771892"/>
              <a:gd name="connsiteX337" fmla="*/ 1402599 w 4379653"/>
              <a:gd name="connsiteY337" fmla="*/ 304281 h 4771892"/>
              <a:gd name="connsiteX338" fmla="*/ 1380758 w 4379653"/>
              <a:gd name="connsiteY338" fmla="*/ 327422 h 4771892"/>
              <a:gd name="connsiteX339" fmla="*/ 1386776 w 4379653"/>
              <a:gd name="connsiteY339" fmla="*/ 338286 h 4771892"/>
              <a:gd name="connsiteX340" fmla="*/ 1393728 w 4379653"/>
              <a:gd name="connsiteY340" fmla="*/ 336328 h 4771892"/>
              <a:gd name="connsiteX341" fmla="*/ 1394247 w 4379653"/>
              <a:gd name="connsiteY341" fmla="*/ 336356 h 4771892"/>
              <a:gd name="connsiteX342" fmla="*/ 1393862 w 4379653"/>
              <a:gd name="connsiteY342" fmla="*/ 336569 h 4771892"/>
              <a:gd name="connsiteX343" fmla="*/ 1393227 w 4379653"/>
              <a:gd name="connsiteY343" fmla="*/ 337236 h 4771892"/>
              <a:gd name="connsiteX344" fmla="*/ 1393244 w 4379653"/>
              <a:gd name="connsiteY344" fmla="*/ 338174 h 4771892"/>
              <a:gd name="connsiteX345" fmla="*/ 1394431 w 4379653"/>
              <a:gd name="connsiteY345" fmla="*/ 339409 h 4771892"/>
              <a:gd name="connsiteX346" fmla="*/ 1395918 w 4379653"/>
              <a:gd name="connsiteY346" fmla="*/ 343002 h 4771892"/>
              <a:gd name="connsiteX347" fmla="*/ 1396052 w 4379653"/>
              <a:gd name="connsiteY347" fmla="*/ 343244 h 4771892"/>
              <a:gd name="connsiteX348" fmla="*/ 1396069 w 4379653"/>
              <a:gd name="connsiteY348" fmla="*/ 344181 h 4771892"/>
              <a:gd name="connsiteX349" fmla="*/ 1401300 w 4379653"/>
              <a:gd name="connsiteY349" fmla="*/ 340021 h 4771892"/>
              <a:gd name="connsiteX350" fmla="*/ 1405109 w 4379653"/>
              <a:gd name="connsiteY350" fmla="*/ 336018 h 4771892"/>
              <a:gd name="connsiteX351" fmla="*/ 1408418 w 4379653"/>
              <a:gd name="connsiteY351" fmla="*/ 332924 h 4771892"/>
              <a:gd name="connsiteX352" fmla="*/ 1410055 w 4379653"/>
              <a:gd name="connsiteY352" fmla="*/ 330439 h 4771892"/>
              <a:gd name="connsiteX353" fmla="*/ 1410657 w 4379653"/>
              <a:gd name="connsiteY353" fmla="*/ 327897 h 4771892"/>
              <a:gd name="connsiteX354" fmla="*/ 1411776 w 4379653"/>
              <a:gd name="connsiteY354" fmla="*/ 325384 h 4771892"/>
              <a:gd name="connsiteX355" fmla="*/ 1412127 w 4379653"/>
              <a:gd name="connsiteY355" fmla="*/ 323297 h 4771892"/>
              <a:gd name="connsiteX356" fmla="*/ 1412093 w 4379653"/>
              <a:gd name="connsiteY356" fmla="*/ 321422 h 4771892"/>
              <a:gd name="connsiteX357" fmla="*/ 1411925 w 4379653"/>
              <a:gd name="connsiteY357" fmla="*/ 319307 h 4771892"/>
              <a:gd name="connsiteX358" fmla="*/ 1413045 w 4379653"/>
              <a:gd name="connsiteY358" fmla="*/ 316795 h 4771892"/>
              <a:gd name="connsiteX359" fmla="*/ 1413647 w 4379653"/>
              <a:gd name="connsiteY359" fmla="*/ 314253 h 4771892"/>
              <a:gd name="connsiteX360" fmla="*/ 1415534 w 4379653"/>
              <a:gd name="connsiteY360" fmla="*/ 311313 h 4771892"/>
              <a:gd name="connsiteX361" fmla="*/ 1417807 w 4379653"/>
              <a:gd name="connsiteY361" fmla="*/ 308162 h 4771892"/>
              <a:gd name="connsiteX362" fmla="*/ 1421233 w 4379653"/>
              <a:gd name="connsiteY362" fmla="*/ 304371 h 4771892"/>
              <a:gd name="connsiteX363" fmla="*/ 1425811 w 4379653"/>
              <a:gd name="connsiteY363" fmla="*/ 299942 h 4771892"/>
              <a:gd name="connsiteX364" fmla="*/ 1432579 w 4379653"/>
              <a:gd name="connsiteY364" fmla="*/ 294932 h 4771892"/>
              <a:gd name="connsiteX365" fmla="*/ 1430274 w 4379653"/>
              <a:gd name="connsiteY365" fmla="*/ 303465 h 4771892"/>
              <a:gd name="connsiteX366" fmla="*/ 1427684 w 4379653"/>
              <a:gd name="connsiteY366" fmla="*/ 310578 h 4771892"/>
              <a:gd name="connsiteX367" fmla="*/ 1426582 w 4379653"/>
              <a:gd name="connsiteY367" fmla="*/ 314028 h 4771892"/>
              <a:gd name="connsiteX368" fmla="*/ 1425730 w 4379653"/>
              <a:gd name="connsiteY368" fmla="*/ 317024 h 4771892"/>
              <a:gd name="connsiteX369" fmla="*/ 1425146 w 4379653"/>
              <a:gd name="connsiteY369" fmla="*/ 320503 h 4771892"/>
              <a:gd name="connsiteX370" fmla="*/ 1425212 w 4379653"/>
              <a:gd name="connsiteY370" fmla="*/ 324252 h 4771892"/>
              <a:gd name="connsiteX371" fmla="*/ 1438030 w 4379653"/>
              <a:gd name="connsiteY371" fmla="*/ 317467 h 4771892"/>
              <a:gd name="connsiteX372" fmla="*/ 1448943 w 4379653"/>
              <a:gd name="connsiteY372" fmla="*/ 312685 h 4771892"/>
              <a:gd name="connsiteX373" fmla="*/ 1458568 w 4379653"/>
              <a:gd name="connsiteY373" fmla="*/ 308300 h 4771892"/>
              <a:gd name="connsiteX374" fmla="*/ 1467944 w 4379653"/>
              <a:gd name="connsiteY374" fmla="*/ 304369 h 4771892"/>
              <a:gd name="connsiteX375" fmla="*/ 1476935 w 4379653"/>
              <a:gd name="connsiteY375" fmla="*/ 300651 h 4771892"/>
              <a:gd name="connsiteX376" fmla="*/ 1486310 w 4379653"/>
              <a:gd name="connsiteY376" fmla="*/ 296720 h 4771892"/>
              <a:gd name="connsiteX377" fmla="*/ 1496955 w 4379653"/>
              <a:gd name="connsiteY377" fmla="*/ 291454 h 4771892"/>
              <a:gd name="connsiteX378" fmla="*/ 1508235 w 4379653"/>
              <a:gd name="connsiteY378" fmla="*/ 285522 h 4771892"/>
              <a:gd name="connsiteX379" fmla="*/ 1506899 w 4379653"/>
              <a:gd name="connsiteY379" fmla="*/ 290363 h 4771892"/>
              <a:gd name="connsiteX380" fmla="*/ 1506063 w 4379653"/>
              <a:gd name="connsiteY380" fmla="*/ 294296 h 4771892"/>
              <a:gd name="connsiteX381" fmla="*/ 1505345 w 4379653"/>
              <a:gd name="connsiteY381" fmla="*/ 297534 h 4771892"/>
              <a:gd name="connsiteX382" fmla="*/ 1505128 w 4379653"/>
              <a:gd name="connsiteY382" fmla="*/ 299862 h 4771892"/>
              <a:gd name="connsiteX383" fmla="*/ 1505814 w 4379653"/>
              <a:gd name="connsiteY383" fmla="*/ 302007 h 4771892"/>
              <a:gd name="connsiteX384" fmla="*/ 1506482 w 4379653"/>
              <a:gd name="connsiteY384" fmla="*/ 303214 h 4771892"/>
              <a:gd name="connsiteX385" fmla="*/ 1507803 w 4379653"/>
              <a:gd name="connsiteY385" fmla="*/ 304691 h 4771892"/>
              <a:gd name="connsiteX386" fmla="*/ 1508856 w 4379653"/>
              <a:gd name="connsiteY386" fmla="*/ 305685 h 4771892"/>
              <a:gd name="connsiteX387" fmla="*/ 1512767 w 4379653"/>
              <a:gd name="connsiteY387" fmla="*/ 307305 h 4771892"/>
              <a:gd name="connsiteX388" fmla="*/ 1516560 w 4379653"/>
              <a:gd name="connsiteY388" fmla="*/ 309620 h 4771892"/>
              <a:gd name="connsiteX389" fmla="*/ 1519051 w 4379653"/>
              <a:gd name="connsiteY389" fmla="*/ 311396 h 4771892"/>
              <a:gd name="connsiteX390" fmla="*/ 1522060 w 4379653"/>
              <a:gd name="connsiteY390" fmla="*/ 313199 h 4771892"/>
              <a:gd name="connsiteX391" fmla="*/ 1524432 w 4379653"/>
              <a:gd name="connsiteY391" fmla="*/ 315671 h 4771892"/>
              <a:gd name="connsiteX392" fmla="*/ 1526823 w 4379653"/>
              <a:gd name="connsiteY392" fmla="*/ 319080 h 4771892"/>
              <a:gd name="connsiteX393" fmla="*/ 1521676 w 4379653"/>
              <a:gd name="connsiteY393" fmla="*/ 320669 h 4771892"/>
              <a:gd name="connsiteX394" fmla="*/ 1516394 w 4379653"/>
              <a:gd name="connsiteY394" fmla="*/ 322017 h 4771892"/>
              <a:gd name="connsiteX395" fmla="*/ 1511883 w 4379653"/>
              <a:gd name="connsiteY395" fmla="*/ 322938 h 4771892"/>
              <a:gd name="connsiteX396" fmla="*/ 1507103 w 4379653"/>
              <a:gd name="connsiteY396" fmla="*/ 323377 h 4771892"/>
              <a:gd name="connsiteX397" fmla="*/ 1498580 w 4379653"/>
              <a:gd name="connsiteY397" fmla="*/ 324312 h 4771892"/>
              <a:gd name="connsiteX398" fmla="*/ 1489405 w 4379653"/>
              <a:gd name="connsiteY398" fmla="*/ 324977 h 4771892"/>
              <a:gd name="connsiteX399" fmla="*/ 1480733 w 4379653"/>
              <a:gd name="connsiteY399" fmla="*/ 339246 h 4771892"/>
              <a:gd name="connsiteX400" fmla="*/ 1475086 w 4379653"/>
              <a:gd name="connsiteY400" fmla="*/ 349000 h 4771892"/>
              <a:gd name="connsiteX401" fmla="*/ 1473214 w 4379653"/>
              <a:gd name="connsiteY401" fmla="*/ 352876 h 4771892"/>
              <a:gd name="connsiteX402" fmla="*/ 1472362 w 4379653"/>
              <a:gd name="connsiteY402" fmla="*/ 355872 h 4771892"/>
              <a:gd name="connsiteX403" fmla="*/ 1471627 w 4379653"/>
              <a:gd name="connsiteY403" fmla="*/ 358171 h 4771892"/>
              <a:gd name="connsiteX404" fmla="*/ 1471410 w 4379653"/>
              <a:gd name="connsiteY404" fmla="*/ 360500 h 4771892"/>
              <a:gd name="connsiteX405" fmla="*/ 1472212 w 4379653"/>
              <a:gd name="connsiteY405" fmla="*/ 361949 h 4771892"/>
              <a:gd name="connsiteX406" fmla="*/ 1473015 w 4379653"/>
              <a:gd name="connsiteY406" fmla="*/ 363397 h 4771892"/>
              <a:gd name="connsiteX407" fmla="*/ 1475104 w 4379653"/>
              <a:gd name="connsiteY407" fmla="*/ 364449 h 4771892"/>
              <a:gd name="connsiteX408" fmla="*/ 1476809 w 4379653"/>
              <a:gd name="connsiteY408" fmla="*/ 365713 h 4771892"/>
              <a:gd name="connsiteX409" fmla="*/ 1481138 w 4379653"/>
              <a:gd name="connsiteY409" fmla="*/ 368994 h 4771892"/>
              <a:gd name="connsiteX410" fmla="*/ 1487556 w 4379653"/>
              <a:gd name="connsiteY410" fmla="*/ 373327 h 4771892"/>
              <a:gd name="connsiteX411" fmla="*/ 1483729 w 4379653"/>
              <a:gd name="connsiteY411" fmla="*/ 376393 h 4771892"/>
              <a:gd name="connsiteX412" fmla="*/ 1480805 w 4379653"/>
              <a:gd name="connsiteY412" fmla="*/ 379275 h 4771892"/>
              <a:gd name="connsiteX413" fmla="*/ 1478515 w 4379653"/>
              <a:gd name="connsiteY413" fmla="*/ 381488 h 4771892"/>
              <a:gd name="connsiteX414" fmla="*/ 1476744 w 4379653"/>
              <a:gd name="connsiteY414" fmla="*/ 383733 h 4771892"/>
              <a:gd name="connsiteX415" fmla="*/ 1475742 w 4379653"/>
              <a:gd name="connsiteY415" fmla="*/ 385549 h 4771892"/>
              <a:gd name="connsiteX416" fmla="*/ 1475124 w 4379653"/>
              <a:gd name="connsiteY416" fmla="*/ 387153 h 4771892"/>
              <a:gd name="connsiteX417" fmla="*/ 1474121 w 4379653"/>
              <a:gd name="connsiteY417" fmla="*/ 388971 h 4771892"/>
              <a:gd name="connsiteX418" fmla="*/ 1474155 w 4379653"/>
              <a:gd name="connsiteY418" fmla="*/ 390845 h 4771892"/>
              <a:gd name="connsiteX419" fmla="*/ 1474857 w 4379653"/>
              <a:gd name="connsiteY419" fmla="*/ 393927 h 4771892"/>
              <a:gd name="connsiteX420" fmla="*/ 1475443 w 4379653"/>
              <a:gd name="connsiteY420" fmla="*/ 397704 h 4771892"/>
              <a:gd name="connsiteX421" fmla="*/ 1476045 w 4379653"/>
              <a:gd name="connsiteY421" fmla="*/ 402419 h 4771892"/>
              <a:gd name="connsiteX422" fmla="*/ 1476145 w 4379653"/>
              <a:gd name="connsiteY422" fmla="*/ 408041 h 4771892"/>
              <a:gd name="connsiteX423" fmla="*/ 1475444 w 4379653"/>
              <a:gd name="connsiteY423" fmla="*/ 412215 h 4771892"/>
              <a:gd name="connsiteX424" fmla="*/ 1474976 w 4379653"/>
              <a:gd name="connsiteY424" fmla="*/ 414999 h 4771892"/>
              <a:gd name="connsiteX425" fmla="*/ 1474358 w 4379653"/>
              <a:gd name="connsiteY425" fmla="*/ 416603 h 4771892"/>
              <a:gd name="connsiteX426" fmla="*/ 1473473 w 4379653"/>
              <a:gd name="connsiteY426" fmla="*/ 417725 h 4771892"/>
              <a:gd name="connsiteX427" fmla="*/ 1472336 w 4379653"/>
              <a:gd name="connsiteY427" fmla="*/ 419301 h 4771892"/>
              <a:gd name="connsiteX428" fmla="*/ 1471451 w 4379653"/>
              <a:gd name="connsiteY428" fmla="*/ 420422 h 4771892"/>
              <a:gd name="connsiteX429" fmla="*/ 1470449 w 4379653"/>
              <a:gd name="connsiteY429" fmla="*/ 422239 h 4771892"/>
              <a:gd name="connsiteX430" fmla="*/ 1469597 w 4379653"/>
              <a:gd name="connsiteY430" fmla="*/ 425235 h 4771892"/>
              <a:gd name="connsiteX431" fmla="*/ 1468995 w 4379653"/>
              <a:gd name="connsiteY431" fmla="*/ 427777 h 4771892"/>
              <a:gd name="connsiteX432" fmla="*/ 1468895 w 4379653"/>
              <a:gd name="connsiteY432" fmla="*/ 429410 h 4771892"/>
              <a:gd name="connsiteX433" fmla="*/ 1469430 w 4379653"/>
              <a:gd name="connsiteY433" fmla="*/ 430376 h 4771892"/>
              <a:gd name="connsiteX434" fmla="*/ 1469697 w 4379653"/>
              <a:gd name="connsiteY434" fmla="*/ 430859 h 4771892"/>
              <a:gd name="connsiteX435" fmla="*/ 1470483 w 4379653"/>
              <a:gd name="connsiteY435" fmla="*/ 431370 h 4771892"/>
              <a:gd name="connsiteX436" fmla="*/ 1470633 w 4379653"/>
              <a:gd name="connsiteY436" fmla="*/ 432549 h 4771892"/>
              <a:gd name="connsiteX437" fmla="*/ 1470651 w 4379653"/>
              <a:gd name="connsiteY437" fmla="*/ 433486 h 4771892"/>
              <a:gd name="connsiteX438" fmla="*/ 1469915 w 4379653"/>
              <a:gd name="connsiteY438" fmla="*/ 435787 h 4771892"/>
              <a:gd name="connsiteX439" fmla="*/ 1465888 w 4379653"/>
              <a:gd name="connsiteY439" fmla="*/ 442117 h 4771892"/>
              <a:gd name="connsiteX440" fmla="*/ 1464903 w 4379653"/>
              <a:gd name="connsiteY440" fmla="*/ 444872 h 4771892"/>
              <a:gd name="connsiteX441" fmla="*/ 1463632 w 4379653"/>
              <a:gd name="connsiteY441" fmla="*/ 446207 h 4771892"/>
              <a:gd name="connsiteX442" fmla="*/ 1463248 w 4379653"/>
              <a:gd name="connsiteY442" fmla="*/ 446419 h 4771892"/>
              <a:gd name="connsiteX443" fmla="*/ 1463115 w 4379653"/>
              <a:gd name="connsiteY443" fmla="*/ 446178 h 4771892"/>
              <a:gd name="connsiteX444" fmla="*/ 1463315 w 4379653"/>
              <a:gd name="connsiteY444" fmla="*/ 450168 h 4771892"/>
              <a:gd name="connsiteX445" fmla="*/ 1463232 w 4379653"/>
              <a:gd name="connsiteY445" fmla="*/ 452739 h 4771892"/>
              <a:gd name="connsiteX446" fmla="*/ 1463266 w 4379653"/>
              <a:gd name="connsiteY446" fmla="*/ 454613 h 4771892"/>
              <a:gd name="connsiteX447" fmla="*/ 1463300 w 4379653"/>
              <a:gd name="connsiteY447" fmla="*/ 456487 h 4771892"/>
              <a:gd name="connsiteX448" fmla="*/ 1463969 w 4379653"/>
              <a:gd name="connsiteY448" fmla="*/ 457694 h 4771892"/>
              <a:gd name="connsiteX449" fmla="*/ 1464520 w 4379653"/>
              <a:gd name="connsiteY449" fmla="*/ 459598 h 4771892"/>
              <a:gd name="connsiteX450" fmla="*/ 1464938 w 4379653"/>
              <a:gd name="connsiteY450" fmla="*/ 461259 h 4771892"/>
              <a:gd name="connsiteX451" fmla="*/ 1465373 w 4379653"/>
              <a:gd name="connsiteY451" fmla="*/ 463858 h 4771892"/>
              <a:gd name="connsiteX452" fmla="*/ 1465289 w 4379653"/>
              <a:gd name="connsiteY452" fmla="*/ 466427 h 4771892"/>
              <a:gd name="connsiteX453" fmla="*/ 1465340 w 4379653"/>
              <a:gd name="connsiteY453" fmla="*/ 469239 h 4771892"/>
              <a:gd name="connsiteX454" fmla="*/ 1464488 w 4379653"/>
              <a:gd name="connsiteY454" fmla="*/ 472235 h 4771892"/>
              <a:gd name="connsiteX455" fmla="*/ 1463754 w 4379653"/>
              <a:gd name="connsiteY455" fmla="*/ 474534 h 4771892"/>
              <a:gd name="connsiteX456" fmla="*/ 1463402 w 4379653"/>
              <a:gd name="connsiteY456" fmla="*/ 476622 h 4771892"/>
              <a:gd name="connsiteX457" fmla="*/ 1460879 w 4379653"/>
              <a:gd name="connsiteY457" fmla="*/ 480228 h 4771892"/>
              <a:gd name="connsiteX458" fmla="*/ 1458740 w 4379653"/>
              <a:gd name="connsiteY458" fmla="*/ 483621 h 4771892"/>
              <a:gd name="connsiteX459" fmla="*/ 1456602 w 4379653"/>
              <a:gd name="connsiteY459" fmla="*/ 487015 h 4771892"/>
              <a:gd name="connsiteX460" fmla="*/ 1454731 w 4379653"/>
              <a:gd name="connsiteY460" fmla="*/ 490891 h 4771892"/>
              <a:gd name="connsiteX461" fmla="*/ 1454379 w 4379653"/>
              <a:gd name="connsiteY461" fmla="*/ 492979 h 4771892"/>
              <a:gd name="connsiteX462" fmla="*/ 1453778 w 4379653"/>
              <a:gd name="connsiteY462" fmla="*/ 495519 h 4771892"/>
              <a:gd name="connsiteX463" fmla="*/ 1453695 w 4379653"/>
              <a:gd name="connsiteY463" fmla="*/ 498089 h 4771892"/>
              <a:gd name="connsiteX464" fmla="*/ 1453879 w 4379653"/>
              <a:gd name="connsiteY464" fmla="*/ 501142 h 4771892"/>
              <a:gd name="connsiteX465" fmla="*/ 1459277 w 4379653"/>
              <a:gd name="connsiteY465" fmla="*/ 499099 h 4771892"/>
              <a:gd name="connsiteX466" fmla="*/ 1463521 w 4379653"/>
              <a:gd name="connsiteY466" fmla="*/ 497694 h 4771892"/>
              <a:gd name="connsiteX467" fmla="*/ 1466096 w 4379653"/>
              <a:gd name="connsiteY467" fmla="*/ 496899 h 4771892"/>
              <a:gd name="connsiteX468" fmla="*/ 1468419 w 4379653"/>
              <a:gd name="connsiteY468" fmla="*/ 496559 h 4771892"/>
              <a:gd name="connsiteX469" fmla="*/ 1470374 w 4379653"/>
              <a:gd name="connsiteY469" fmla="*/ 497369 h 4771892"/>
              <a:gd name="connsiteX470" fmla="*/ 1472329 w 4379653"/>
              <a:gd name="connsiteY470" fmla="*/ 498179 h 4771892"/>
              <a:gd name="connsiteX471" fmla="*/ 1474436 w 4379653"/>
              <a:gd name="connsiteY471" fmla="*/ 500168 h 4771892"/>
              <a:gd name="connsiteX472" fmla="*/ 1477711 w 4379653"/>
              <a:gd name="connsiteY472" fmla="*/ 502455 h 4771892"/>
              <a:gd name="connsiteX473" fmla="*/ 1471027 w 4379653"/>
              <a:gd name="connsiteY473" fmla="*/ 504896 h 4771892"/>
              <a:gd name="connsiteX474" fmla="*/ 1466782 w 4379653"/>
              <a:gd name="connsiteY474" fmla="*/ 506300 h 4771892"/>
              <a:gd name="connsiteX475" fmla="*/ 1461000 w 4379653"/>
              <a:gd name="connsiteY475" fmla="*/ 508557 h 4771892"/>
              <a:gd name="connsiteX476" fmla="*/ 1453813 w 4379653"/>
              <a:gd name="connsiteY476" fmla="*/ 511906 h 4771892"/>
              <a:gd name="connsiteX477" fmla="*/ 1455585 w 4379653"/>
              <a:gd name="connsiteY477" fmla="*/ 516919 h 4771892"/>
              <a:gd name="connsiteX478" fmla="*/ 1456305 w 4379653"/>
              <a:gd name="connsiteY478" fmla="*/ 520938 h 4771892"/>
              <a:gd name="connsiteX479" fmla="*/ 1455987 w 4379653"/>
              <a:gd name="connsiteY479" fmla="*/ 524899 h 4771892"/>
              <a:gd name="connsiteX480" fmla="*/ 1455788 w 4379653"/>
              <a:gd name="connsiteY480" fmla="*/ 528164 h 4771892"/>
              <a:gd name="connsiteX481" fmla="*/ 1454552 w 4379653"/>
              <a:gd name="connsiteY481" fmla="*/ 531373 h 4771892"/>
              <a:gd name="connsiteX482" fmla="*/ 1454101 w 4379653"/>
              <a:gd name="connsiteY482" fmla="*/ 535094 h 4771892"/>
              <a:gd name="connsiteX483" fmla="*/ 1454302 w 4379653"/>
              <a:gd name="connsiteY483" fmla="*/ 539084 h 4771892"/>
              <a:gd name="connsiteX484" fmla="*/ 1454787 w 4379653"/>
              <a:gd name="connsiteY484" fmla="*/ 544494 h 4771892"/>
              <a:gd name="connsiteX485" fmla="*/ 1446247 w 4379653"/>
              <a:gd name="connsiteY485" fmla="*/ 544492 h 4771892"/>
              <a:gd name="connsiteX486" fmla="*/ 1441851 w 4379653"/>
              <a:gd name="connsiteY486" fmla="*/ 544718 h 4771892"/>
              <a:gd name="connsiteX487" fmla="*/ 1439913 w 4379653"/>
              <a:gd name="connsiteY487" fmla="*/ 544845 h 4771892"/>
              <a:gd name="connsiteX488" fmla="*/ 1437072 w 4379653"/>
              <a:gd name="connsiteY488" fmla="*/ 545157 h 4771892"/>
              <a:gd name="connsiteX489" fmla="*/ 1433596 w 4379653"/>
              <a:gd name="connsiteY489" fmla="*/ 546136 h 4771892"/>
              <a:gd name="connsiteX490" fmla="*/ 1428199 w 4379653"/>
              <a:gd name="connsiteY490" fmla="*/ 548179 h 4771892"/>
              <a:gd name="connsiteX491" fmla="*/ 1428182 w 4379653"/>
              <a:gd name="connsiteY491" fmla="*/ 554498 h 4771892"/>
              <a:gd name="connsiteX492" fmla="*/ 1428267 w 4379653"/>
              <a:gd name="connsiteY492" fmla="*/ 559184 h 4771892"/>
              <a:gd name="connsiteX493" fmla="*/ 1427699 w 4379653"/>
              <a:gd name="connsiteY493" fmla="*/ 563599 h 4771892"/>
              <a:gd name="connsiteX494" fmla="*/ 1428067 w 4379653"/>
              <a:gd name="connsiteY494" fmla="*/ 569706 h 4771892"/>
              <a:gd name="connsiteX495" fmla="*/ 1473873 w 4379653"/>
              <a:gd name="connsiteY495" fmla="*/ 548120 h 4771892"/>
              <a:gd name="connsiteX496" fmla="*/ 1463495 w 4379653"/>
              <a:gd name="connsiteY496" fmla="*/ 553868 h 4771892"/>
              <a:gd name="connsiteX497" fmla="*/ 1454153 w 4379653"/>
              <a:gd name="connsiteY497" fmla="*/ 559673 h 4771892"/>
              <a:gd name="connsiteX498" fmla="*/ 1449675 w 4379653"/>
              <a:gd name="connsiteY498" fmla="*/ 562469 h 4771892"/>
              <a:gd name="connsiteX499" fmla="*/ 1445196 w 4379653"/>
              <a:gd name="connsiteY499" fmla="*/ 565266 h 4771892"/>
              <a:gd name="connsiteX500" fmla="*/ 1441370 w 4379653"/>
              <a:gd name="connsiteY500" fmla="*/ 568332 h 4771892"/>
              <a:gd name="connsiteX501" fmla="*/ 1437543 w 4379653"/>
              <a:gd name="connsiteY501" fmla="*/ 571398 h 4771892"/>
              <a:gd name="connsiteX502" fmla="*/ 1434486 w 4379653"/>
              <a:gd name="connsiteY502" fmla="*/ 574038 h 4771892"/>
              <a:gd name="connsiteX503" fmla="*/ 1431811 w 4379653"/>
              <a:gd name="connsiteY503" fmla="*/ 576466 h 4771892"/>
              <a:gd name="connsiteX504" fmla="*/ 1429155 w 4379653"/>
              <a:gd name="connsiteY504" fmla="*/ 579830 h 4771892"/>
              <a:gd name="connsiteX505" fmla="*/ 1427133 w 4379653"/>
              <a:gd name="connsiteY505" fmla="*/ 582528 h 4771892"/>
              <a:gd name="connsiteX506" fmla="*/ 1425763 w 4379653"/>
              <a:gd name="connsiteY506" fmla="*/ 585495 h 4771892"/>
              <a:gd name="connsiteX507" fmla="*/ 1424259 w 4379653"/>
              <a:gd name="connsiteY507" fmla="*/ 588221 h 4771892"/>
              <a:gd name="connsiteX508" fmla="*/ 1423925 w 4379653"/>
              <a:gd name="connsiteY508" fmla="*/ 591246 h 4771892"/>
              <a:gd name="connsiteX509" fmla="*/ 1423975 w 4379653"/>
              <a:gd name="connsiteY509" fmla="*/ 594057 h 4771892"/>
              <a:gd name="connsiteX510" fmla="*/ 1428354 w 4379653"/>
              <a:gd name="connsiteY510" fmla="*/ 592893 h 4771892"/>
              <a:gd name="connsiteX511" fmla="*/ 1431696 w 4379653"/>
              <a:gd name="connsiteY511" fmla="*/ 591673 h 4771892"/>
              <a:gd name="connsiteX512" fmla="*/ 1435289 w 4379653"/>
              <a:gd name="connsiteY512" fmla="*/ 589999 h 4771892"/>
              <a:gd name="connsiteX513" fmla="*/ 1437980 w 4379653"/>
              <a:gd name="connsiteY513" fmla="*/ 588508 h 4771892"/>
              <a:gd name="connsiteX514" fmla="*/ 1442709 w 4379653"/>
              <a:gd name="connsiteY514" fmla="*/ 585257 h 4771892"/>
              <a:gd name="connsiteX515" fmla="*/ 1446285 w 4379653"/>
              <a:gd name="connsiteY515" fmla="*/ 582646 h 4771892"/>
              <a:gd name="connsiteX516" fmla="*/ 1448207 w 4379653"/>
              <a:gd name="connsiteY516" fmla="*/ 581581 h 4771892"/>
              <a:gd name="connsiteX517" fmla="*/ 1449744 w 4379653"/>
              <a:gd name="connsiteY517" fmla="*/ 580730 h 4771892"/>
              <a:gd name="connsiteX518" fmla="*/ 1451799 w 4379653"/>
              <a:gd name="connsiteY518" fmla="*/ 579907 h 4771892"/>
              <a:gd name="connsiteX519" fmla="*/ 1453605 w 4379653"/>
              <a:gd name="connsiteY519" fmla="*/ 579538 h 4771892"/>
              <a:gd name="connsiteX520" fmla="*/ 1455426 w 4379653"/>
              <a:gd name="connsiteY520" fmla="*/ 580106 h 4771892"/>
              <a:gd name="connsiteX521" fmla="*/ 1457766 w 4379653"/>
              <a:gd name="connsiteY521" fmla="*/ 580704 h 4771892"/>
              <a:gd name="connsiteX522" fmla="*/ 1460507 w 4379653"/>
              <a:gd name="connsiteY522" fmla="*/ 582025 h 4771892"/>
              <a:gd name="connsiteX523" fmla="*/ 1463516 w 4379653"/>
              <a:gd name="connsiteY523" fmla="*/ 583829 h 4771892"/>
              <a:gd name="connsiteX524" fmla="*/ 1467059 w 4379653"/>
              <a:gd name="connsiteY524" fmla="*/ 586599 h 4771892"/>
              <a:gd name="connsiteX525" fmla="*/ 1470468 w 4379653"/>
              <a:gd name="connsiteY525" fmla="*/ 589127 h 4771892"/>
              <a:gd name="connsiteX526" fmla="*/ 1472842 w 4379653"/>
              <a:gd name="connsiteY526" fmla="*/ 591598 h 4771892"/>
              <a:gd name="connsiteX527" fmla="*/ 1474313 w 4379653"/>
              <a:gd name="connsiteY527" fmla="*/ 594254 h 4771892"/>
              <a:gd name="connsiteX528" fmla="*/ 1475650 w 4379653"/>
              <a:gd name="connsiteY528" fmla="*/ 596668 h 4771892"/>
              <a:gd name="connsiteX529" fmla="*/ 1476336 w 4379653"/>
              <a:gd name="connsiteY529" fmla="*/ 598812 h 4771892"/>
              <a:gd name="connsiteX530" fmla="*/ 1477021 w 4379653"/>
              <a:gd name="connsiteY530" fmla="*/ 600957 h 4771892"/>
              <a:gd name="connsiteX531" fmla="*/ 1477189 w 4379653"/>
              <a:gd name="connsiteY531" fmla="*/ 603072 h 4771892"/>
              <a:gd name="connsiteX532" fmla="*/ 1475518 w 4379653"/>
              <a:gd name="connsiteY532" fmla="*/ 610938 h 4771892"/>
              <a:gd name="connsiteX533" fmla="*/ 1474483 w 4379653"/>
              <a:gd name="connsiteY533" fmla="*/ 618137 h 4771892"/>
              <a:gd name="connsiteX534" fmla="*/ 1473681 w 4379653"/>
              <a:gd name="connsiteY534" fmla="*/ 623945 h 4771892"/>
              <a:gd name="connsiteX535" fmla="*/ 1473382 w 4379653"/>
              <a:gd name="connsiteY535" fmla="*/ 628844 h 4771892"/>
              <a:gd name="connsiteX536" fmla="*/ 1472296 w 4379653"/>
              <a:gd name="connsiteY536" fmla="*/ 633231 h 4771892"/>
              <a:gd name="connsiteX537" fmla="*/ 1471327 w 4379653"/>
              <a:gd name="connsiteY537" fmla="*/ 636923 h 4771892"/>
              <a:gd name="connsiteX538" fmla="*/ 1468720 w 4379653"/>
              <a:gd name="connsiteY538" fmla="*/ 643099 h 4771892"/>
              <a:gd name="connsiteX539" fmla="*/ 1466465 w 4379653"/>
              <a:gd name="connsiteY539" fmla="*/ 647188 h 4771892"/>
              <a:gd name="connsiteX540" fmla="*/ 1465579 w 4379653"/>
              <a:gd name="connsiteY540" fmla="*/ 648309 h 4771892"/>
              <a:gd name="connsiteX541" fmla="*/ 1465462 w 4379653"/>
              <a:gd name="connsiteY541" fmla="*/ 649005 h 4771892"/>
              <a:gd name="connsiteX542" fmla="*/ 1464961 w 4379653"/>
              <a:gd name="connsiteY542" fmla="*/ 649913 h 4771892"/>
              <a:gd name="connsiteX543" fmla="*/ 1466130 w 4379653"/>
              <a:gd name="connsiteY543" fmla="*/ 650212 h 4771892"/>
              <a:gd name="connsiteX544" fmla="*/ 1469240 w 4379653"/>
              <a:gd name="connsiteY544" fmla="*/ 650383 h 4771892"/>
              <a:gd name="connsiteX545" fmla="*/ 1475440 w 4379653"/>
              <a:gd name="connsiteY545" fmla="*/ 649788 h 4771892"/>
              <a:gd name="connsiteX546" fmla="*/ 1479567 w 4379653"/>
              <a:gd name="connsiteY546" fmla="*/ 649080 h 4771892"/>
              <a:gd name="connsiteX547" fmla="*/ 1481757 w 4379653"/>
              <a:gd name="connsiteY547" fmla="*/ 648498 h 4771892"/>
              <a:gd name="connsiteX548" fmla="*/ 1483561 w 4379653"/>
              <a:gd name="connsiteY548" fmla="*/ 648129 h 4771892"/>
              <a:gd name="connsiteX549" fmla="*/ 1485099 w 4379653"/>
              <a:gd name="connsiteY549" fmla="*/ 647278 h 4771892"/>
              <a:gd name="connsiteX550" fmla="*/ 1488274 w 4379653"/>
              <a:gd name="connsiteY550" fmla="*/ 643942 h 4771892"/>
              <a:gd name="connsiteX551" fmla="*/ 1494774 w 4379653"/>
              <a:gd name="connsiteY551" fmla="*/ 638448 h 4771892"/>
              <a:gd name="connsiteX552" fmla="*/ 1491183 w 4379653"/>
              <a:gd name="connsiteY552" fmla="*/ 647379 h 4771892"/>
              <a:gd name="connsiteX553" fmla="*/ 1489812 w 4379653"/>
              <a:gd name="connsiteY553" fmla="*/ 650346 h 4771892"/>
              <a:gd name="connsiteX554" fmla="*/ 1492019 w 4379653"/>
              <a:gd name="connsiteY554" fmla="*/ 650702 h 4771892"/>
              <a:gd name="connsiteX555" fmla="*/ 1498169 w 4379653"/>
              <a:gd name="connsiteY555" fmla="*/ 654551 h 4771892"/>
              <a:gd name="connsiteX556" fmla="*/ 1503534 w 4379653"/>
              <a:gd name="connsiteY556" fmla="*/ 657889 h 4771892"/>
              <a:gd name="connsiteX557" fmla="*/ 1506793 w 4379653"/>
              <a:gd name="connsiteY557" fmla="*/ 659239 h 4771892"/>
              <a:gd name="connsiteX558" fmla="*/ 1507846 w 4379653"/>
              <a:gd name="connsiteY558" fmla="*/ 660233 h 4771892"/>
              <a:gd name="connsiteX559" fmla="*/ 1508147 w 4379653"/>
              <a:gd name="connsiteY559" fmla="*/ 662591 h 4771892"/>
              <a:gd name="connsiteX560" fmla="*/ 1507947 w 4379653"/>
              <a:gd name="connsiteY560" fmla="*/ 665856 h 4771892"/>
              <a:gd name="connsiteX561" fmla="*/ 1507530 w 4379653"/>
              <a:gd name="connsiteY561" fmla="*/ 671451 h 4771892"/>
              <a:gd name="connsiteX562" fmla="*/ 1501080 w 4379653"/>
              <a:gd name="connsiteY562" fmla="*/ 672500 h 4771892"/>
              <a:gd name="connsiteX563" fmla="*/ 1496316 w 4379653"/>
              <a:gd name="connsiteY563" fmla="*/ 673877 h 4771892"/>
              <a:gd name="connsiteX564" fmla="*/ 1493994 w 4379653"/>
              <a:gd name="connsiteY564" fmla="*/ 674216 h 4771892"/>
              <a:gd name="connsiteX565" fmla="*/ 1491921 w 4379653"/>
              <a:gd name="connsiteY565" fmla="*/ 674102 h 4771892"/>
              <a:gd name="connsiteX566" fmla="*/ 1490350 w 4379653"/>
              <a:gd name="connsiteY566" fmla="*/ 673080 h 4771892"/>
              <a:gd name="connsiteX567" fmla="*/ 1489146 w 4379653"/>
              <a:gd name="connsiteY567" fmla="*/ 670907 h 4771892"/>
              <a:gd name="connsiteX568" fmla="*/ 1487909 w 4379653"/>
              <a:gd name="connsiteY568" fmla="*/ 666859 h 4771892"/>
              <a:gd name="connsiteX569" fmla="*/ 1485101 w 4379653"/>
              <a:gd name="connsiteY569" fmla="*/ 661789 h 4771892"/>
              <a:gd name="connsiteX570" fmla="*/ 1476260 w 4379653"/>
              <a:gd name="connsiteY570" fmla="*/ 666686 h 4771892"/>
              <a:gd name="connsiteX571" fmla="*/ 1478819 w 4379653"/>
              <a:gd name="connsiteY571" fmla="*/ 679467 h 4771892"/>
              <a:gd name="connsiteX572" fmla="*/ 1480307 w 4379653"/>
              <a:gd name="connsiteY572" fmla="*/ 690315 h 4771892"/>
              <a:gd name="connsiteX573" fmla="*/ 1480091 w 4379653"/>
              <a:gd name="connsiteY573" fmla="*/ 692644 h 4771892"/>
              <a:gd name="connsiteX574" fmla="*/ 1480008 w 4379653"/>
              <a:gd name="connsiteY574" fmla="*/ 695214 h 4771892"/>
              <a:gd name="connsiteX575" fmla="*/ 1478888 w 4379653"/>
              <a:gd name="connsiteY575" fmla="*/ 697727 h 4771892"/>
              <a:gd name="connsiteX576" fmla="*/ 1477385 w 4379653"/>
              <a:gd name="connsiteY576" fmla="*/ 700453 h 4771892"/>
              <a:gd name="connsiteX577" fmla="*/ 1475362 w 4379653"/>
              <a:gd name="connsiteY577" fmla="*/ 703151 h 4771892"/>
              <a:gd name="connsiteX578" fmla="*/ 1473474 w 4379653"/>
              <a:gd name="connsiteY578" fmla="*/ 706090 h 4771892"/>
              <a:gd name="connsiteX579" fmla="*/ 1470032 w 4379653"/>
              <a:gd name="connsiteY579" fmla="*/ 708943 h 4771892"/>
              <a:gd name="connsiteX580" fmla="*/ 1466340 w 4379653"/>
              <a:gd name="connsiteY580" fmla="*/ 712250 h 4771892"/>
              <a:gd name="connsiteX581" fmla="*/ 1474729 w 4379653"/>
              <a:gd name="connsiteY581" fmla="*/ 718330 h 4771892"/>
              <a:gd name="connsiteX582" fmla="*/ 1482986 w 4379653"/>
              <a:gd name="connsiteY582" fmla="*/ 724168 h 4771892"/>
              <a:gd name="connsiteX583" fmla="*/ 1484306 w 4379653"/>
              <a:gd name="connsiteY583" fmla="*/ 725645 h 4771892"/>
              <a:gd name="connsiteX584" fmla="*/ 1485510 w 4379653"/>
              <a:gd name="connsiteY584" fmla="*/ 727818 h 4771892"/>
              <a:gd name="connsiteX585" fmla="*/ 1486447 w 4379653"/>
              <a:gd name="connsiteY585" fmla="*/ 729508 h 4771892"/>
              <a:gd name="connsiteX586" fmla="*/ 1487131 w 4379653"/>
              <a:gd name="connsiteY586" fmla="*/ 731651 h 4771892"/>
              <a:gd name="connsiteX587" fmla="*/ 1487049 w 4379653"/>
              <a:gd name="connsiteY587" fmla="*/ 734222 h 4771892"/>
              <a:gd name="connsiteX588" fmla="*/ 1486446 w 4379653"/>
              <a:gd name="connsiteY588" fmla="*/ 736763 h 4771892"/>
              <a:gd name="connsiteX589" fmla="*/ 1485979 w 4379653"/>
              <a:gd name="connsiteY589" fmla="*/ 739546 h 4771892"/>
              <a:gd name="connsiteX590" fmla="*/ 1484225 w 4379653"/>
              <a:gd name="connsiteY590" fmla="*/ 742727 h 4771892"/>
              <a:gd name="connsiteX591" fmla="*/ 1451356 w 4379653"/>
              <a:gd name="connsiteY591" fmla="*/ 778601 h 4771892"/>
              <a:gd name="connsiteX592" fmla="*/ 1455768 w 4379653"/>
              <a:gd name="connsiteY592" fmla="*/ 779312 h 4771892"/>
              <a:gd name="connsiteX593" fmla="*/ 1459395 w 4379653"/>
              <a:gd name="connsiteY593" fmla="*/ 779511 h 4771892"/>
              <a:gd name="connsiteX594" fmla="*/ 1461484 w 4379653"/>
              <a:gd name="connsiteY594" fmla="*/ 780563 h 4771892"/>
              <a:gd name="connsiteX595" fmla="*/ 1461885 w 4379653"/>
              <a:gd name="connsiteY595" fmla="*/ 781287 h 4771892"/>
              <a:gd name="connsiteX596" fmla="*/ 1461384 w 4379653"/>
              <a:gd name="connsiteY596" fmla="*/ 782196 h 4771892"/>
              <a:gd name="connsiteX597" fmla="*/ 1460114 w 4379653"/>
              <a:gd name="connsiteY597" fmla="*/ 783530 h 4771892"/>
              <a:gd name="connsiteX598" fmla="*/ 1457423 w 4379653"/>
              <a:gd name="connsiteY598" fmla="*/ 785021 h 4771892"/>
              <a:gd name="connsiteX599" fmla="*/ 1454984 w 4379653"/>
              <a:gd name="connsiteY599" fmla="*/ 786056 h 4771892"/>
              <a:gd name="connsiteX600" fmla="*/ 1447530 w 4379653"/>
              <a:gd name="connsiteY600" fmla="*/ 788923 h 4771892"/>
              <a:gd name="connsiteX601" fmla="*/ 1439425 w 4379653"/>
              <a:gd name="connsiteY601" fmla="*/ 791519 h 4771892"/>
              <a:gd name="connsiteX602" fmla="*/ 1431838 w 4379653"/>
              <a:gd name="connsiteY602" fmla="*/ 794144 h 4771892"/>
              <a:gd name="connsiteX603" fmla="*/ 1426056 w 4379653"/>
              <a:gd name="connsiteY603" fmla="*/ 796401 h 4771892"/>
              <a:gd name="connsiteX604" fmla="*/ 1428546 w 4379653"/>
              <a:gd name="connsiteY604" fmla="*/ 798176 h 4771892"/>
              <a:gd name="connsiteX605" fmla="*/ 1430250 w 4379653"/>
              <a:gd name="connsiteY605" fmla="*/ 799441 h 4771892"/>
              <a:gd name="connsiteX606" fmla="*/ 1431939 w 4379653"/>
              <a:gd name="connsiteY606" fmla="*/ 799767 h 4771892"/>
              <a:gd name="connsiteX607" fmla="*/ 1433242 w 4379653"/>
              <a:gd name="connsiteY607" fmla="*/ 800308 h 4771892"/>
              <a:gd name="connsiteX608" fmla="*/ 1438006 w 4379653"/>
              <a:gd name="connsiteY608" fmla="*/ 798931 h 4771892"/>
              <a:gd name="connsiteX609" fmla="*/ 1448417 w 4379653"/>
              <a:gd name="connsiteY609" fmla="*/ 795058 h 4771892"/>
              <a:gd name="connsiteX610" fmla="*/ 1451359 w 4379653"/>
              <a:gd name="connsiteY610" fmla="*/ 800369 h 4771892"/>
              <a:gd name="connsiteX611" fmla="*/ 1443404 w 4379653"/>
              <a:gd name="connsiteY611" fmla="*/ 804145 h 4771892"/>
              <a:gd name="connsiteX612" fmla="*/ 1437873 w 4379653"/>
              <a:gd name="connsiteY612" fmla="*/ 805946 h 4771892"/>
              <a:gd name="connsiteX613" fmla="*/ 1434012 w 4379653"/>
              <a:gd name="connsiteY613" fmla="*/ 807138 h 4771892"/>
              <a:gd name="connsiteX614" fmla="*/ 1432074 w 4379653"/>
              <a:gd name="connsiteY614" fmla="*/ 807265 h 4771892"/>
              <a:gd name="connsiteX615" fmla="*/ 1431305 w 4379653"/>
              <a:gd name="connsiteY615" fmla="*/ 807691 h 4771892"/>
              <a:gd name="connsiteX616" fmla="*/ 1430536 w 4379653"/>
              <a:gd name="connsiteY616" fmla="*/ 808117 h 4771892"/>
              <a:gd name="connsiteX617" fmla="*/ 1429901 w 4379653"/>
              <a:gd name="connsiteY617" fmla="*/ 808784 h 4771892"/>
              <a:gd name="connsiteX618" fmla="*/ 1429149 w 4379653"/>
              <a:gd name="connsiteY618" fmla="*/ 810147 h 4771892"/>
              <a:gd name="connsiteX619" fmla="*/ 1428163 w 4379653"/>
              <a:gd name="connsiteY619" fmla="*/ 812902 h 4771892"/>
              <a:gd name="connsiteX620" fmla="*/ 1426443 w 4379653"/>
              <a:gd name="connsiteY620" fmla="*/ 817956 h 4771892"/>
              <a:gd name="connsiteX621" fmla="*/ 1432976 w 4379653"/>
              <a:gd name="connsiteY621" fmla="*/ 814336 h 4771892"/>
              <a:gd name="connsiteX622" fmla="*/ 1437973 w 4379653"/>
              <a:gd name="connsiteY622" fmla="*/ 811570 h 4771892"/>
              <a:gd name="connsiteX623" fmla="*/ 1440029 w 4379653"/>
              <a:gd name="connsiteY623" fmla="*/ 810746 h 4771892"/>
              <a:gd name="connsiteX624" fmla="*/ 1441566 w 4379653"/>
              <a:gd name="connsiteY624" fmla="*/ 809894 h 4771892"/>
              <a:gd name="connsiteX625" fmla="*/ 1443890 w 4379653"/>
              <a:gd name="connsiteY625" fmla="*/ 809553 h 4771892"/>
              <a:gd name="connsiteX626" fmla="*/ 1444791 w 4379653"/>
              <a:gd name="connsiteY626" fmla="*/ 809370 h 4771892"/>
              <a:gd name="connsiteX627" fmla="*/ 1446212 w 4379653"/>
              <a:gd name="connsiteY627" fmla="*/ 809214 h 4771892"/>
              <a:gd name="connsiteX628" fmla="*/ 1447382 w 4379653"/>
              <a:gd name="connsiteY628" fmla="*/ 809513 h 4771892"/>
              <a:gd name="connsiteX629" fmla="*/ 1448168 w 4379653"/>
              <a:gd name="connsiteY629" fmla="*/ 810023 h 4771892"/>
              <a:gd name="connsiteX630" fmla="*/ 1449605 w 4379653"/>
              <a:gd name="connsiteY630" fmla="*/ 810805 h 4771892"/>
              <a:gd name="connsiteX631" fmla="*/ 1451978 w 4379653"/>
              <a:gd name="connsiteY631" fmla="*/ 813276 h 4771892"/>
              <a:gd name="connsiteX632" fmla="*/ 1454887 w 4379653"/>
              <a:gd name="connsiteY632" fmla="*/ 816713 h 4771892"/>
              <a:gd name="connsiteX633" fmla="*/ 1448604 w 4379653"/>
              <a:gd name="connsiteY633" fmla="*/ 819878 h 4771892"/>
              <a:gd name="connsiteX634" fmla="*/ 1443857 w 4379653"/>
              <a:gd name="connsiteY634" fmla="*/ 822192 h 4771892"/>
              <a:gd name="connsiteX635" fmla="*/ 1440649 w 4379653"/>
              <a:gd name="connsiteY635" fmla="*/ 823654 h 4771892"/>
              <a:gd name="connsiteX636" fmla="*/ 1437825 w 4379653"/>
              <a:gd name="connsiteY636" fmla="*/ 824902 h 4771892"/>
              <a:gd name="connsiteX637" fmla="*/ 1431775 w 4379653"/>
              <a:gd name="connsiteY637" fmla="*/ 826676 h 4771892"/>
              <a:gd name="connsiteX638" fmla="*/ 1422149 w 4379653"/>
              <a:gd name="connsiteY638" fmla="*/ 831061 h 4771892"/>
              <a:gd name="connsiteX639" fmla="*/ 1426695 w 4379653"/>
              <a:gd name="connsiteY639" fmla="*/ 832014 h 4771892"/>
              <a:gd name="connsiteX640" fmla="*/ 1430706 w 4379653"/>
              <a:gd name="connsiteY640" fmla="*/ 832001 h 4771892"/>
              <a:gd name="connsiteX641" fmla="*/ 1433814 w 4379653"/>
              <a:gd name="connsiteY641" fmla="*/ 832172 h 4771892"/>
              <a:gd name="connsiteX642" fmla="*/ 1437424 w 4379653"/>
              <a:gd name="connsiteY642" fmla="*/ 831435 h 4771892"/>
              <a:gd name="connsiteX643" fmla="*/ 1445028 w 4379653"/>
              <a:gd name="connsiteY643" fmla="*/ 829746 h 4771892"/>
              <a:gd name="connsiteX644" fmla="*/ 1454955 w 4379653"/>
              <a:gd name="connsiteY644" fmla="*/ 827718 h 4771892"/>
              <a:gd name="connsiteX645" fmla="*/ 1462041 w 4379653"/>
              <a:gd name="connsiteY645" fmla="*/ 818746 h 4771892"/>
              <a:gd name="connsiteX646" fmla="*/ 1468006 w 4379653"/>
              <a:gd name="connsiteY646" fmla="*/ 812286 h 4771892"/>
              <a:gd name="connsiteX647" fmla="*/ 1470546 w 4379653"/>
              <a:gd name="connsiteY647" fmla="*/ 809617 h 4771892"/>
              <a:gd name="connsiteX648" fmla="*/ 1473220 w 4379653"/>
              <a:gd name="connsiteY648" fmla="*/ 807190 h 4771892"/>
              <a:gd name="connsiteX649" fmla="*/ 1474874 w 4379653"/>
              <a:gd name="connsiteY649" fmla="*/ 805643 h 4771892"/>
              <a:gd name="connsiteX650" fmla="*/ 1477046 w 4379653"/>
              <a:gd name="connsiteY650" fmla="*/ 804124 h 4771892"/>
              <a:gd name="connsiteX651" fmla="*/ 1478584 w 4379653"/>
              <a:gd name="connsiteY651" fmla="*/ 803272 h 4771892"/>
              <a:gd name="connsiteX652" fmla="*/ 1480255 w 4379653"/>
              <a:gd name="connsiteY652" fmla="*/ 802662 h 4771892"/>
              <a:gd name="connsiteX653" fmla="*/ 1481926 w 4379653"/>
              <a:gd name="connsiteY653" fmla="*/ 802052 h 4771892"/>
              <a:gd name="connsiteX654" fmla="*/ 1482962 w 4379653"/>
              <a:gd name="connsiteY654" fmla="*/ 802109 h 4771892"/>
              <a:gd name="connsiteX655" fmla="*/ 1483748 w 4379653"/>
              <a:gd name="connsiteY655" fmla="*/ 802620 h 4771892"/>
              <a:gd name="connsiteX656" fmla="*/ 1484667 w 4379653"/>
              <a:gd name="connsiteY656" fmla="*/ 803373 h 4771892"/>
              <a:gd name="connsiteX657" fmla="*/ 1485587 w 4379653"/>
              <a:gd name="connsiteY657" fmla="*/ 804126 h 4771892"/>
              <a:gd name="connsiteX658" fmla="*/ 1486121 w 4379653"/>
              <a:gd name="connsiteY658" fmla="*/ 805092 h 4771892"/>
              <a:gd name="connsiteX659" fmla="*/ 1487207 w 4379653"/>
              <a:gd name="connsiteY659" fmla="*/ 807960 h 4771892"/>
              <a:gd name="connsiteX660" fmla="*/ 1488429 w 4379653"/>
              <a:gd name="connsiteY660" fmla="*/ 811071 h 4771892"/>
              <a:gd name="connsiteX661" fmla="*/ 1489014 w 4379653"/>
              <a:gd name="connsiteY661" fmla="*/ 814847 h 4771892"/>
              <a:gd name="connsiteX662" fmla="*/ 1489348 w 4379653"/>
              <a:gd name="connsiteY662" fmla="*/ 819079 h 4771892"/>
              <a:gd name="connsiteX663" fmla="*/ 1490335 w 4379653"/>
              <a:gd name="connsiteY663" fmla="*/ 823580 h 4771892"/>
              <a:gd name="connsiteX664" fmla="*/ 1491054 w 4379653"/>
              <a:gd name="connsiteY664" fmla="*/ 827599 h 4771892"/>
              <a:gd name="connsiteX665" fmla="*/ 1492291 w 4379653"/>
              <a:gd name="connsiteY665" fmla="*/ 831647 h 4771892"/>
              <a:gd name="connsiteX666" fmla="*/ 1494163 w 4379653"/>
              <a:gd name="connsiteY666" fmla="*/ 835026 h 4771892"/>
              <a:gd name="connsiteX667" fmla="*/ 1495316 w 4379653"/>
              <a:gd name="connsiteY667" fmla="*/ 834387 h 4771892"/>
              <a:gd name="connsiteX668" fmla="*/ 1496603 w 4379653"/>
              <a:gd name="connsiteY668" fmla="*/ 833990 h 4771892"/>
              <a:gd name="connsiteX669" fmla="*/ 1497756 w 4379653"/>
              <a:gd name="connsiteY669" fmla="*/ 833351 h 4771892"/>
              <a:gd name="connsiteX670" fmla="*/ 1499042 w 4379653"/>
              <a:gd name="connsiteY670" fmla="*/ 832954 h 4771892"/>
              <a:gd name="connsiteX671" fmla="*/ 1500330 w 4379653"/>
              <a:gd name="connsiteY671" fmla="*/ 832557 h 4771892"/>
              <a:gd name="connsiteX672" fmla="*/ 1501232 w 4379653"/>
              <a:gd name="connsiteY672" fmla="*/ 832373 h 4771892"/>
              <a:gd name="connsiteX673" fmla="*/ 1502134 w 4379653"/>
              <a:gd name="connsiteY673" fmla="*/ 832188 h 4771892"/>
              <a:gd name="connsiteX674" fmla="*/ 1503037 w 4379653"/>
              <a:gd name="connsiteY674" fmla="*/ 832004 h 4771892"/>
              <a:gd name="connsiteX675" fmla="*/ 1503688 w 4379653"/>
              <a:gd name="connsiteY675" fmla="*/ 832274 h 4771892"/>
              <a:gd name="connsiteX676" fmla="*/ 1504207 w 4379653"/>
              <a:gd name="connsiteY676" fmla="*/ 832302 h 4771892"/>
              <a:gd name="connsiteX677" fmla="*/ 1506664 w 4379653"/>
              <a:gd name="connsiteY677" fmla="*/ 832203 h 4771892"/>
              <a:gd name="connsiteX678" fmla="*/ 1507951 w 4379653"/>
              <a:gd name="connsiteY678" fmla="*/ 831806 h 4771892"/>
              <a:gd name="connsiteX679" fmla="*/ 1506546 w 4379653"/>
              <a:gd name="connsiteY679" fmla="*/ 832899 h 4771892"/>
              <a:gd name="connsiteX680" fmla="*/ 1500414 w 4379653"/>
              <a:gd name="connsiteY680" fmla="*/ 837243 h 4771892"/>
              <a:gd name="connsiteX681" fmla="*/ 1495935 w 4379653"/>
              <a:gd name="connsiteY681" fmla="*/ 840039 h 4771892"/>
              <a:gd name="connsiteX682" fmla="*/ 1492744 w 4379653"/>
              <a:gd name="connsiteY682" fmla="*/ 842438 h 4771892"/>
              <a:gd name="connsiteX683" fmla="*/ 1489785 w 4379653"/>
              <a:gd name="connsiteY683" fmla="*/ 843446 h 4771892"/>
              <a:gd name="connsiteX684" fmla="*/ 1487212 w 4379653"/>
              <a:gd name="connsiteY684" fmla="*/ 844240 h 4771892"/>
              <a:gd name="connsiteX685" fmla="*/ 1483870 w 4379653"/>
              <a:gd name="connsiteY685" fmla="*/ 845460 h 4771892"/>
              <a:gd name="connsiteX686" fmla="*/ 1480276 w 4379653"/>
              <a:gd name="connsiteY686" fmla="*/ 847135 h 4771892"/>
              <a:gd name="connsiteX687" fmla="*/ 1475013 w 4379653"/>
              <a:gd name="connsiteY687" fmla="*/ 849419 h 4771892"/>
              <a:gd name="connsiteX688" fmla="*/ 1468729 w 4379653"/>
              <a:gd name="connsiteY688" fmla="*/ 852585 h 4771892"/>
              <a:gd name="connsiteX689" fmla="*/ 1462899 w 4379653"/>
              <a:gd name="connsiteY689" fmla="*/ 873797 h 4771892"/>
              <a:gd name="connsiteX690" fmla="*/ 1468764 w 4379653"/>
              <a:gd name="connsiteY690" fmla="*/ 868971 h 4771892"/>
              <a:gd name="connsiteX691" fmla="*/ 1472458 w 4379653"/>
              <a:gd name="connsiteY691" fmla="*/ 865664 h 4771892"/>
              <a:gd name="connsiteX692" fmla="*/ 1474479 w 4379653"/>
              <a:gd name="connsiteY692" fmla="*/ 862967 h 4771892"/>
              <a:gd name="connsiteX693" fmla="*/ 1475616 w 4379653"/>
              <a:gd name="connsiteY693" fmla="*/ 861390 h 4771892"/>
              <a:gd name="connsiteX694" fmla="*/ 1478423 w 4379653"/>
              <a:gd name="connsiteY694" fmla="*/ 859204 h 4771892"/>
              <a:gd name="connsiteX695" fmla="*/ 1482384 w 4379653"/>
              <a:gd name="connsiteY695" fmla="*/ 856380 h 4771892"/>
              <a:gd name="connsiteX696" fmla="*/ 1489169 w 4379653"/>
              <a:gd name="connsiteY696" fmla="*/ 852306 h 4771892"/>
              <a:gd name="connsiteX697" fmla="*/ 1500315 w 4379653"/>
              <a:gd name="connsiteY697" fmla="*/ 846132 h 4771892"/>
              <a:gd name="connsiteX698" fmla="*/ 1498444 w 4379653"/>
              <a:gd name="connsiteY698" fmla="*/ 850008 h 4771892"/>
              <a:gd name="connsiteX699" fmla="*/ 1497074 w 4379653"/>
              <a:gd name="connsiteY699" fmla="*/ 852975 h 4771892"/>
              <a:gd name="connsiteX700" fmla="*/ 1495820 w 4379653"/>
              <a:gd name="connsiteY700" fmla="*/ 855246 h 4771892"/>
              <a:gd name="connsiteX701" fmla="*/ 1494182 w 4379653"/>
              <a:gd name="connsiteY701" fmla="*/ 857731 h 4771892"/>
              <a:gd name="connsiteX702" fmla="*/ 1491508 w 4379653"/>
              <a:gd name="connsiteY702" fmla="*/ 860159 h 4771892"/>
              <a:gd name="connsiteX703" fmla="*/ 1487933 w 4379653"/>
              <a:gd name="connsiteY703" fmla="*/ 862770 h 4771892"/>
              <a:gd name="connsiteX704" fmla="*/ 1483588 w 4379653"/>
              <a:gd name="connsiteY704" fmla="*/ 865808 h 4771892"/>
              <a:gd name="connsiteX705" fmla="*/ 1477956 w 4379653"/>
              <a:gd name="connsiteY705" fmla="*/ 869243 h 4771892"/>
              <a:gd name="connsiteX706" fmla="*/ 1482887 w 4379653"/>
              <a:gd name="connsiteY706" fmla="*/ 869982 h 4771892"/>
              <a:gd name="connsiteX707" fmla="*/ 1486129 w 4379653"/>
              <a:gd name="connsiteY707" fmla="*/ 870395 h 4771892"/>
              <a:gd name="connsiteX708" fmla="*/ 1488068 w 4379653"/>
              <a:gd name="connsiteY708" fmla="*/ 870268 h 4771892"/>
              <a:gd name="connsiteX709" fmla="*/ 1489872 w 4379653"/>
              <a:gd name="connsiteY709" fmla="*/ 869899 h 4771892"/>
              <a:gd name="connsiteX710" fmla="*/ 1491678 w 4379653"/>
              <a:gd name="connsiteY710" fmla="*/ 869530 h 4771892"/>
              <a:gd name="connsiteX711" fmla="*/ 1493750 w 4379653"/>
              <a:gd name="connsiteY711" fmla="*/ 869645 h 4771892"/>
              <a:gd name="connsiteX712" fmla="*/ 1497243 w 4379653"/>
              <a:gd name="connsiteY712" fmla="*/ 869603 h 4771892"/>
              <a:gd name="connsiteX713" fmla="*/ 1502173 w 4379653"/>
              <a:gd name="connsiteY713" fmla="*/ 870343 h 4771892"/>
              <a:gd name="connsiteX714" fmla="*/ 1502691 w 4379653"/>
              <a:gd name="connsiteY714" fmla="*/ 877628 h 4771892"/>
              <a:gd name="connsiteX715" fmla="*/ 1503846 w 4379653"/>
              <a:gd name="connsiteY715" fmla="*/ 884244 h 4771892"/>
              <a:gd name="connsiteX716" fmla="*/ 1504481 w 4379653"/>
              <a:gd name="connsiteY716" fmla="*/ 890833 h 4771892"/>
              <a:gd name="connsiteX717" fmla="*/ 1505251 w 4379653"/>
              <a:gd name="connsiteY717" fmla="*/ 897664 h 4771892"/>
              <a:gd name="connsiteX718" fmla="*/ 1492183 w 4379653"/>
              <a:gd name="connsiteY718" fmla="*/ 904902 h 4771892"/>
              <a:gd name="connsiteX719" fmla="*/ 1496128 w 4379653"/>
              <a:gd name="connsiteY719" fmla="*/ 908395 h 4771892"/>
              <a:gd name="connsiteX720" fmla="*/ 1499771 w 4379653"/>
              <a:gd name="connsiteY720" fmla="*/ 909532 h 4771892"/>
              <a:gd name="connsiteX721" fmla="*/ 1501860 w 4379653"/>
              <a:gd name="connsiteY721" fmla="*/ 910584 h 4771892"/>
              <a:gd name="connsiteX722" fmla="*/ 1503548 w 4379653"/>
              <a:gd name="connsiteY722" fmla="*/ 910911 h 4771892"/>
              <a:gd name="connsiteX723" fmla="*/ 1506155 w 4379653"/>
              <a:gd name="connsiteY723" fmla="*/ 911990 h 4771892"/>
              <a:gd name="connsiteX724" fmla="*/ 1508011 w 4379653"/>
              <a:gd name="connsiteY724" fmla="*/ 914434 h 4771892"/>
              <a:gd name="connsiteX725" fmla="*/ 1510802 w 4379653"/>
              <a:gd name="connsiteY725" fmla="*/ 918567 h 4771892"/>
              <a:gd name="connsiteX726" fmla="*/ 1514931 w 4379653"/>
              <a:gd name="connsiteY726" fmla="*/ 925113 h 4771892"/>
              <a:gd name="connsiteX727" fmla="*/ 1504804 w 4379653"/>
              <a:gd name="connsiteY727" fmla="*/ 930407 h 4771892"/>
              <a:gd name="connsiteX728" fmla="*/ 1496598 w 4379653"/>
              <a:gd name="connsiteY728" fmla="*/ 934636 h 4771892"/>
              <a:gd name="connsiteX729" fmla="*/ 1493273 w 4379653"/>
              <a:gd name="connsiteY729" fmla="*/ 936794 h 4771892"/>
              <a:gd name="connsiteX730" fmla="*/ 1491118 w 4379653"/>
              <a:gd name="connsiteY730" fmla="*/ 939250 h 4771892"/>
              <a:gd name="connsiteX731" fmla="*/ 1489847 w 4379653"/>
              <a:gd name="connsiteY731" fmla="*/ 940584 h 4771892"/>
              <a:gd name="connsiteX732" fmla="*/ 1489095 w 4379653"/>
              <a:gd name="connsiteY732" fmla="*/ 941947 h 4771892"/>
              <a:gd name="connsiteX733" fmla="*/ 1488477 w 4379653"/>
              <a:gd name="connsiteY733" fmla="*/ 943552 h 4771892"/>
              <a:gd name="connsiteX734" fmla="*/ 1488377 w 4379653"/>
              <a:gd name="connsiteY734" fmla="*/ 945185 h 4771892"/>
              <a:gd name="connsiteX735" fmla="*/ 1487409 w 4379653"/>
              <a:gd name="connsiteY735" fmla="*/ 948877 h 4771892"/>
              <a:gd name="connsiteX736" fmla="*/ 1487961 w 4379653"/>
              <a:gd name="connsiteY736" fmla="*/ 950779 h 4771892"/>
              <a:gd name="connsiteX737" fmla="*/ 1488362 w 4379653"/>
              <a:gd name="connsiteY737" fmla="*/ 951504 h 4771892"/>
              <a:gd name="connsiteX738" fmla="*/ 1489147 w 4379653"/>
              <a:gd name="connsiteY738" fmla="*/ 952015 h 4771892"/>
              <a:gd name="connsiteX739" fmla="*/ 1489799 w 4379653"/>
              <a:gd name="connsiteY739" fmla="*/ 952285 h 4771892"/>
              <a:gd name="connsiteX740" fmla="*/ 1491086 w 4379653"/>
              <a:gd name="connsiteY740" fmla="*/ 951888 h 4771892"/>
              <a:gd name="connsiteX741" fmla="*/ 1493158 w 4379653"/>
              <a:gd name="connsiteY741" fmla="*/ 952002 h 4771892"/>
              <a:gd name="connsiteX742" fmla="*/ 1495882 w 4379653"/>
              <a:gd name="connsiteY742" fmla="*/ 952386 h 4771892"/>
              <a:gd name="connsiteX743" fmla="*/ 1498607 w 4379653"/>
              <a:gd name="connsiteY743" fmla="*/ 952770 h 4771892"/>
              <a:gd name="connsiteX744" fmla="*/ 1501865 w 4379653"/>
              <a:gd name="connsiteY744" fmla="*/ 954119 h 4771892"/>
              <a:gd name="connsiteX745" fmla="*/ 1475345 w 4379653"/>
              <a:gd name="connsiteY745" fmla="*/ 968810 h 4771892"/>
              <a:gd name="connsiteX746" fmla="*/ 1478136 w 4379653"/>
              <a:gd name="connsiteY746" fmla="*/ 972942 h 4771892"/>
              <a:gd name="connsiteX747" fmla="*/ 1480109 w 4379653"/>
              <a:gd name="connsiteY747" fmla="*/ 974689 h 4771892"/>
              <a:gd name="connsiteX748" fmla="*/ 1481947 w 4379653"/>
              <a:gd name="connsiteY748" fmla="*/ 976195 h 4771892"/>
              <a:gd name="connsiteX749" fmla="*/ 1486242 w 4379653"/>
              <a:gd name="connsiteY749" fmla="*/ 977602 h 4771892"/>
              <a:gd name="connsiteX750" fmla="*/ 1479709 w 4379653"/>
              <a:gd name="connsiteY750" fmla="*/ 981221 h 4771892"/>
              <a:gd name="connsiteX751" fmla="*/ 1474846 w 4379653"/>
              <a:gd name="connsiteY751" fmla="*/ 984230 h 4771892"/>
              <a:gd name="connsiteX752" fmla="*/ 1470751 w 4379653"/>
              <a:gd name="connsiteY752" fmla="*/ 986814 h 4771892"/>
              <a:gd name="connsiteX753" fmla="*/ 1468328 w 4379653"/>
              <a:gd name="connsiteY753" fmla="*/ 988787 h 4771892"/>
              <a:gd name="connsiteX754" fmla="*/ 1466289 w 4379653"/>
              <a:gd name="connsiteY754" fmla="*/ 990547 h 4771892"/>
              <a:gd name="connsiteX755" fmla="*/ 1465020 w 4379653"/>
              <a:gd name="connsiteY755" fmla="*/ 991882 h 4771892"/>
              <a:gd name="connsiteX756" fmla="*/ 1464518 w 4379653"/>
              <a:gd name="connsiteY756" fmla="*/ 992790 h 4771892"/>
              <a:gd name="connsiteX757" fmla="*/ 1465053 w 4379653"/>
              <a:gd name="connsiteY757" fmla="*/ 993756 h 4771892"/>
              <a:gd name="connsiteX758" fmla="*/ 1469248 w 4379653"/>
              <a:gd name="connsiteY758" fmla="*/ 996796 h 4771892"/>
              <a:gd name="connsiteX759" fmla="*/ 1475800 w 4379653"/>
              <a:gd name="connsiteY759" fmla="*/ 1001369 h 4771892"/>
              <a:gd name="connsiteX760" fmla="*/ 1471857 w 4379653"/>
              <a:gd name="connsiteY760" fmla="*/ 1005131 h 4771892"/>
              <a:gd name="connsiteX761" fmla="*/ 1468932 w 4379653"/>
              <a:gd name="connsiteY761" fmla="*/ 1008013 h 4771892"/>
              <a:gd name="connsiteX762" fmla="*/ 1467545 w 4379653"/>
              <a:gd name="connsiteY762" fmla="*/ 1010043 h 4771892"/>
              <a:gd name="connsiteX763" fmla="*/ 1465640 w 4379653"/>
              <a:gd name="connsiteY763" fmla="*/ 1012045 h 4771892"/>
              <a:gd name="connsiteX764" fmla="*/ 1464120 w 4379653"/>
              <a:gd name="connsiteY764" fmla="*/ 1013834 h 4771892"/>
              <a:gd name="connsiteX765" fmla="*/ 1461696 w 4379653"/>
              <a:gd name="connsiteY765" fmla="*/ 1015807 h 4771892"/>
              <a:gd name="connsiteX766" fmla="*/ 1457602 w 4379653"/>
              <a:gd name="connsiteY766" fmla="*/ 1018390 h 4771892"/>
              <a:gd name="connsiteX767" fmla="*/ 1452355 w 4379653"/>
              <a:gd name="connsiteY767" fmla="*/ 1021612 h 4771892"/>
              <a:gd name="connsiteX768" fmla="*/ 1455314 w 4379653"/>
              <a:gd name="connsiteY768" fmla="*/ 1027861 h 4771892"/>
              <a:gd name="connsiteX769" fmla="*/ 1458105 w 4379653"/>
              <a:gd name="connsiteY769" fmla="*/ 1031993 h 4771892"/>
              <a:gd name="connsiteX770" fmla="*/ 1459175 w 4379653"/>
              <a:gd name="connsiteY770" fmla="*/ 1033925 h 4771892"/>
              <a:gd name="connsiteX771" fmla="*/ 1460629 w 4379653"/>
              <a:gd name="connsiteY771" fmla="*/ 1035643 h 4771892"/>
              <a:gd name="connsiteX772" fmla="*/ 1461683 w 4379653"/>
              <a:gd name="connsiteY772" fmla="*/ 1036637 h 4771892"/>
              <a:gd name="connsiteX773" fmla="*/ 1463371 w 4379653"/>
              <a:gd name="connsiteY773" fmla="*/ 1036964 h 4771892"/>
              <a:gd name="connsiteX774" fmla="*/ 1464808 w 4379653"/>
              <a:gd name="connsiteY774" fmla="*/ 1037746 h 4771892"/>
              <a:gd name="connsiteX775" fmla="*/ 1466746 w 4379653"/>
              <a:gd name="connsiteY775" fmla="*/ 1037619 h 4771892"/>
              <a:gd name="connsiteX776" fmla="*/ 1468685 w 4379653"/>
              <a:gd name="connsiteY776" fmla="*/ 1037491 h 4771892"/>
              <a:gd name="connsiteX777" fmla="*/ 1471259 w 4379653"/>
              <a:gd name="connsiteY777" fmla="*/ 1036697 h 4771892"/>
              <a:gd name="connsiteX778" fmla="*/ 1477827 w 4379653"/>
              <a:gd name="connsiteY778" fmla="*/ 1034952 h 4771892"/>
              <a:gd name="connsiteX779" fmla="*/ 1486951 w 4379653"/>
              <a:gd name="connsiteY779" fmla="*/ 1031475 h 4771892"/>
              <a:gd name="connsiteX780" fmla="*/ 1487134 w 4379653"/>
              <a:gd name="connsiteY780" fmla="*/ 1027272 h 4771892"/>
              <a:gd name="connsiteX781" fmla="*/ 1487869 w 4379653"/>
              <a:gd name="connsiteY781" fmla="*/ 1024972 h 4771892"/>
              <a:gd name="connsiteX782" fmla="*/ 1487050 w 4379653"/>
              <a:gd name="connsiteY782" fmla="*/ 1022586 h 4771892"/>
              <a:gd name="connsiteX783" fmla="*/ 1484759 w 4379653"/>
              <a:gd name="connsiteY783" fmla="*/ 1017545 h 4771892"/>
              <a:gd name="connsiteX784" fmla="*/ 1468952 w 4379653"/>
              <a:gd name="connsiteY784" fmla="*/ 1030718 h 4771892"/>
              <a:gd name="connsiteX785" fmla="*/ 1466929 w 4379653"/>
              <a:gd name="connsiteY785" fmla="*/ 1026159 h 4771892"/>
              <a:gd name="connsiteX786" fmla="*/ 1466343 w 4379653"/>
              <a:gd name="connsiteY786" fmla="*/ 1022382 h 4771892"/>
              <a:gd name="connsiteX787" fmla="*/ 1466193 w 4379653"/>
              <a:gd name="connsiteY787" fmla="*/ 1021204 h 4771892"/>
              <a:gd name="connsiteX788" fmla="*/ 1466678 w 4379653"/>
              <a:gd name="connsiteY788" fmla="*/ 1019358 h 4771892"/>
              <a:gd name="connsiteX789" fmla="*/ 1467429 w 4379653"/>
              <a:gd name="connsiteY789" fmla="*/ 1017995 h 4771892"/>
              <a:gd name="connsiteX790" fmla="*/ 1467931 w 4379653"/>
              <a:gd name="connsiteY790" fmla="*/ 1017086 h 4771892"/>
              <a:gd name="connsiteX791" fmla="*/ 1469334 w 4379653"/>
              <a:gd name="connsiteY791" fmla="*/ 1015994 h 4771892"/>
              <a:gd name="connsiteX792" fmla="*/ 1471122 w 4379653"/>
              <a:gd name="connsiteY792" fmla="*/ 1014688 h 4771892"/>
              <a:gd name="connsiteX793" fmla="*/ 1472910 w 4379653"/>
              <a:gd name="connsiteY793" fmla="*/ 1013382 h 4771892"/>
              <a:gd name="connsiteX794" fmla="*/ 1475601 w 4379653"/>
              <a:gd name="connsiteY794" fmla="*/ 1011891 h 4771892"/>
              <a:gd name="connsiteX795" fmla="*/ 1481366 w 4379653"/>
              <a:gd name="connsiteY795" fmla="*/ 1008698 h 4771892"/>
              <a:gd name="connsiteX796" fmla="*/ 1489053 w 4379653"/>
              <a:gd name="connsiteY796" fmla="*/ 1004440 h 4771892"/>
              <a:gd name="connsiteX797" fmla="*/ 1496222 w 4379653"/>
              <a:gd name="connsiteY797" fmla="*/ 1000154 h 4771892"/>
              <a:gd name="connsiteX798" fmla="*/ 1501604 w 4379653"/>
              <a:gd name="connsiteY798" fmla="*/ 997173 h 4771892"/>
              <a:gd name="connsiteX799" fmla="*/ 1506216 w 4379653"/>
              <a:gd name="connsiteY799" fmla="*/ 994618 h 4771892"/>
              <a:gd name="connsiteX800" fmla="*/ 1509809 w 4379653"/>
              <a:gd name="connsiteY800" fmla="*/ 992943 h 4771892"/>
              <a:gd name="connsiteX801" fmla="*/ 1512900 w 4379653"/>
              <a:gd name="connsiteY801" fmla="*/ 992178 h 4771892"/>
              <a:gd name="connsiteX802" fmla="*/ 1515741 w 4379653"/>
              <a:gd name="connsiteY802" fmla="*/ 991866 h 4771892"/>
              <a:gd name="connsiteX803" fmla="*/ 1519502 w 4379653"/>
              <a:gd name="connsiteY803" fmla="*/ 992307 h 4771892"/>
              <a:gd name="connsiteX804" fmla="*/ 1523530 w 4379653"/>
              <a:gd name="connsiteY804" fmla="*/ 993231 h 4771892"/>
              <a:gd name="connsiteX805" fmla="*/ 1501621 w 4379653"/>
              <a:gd name="connsiteY805" fmla="*/ 1005366 h 4771892"/>
              <a:gd name="connsiteX806" fmla="*/ 1506585 w 4379653"/>
              <a:gd name="connsiteY806" fmla="*/ 1007979 h 4771892"/>
              <a:gd name="connsiteX807" fmla="*/ 1509727 w 4379653"/>
              <a:gd name="connsiteY807" fmla="*/ 1010025 h 4771892"/>
              <a:gd name="connsiteX808" fmla="*/ 1510128 w 4379653"/>
              <a:gd name="connsiteY808" fmla="*/ 1010749 h 4771892"/>
              <a:gd name="connsiteX809" fmla="*/ 1510663 w 4379653"/>
              <a:gd name="connsiteY809" fmla="*/ 1011715 h 4771892"/>
              <a:gd name="connsiteX810" fmla="*/ 1510680 w 4379653"/>
              <a:gd name="connsiteY810" fmla="*/ 1012652 h 4771892"/>
              <a:gd name="connsiteX811" fmla="*/ 1510563 w 4379653"/>
              <a:gd name="connsiteY811" fmla="*/ 1013348 h 4771892"/>
              <a:gd name="connsiteX812" fmla="*/ 1509561 w 4379653"/>
              <a:gd name="connsiteY812" fmla="*/ 1015165 h 4771892"/>
              <a:gd name="connsiteX813" fmla="*/ 1508575 w 4379653"/>
              <a:gd name="connsiteY813" fmla="*/ 1017920 h 4771892"/>
              <a:gd name="connsiteX814" fmla="*/ 1507957 w 4379653"/>
              <a:gd name="connsiteY814" fmla="*/ 1019524 h 4771892"/>
              <a:gd name="connsiteX815" fmla="*/ 1507606 w 4379653"/>
              <a:gd name="connsiteY815" fmla="*/ 1021612 h 4771892"/>
              <a:gd name="connsiteX816" fmla="*/ 1507389 w 4379653"/>
              <a:gd name="connsiteY816" fmla="*/ 1023940 h 4771892"/>
              <a:gd name="connsiteX817" fmla="*/ 1507573 w 4379653"/>
              <a:gd name="connsiteY817" fmla="*/ 1026994 h 4771892"/>
              <a:gd name="connsiteX818" fmla="*/ 1526992 w 4379653"/>
              <a:gd name="connsiteY818" fmla="*/ 1020338 h 4771892"/>
              <a:gd name="connsiteX819" fmla="*/ 1528948 w 4379653"/>
              <a:gd name="connsiteY819" fmla="*/ 1028404 h 4771892"/>
              <a:gd name="connsiteX820" fmla="*/ 1530537 w 4379653"/>
              <a:gd name="connsiteY820" fmla="*/ 1037619 h 4771892"/>
              <a:gd name="connsiteX821" fmla="*/ 1531908 w 4379653"/>
              <a:gd name="connsiteY821" fmla="*/ 1041908 h 4771892"/>
              <a:gd name="connsiteX822" fmla="*/ 1532627 w 4379653"/>
              <a:gd name="connsiteY822" fmla="*/ 1045927 h 4771892"/>
              <a:gd name="connsiteX823" fmla="*/ 1534115 w 4379653"/>
              <a:gd name="connsiteY823" fmla="*/ 1049520 h 4771892"/>
              <a:gd name="connsiteX824" fmla="*/ 1536105 w 4379653"/>
              <a:gd name="connsiteY824" fmla="*/ 1052204 h 4771892"/>
              <a:gd name="connsiteX825" fmla="*/ 1539012 w 4379653"/>
              <a:gd name="connsiteY825" fmla="*/ 1055642 h 4771892"/>
              <a:gd name="connsiteX826" fmla="*/ 1541101 w 4379653"/>
              <a:gd name="connsiteY826" fmla="*/ 1056693 h 4771892"/>
              <a:gd name="connsiteX827" fmla="*/ 1541620 w 4379653"/>
              <a:gd name="connsiteY827" fmla="*/ 1056721 h 4771892"/>
              <a:gd name="connsiteX828" fmla="*/ 1542389 w 4379653"/>
              <a:gd name="connsiteY828" fmla="*/ 1056296 h 4771892"/>
              <a:gd name="connsiteX829" fmla="*/ 1542639 w 4379653"/>
              <a:gd name="connsiteY829" fmla="*/ 1055841 h 4771892"/>
              <a:gd name="connsiteX830" fmla="*/ 1542756 w 4379653"/>
              <a:gd name="connsiteY830" fmla="*/ 1055146 h 4771892"/>
              <a:gd name="connsiteX831" fmla="*/ 1542805 w 4379653"/>
              <a:gd name="connsiteY831" fmla="*/ 1050701 h 4771892"/>
              <a:gd name="connsiteX832" fmla="*/ 1543758 w 4379653"/>
              <a:gd name="connsiteY832" fmla="*/ 1046072 h 4771892"/>
              <a:gd name="connsiteX833" fmla="*/ 1544125 w 4379653"/>
              <a:gd name="connsiteY833" fmla="*/ 1044922 h 4771892"/>
              <a:gd name="connsiteX834" fmla="*/ 1544743 w 4379653"/>
              <a:gd name="connsiteY834" fmla="*/ 1043317 h 4771892"/>
              <a:gd name="connsiteX835" fmla="*/ 1550759 w 4379653"/>
              <a:gd name="connsiteY835" fmla="*/ 1032414 h 4771892"/>
              <a:gd name="connsiteX836" fmla="*/ 1553516 w 4379653"/>
              <a:gd name="connsiteY836" fmla="*/ 1034672 h 4771892"/>
              <a:gd name="connsiteX837" fmla="*/ 1556391 w 4379653"/>
              <a:gd name="connsiteY837" fmla="*/ 1036235 h 4771892"/>
              <a:gd name="connsiteX838" fmla="*/ 1559132 w 4379653"/>
              <a:gd name="connsiteY838" fmla="*/ 1037556 h 4771892"/>
              <a:gd name="connsiteX839" fmla="*/ 1561221 w 4379653"/>
              <a:gd name="connsiteY839" fmla="*/ 1038608 h 4771892"/>
              <a:gd name="connsiteX840" fmla="*/ 1567070 w 4379653"/>
              <a:gd name="connsiteY840" fmla="*/ 1040100 h 4771892"/>
              <a:gd name="connsiteX841" fmla="*/ 1573572 w 4379653"/>
              <a:gd name="connsiteY841" fmla="*/ 1041863 h 4771892"/>
              <a:gd name="connsiteX842" fmla="*/ 1585488 w 4379653"/>
              <a:gd name="connsiteY842" fmla="*/ 1042518 h 4771892"/>
              <a:gd name="connsiteX843" fmla="*/ 1581877 w 4379653"/>
              <a:gd name="connsiteY843" fmla="*/ 1036000 h 4771892"/>
              <a:gd name="connsiteX844" fmla="*/ 1578701 w 4379653"/>
              <a:gd name="connsiteY844" fmla="*/ 1032080 h 4771892"/>
              <a:gd name="connsiteX845" fmla="*/ 1575158 w 4379653"/>
              <a:gd name="connsiteY845" fmla="*/ 1029310 h 4771892"/>
              <a:gd name="connsiteX846" fmla="*/ 1570562 w 4379653"/>
              <a:gd name="connsiteY846" fmla="*/ 1025546 h 4771892"/>
              <a:gd name="connsiteX847" fmla="*/ 1594959 w 4379653"/>
              <a:gd name="connsiteY847" fmla="*/ 1007930 h 4771892"/>
              <a:gd name="connsiteX848" fmla="*/ 1590146 w 4379653"/>
              <a:gd name="connsiteY848" fmla="*/ 1006495 h 4771892"/>
              <a:gd name="connsiteX849" fmla="*/ 1585483 w 4379653"/>
              <a:gd name="connsiteY849" fmla="*/ 1006239 h 4771892"/>
              <a:gd name="connsiteX850" fmla="*/ 1580954 w 4379653"/>
              <a:gd name="connsiteY850" fmla="*/ 1006223 h 4771892"/>
              <a:gd name="connsiteX851" fmla="*/ 1577194 w 4379653"/>
              <a:gd name="connsiteY851" fmla="*/ 1005782 h 4771892"/>
              <a:gd name="connsiteX852" fmla="*/ 1573568 w 4379653"/>
              <a:gd name="connsiteY852" fmla="*/ 1005582 h 4771892"/>
              <a:gd name="connsiteX853" fmla="*/ 1570057 w 4379653"/>
              <a:gd name="connsiteY853" fmla="*/ 1004687 h 4771892"/>
              <a:gd name="connsiteX854" fmla="*/ 1566147 w 4379653"/>
              <a:gd name="connsiteY854" fmla="*/ 1003067 h 4771892"/>
              <a:gd name="connsiteX855" fmla="*/ 1562353 w 4379653"/>
              <a:gd name="connsiteY855" fmla="*/ 1000751 h 4771892"/>
              <a:gd name="connsiteX856" fmla="*/ 1563573 w 4379653"/>
              <a:gd name="connsiteY856" fmla="*/ 996606 h 4771892"/>
              <a:gd name="connsiteX857" fmla="*/ 1565444 w 4379653"/>
              <a:gd name="connsiteY857" fmla="*/ 992730 h 4771892"/>
              <a:gd name="connsiteX858" fmla="*/ 1566697 w 4379653"/>
              <a:gd name="connsiteY858" fmla="*/ 990458 h 4771892"/>
              <a:gd name="connsiteX859" fmla="*/ 1568468 w 4379653"/>
              <a:gd name="connsiteY859" fmla="*/ 988215 h 4771892"/>
              <a:gd name="connsiteX860" fmla="*/ 1570490 w 4379653"/>
              <a:gd name="connsiteY860" fmla="*/ 985518 h 4771892"/>
              <a:gd name="connsiteX861" fmla="*/ 1572662 w 4379653"/>
              <a:gd name="connsiteY861" fmla="*/ 983999 h 4771892"/>
              <a:gd name="connsiteX862" fmla="*/ 1572913 w 4379653"/>
              <a:gd name="connsiteY862" fmla="*/ 983545 h 4771892"/>
              <a:gd name="connsiteX863" fmla="*/ 1573164 w 4379653"/>
              <a:gd name="connsiteY863" fmla="*/ 983090 h 4771892"/>
              <a:gd name="connsiteX864" fmla="*/ 1573030 w 4379653"/>
              <a:gd name="connsiteY864" fmla="*/ 982849 h 4771892"/>
              <a:gd name="connsiteX865" fmla="*/ 1572629 w 4379653"/>
              <a:gd name="connsiteY865" fmla="*/ 982124 h 4771892"/>
              <a:gd name="connsiteX866" fmla="*/ 1570523 w 4379653"/>
              <a:gd name="connsiteY866" fmla="*/ 980136 h 4771892"/>
              <a:gd name="connsiteX867" fmla="*/ 1566578 w 4379653"/>
              <a:gd name="connsiteY867" fmla="*/ 976642 h 4771892"/>
              <a:gd name="connsiteX868" fmla="*/ 1579646 w 4379653"/>
              <a:gd name="connsiteY868" fmla="*/ 969403 h 4771892"/>
              <a:gd name="connsiteX869" fmla="*/ 1560745 w 4379653"/>
              <a:gd name="connsiteY869" fmla="*/ 976087 h 4771892"/>
              <a:gd name="connsiteX870" fmla="*/ 1561597 w 4379653"/>
              <a:gd name="connsiteY870" fmla="*/ 973090 h 4771892"/>
              <a:gd name="connsiteX871" fmla="*/ 1563234 w 4379653"/>
              <a:gd name="connsiteY871" fmla="*/ 970606 h 4771892"/>
              <a:gd name="connsiteX872" fmla="*/ 1564354 w 4379653"/>
              <a:gd name="connsiteY872" fmla="*/ 968094 h 4771892"/>
              <a:gd name="connsiteX873" fmla="*/ 1565625 w 4379653"/>
              <a:gd name="connsiteY873" fmla="*/ 966759 h 4771892"/>
              <a:gd name="connsiteX874" fmla="*/ 1567279 w 4379653"/>
              <a:gd name="connsiteY874" fmla="*/ 965212 h 4771892"/>
              <a:gd name="connsiteX875" fmla="*/ 1568682 w 4379653"/>
              <a:gd name="connsiteY875" fmla="*/ 964119 h 4771892"/>
              <a:gd name="connsiteX876" fmla="*/ 1569969 w 4379653"/>
              <a:gd name="connsiteY876" fmla="*/ 963722 h 4771892"/>
              <a:gd name="connsiteX877" fmla="*/ 1572024 w 4379653"/>
              <a:gd name="connsiteY877" fmla="*/ 962898 h 4771892"/>
              <a:gd name="connsiteX878" fmla="*/ 1576019 w 4379653"/>
              <a:gd name="connsiteY878" fmla="*/ 961948 h 4771892"/>
              <a:gd name="connsiteX879" fmla="*/ 1581433 w 4379653"/>
              <a:gd name="connsiteY879" fmla="*/ 960842 h 4771892"/>
              <a:gd name="connsiteX880" fmla="*/ 1588001 w 4379653"/>
              <a:gd name="connsiteY880" fmla="*/ 959096 h 4771892"/>
              <a:gd name="connsiteX881" fmla="*/ 1595722 w 4379653"/>
              <a:gd name="connsiteY881" fmla="*/ 956712 h 4771892"/>
              <a:gd name="connsiteX882" fmla="*/ 1588702 w 4379653"/>
              <a:gd name="connsiteY882" fmla="*/ 954923 h 4771892"/>
              <a:gd name="connsiteX883" fmla="*/ 1583254 w 4379653"/>
              <a:gd name="connsiteY883" fmla="*/ 954154 h 4771892"/>
              <a:gd name="connsiteX884" fmla="*/ 1580664 w 4379653"/>
              <a:gd name="connsiteY884" fmla="*/ 954011 h 4771892"/>
              <a:gd name="connsiteX885" fmla="*/ 1577187 w 4379653"/>
              <a:gd name="connsiteY885" fmla="*/ 954991 h 4771892"/>
              <a:gd name="connsiteX886" fmla="*/ 1572676 w 4379653"/>
              <a:gd name="connsiteY886" fmla="*/ 955912 h 4771892"/>
              <a:gd name="connsiteX887" fmla="*/ 1567278 w 4379653"/>
              <a:gd name="connsiteY887" fmla="*/ 957955 h 4771892"/>
              <a:gd name="connsiteX888" fmla="*/ 1573426 w 4379653"/>
              <a:gd name="connsiteY888" fmla="*/ 947293 h 4771892"/>
              <a:gd name="connsiteX889" fmla="*/ 1574680 w 4379653"/>
              <a:gd name="connsiteY889" fmla="*/ 945021 h 4771892"/>
              <a:gd name="connsiteX890" fmla="*/ 1575181 w 4379653"/>
              <a:gd name="connsiteY890" fmla="*/ 944112 h 4771892"/>
              <a:gd name="connsiteX891" fmla="*/ 1575281 w 4379653"/>
              <a:gd name="connsiteY891" fmla="*/ 942481 h 4771892"/>
              <a:gd name="connsiteX892" fmla="*/ 1574579 w 4379653"/>
              <a:gd name="connsiteY892" fmla="*/ 939399 h 4771892"/>
              <a:gd name="connsiteX893" fmla="*/ 1561127 w 4379653"/>
              <a:gd name="connsiteY893" fmla="*/ 946850 h 4771892"/>
              <a:gd name="connsiteX894" fmla="*/ 1556580 w 4379653"/>
              <a:gd name="connsiteY894" fmla="*/ 938641 h 4771892"/>
              <a:gd name="connsiteX895" fmla="*/ 1565035 w 4379653"/>
              <a:gd name="connsiteY895" fmla="*/ 933958 h 4771892"/>
              <a:gd name="connsiteX896" fmla="*/ 1571820 w 4379653"/>
              <a:gd name="connsiteY896" fmla="*/ 929884 h 4771892"/>
              <a:gd name="connsiteX897" fmla="*/ 1574243 w 4379653"/>
              <a:gd name="connsiteY897" fmla="*/ 927911 h 4771892"/>
              <a:gd name="connsiteX898" fmla="*/ 1577051 w 4379653"/>
              <a:gd name="connsiteY898" fmla="*/ 925725 h 4771892"/>
              <a:gd name="connsiteX899" fmla="*/ 1579339 w 4379653"/>
              <a:gd name="connsiteY899" fmla="*/ 923510 h 4771892"/>
              <a:gd name="connsiteX900" fmla="*/ 1581879 w 4379653"/>
              <a:gd name="connsiteY900" fmla="*/ 920842 h 4771892"/>
              <a:gd name="connsiteX901" fmla="*/ 1573006 w 4379653"/>
              <a:gd name="connsiteY901" fmla="*/ 923863 h 4771892"/>
              <a:gd name="connsiteX902" fmla="*/ 1566839 w 4379653"/>
              <a:gd name="connsiteY902" fmla="*/ 926333 h 4771892"/>
              <a:gd name="connsiteX903" fmla="*/ 1560037 w 4379653"/>
              <a:gd name="connsiteY903" fmla="*/ 929469 h 4771892"/>
              <a:gd name="connsiteX904" fmla="*/ 1549660 w 4379653"/>
              <a:gd name="connsiteY904" fmla="*/ 935217 h 4771892"/>
              <a:gd name="connsiteX905" fmla="*/ 1545415 w 4379653"/>
              <a:gd name="connsiteY905" fmla="*/ 929367 h 4771892"/>
              <a:gd name="connsiteX906" fmla="*/ 1544311 w 4379653"/>
              <a:gd name="connsiteY906" fmla="*/ 925561 h 4771892"/>
              <a:gd name="connsiteX907" fmla="*/ 1543893 w 4379653"/>
              <a:gd name="connsiteY907" fmla="*/ 923900 h 4771892"/>
              <a:gd name="connsiteX908" fmla="*/ 1543859 w 4379653"/>
              <a:gd name="connsiteY908" fmla="*/ 922025 h 4771892"/>
              <a:gd name="connsiteX909" fmla="*/ 1543942 w 4379653"/>
              <a:gd name="connsiteY909" fmla="*/ 919455 h 4771892"/>
              <a:gd name="connsiteX910" fmla="*/ 1544143 w 4379653"/>
              <a:gd name="connsiteY910" fmla="*/ 916189 h 4771892"/>
              <a:gd name="connsiteX911" fmla="*/ 1548906 w 4379653"/>
              <a:gd name="connsiteY911" fmla="*/ 914813 h 4771892"/>
              <a:gd name="connsiteX912" fmla="*/ 1551998 w 4379653"/>
              <a:gd name="connsiteY912" fmla="*/ 914047 h 4771892"/>
              <a:gd name="connsiteX913" fmla="*/ 1553802 w 4379653"/>
              <a:gd name="connsiteY913" fmla="*/ 913678 h 4771892"/>
              <a:gd name="connsiteX914" fmla="*/ 1554838 w 4379653"/>
              <a:gd name="connsiteY914" fmla="*/ 913735 h 4771892"/>
              <a:gd name="connsiteX915" fmla="*/ 1555356 w 4379653"/>
              <a:gd name="connsiteY915" fmla="*/ 913764 h 4771892"/>
              <a:gd name="connsiteX916" fmla="*/ 1555240 w 4379653"/>
              <a:gd name="connsiteY916" fmla="*/ 914459 h 4771892"/>
              <a:gd name="connsiteX917" fmla="*/ 1554604 w 4379653"/>
              <a:gd name="connsiteY917" fmla="*/ 915127 h 4771892"/>
              <a:gd name="connsiteX918" fmla="*/ 1553452 w 4379653"/>
              <a:gd name="connsiteY918" fmla="*/ 915765 h 4771892"/>
              <a:gd name="connsiteX919" fmla="*/ 1551547 w 4379653"/>
              <a:gd name="connsiteY919" fmla="*/ 917767 h 4771892"/>
              <a:gd name="connsiteX920" fmla="*/ 1550528 w 4379653"/>
              <a:gd name="connsiteY920" fmla="*/ 918647 h 4771892"/>
              <a:gd name="connsiteX921" fmla="*/ 1550661 w 4379653"/>
              <a:gd name="connsiteY921" fmla="*/ 918888 h 4771892"/>
              <a:gd name="connsiteX922" fmla="*/ 1551179 w 4379653"/>
              <a:gd name="connsiteY922" fmla="*/ 918917 h 4771892"/>
              <a:gd name="connsiteX923" fmla="*/ 1553235 w 4379653"/>
              <a:gd name="connsiteY923" fmla="*/ 918094 h 4771892"/>
              <a:gd name="connsiteX924" fmla="*/ 1555424 w 4379653"/>
              <a:gd name="connsiteY924" fmla="*/ 917512 h 4771892"/>
              <a:gd name="connsiteX925" fmla="*/ 1556076 w 4379653"/>
              <a:gd name="connsiteY925" fmla="*/ 917782 h 4771892"/>
              <a:gd name="connsiteX926" fmla="*/ 1557362 w 4379653"/>
              <a:gd name="connsiteY926" fmla="*/ 917385 h 4771892"/>
              <a:gd name="connsiteX927" fmla="*/ 1558633 w 4379653"/>
              <a:gd name="connsiteY927" fmla="*/ 916051 h 4771892"/>
              <a:gd name="connsiteX928" fmla="*/ 1559117 w 4379653"/>
              <a:gd name="connsiteY928" fmla="*/ 914205 h 4771892"/>
              <a:gd name="connsiteX929" fmla="*/ 1559835 w 4379653"/>
              <a:gd name="connsiteY929" fmla="*/ 910967 h 4771892"/>
              <a:gd name="connsiteX930" fmla="*/ 1560654 w 4379653"/>
              <a:gd name="connsiteY930" fmla="*/ 906097 h 4771892"/>
              <a:gd name="connsiteX931" fmla="*/ 1561170 w 4379653"/>
              <a:gd name="connsiteY931" fmla="*/ 898869 h 4771892"/>
              <a:gd name="connsiteX932" fmla="*/ 1560718 w 4379653"/>
              <a:gd name="connsiteY932" fmla="*/ 895334 h 4771892"/>
              <a:gd name="connsiteX933" fmla="*/ 1560317 w 4379653"/>
              <a:gd name="connsiteY933" fmla="*/ 894609 h 4771892"/>
              <a:gd name="connsiteX934" fmla="*/ 1560050 w 4379653"/>
              <a:gd name="connsiteY934" fmla="*/ 894127 h 4771892"/>
              <a:gd name="connsiteX935" fmla="*/ 1559148 w 4379653"/>
              <a:gd name="connsiteY935" fmla="*/ 894312 h 4771892"/>
              <a:gd name="connsiteX936" fmla="*/ 1558246 w 4379653"/>
              <a:gd name="connsiteY936" fmla="*/ 894496 h 4771892"/>
              <a:gd name="connsiteX937" fmla="*/ 1555672 w 4379653"/>
              <a:gd name="connsiteY937" fmla="*/ 895290 h 4771892"/>
              <a:gd name="connsiteX938" fmla="*/ 1552313 w 4379653"/>
              <a:gd name="connsiteY938" fmla="*/ 895573 h 4771892"/>
              <a:gd name="connsiteX939" fmla="*/ 1550240 w 4379653"/>
              <a:gd name="connsiteY939" fmla="*/ 895459 h 4771892"/>
              <a:gd name="connsiteX940" fmla="*/ 1547901 w 4379653"/>
              <a:gd name="connsiteY940" fmla="*/ 894862 h 4771892"/>
              <a:gd name="connsiteX941" fmla="*/ 1545678 w 4379653"/>
              <a:gd name="connsiteY941" fmla="*/ 893569 h 4771892"/>
              <a:gd name="connsiteX942" fmla="*/ 1542669 w 4379653"/>
              <a:gd name="connsiteY942" fmla="*/ 891765 h 4771892"/>
              <a:gd name="connsiteX943" fmla="*/ 1547499 w 4379653"/>
              <a:gd name="connsiteY943" fmla="*/ 886882 h 4771892"/>
              <a:gd name="connsiteX944" fmla="*/ 1549905 w 4379653"/>
              <a:gd name="connsiteY944" fmla="*/ 883971 h 4771892"/>
              <a:gd name="connsiteX945" fmla="*/ 1551542 w 4379653"/>
              <a:gd name="connsiteY945" fmla="*/ 881487 h 4771892"/>
              <a:gd name="connsiteX946" fmla="*/ 1551893 w 4379653"/>
              <a:gd name="connsiteY946" fmla="*/ 879400 h 4771892"/>
              <a:gd name="connsiteX947" fmla="*/ 1552243 w 4379653"/>
              <a:gd name="connsiteY947" fmla="*/ 877312 h 4771892"/>
              <a:gd name="connsiteX948" fmla="*/ 1552595 w 4379653"/>
              <a:gd name="connsiteY948" fmla="*/ 875225 h 4771892"/>
              <a:gd name="connsiteX949" fmla="*/ 1554482 w 4379653"/>
              <a:gd name="connsiteY949" fmla="*/ 872287 h 4771892"/>
              <a:gd name="connsiteX950" fmla="*/ 1557640 w 4379653"/>
              <a:gd name="connsiteY950" fmla="*/ 868014 h 4771892"/>
              <a:gd name="connsiteX951" fmla="*/ 1560949 w 4379653"/>
              <a:gd name="connsiteY951" fmla="*/ 864919 h 4771892"/>
              <a:gd name="connsiteX952" fmla="*/ 1563489 w 4379653"/>
              <a:gd name="connsiteY952" fmla="*/ 862250 h 4771892"/>
              <a:gd name="connsiteX953" fmla="*/ 1567065 w 4379653"/>
              <a:gd name="connsiteY953" fmla="*/ 859638 h 4771892"/>
              <a:gd name="connsiteX954" fmla="*/ 1570524 w 4379653"/>
              <a:gd name="connsiteY954" fmla="*/ 857722 h 4771892"/>
              <a:gd name="connsiteX955" fmla="*/ 1578596 w 4379653"/>
              <a:gd name="connsiteY955" fmla="*/ 853251 h 4771892"/>
              <a:gd name="connsiteX956" fmla="*/ 1588339 w 4379653"/>
              <a:gd name="connsiteY956" fmla="*/ 848170 h 4771892"/>
              <a:gd name="connsiteX957" fmla="*/ 1583642 w 4379653"/>
              <a:gd name="connsiteY957" fmla="*/ 846039 h 4771892"/>
              <a:gd name="connsiteX958" fmla="*/ 1580750 w 4379653"/>
              <a:gd name="connsiteY958" fmla="*/ 843539 h 4771892"/>
              <a:gd name="connsiteX959" fmla="*/ 1579698 w 4379653"/>
              <a:gd name="connsiteY959" fmla="*/ 842544 h 4771892"/>
              <a:gd name="connsiteX960" fmla="*/ 1578895 w 4379653"/>
              <a:gd name="connsiteY960" fmla="*/ 841096 h 4771892"/>
              <a:gd name="connsiteX961" fmla="*/ 1578227 w 4379653"/>
              <a:gd name="connsiteY961" fmla="*/ 839889 h 4771892"/>
              <a:gd name="connsiteX962" fmla="*/ 1578076 w 4379653"/>
              <a:gd name="connsiteY962" fmla="*/ 838710 h 4771892"/>
              <a:gd name="connsiteX963" fmla="*/ 1577892 w 4379653"/>
              <a:gd name="connsiteY963" fmla="*/ 835658 h 4771892"/>
              <a:gd name="connsiteX964" fmla="*/ 1578343 w 4379653"/>
              <a:gd name="connsiteY964" fmla="*/ 831938 h 4771892"/>
              <a:gd name="connsiteX965" fmla="*/ 1579177 w 4379653"/>
              <a:gd name="connsiteY965" fmla="*/ 828005 h 4771892"/>
              <a:gd name="connsiteX966" fmla="*/ 1580648 w 4379653"/>
              <a:gd name="connsiteY966" fmla="*/ 823404 h 4771892"/>
              <a:gd name="connsiteX967" fmla="*/ 1561697 w 4379653"/>
              <a:gd name="connsiteY967" fmla="*/ 827275 h 4771892"/>
              <a:gd name="connsiteX968" fmla="*/ 1551519 w 4379653"/>
              <a:gd name="connsiteY968" fmla="*/ 829758 h 4771892"/>
              <a:gd name="connsiteX969" fmla="*/ 1548160 w 4379653"/>
              <a:gd name="connsiteY969" fmla="*/ 830041 h 4771892"/>
              <a:gd name="connsiteX970" fmla="*/ 1544934 w 4379653"/>
              <a:gd name="connsiteY970" fmla="*/ 830566 h 4771892"/>
              <a:gd name="connsiteX971" fmla="*/ 1541559 w 4379653"/>
              <a:gd name="connsiteY971" fmla="*/ 829912 h 4771892"/>
              <a:gd name="connsiteX972" fmla="*/ 1537280 w 4379653"/>
              <a:gd name="connsiteY972" fmla="*/ 829443 h 4771892"/>
              <a:gd name="connsiteX973" fmla="*/ 1544700 w 4379653"/>
              <a:gd name="connsiteY973" fmla="*/ 824701 h 4771892"/>
              <a:gd name="connsiteX974" fmla="*/ 1550198 w 4379653"/>
              <a:gd name="connsiteY974" fmla="*/ 821025 h 4771892"/>
              <a:gd name="connsiteX975" fmla="*/ 1554927 w 4379653"/>
              <a:gd name="connsiteY975" fmla="*/ 817775 h 4771892"/>
              <a:gd name="connsiteX976" fmla="*/ 1559522 w 4379653"/>
              <a:gd name="connsiteY976" fmla="*/ 814283 h 4771892"/>
              <a:gd name="connsiteX977" fmla="*/ 1564118 w 4379653"/>
              <a:gd name="connsiteY977" fmla="*/ 810791 h 4771892"/>
              <a:gd name="connsiteX978" fmla="*/ 1568446 w 4379653"/>
              <a:gd name="connsiteY978" fmla="*/ 806816 h 4771892"/>
              <a:gd name="connsiteX979" fmla="*/ 1573793 w 4379653"/>
              <a:gd name="connsiteY979" fmla="*/ 801961 h 4771892"/>
              <a:gd name="connsiteX980" fmla="*/ 1565304 w 4379653"/>
              <a:gd name="connsiteY980" fmla="*/ 804770 h 4771892"/>
              <a:gd name="connsiteX981" fmla="*/ 1559003 w 4379653"/>
              <a:gd name="connsiteY981" fmla="*/ 806998 h 4771892"/>
              <a:gd name="connsiteX982" fmla="*/ 1551951 w 4379653"/>
              <a:gd name="connsiteY982" fmla="*/ 810589 h 4771892"/>
              <a:gd name="connsiteX983" fmla="*/ 1541440 w 4379653"/>
              <a:gd name="connsiteY983" fmla="*/ 816096 h 4771892"/>
              <a:gd name="connsiteX984" fmla="*/ 1541891 w 4379653"/>
              <a:gd name="connsiteY984" fmla="*/ 812375 h 4771892"/>
              <a:gd name="connsiteX985" fmla="*/ 1542091 w 4379653"/>
              <a:gd name="connsiteY985" fmla="*/ 809109 h 4771892"/>
              <a:gd name="connsiteX986" fmla="*/ 1541923 w 4379653"/>
              <a:gd name="connsiteY986" fmla="*/ 806994 h 4771892"/>
              <a:gd name="connsiteX987" fmla="*/ 1541372 w 4379653"/>
              <a:gd name="connsiteY987" fmla="*/ 805092 h 4771892"/>
              <a:gd name="connsiteX988" fmla="*/ 1539098 w 4379653"/>
              <a:gd name="connsiteY988" fmla="*/ 800987 h 4771892"/>
              <a:gd name="connsiteX989" fmla="*/ 1534836 w 4379653"/>
              <a:gd name="connsiteY989" fmla="*/ 794198 h 4771892"/>
              <a:gd name="connsiteX990" fmla="*/ 1541237 w 4379653"/>
              <a:gd name="connsiteY990" fmla="*/ 790337 h 4771892"/>
              <a:gd name="connsiteX991" fmla="*/ 1545715 w 4379653"/>
              <a:gd name="connsiteY991" fmla="*/ 787541 h 4771892"/>
              <a:gd name="connsiteX992" fmla="*/ 1549041 w 4379653"/>
              <a:gd name="connsiteY992" fmla="*/ 785384 h 4771892"/>
              <a:gd name="connsiteX993" fmla="*/ 1550694 w 4379653"/>
              <a:gd name="connsiteY993" fmla="*/ 783837 h 4771892"/>
              <a:gd name="connsiteX994" fmla="*/ 1551965 w 4379653"/>
              <a:gd name="connsiteY994" fmla="*/ 782502 h 4771892"/>
              <a:gd name="connsiteX995" fmla="*/ 1552081 w 4379653"/>
              <a:gd name="connsiteY995" fmla="*/ 781806 h 4771892"/>
              <a:gd name="connsiteX996" fmla="*/ 1551931 w 4379653"/>
              <a:gd name="connsiteY996" fmla="*/ 780627 h 4771892"/>
              <a:gd name="connsiteX997" fmla="*/ 1551279 w 4379653"/>
              <a:gd name="connsiteY997" fmla="*/ 780358 h 4771892"/>
              <a:gd name="connsiteX998" fmla="*/ 1550878 w 4379653"/>
              <a:gd name="connsiteY998" fmla="*/ 779633 h 4771892"/>
              <a:gd name="connsiteX999" fmla="*/ 1550610 w 4379653"/>
              <a:gd name="connsiteY999" fmla="*/ 779151 h 4771892"/>
              <a:gd name="connsiteX1000" fmla="*/ 1550460 w 4379653"/>
              <a:gd name="connsiteY1000" fmla="*/ 777972 h 4771892"/>
              <a:gd name="connsiteX1001" fmla="*/ 1551346 w 4379653"/>
              <a:gd name="connsiteY1001" fmla="*/ 776850 h 4771892"/>
              <a:gd name="connsiteX1002" fmla="*/ 1552866 w 4379653"/>
              <a:gd name="connsiteY1002" fmla="*/ 775061 h 4771892"/>
              <a:gd name="connsiteX1003" fmla="*/ 1555674 w 4379653"/>
              <a:gd name="connsiteY1003" fmla="*/ 772876 h 4771892"/>
              <a:gd name="connsiteX1004" fmla="*/ 1560018 w 4379653"/>
              <a:gd name="connsiteY1004" fmla="*/ 769838 h 4771892"/>
              <a:gd name="connsiteX1005" fmla="*/ 1565650 w 4379653"/>
              <a:gd name="connsiteY1005" fmla="*/ 766404 h 4771892"/>
              <a:gd name="connsiteX1006" fmla="*/ 1569778 w 4379653"/>
              <a:gd name="connsiteY1006" fmla="*/ 772950 h 4771892"/>
              <a:gd name="connsiteX1007" fmla="*/ 1570582 w 4379653"/>
              <a:gd name="connsiteY1007" fmla="*/ 774399 h 4771892"/>
              <a:gd name="connsiteX1008" fmla="*/ 1570832 w 4379653"/>
              <a:gd name="connsiteY1008" fmla="*/ 773944 h 4771892"/>
              <a:gd name="connsiteX1009" fmla="*/ 1572101 w 4379653"/>
              <a:gd name="connsiteY1009" fmla="*/ 772610 h 4771892"/>
              <a:gd name="connsiteX1010" fmla="*/ 1573255 w 4379653"/>
              <a:gd name="connsiteY1010" fmla="*/ 771971 h 4771892"/>
              <a:gd name="connsiteX1011" fmla="*/ 1574408 w 4379653"/>
              <a:gd name="connsiteY1011" fmla="*/ 771332 h 4771892"/>
              <a:gd name="connsiteX1012" fmla="*/ 1576848 w 4379653"/>
              <a:gd name="connsiteY1012" fmla="*/ 770297 h 4771892"/>
              <a:gd name="connsiteX1013" fmla="*/ 1579421 w 4379653"/>
              <a:gd name="connsiteY1013" fmla="*/ 769502 h 4771892"/>
              <a:gd name="connsiteX1014" fmla="*/ 1579838 w 4379653"/>
              <a:gd name="connsiteY1014" fmla="*/ 763907 h 4771892"/>
              <a:gd name="connsiteX1015" fmla="*/ 1579788 w 4379653"/>
              <a:gd name="connsiteY1015" fmla="*/ 761096 h 4771892"/>
              <a:gd name="connsiteX1016" fmla="*/ 1579387 w 4379653"/>
              <a:gd name="connsiteY1016" fmla="*/ 760371 h 4771892"/>
              <a:gd name="connsiteX1017" fmla="*/ 1579119 w 4379653"/>
              <a:gd name="connsiteY1017" fmla="*/ 759888 h 4771892"/>
              <a:gd name="connsiteX1018" fmla="*/ 1578601 w 4379653"/>
              <a:gd name="connsiteY1018" fmla="*/ 759860 h 4771892"/>
              <a:gd name="connsiteX1019" fmla="*/ 1578216 w 4379653"/>
              <a:gd name="connsiteY1019" fmla="*/ 760073 h 4771892"/>
              <a:gd name="connsiteX1020" fmla="*/ 1577315 w 4379653"/>
              <a:gd name="connsiteY1020" fmla="*/ 760257 h 4771892"/>
              <a:gd name="connsiteX1021" fmla="*/ 1576395 w 4379653"/>
              <a:gd name="connsiteY1021" fmla="*/ 759505 h 4771892"/>
              <a:gd name="connsiteX1022" fmla="*/ 1576228 w 4379653"/>
              <a:gd name="connsiteY1022" fmla="*/ 757389 h 4771892"/>
              <a:gd name="connsiteX1023" fmla="*/ 1576026 w 4379653"/>
              <a:gd name="connsiteY1023" fmla="*/ 753399 h 4771892"/>
              <a:gd name="connsiteX1024" fmla="*/ 1582578 w 4379653"/>
              <a:gd name="connsiteY1024" fmla="*/ 750717 h 4771892"/>
              <a:gd name="connsiteX1025" fmla="*/ 1587207 w 4379653"/>
              <a:gd name="connsiteY1025" fmla="*/ 749099 h 4771892"/>
              <a:gd name="connsiteX1026" fmla="*/ 1592220 w 4379653"/>
              <a:gd name="connsiteY1026" fmla="*/ 747269 h 4771892"/>
              <a:gd name="connsiteX1027" fmla="*/ 1599790 w 4379653"/>
              <a:gd name="connsiteY1027" fmla="*/ 743707 h 4771892"/>
              <a:gd name="connsiteX1028" fmla="*/ 1597919 w 4379653"/>
              <a:gd name="connsiteY1028" fmla="*/ 747582 h 4771892"/>
              <a:gd name="connsiteX1029" fmla="*/ 1596549 w 4379653"/>
              <a:gd name="connsiteY1029" fmla="*/ 750550 h 4771892"/>
              <a:gd name="connsiteX1030" fmla="*/ 1595028 w 4379653"/>
              <a:gd name="connsiteY1030" fmla="*/ 752339 h 4771892"/>
              <a:gd name="connsiteX1031" fmla="*/ 1594143 w 4379653"/>
              <a:gd name="connsiteY1031" fmla="*/ 753460 h 4771892"/>
              <a:gd name="connsiteX1032" fmla="*/ 1593507 w 4379653"/>
              <a:gd name="connsiteY1032" fmla="*/ 754127 h 4771892"/>
              <a:gd name="connsiteX1033" fmla="*/ 1593525 w 4379653"/>
              <a:gd name="connsiteY1033" fmla="*/ 755064 h 4771892"/>
              <a:gd name="connsiteX1034" fmla="*/ 1593926 w 4379653"/>
              <a:gd name="connsiteY1034" fmla="*/ 755789 h 4771892"/>
              <a:gd name="connsiteX1035" fmla="*/ 1595497 w 4379653"/>
              <a:gd name="connsiteY1035" fmla="*/ 756811 h 4771892"/>
              <a:gd name="connsiteX1036" fmla="*/ 1596416 w 4379653"/>
              <a:gd name="connsiteY1036" fmla="*/ 757564 h 4771892"/>
              <a:gd name="connsiteX1037" fmla="*/ 1597202 w 4379653"/>
              <a:gd name="connsiteY1037" fmla="*/ 758075 h 4771892"/>
              <a:gd name="connsiteX1038" fmla="*/ 1598238 w 4379653"/>
              <a:gd name="connsiteY1038" fmla="*/ 758133 h 4771892"/>
              <a:gd name="connsiteX1039" fmla="*/ 1599140 w 4379653"/>
              <a:gd name="connsiteY1039" fmla="*/ 757948 h 4771892"/>
              <a:gd name="connsiteX1040" fmla="*/ 1601196 w 4379653"/>
              <a:gd name="connsiteY1040" fmla="*/ 757125 h 4771892"/>
              <a:gd name="connsiteX1041" fmla="*/ 1602984 w 4379653"/>
              <a:gd name="connsiteY1041" fmla="*/ 755819 h 4771892"/>
              <a:gd name="connsiteX1042" fmla="*/ 1604889 w 4379653"/>
              <a:gd name="connsiteY1042" fmla="*/ 753818 h 4771892"/>
              <a:gd name="connsiteX1043" fmla="*/ 1606276 w 4379653"/>
              <a:gd name="connsiteY1043" fmla="*/ 751788 h 4771892"/>
              <a:gd name="connsiteX1044" fmla="*/ 1607011 w 4379653"/>
              <a:gd name="connsiteY1044" fmla="*/ 749487 h 4771892"/>
              <a:gd name="connsiteX1045" fmla="*/ 1607746 w 4379653"/>
              <a:gd name="connsiteY1045" fmla="*/ 747187 h 4771892"/>
              <a:gd name="connsiteX1046" fmla="*/ 1607445 w 4379653"/>
              <a:gd name="connsiteY1046" fmla="*/ 744831 h 4771892"/>
              <a:gd name="connsiteX1047" fmla="*/ 1606759 w 4379653"/>
              <a:gd name="connsiteY1047" fmla="*/ 742686 h 4771892"/>
              <a:gd name="connsiteX1048" fmla="*/ 1606358 w 4379653"/>
              <a:gd name="connsiteY1048" fmla="*/ 741962 h 4771892"/>
              <a:gd name="connsiteX1049" fmla="*/ 1605439 w 4379653"/>
              <a:gd name="connsiteY1049" fmla="*/ 741209 h 4771892"/>
              <a:gd name="connsiteX1050" fmla="*/ 1604654 w 4379653"/>
              <a:gd name="connsiteY1050" fmla="*/ 740698 h 4771892"/>
              <a:gd name="connsiteX1051" fmla="*/ 1603350 w 4379653"/>
              <a:gd name="connsiteY1051" fmla="*/ 740158 h 4771892"/>
              <a:gd name="connsiteX1052" fmla="*/ 1601411 w 4379653"/>
              <a:gd name="connsiteY1052" fmla="*/ 740285 h 4771892"/>
              <a:gd name="connsiteX1053" fmla="*/ 1599857 w 4379653"/>
              <a:gd name="connsiteY1053" fmla="*/ 740200 h 4771892"/>
              <a:gd name="connsiteX1054" fmla="*/ 1597918 w 4379653"/>
              <a:gd name="connsiteY1054" fmla="*/ 740327 h 4771892"/>
              <a:gd name="connsiteX1055" fmla="*/ 1595211 w 4379653"/>
              <a:gd name="connsiteY1055" fmla="*/ 740880 h 4771892"/>
              <a:gd name="connsiteX1056" fmla="*/ 1593021 w 4379653"/>
              <a:gd name="connsiteY1056" fmla="*/ 741462 h 4771892"/>
              <a:gd name="connsiteX1057" fmla="*/ 1590064 w 4379653"/>
              <a:gd name="connsiteY1057" fmla="*/ 742469 h 4771892"/>
              <a:gd name="connsiteX1058" fmla="*/ 1586856 w 4379653"/>
              <a:gd name="connsiteY1058" fmla="*/ 743931 h 4771892"/>
              <a:gd name="connsiteX1059" fmla="*/ 1583262 w 4379653"/>
              <a:gd name="connsiteY1059" fmla="*/ 745605 h 4771892"/>
              <a:gd name="connsiteX1060" fmla="*/ 1583078 w 4379653"/>
              <a:gd name="connsiteY1060" fmla="*/ 742552 h 4771892"/>
              <a:gd name="connsiteX1061" fmla="*/ 1583028 w 4379653"/>
              <a:gd name="connsiteY1061" fmla="*/ 739740 h 4771892"/>
              <a:gd name="connsiteX1062" fmla="*/ 1583629 w 4379653"/>
              <a:gd name="connsiteY1062" fmla="*/ 737199 h 4771892"/>
              <a:gd name="connsiteX1063" fmla="*/ 1583846 w 4379653"/>
              <a:gd name="connsiteY1063" fmla="*/ 734870 h 4771892"/>
              <a:gd name="connsiteX1064" fmla="*/ 1585333 w 4379653"/>
              <a:gd name="connsiteY1064" fmla="*/ 731208 h 4771892"/>
              <a:gd name="connsiteX1065" fmla="*/ 1586051 w 4379653"/>
              <a:gd name="connsiteY1065" fmla="*/ 727970 h 4771892"/>
              <a:gd name="connsiteX1066" fmla="*/ 1586151 w 4379653"/>
              <a:gd name="connsiteY1066" fmla="*/ 726338 h 4771892"/>
              <a:gd name="connsiteX1067" fmla="*/ 1585867 w 4379653"/>
              <a:gd name="connsiteY1067" fmla="*/ 724917 h 4771892"/>
              <a:gd name="connsiteX1068" fmla="*/ 1585582 w 4379653"/>
              <a:gd name="connsiteY1068" fmla="*/ 723497 h 4771892"/>
              <a:gd name="connsiteX1069" fmla="*/ 1584646 w 4379653"/>
              <a:gd name="connsiteY1069" fmla="*/ 721807 h 4771892"/>
              <a:gd name="connsiteX1070" fmla="*/ 1583443 w 4379653"/>
              <a:gd name="connsiteY1070" fmla="*/ 719634 h 4771892"/>
              <a:gd name="connsiteX1071" fmla="*/ 1581989 w 4379653"/>
              <a:gd name="connsiteY1071" fmla="*/ 717916 h 4771892"/>
              <a:gd name="connsiteX1072" fmla="*/ 1579615 w 4379653"/>
              <a:gd name="connsiteY1072" fmla="*/ 715444 h 4771892"/>
              <a:gd name="connsiteX1073" fmla="*/ 1577108 w 4379653"/>
              <a:gd name="connsiteY1073" fmla="*/ 712732 h 4771892"/>
              <a:gd name="connsiteX1074" fmla="*/ 1541363 w 4379653"/>
              <a:gd name="connsiteY1074" fmla="*/ 732531 h 4771892"/>
              <a:gd name="connsiteX1075" fmla="*/ 1543618 w 4379653"/>
              <a:gd name="connsiteY1075" fmla="*/ 728442 h 4771892"/>
              <a:gd name="connsiteX1076" fmla="*/ 1545641 w 4379653"/>
              <a:gd name="connsiteY1076" fmla="*/ 725745 h 4771892"/>
              <a:gd name="connsiteX1077" fmla="*/ 1546124 w 4379653"/>
              <a:gd name="connsiteY1077" fmla="*/ 723899 h 4771892"/>
              <a:gd name="connsiteX1078" fmla="*/ 1545975 w 4379653"/>
              <a:gd name="connsiteY1078" fmla="*/ 722721 h 4771892"/>
              <a:gd name="connsiteX1079" fmla="*/ 1543601 w 4379653"/>
              <a:gd name="connsiteY1079" fmla="*/ 720249 h 4771892"/>
              <a:gd name="connsiteX1080" fmla="*/ 1537835 w 4379653"/>
              <a:gd name="connsiteY1080" fmla="*/ 716187 h 4771892"/>
              <a:gd name="connsiteX1081" fmla="*/ 1543349 w 4379653"/>
              <a:gd name="connsiteY1081" fmla="*/ 713448 h 4771892"/>
              <a:gd name="connsiteX1082" fmla="*/ 1547711 w 4379653"/>
              <a:gd name="connsiteY1082" fmla="*/ 711347 h 4771892"/>
              <a:gd name="connsiteX1083" fmla="*/ 1551304 w 4379653"/>
              <a:gd name="connsiteY1083" fmla="*/ 709672 h 4771892"/>
              <a:gd name="connsiteX1084" fmla="*/ 1554780 w 4379653"/>
              <a:gd name="connsiteY1084" fmla="*/ 708694 h 4771892"/>
              <a:gd name="connsiteX1085" fmla="*/ 1558775 w 4379653"/>
              <a:gd name="connsiteY1085" fmla="*/ 707743 h 4771892"/>
              <a:gd name="connsiteX1086" fmla="*/ 1562518 w 4379653"/>
              <a:gd name="connsiteY1086" fmla="*/ 707247 h 4771892"/>
              <a:gd name="connsiteX1087" fmla="*/ 1566010 w 4379653"/>
              <a:gd name="connsiteY1087" fmla="*/ 707206 h 4771892"/>
              <a:gd name="connsiteX1088" fmla="*/ 1570523 w 4379653"/>
              <a:gd name="connsiteY1088" fmla="*/ 706284 h 4771892"/>
              <a:gd name="connsiteX1089" fmla="*/ 1573748 w 4379653"/>
              <a:gd name="connsiteY1089" fmla="*/ 705759 h 4771892"/>
              <a:gd name="connsiteX1090" fmla="*/ 1577475 w 4379653"/>
              <a:gd name="connsiteY1090" fmla="*/ 704326 h 4771892"/>
              <a:gd name="connsiteX1091" fmla="*/ 1581836 w 4379653"/>
              <a:gd name="connsiteY1091" fmla="*/ 702226 h 4771892"/>
              <a:gd name="connsiteX1092" fmla="*/ 1587100 w 4379653"/>
              <a:gd name="connsiteY1092" fmla="*/ 699941 h 4771892"/>
              <a:gd name="connsiteX1093" fmla="*/ 1584776 w 4379653"/>
              <a:gd name="connsiteY1093" fmla="*/ 693025 h 4771892"/>
              <a:gd name="connsiteX1094" fmla="*/ 1583639 w 4379653"/>
              <a:gd name="connsiteY1094" fmla="*/ 687344 h 4771892"/>
              <a:gd name="connsiteX1095" fmla="*/ 1583438 w 4379653"/>
              <a:gd name="connsiteY1095" fmla="*/ 683354 h 4771892"/>
              <a:gd name="connsiteX1096" fmla="*/ 1582602 w 4379653"/>
              <a:gd name="connsiteY1096" fmla="*/ 680031 h 4771892"/>
              <a:gd name="connsiteX1097" fmla="*/ 1581934 w 4379653"/>
              <a:gd name="connsiteY1097" fmla="*/ 678825 h 4771892"/>
              <a:gd name="connsiteX1098" fmla="*/ 1580881 w 4379653"/>
              <a:gd name="connsiteY1098" fmla="*/ 677830 h 4771892"/>
              <a:gd name="connsiteX1099" fmla="*/ 1579560 w 4379653"/>
              <a:gd name="connsiteY1099" fmla="*/ 676354 h 4771892"/>
              <a:gd name="connsiteX1100" fmla="*/ 1577337 w 4379653"/>
              <a:gd name="connsiteY1100" fmla="*/ 675061 h 4771892"/>
              <a:gd name="connsiteX1101" fmla="*/ 1572240 w 4379653"/>
              <a:gd name="connsiteY1101" fmla="*/ 672205 h 4771892"/>
              <a:gd name="connsiteX1102" fmla="*/ 1564284 w 4379653"/>
              <a:gd name="connsiteY1102" fmla="*/ 668724 h 4771892"/>
              <a:gd name="connsiteX1103" fmla="*/ 1566072 w 4379653"/>
              <a:gd name="connsiteY1103" fmla="*/ 667418 h 4771892"/>
              <a:gd name="connsiteX1104" fmla="*/ 1568361 w 4379653"/>
              <a:gd name="connsiteY1104" fmla="*/ 665204 h 4771892"/>
              <a:gd name="connsiteX1105" fmla="*/ 1569498 w 4379653"/>
              <a:gd name="connsiteY1105" fmla="*/ 663628 h 4771892"/>
              <a:gd name="connsiteX1106" fmla="*/ 1571402 w 4379653"/>
              <a:gd name="connsiteY1106" fmla="*/ 661626 h 4771892"/>
              <a:gd name="connsiteX1107" fmla="*/ 1573275 w 4379653"/>
              <a:gd name="connsiteY1107" fmla="*/ 657750 h 4771892"/>
              <a:gd name="connsiteX1108" fmla="*/ 1575280 w 4379653"/>
              <a:gd name="connsiteY1108" fmla="*/ 654116 h 4771892"/>
              <a:gd name="connsiteX1109" fmla="*/ 1576115 w 4379653"/>
              <a:gd name="connsiteY1109" fmla="*/ 650183 h 4771892"/>
              <a:gd name="connsiteX1110" fmla="*/ 1576949 w 4379653"/>
              <a:gd name="connsiteY1110" fmla="*/ 646250 h 4771892"/>
              <a:gd name="connsiteX1111" fmla="*/ 1577400 w 4379653"/>
              <a:gd name="connsiteY1111" fmla="*/ 642529 h 4771892"/>
              <a:gd name="connsiteX1112" fmla="*/ 1577717 w 4379653"/>
              <a:gd name="connsiteY1112" fmla="*/ 638567 h 4771892"/>
              <a:gd name="connsiteX1113" fmla="*/ 1578168 w 4379653"/>
              <a:gd name="connsiteY1113" fmla="*/ 634847 h 4771892"/>
              <a:gd name="connsiteX1114" fmla="*/ 1578368 w 4379653"/>
              <a:gd name="connsiteY1114" fmla="*/ 631582 h 4771892"/>
              <a:gd name="connsiteX1115" fmla="*/ 1579086 w 4379653"/>
              <a:gd name="connsiteY1115" fmla="*/ 628345 h 4771892"/>
              <a:gd name="connsiteX1116" fmla="*/ 1579805 w 4379653"/>
              <a:gd name="connsiteY1116" fmla="*/ 625107 h 4771892"/>
              <a:gd name="connsiteX1117" fmla="*/ 1581693 w 4379653"/>
              <a:gd name="connsiteY1117" fmla="*/ 622168 h 4771892"/>
              <a:gd name="connsiteX1118" fmla="*/ 1583197 w 4379653"/>
              <a:gd name="connsiteY1118" fmla="*/ 619443 h 4771892"/>
              <a:gd name="connsiteX1119" fmla="*/ 1584467 w 4379653"/>
              <a:gd name="connsiteY1119" fmla="*/ 618108 h 4771892"/>
              <a:gd name="connsiteX1120" fmla="*/ 1585870 w 4379653"/>
              <a:gd name="connsiteY1120" fmla="*/ 617015 h 4771892"/>
              <a:gd name="connsiteX1121" fmla="*/ 1587023 w 4379653"/>
              <a:gd name="connsiteY1121" fmla="*/ 616376 h 4771892"/>
              <a:gd name="connsiteX1122" fmla="*/ 1589330 w 4379653"/>
              <a:gd name="connsiteY1122" fmla="*/ 615099 h 4771892"/>
              <a:gd name="connsiteX1123" fmla="*/ 1625776 w 4379653"/>
              <a:gd name="connsiteY1123" fmla="*/ 591125 h 4771892"/>
              <a:gd name="connsiteX1124" fmla="*/ 1612708 w 4379653"/>
              <a:gd name="connsiteY1124" fmla="*/ 598363 h 4771892"/>
              <a:gd name="connsiteX1125" fmla="*/ 1602832 w 4379653"/>
              <a:gd name="connsiteY1125" fmla="*/ 603203 h 4771892"/>
              <a:gd name="connsiteX1126" fmla="*/ 1598336 w 4379653"/>
              <a:gd name="connsiteY1126" fmla="*/ 605062 h 4771892"/>
              <a:gd name="connsiteX1127" fmla="*/ 1594609 w 4379653"/>
              <a:gd name="connsiteY1127" fmla="*/ 606495 h 4771892"/>
              <a:gd name="connsiteX1128" fmla="*/ 1591768 w 4379653"/>
              <a:gd name="connsiteY1128" fmla="*/ 606807 h 4771892"/>
              <a:gd name="connsiteX1129" fmla="*/ 1588928 w 4379653"/>
              <a:gd name="connsiteY1129" fmla="*/ 607118 h 4771892"/>
              <a:gd name="connsiteX1130" fmla="*/ 1586587 w 4379653"/>
              <a:gd name="connsiteY1130" fmla="*/ 606521 h 4771892"/>
              <a:gd name="connsiteX1131" fmla="*/ 1584632 w 4379653"/>
              <a:gd name="connsiteY1131" fmla="*/ 605711 h 4771892"/>
              <a:gd name="connsiteX1132" fmla="*/ 1582410 w 4379653"/>
              <a:gd name="connsiteY1132" fmla="*/ 604419 h 4771892"/>
              <a:gd name="connsiteX1133" fmla="*/ 1581340 w 4379653"/>
              <a:gd name="connsiteY1133" fmla="*/ 602488 h 4771892"/>
              <a:gd name="connsiteX1134" fmla="*/ 1580003 w 4379653"/>
              <a:gd name="connsiteY1134" fmla="*/ 600073 h 4771892"/>
              <a:gd name="connsiteX1135" fmla="*/ 1579551 w 4379653"/>
              <a:gd name="connsiteY1135" fmla="*/ 596538 h 4771892"/>
              <a:gd name="connsiteX1136" fmla="*/ 1578581 w 4379653"/>
              <a:gd name="connsiteY1136" fmla="*/ 592973 h 4771892"/>
              <a:gd name="connsiteX1137" fmla="*/ 1577728 w 4379653"/>
              <a:gd name="connsiteY1137" fmla="*/ 588713 h 4771892"/>
              <a:gd name="connsiteX1138" fmla="*/ 1570860 w 4379653"/>
              <a:gd name="connsiteY1138" fmla="*/ 595357 h 4771892"/>
              <a:gd name="connsiteX1139" fmla="*/ 1564109 w 4379653"/>
              <a:gd name="connsiteY1139" fmla="*/ 601305 h 4771892"/>
              <a:gd name="connsiteX1140" fmla="*/ 1560282 w 4379653"/>
              <a:gd name="connsiteY1140" fmla="*/ 604371 h 4771892"/>
              <a:gd name="connsiteX1141" fmla="*/ 1555938 w 4379653"/>
              <a:gd name="connsiteY1141" fmla="*/ 607408 h 4771892"/>
              <a:gd name="connsiteX1142" fmla="*/ 1551209 w 4379653"/>
              <a:gd name="connsiteY1142" fmla="*/ 610659 h 4771892"/>
              <a:gd name="connsiteX1143" fmla="*/ 1545577 w 4379653"/>
              <a:gd name="connsiteY1143" fmla="*/ 614094 h 4771892"/>
              <a:gd name="connsiteX1144" fmla="*/ 1544673 w 4379653"/>
              <a:gd name="connsiteY1144" fmla="*/ 607022 h 4771892"/>
              <a:gd name="connsiteX1145" fmla="*/ 1544957 w 4379653"/>
              <a:gd name="connsiteY1145" fmla="*/ 601187 h 4771892"/>
              <a:gd name="connsiteX1146" fmla="*/ 1545308 w 4379653"/>
              <a:gd name="connsiteY1146" fmla="*/ 599100 h 4771892"/>
              <a:gd name="connsiteX1147" fmla="*/ 1545658 w 4379653"/>
              <a:gd name="connsiteY1147" fmla="*/ 597011 h 4771892"/>
              <a:gd name="connsiteX1148" fmla="*/ 1547045 w 4379653"/>
              <a:gd name="connsiteY1148" fmla="*/ 594982 h 4771892"/>
              <a:gd name="connsiteX1149" fmla="*/ 1548048 w 4379653"/>
              <a:gd name="connsiteY1149" fmla="*/ 593164 h 4771892"/>
              <a:gd name="connsiteX1150" fmla="*/ 1549318 w 4379653"/>
              <a:gd name="connsiteY1150" fmla="*/ 591830 h 4771892"/>
              <a:gd name="connsiteX1151" fmla="*/ 1551222 w 4379653"/>
              <a:gd name="connsiteY1151" fmla="*/ 589829 h 4771892"/>
              <a:gd name="connsiteX1152" fmla="*/ 1553010 w 4379653"/>
              <a:gd name="connsiteY1152" fmla="*/ 588523 h 4771892"/>
              <a:gd name="connsiteX1153" fmla="*/ 1555568 w 4379653"/>
              <a:gd name="connsiteY1153" fmla="*/ 586791 h 4771892"/>
              <a:gd name="connsiteX1154" fmla="*/ 1560814 w 4379653"/>
              <a:gd name="connsiteY1154" fmla="*/ 583569 h 4771892"/>
              <a:gd name="connsiteX1155" fmla="*/ 1566964 w 4379653"/>
              <a:gd name="connsiteY1155" fmla="*/ 580163 h 4771892"/>
              <a:gd name="connsiteX1156" fmla="*/ 1564341 w 4379653"/>
              <a:gd name="connsiteY1156" fmla="*/ 585402 h 4771892"/>
              <a:gd name="connsiteX1157" fmla="*/ 1561200 w 4379653"/>
              <a:gd name="connsiteY1157" fmla="*/ 590611 h 4771892"/>
              <a:gd name="connsiteX1158" fmla="*/ 1566213 w 4379653"/>
              <a:gd name="connsiteY1158" fmla="*/ 588781 h 4771892"/>
              <a:gd name="connsiteX1159" fmla="*/ 1569421 w 4379653"/>
              <a:gd name="connsiteY1159" fmla="*/ 587319 h 4771892"/>
              <a:gd name="connsiteX1160" fmla="*/ 1571995 w 4379653"/>
              <a:gd name="connsiteY1160" fmla="*/ 586525 h 4771892"/>
              <a:gd name="connsiteX1161" fmla="*/ 1576257 w 4379653"/>
              <a:gd name="connsiteY1161" fmla="*/ 586057 h 4771892"/>
              <a:gd name="connsiteX1162" fmla="*/ 1578478 w 4379653"/>
              <a:gd name="connsiteY1162" fmla="*/ 572838 h 4771892"/>
              <a:gd name="connsiteX1163" fmla="*/ 1579480 w 4379653"/>
              <a:gd name="connsiteY1163" fmla="*/ 563765 h 4771892"/>
              <a:gd name="connsiteX1164" fmla="*/ 1579245 w 4379653"/>
              <a:gd name="connsiteY1164" fmla="*/ 557900 h 4771892"/>
              <a:gd name="connsiteX1165" fmla="*/ 1579312 w 4379653"/>
              <a:gd name="connsiteY1165" fmla="*/ 554393 h 4771892"/>
              <a:gd name="connsiteX1166" fmla="*/ 1579679 w 4379653"/>
              <a:gd name="connsiteY1166" fmla="*/ 553244 h 4771892"/>
              <a:gd name="connsiteX1167" fmla="*/ 1580180 w 4379653"/>
              <a:gd name="connsiteY1167" fmla="*/ 552335 h 4771892"/>
              <a:gd name="connsiteX1168" fmla="*/ 1581333 w 4379653"/>
              <a:gd name="connsiteY1168" fmla="*/ 551695 h 4771892"/>
              <a:gd name="connsiteX1169" fmla="*/ 1582486 w 4379653"/>
              <a:gd name="connsiteY1169" fmla="*/ 551058 h 4771892"/>
              <a:gd name="connsiteX1170" fmla="*/ 1587116 w 4379653"/>
              <a:gd name="connsiteY1170" fmla="*/ 549440 h 4771892"/>
              <a:gd name="connsiteX1171" fmla="*/ 1595087 w 4379653"/>
              <a:gd name="connsiteY1171" fmla="*/ 546601 h 4771892"/>
              <a:gd name="connsiteX1172" fmla="*/ 1591945 w 4379653"/>
              <a:gd name="connsiteY1172" fmla="*/ 544556 h 4771892"/>
              <a:gd name="connsiteX1173" fmla="*/ 1589338 w 4379653"/>
              <a:gd name="connsiteY1173" fmla="*/ 543476 h 4771892"/>
              <a:gd name="connsiteX1174" fmla="*/ 1587650 w 4379653"/>
              <a:gd name="connsiteY1174" fmla="*/ 543149 h 4771892"/>
              <a:gd name="connsiteX1175" fmla="*/ 1585060 w 4379653"/>
              <a:gd name="connsiteY1175" fmla="*/ 543007 h 4771892"/>
              <a:gd name="connsiteX1176" fmla="*/ 1583120 w 4379653"/>
              <a:gd name="connsiteY1176" fmla="*/ 543134 h 4771892"/>
              <a:gd name="connsiteX1177" fmla="*/ 1580915 w 4379653"/>
              <a:gd name="connsiteY1177" fmla="*/ 542778 h 4771892"/>
              <a:gd name="connsiteX1178" fmla="*/ 1577538 w 4379653"/>
              <a:gd name="connsiteY1178" fmla="*/ 542124 h 4771892"/>
              <a:gd name="connsiteX1179" fmla="*/ 1573879 w 4379653"/>
              <a:gd name="connsiteY1179" fmla="*/ 540050 h 4771892"/>
              <a:gd name="connsiteX1180" fmla="*/ 1576401 w 4379653"/>
              <a:gd name="connsiteY1180" fmla="*/ 536444 h 4771892"/>
              <a:gd name="connsiteX1181" fmla="*/ 1578156 w 4379653"/>
              <a:gd name="connsiteY1181" fmla="*/ 533264 h 4771892"/>
              <a:gd name="connsiteX1182" fmla="*/ 1579642 w 4379653"/>
              <a:gd name="connsiteY1182" fmla="*/ 529601 h 4771892"/>
              <a:gd name="connsiteX1183" fmla="*/ 1580746 w 4379653"/>
              <a:gd name="connsiteY1183" fmla="*/ 526151 h 4771892"/>
              <a:gd name="connsiteX1184" fmla="*/ 1581848 w 4379653"/>
              <a:gd name="connsiteY1184" fmla="*/ 522701 h 4771892"/>
              <a:gd name="connsiteX1185" fmla="*/ 1582048 w 4379653"/>
              <a:gd name="connsiteY1185" fmla="*/ 519435 h 4771892"/>
              <a:gd name="connsiteX1186" fmla="*/ 1581730 w 4379653"/>
              <a:gd name="connsiteY1186" fmla="*/ 516141 h 4771892"/>
              <a:gd name="connsiteX1187" fmla="*/ 1581028 w 4379653"/>
              <a:gd name="connsiteY1187" fmla="*/ 513059 h 4771892"/>
              <a:gd name="connsiteX1188" fmla="*/ 1580175 w 4379653"/>
              <a:gd name="connsiteY1188" fmla="*/ 508799 h 4771892"/>
              <a:gd name="connsiteX1189" fmla="*/ 1578436 w 4379653"/>
              <a:gd name="connsiteY1189" fmla="*/ 505660 h 4771892"/>
              <a:gd name="connsiteX1190" fmla="*/ 1576715 w 4379653"/>
              <a:gd name="connsiteY1190" fmla="*/ 503459 h 4771892"/>
              <a:gd name="connsiteX1191" fmla="*/ 1574492 w 4379653"/>
              <a:gd name="connsiteY1191" fmla="*/ 502166 h 4771892"/>
              <a:gd name="connsiteX1192" fmla="*/ 1569278 w 4379653"/>
              <a:gd name="connsiteY1192" fmla="*/ 500006 h 4771892"/>
              <a:gd name="connsiteX1193" fmla="*/ 1562659 w 4379653"/>
              <a:gd name="connsiteY1193" fmla="*/ 498940 h 4771892"/>
              <a:gd name="connsiteX1194" fmla="*/ 1568659 w 4379653"/>
              <a:gd name="connsiteY1194" fmla="*/ 494355 h 4771892"/>
              <a:gd name="connsiteX1195" fmla="*/ 1574022 w 4379653"/>
              <a:gd name="connsiteY1195" fmla="*/ 490437 h 4771892"/>
              <a:gd name="connsiteX1196" fmla="*/ 1579771 w 4379653"/>
              <a:gd name="connsiteY1196" fmla="*/ 486307 h 4771892"/>
              <a:gd name="connsiteX1197" fmla="*/ 1587575 w 4379653"/>
              <a:gd name="connsiteY1197" fmla="*/ 481353 h 4771892"/>
              <a:gd name="connsiteX1198" fmla="*/ 1584499 w 4379653"/>
              <a:gd name="connsiteY1198" fmla="*/ 475800 h 4771892"/>
              <a:gd name="connsiteX1199" fmla="*/ 1574506 w 4379653"/>
              <a:gd name="connsiteY1199" fmla="*/ 481335 h 4771892"/>
              <a:gd name="connsiteX1200" fmla="*/ 1571816 w 4379653"/>
              <a:gd name="connsiteY1200" fmla="*/ 482825 h 4771892"/>
              <a:gd name="connsiteX1201" fmla="*/ 1569994 w 4379653"/>
              <a:gd name="connsiteY1201" fmla="*/ 482258 h 4771892"/>
              <a:gd name="connsiteX1202" fmla="*/ 1564261 w 4379653"/>
              <a:gd name="connsiteY1202" fmla="*/ 480070 h 4771892"/>
              <a:gd name="connsiteX1203" fmla="*/ 1568823 w 4379653"/>
              <a:gd name="connsiteY1203" fmla="*/ 474703 h 4771892"/>
              <a:gd name="connsiteX1204" fmla="*/ 1572750 w 4379653"/>
              <a:gd name="connsiteY1204" fmla="*/ 470004 h 4771892"/>
              <a:gd name="connsiteX1205" fmla="*/ 1575524 w 4379653"/>
              <a:gd name="connsiteY1205" fmla="*/ 465943 h 4771892"/>
              <a:gd name="connsiteX1206" fmla="*/ 1577395 w 4379653"/>
              <a:gd name="connsiteY1206" fmla="*/ 462067 h 4771892"/>
              <a:gd name="connsiteX1207" fmla="*/ 1578749 w 4379653"/>
              <a:gd name="connsiteY1207" fmla="*/ 458162 h 4771892"/>
              <a:gd name="connsiteX1208" fmla="*/ 1578931 w 4379653"/>
              <a:gd name="connsiteY1208" fmla="*/ 453960 h 4771892"/>
              <a:gd name="connsiteX1209" fmla="*/ 1579098 w 4379653"/>
              <a:gd name="connsiteY1209" fmla="*/ 448820 h 4771892"/>
              <a:gd name="connsiteX1210" fmla="*/ 1577961 w 4379653"/>
              <a:gd name="connsiteY1210" fmla="*/ 443140 h 4771892"/>
              <a:gd name="connsiteX1211" fmla="*/ 1572512 w 4379653"/>
              <a:gd name="connsiteY1211" fmla="*/ 442372 h 4771892"/>
              <a:gd name="connsiteX1212" fmla="*/ 1568234 w 4379653"/>
              <a:gd name="connsiteY1212" fmla="*/ 441902 h 4771892"/>
              <a:gd name="connsiteX1213" fmla="*/ 1565393 w 4379653"/>
              <a:gd name="connsiteY1213" fmla="*/ 442213 h 4771892"/>
              <a:gd name="connsiteX1214" fmla="*/ 1563070 w 4379653"/>
              <a:gd name="connsiteY1214" fmla="*/ 442554 h 4771892"/>
              <a:gd name="connsiteX1215" fmla="*/ 1559594 w 4379653"/>
              <a:gd name="connsiteY1215" fmla="*/ 443532 h 4771892"/>
              <a:gd name="connsiteX1216" fmla="*/ 1555734 w 4379653"/>
              <a:gd name="connsiteY1216" fmla="*/ 444724 h 4771892"/>
              <a:gd name="connsiteX1217" fmla="*/ 1557722 w 4379653"/>
              <a:gd name="connsiteY1217" fmla="*/ 440152 h 4771892"/>
              <a:gd name="connsiteX1218" fmla="*/ 1559476 w 4379653"/>
              <a:gd name="connsiteY1218" fmla="*/ 436972 h 4771892"/>
              <a:gd name="connsiteX1219" fmla="*/ 1560362 w 4379653"/>
              <a:gd name="connsiteY1219" fmla="*/ 435851 h 4771892"/>
              <a:gd name="connsiteX1220" fmla="*/ 1560997 w 4379653"/>
              <a:gd name="connsiteY1220" fmla="*/ 435184 h 4771892"/>
              <a:gd name="connsiteX1221" fmla="*/ 1562150 w 4379653"/>
              <a:gd name="connsiteY1221" fmla="*/ 434545 h 4771892"/>
              <a:gd name="connsiteX1222" fmla="*/ 1563687 w 4379653"/>
              <a:gd name="connsiteY1222" fmla="*/ 433694 h 4771892"/>
              <a:gd name="connsiteX1223" fmla="*/ 1566511 w 4379653"/>
              <a:gd name="connsiteY1223" fmla="*/ 432444 h 4771892"/>
              <a:gd name="connsiteX1224" fmla="*/ 1570489 w 4379653"/>
              <a:gd name="connsiteY1224" fmla="*/ 430557 h 4771892"/>
              <a:gd name="connsiteX1225" fmla="*/ 1573564 w 4379653"/>
              <a:gd name="connsiteY1225" fmla="*/ 428853 h 4771892"/>
              <a:gd name="connsiteX1226" fmla="*/ 1576255 w 4379653"/>
              <a:gd name="connsiteY1226" fmla="*/ 427364 h 4771892"/>
              <a:gd name="connsiteX1227" fmla="*/ 1579830 w 4379653"/>
              <a:gd name="connsiteY1227" fmla="*/ 424752 h 4771892"/>
              <a:gd name="connsiteX1228" fmla="*/ 1583791 w 4379653"/>
              <a:gd name="connsiteY1228" fmla="*/ 421927 h 4771892"/>
              <a:gd name="connsiteX1229" fmla="*/ 1577724 w 4379653"/>
              <a:gd name="connsiteY1229" fmla="*/ 415507 h 4771892"/>
              <a:gd name="connsiteX1230" fmla="*/ 1573913 w 4379653"/>
              <a:gd name="connsiteY1230" fmla="*/ 412254 h 4771892"/>
              <a:gd name="connsiteX1231" fmla="*/ 1573110 w 4379653"/>
              <a:gd name="connsiteY1231" fmla="*/ 410806 h 4771892"/>
              <a:gd name="connsiteX1232" fmla="*/ 1572575 w 4379653"/>
              <a:gd name="connsiteY1232" fmla="*/ 409840 h 4771892"/>
              <a:gd name="connsiteX1233" fmla="*/ 1572558 w 4379653"/>
              <a:gd name="connsiteY1233" fmla="*/ 408903 h 4771892"/>
              <a:gd name="connsiteX1234" fmla="*/ 1573311 w 4379653"/>
              <a:gd name="connsiteY1234" fmla="*/ 407540 h 4771892"/>
              <a:gd name="connsiteX1235" fmla="*/ 1574045 w 4379653"/>
              <a:gd name="connsiteY1235" fmla="*/ 405240 h 4771892"/>
              <a:gd name="connsiteX1236" fmla="*/ 1574881 w 4379653"/>
              <a:gd name="connsiteY1236" fmla="*/ 401307 h 4771892"/>
              <a:gd name="connsiteX1237" fmla="*/ 1575349 w 4379653"/>
              <a:gd name="connsiteY1237" fmla="*/ 398524 h 4771892"/>
              <a:gd name="connsiteX1238" fmla="*/ 1575549 w 4379653"/>
              <a:gd name="connsiteY1238" fmla="*/ 395258 h 4771892"/>
              <a:gd name="connsiteX1239" fmla="*/ 1574830 w 4379653"/>
              <a:gd name="connsiteY1239" fmla="*/ 391239 h 4771892"/>
              <a:gd name="connsiteX1240" fmla="*/ 1574344 w 4379653"/>
              <a:gd name="connsiteY1240" fmla="*/ 385829 h 4771892"/>
              <a:gd name="connsiteX1241" fmla="*/ 1573759 w 4379653"/>
              <a:gd name="connsiteY1241" fmla="*/ 382052 h 4771892"/>
              <a:gd name="connsiteX1242" fmla="*/ 1573842 w 4379653"/>
              <a:gd name="connsiteY1242" fmla="*/ 379481 h 4771892"/>
              <a:gd name="connsiteX1243" fmla="*/ 1574059 w 4379653"/>
              <a:gd name="connsiteY1243" fmla="*/ 377154 h 4771892"/>
              <a:gd name="connsiteX1244" fmla="*/ 1575195 w 4379653"/>
              <a:gd name="connsiteY1244" fmla="*/ 375578 h 4771892"/>
              <a:gd name="connsiteX1245" fmla="*/ 1577484 w 4379653"/>
              <a:gd name="connsiteY1245" fmla="*/ 373363 h 4771892"/>
              <a:gd name="connsiteX1246" fmla="*/ 1580158 w 4379653"/>
              <a:gd name="connsiteY1246" fmla="*/ 370936 h 4771892"/>
              <a:gd name="connsiteX1247" fmla="*/ 1581428 w 4379653"/>
              <a:gd name="connsiteY1247" fmla="*/ 369601 h 4771892"/>
              <a:gd name="connsiteX1248" fmla="*/ 1582815 w 4379653"/>
              <a:gd name="connsiteY1248" fmla="*/ 367571 h 4771892"/>
              <a:gd name="connsiteX1249" fmla="*/ 1583684 w 4379653"/>
              <a:gd name="connsiteY1249" fmla="*/ 365512 h 4771892"/>
              <a:gd name="connsiteX1250" fmla="*/ 1583633 w 4379653"/>
              <a:gd name="connsiteY1250" fmla="*/ 362701 h 4771892"/>
              <a:gd name="connsiteX1251" fmla="*/ 1583950 w 4379653"/>
              <a:gd name="connsiteY1251" fmla="*/ 358739 h 4771892"/>
              <a:gd name="connsiteX1252" fmla="*/ 1583348 w 4379653"/>
              <a:gd name="connsiteY1252" fmla="*/ 354024 h 4771892"/>
              <a:gd name="connsiteX1253" fmla="*/ 1582077 w 4379653"/>
              <a:gd name="connsiteY1253" fmla="*/ 348104 h 4771892"/>
              <a:gd name="connsiteX1254" fmla="*/ 1580522 w 4379653"/>
              <a:gd name="connsiteY1254" fmla="*/ 340762 h 4771892"/>
              <a:gd name="connsiteX1255" fmla="*/ 1579419 w 4379653"/>
              <a:gd name="connsiteY1255" fmla="*/ 336956 h 4771892"/>
              <a:gd name="connsiteX1256" fmla="*/ 1579101 w 4379653"/>
              <a:gd name="connsiteY1256" fmla="*/ 333661 h 4771892"/>
              <a:gd name="connsiteX1257" fmla="*/ 1578916 w 4379653"/>
              <a:gd name="connsiteY1257" fmla="*/ 330608 h 4771892"/>
              <a:gd name="connsiteX1258" fmla="*/ 1579518 w 4379653"/>
              <a:gd name="connsiteY1258" fmla="*/ 328066 h 4771892"/>
              <a:gd name="connsiteX1259" fmla="*/ 1580119 w 4379653"/>
              <a:gd name="connsiteY1259" fmla="*/ 325525 h 4771892"/>
              <a:gd name="connsiteX1260" fmla="*/ 1580988 w 4379653"/>
              <a:gd name="connsiteY1260" fmla="*/ 323466 h 4771892"/>
              <a:gd name="connsiteX1261" fmla="*/ 1582242 w 4379653"/>
              <a:gd name="connsiteY1261" fmla="*/ 321195 h 4771892"/>
              <a:gd name="connsiteX1262" fmla="*/ 1583244 w 4379653"/>
              <a:gd name="connsiteY1262" fmla="*/ 319378 h 4771892"/>
              <a:gd name="connsiteX1263" fmla="*/ 1586017 w 4379653"/>
              <a:gd name="connsiteY1263" fmla="*/ 315317 h 4771892"/>
              <a:gd name="connsiteX1264" fmla="*/ 1588658 w 4379653"/>
              <a:gd name="connsiteY1264" fmla="*/ 311015 h 4771892"/>
              <a:gd name="connsiteX1265" fmla="*/ 1589392 w 4379653"/>
              <a:gd name="connsiteY1265" fmla="*/ 308716 h 4771892"/>
              <a:gd name="connsiteX1266" fmla="*/ 1589860 w 4379653"/>
              <a:gd name="connsiteY1266" fmla="*/ 305932 h 4771892"/>
              <a:gd name="connsiteX1267" fmla="*/ 1590578 w 4379653"/>
              <a:gd name="connsiteY1267" fmla="*/ 302695 h 4771892"/>
              <a:gd name="connsiteX1268" fmla="*/ 1590644 w 4379653"/>
              <a:gd name="connsiteY1268" fmla="*/ 299188 h 4771892"/>
              <a:gd name="connsiteX1269" fmla="*/ 1590328 w 4379653"/>
              <a:gd name="connsiteY1269" fmla="*/ 295893 h 4771892"/>
              <a:gd name="connsiteX1270" fmla="*/ 1590143 w 4379653"/>
              <a:gd name="connsiteY1270" fmla="*/ 292840 h 4771892"/>
              <a:gd name="connsiteX1271" fmla="*/ 1589591 w 4379653"/>
              <a:gd name="connsiteY1271" fmla="*/ 290938 h 4771892"/>
              <a:gd name="connsiteX1272" fmla="*/ 1588655 w 4379653"/>
              <a:gd name="connsiteY1272" fmla="*/ 289248 h 4771892"/>
              <a:gd name="connsiteX1273" fmla="*/ 1587318 w 4379653"/>
              <a:gd name="connsiteY1273" fmla="*/ 286833 h 4771892"/>
              <a:gd name="connsiteX1274" fmla="*/ 1585228 w 4379653"/>
              <a:gd name="connsiteY1274" fmla="*/ 285782 h 4771892"/>
              <a:gd name="connsiteX1275" fmla="*/ 1583523 w 4379653"/>
              <a:gd name="connsiteY1275" fmla="*/ 284518 h 4771892"/>
              <a:gd name="connsiteX1276" fmla="*/ 1582587 w 4379653"/>
              <a:gd name="connsiteY1276" fmla="*/ 282828 h 4771892"/>
              <a:gd name="connsiteX1277" fmla="*/ 1582170 w 4379653"/>
              <a:gd name="connsiteY1277" fmla="*/ 281166 h 4771892"/>
              <a:gd name="connsiteX1278" fmla="*/ 1582520 w 4379653"/>
              <a:gd name="connsiteY1278" fmla="*/ 279079 h 4771892"/>
              <a:gd name="connsiteX1279" fmla="*/ 1582603 w 4379653"/>
              <a:gd name="connsiteY1279" fmla="*/ 276509 h 4771892"/>
              <a:gd name="connsiteX1280" fmla="*/ 1582937 w 4379653"/>
              <a:gd name="connsiteY1280" fmla="*/ 273484 h 4771892"/>
              <a:gd name="connsiteX1281" fmla="*/ 1584023 w 4379653"/>
              <a:gd name="connsiteY1281" fmla="*/ 269097 h 4771892"/>
              <a:gd name="connsiteX1282" fmla="*/ 1584407 w 4379653"/>
              <a:gd name="connsiteY1282" fmla="*/ 268885 h 4771892"/>
              <a:gd name="connsiteX1283" fmla="*/ 1584675 w 4379653"/>
              <a:gd name="connsiteY1283" fmla="*/ 269368 h 4771892"/>
              <a:gd name="connsiteX1284" fmla="*/ 1585060 w 4379653"/>
              <a:gd name="connsiteY1284" fmla="*/ 269154 h 4771892"/>
              <a:gd name="connsiteX1285" fmla="*/ 1585426 w 4379653"/>
              <a:gd name="connsiteY1285" fmla="*/ 268005 h 4771892"/>
              <a:gd name="connsiteX1286" fmla="*/ 1586162 w 4379653"/>
              <a:gd name="connsiteY1286" fmla="*/ 265704 h 4771892"/>
              <a:gd name="connsiteX1287" fmla="*/ 1587014 w 4379653"/>
              <a:gd name="connsiteY1287" fmla="*/ 262708 h 4771892"/>
              <a:gd name="connsiteX1288" fmla="*/ 1587364 w 4379653"/>
              <a:gd name="connsiteY1288" fmla="*/ 260621 h 4771892"/>
              <a:gd name="connsiteX1289" fmla="*/ 1587448 w 4379653"/>
              <a:gd name="connsiteY1289" fmla="*/ 258051 h 4771892"/>
              <a:gd name="connsiteX1290" fmla="*/ 1587030 w 4379653"/>
              <a:gd name="connsiteY1290" fmla="*/ 256389 h 4771892"/>
              <a:gd name="connsiteX1291" fmla="*/ 1586828 w 4379653"/>
              <a:gd name="connsiteY1291" fmla="*/ 252399 h 4771892"/>
              <a:gd name="connsiteX1292" fmla="*/ 1585993 w 4379653"/>
              <a:gd name="connsiteY1292" fmla="*/ 249076 h 4771892"/>
              <a:gd name="connsiteX1293" fmla="*/ 1585959 w 4379653"/>
              <a:gd name="connsiteY1293" fmla="*/ 247201 h 4771892"/>
              <a:gd name="connsiteX1294" fmla="*/ 1586059 w 4379653"/>
              <a:gd name="connsiteY1294" fmla="*/ 245568 h 4771892"/>
              <a:gd name="connsiteX1295" fmla="*/ 1586543 w 4379653"/>
              <a:gd name="connsiteY1295" fmla="*/ 243724 h 4771892"/>
              <a:gd name="connsiteX1296" fmla="*/ 1587797 w 4379653"/>
              <a:gd name="connsiteY1296" fmla="*/ 241452 h 4771892"/>
              <a:gd name="connsiteX1297" fmla="*/ 1589568 w 4379653"/>
              <a:gd name="connsiteY1297" fmla="*/ 239209 h 4771892"/>
              <a:gd name="connsiteX1298" fmla="*/ 1591723 w 4379653"/>
              <a:gd name="connsiteY1298" fmla="*/ 236753 h 4771892"/>
              <a:gd name="connsiteX1299" fmla="*/ 1594648 w 4379653"/>
              <a:gd name="connsiteY1299" fmla="*/ 233871 h 4771892"/>
              <a:gd name="connsiteX1300" fmla="*/ 1598091 w 4379653"/>
              <a:gd name="connsiteY1300" fmla="*/ 231017 h 4771892"/>
              <a:gd name="connsiteX1301" fmla="*/ 1602435 w 4379653"/>
              <a:gd name="connsiteY1301" fmla="*/ 227980 h 4771892"/>
              <a:gd name="connsiteX1302" fmla="*/ 1606529 w 4379653"/>
              <a:gd name="connsiteY1302" fmla="*/ 225397 h 4771892"/>
              <a:gd name="connsiteX1303" fmla="*/ 1609737 w 4379653"/>
              <a:gd name="connsiteY1303" fmla="*/ 223935 h 4771892"/>
              <a:gd name="connsiteX1304" fmla="*/ 1612178 w 4379653"/>
              <a:gd name="connsiteY1304" fmla="*/ 222899 h 4771892"/>
              <a:gd name="connsiteX1305" fmla="*/ 1614885 w 4379653"/>
              <a:gd name="connsiteY1305" fmla="*/ 222346 h 4771892"/>
              <a:gd name="connsiteX1306" fmla="*/ 1616305 w 4379653"/>
              <a:gd name="connsiteY1306" fmla="*/ 222190 h 4771892"/>
              <a:gd name="connsiteX1307" fmla="*/ 1617860 w 4379653"/>
              <a:gd name="connsiteY1307" fmla="*/ 222276 h 4771892"/>
              <a:gd name="connsiteX1308" fmla="*/ 1618779 w 4379653"/>
              <a:gd name="connsiteY1308" fmla="*/ 223028 h 4771892"/>
              <a:gd name="connsiteX1309" fmla="*/ 1619815 w 4379653"/>
              <a:gd name="connsiteY1309" fmla="*/ 223086 h 4771892"/>
              <a:gd name="connsiteX1310" fmla="*/ 1620333 w 4379653"/>
              <a:gd name="connsiteY1310" fmla="*/ 223114 h 4771892"/>
              <a:gd name="connsiteX1311" fmla="*/ 1620450 w 4379653"/>
              <a:gd name="connsiteY1311" fmla="*/ 222418 h 4771892"/>
              <a:gd name="connsiteX1312" fmla="*/ 1619882 w 4379653"/>
              <a:gd name="connsiteY1312" fmla="*/ 219578 h 4771892"/>
              <a:gd name="connsiteX1313" fmla="*/ 1618995 w 4379653"/>
              <a:gd name="connsiteY1313" fmla="*/ 213444 h 4771892"/>
              <a:gd name="connsiteX1314" fmla="*/ 1617708 w 4379653"/>
              <a:gd name="connsiteY1314" fmla="*/ 213841 h 4771892"/>
              <a:gd name="connsiteX1315" fmla="*/ 1616806 w 4379653"/>
              <a:gd name="connsiteY1315" fmla="*/ 214025 h 4771892"/>
              <a:gd name="connsiteX1316" fmla="*/ 1616037 w 4379653"/>
              <a:gd name="connsiteY1316" fmla="*/ 214451 h 4771892"/>
              <a:gd name="connsiteX1317" fmla="*/ 1614366 w 4379653"/>
              <a:gd name="connsiteY1317" fmla="*/ 215061 h 4771892"/>
              <a:gd name="connsiteX1318" fmla="*/ 1613213 w 4379653"/>
              <a:gd name="connsiteY1318" fmla="*/ 215700 h 4771892"/>
              <a:gd name="connsiteX1319" fmla="*/ 1611926 w 4379653"/>
              <a:gd name="connsiteY1319" fmla="*/ 216097 h 4771892"/>
              <a:gd name="connsiteX1320" fmla="*/ 1610639 w 4379653"/>
              <a:gd name="connsiteY1320" fmla="*/ 216494 h 4771892"/>
              <a:gd name="connsiteX1321" fmla="*/ 1609102 w 4379653"/>
              <a:gd name="connsiteY1321" fmla="*/ 217346 h 4771892"/>
              <a:gd name="connsiteX1322" fmla="*/ 1606144 w 4379653"/>
              <a:gd name="connsiteY1322" fmla="*/ 218353 h 4771892"/>
              <a:gd name="connsiteX1323" fmla="*/ 1605375 w 4379653"/>
              <a:gd name="connsiteY1323" fmla="*/ 218779 h 4771892"/>
              <a:gd name="connsiteX1324" fmla="*/ 1603838 w 4379653"/>
              <a:gd name="connsiteY1324" fmla="*/ 219631 h 4771892"/>
              <a:gd name="connsiteX1325" fmla="*/ 1600094 w 4379653"/>
              <a:gd name="connsiteY1325" fmla="*/ 220127 h 4771892"/>
              <a:gd name="connsiteX1326" fmla="*/ 1600294 w 4379653"/>
              <a:gd name="connsiteY1326" fmla="*/ 216861 h 4771892"/>
              <a:gd name="connsiteX1327" fmla="*/ 1600243 w 4379653"/>
              <a:gd name="connsiteY1327" fmla="*/ 214049 h 4771892"/>
              <a:gd name="connsiteX1328" fmla="*/ 1599559 w 4379653"/>
              <a:gd name="connsiteY1328" fmla="*/ 211905 h 4771892"/>
              <a:gd name="connsiteX1329" fmla="*/ 1598756 w 4379653"/>
              <a:gd name="connsiteY1329" fmla="*/ 210457 h 4771892"/>
              <a:gd name="connsiteX1330" fmla="*/ 1595731 w 4379653"/>
              <a:gd name="connsiteY1330" fmla="*/ 207716 h 4771892"/>
              <a:gd name="connsiteX1331" fmla="*/ 1590867 w 4379653"/>
              <a:gd name="connsiteY1331" fmla="*/ 203468 h 4771892"/>
              <a:gd name="connsiteX1332" fmla="*/ 1602733 w 4379653"/>
              <a:gd name="connsiteY1332" fmla="*/ 201313 h 4771892"/>
              <a:gd name="connsiteX1333" fmla="*/ 1614347 w 4379653"/>
              <a:gd name="connsiteY1333" fmla="*/ 199612 h 4771892"/>
              <a:gd name="connsiteX1334" fmla="*/ 1625829 w 4379653"/>
              <a:gd name="connsiteY1334" fmla="*/ 197670 h 4771892"/>
              <a:gd name="connsiteX1335" fmla="*/ 1638078 w 4379653"/>
              <a:gd name="connsiteY1335" fmla="*/ 195301 h 4771892"/>
              <a:gd name="connsiteX1336" fmla="*/ 1638697 w 4379653"/>
              <a:gd name="connsiteY1336" fmla="*/ 200953 h 4771892"/>
              <a:gd name="connsiteX1337" fmla="*/ 1638113 w 4379653"/>
              <a:gd name="connsiteY1337" fmla="*/ 204432 h 4771892"/>
              <a:gd name="connsiteX1338" fmla="*/ 1637495 w 4379653"/>
              <a:gd name="connsiteY1338" fmla="*/ 206036 h 4771892"/>
              <a:gd name="connsiteX1339" fmla="*/ 1636993 w 4379653"/>
              <a:gd name="connsiteY1339" fmla="*/ 206945 h 4771892"/>
              <a:gd name="connsiteX1340" fmla="*/ 1636609 w 4379653"/>
              <a:gd name="connsiteY1340" fmla="*/ 207157 h 4771892"/>
              <a:gd name="connsiteX1341" fmla="*/ 1637010 w 4379653"/>
              <a:gd name="connsiteY1341" fmla="*/ 207882 h 4771892"/>
              <a:gd name="connsiteX1342" fmla="*/ 1638080 w 4379653"/>
              <a:gd name="connsiteY1342" fmla="*/ 209813 h 4771892"/>
              <a:gd name="connsiteX1343" fmla="*/ 1640989 w 4379653"/>
              <a:gd name="connsiteY1343" fmla="*/ 213250 h 4771892"/>
              <a:gd name="connsiteX1344" fmla="*/ 1643245 w 4379653"/>
              <a:gd name="connsiteY1344" fmla="*/ 216417 h 4771892"/>
              <a:gd name="connsiteX1345" fmla="*/ 1645351 w 4379653"/>
              <a:gd name="connsiteY1345" fmla="*/ 218405 h 4771892"/>
              <a:gd name="connsiteX1346" fmla="*/ 1647323 w 4379653"/>
              <a:gd name="connsiteY1346" fmla="*/ 220152 h 4771892"/>
              <a:gd name="connsiteX1347" fmla="*/ 1648510 w 4379653"/>
              <a:gd name="connsiteY1347" fmla="*/ 221388 h 4771892"/>
              <a:gd name="connsiteX1348" fmla="*/ 1650599 w 4379653"/>
              <a:gd name="connsiteY1348" fmla="*/ 222440 h 4771892"/>
              <a:gd name="connsiteX1349" fmla="*/ 1652438 w 4379653"/>
              <a:gd name="connsiteY1349" fmla="*/ 223945 h 4771892"/>
              <a:gd name="connsiteX1350" fmla="*/ 1654410 w 4379653"/>
              <a:gd name="connsiteY1350" fmla="*/ 225692 h 4771892"/>
              <a:gd name="connsiteX1351" fmla="*/ 1656667 w 4379653"/>
              <a:gd name="connsiteY1351" fmla="*/ 228860 h 4771892"/>
              <a:gd name="connsiteX1352" fmla="*/ 1650784 w 4379653"/>
              <a:gd name="connsiteY1352" fmla="*/ 232749 h 4771892"/>
              <a:gd name="connsiteX1353" fmla="*/ 1647208 w 4379653"/>
              <a:gd name="connsiteY1353" fmla="*/ 235361 h 4771892"/>
              <a:gd name="connsiteX1354" fmla="*/ 1645036 w 4379653"/>
              <a:gd name="connsiteY1354" fmla="*/ 236879 h 4771892"/>
              <a:gd name="connsiteX1355" fmla="*/ 1644150 w 4379653"/>
              <a:gd name="connsiteY1355" fmla="*/ 238000 h 4771892"/>
              <a:gd name="connsiteX1356" fmla="*/ 1643649 w 4379653"/>
              <a:gd name="connsiteY1356" fmla="*/ 238909 h 4771892"/>
              <a:gd name="connsiteX1357" fmla="*/ 1642245 w 4379653"/>
              <a:gd name="connsiteY1357" fmla="*/ 240003 h 4771892"/>
              <a:gd name="connsiteX1358" fmla="*/ 1639437 w 4379653"/>
              <a:gd name="connsiteY1358" fmla="*/ 242188 h 4771892"/>
              <a:gd name="connsiteX1359" fmla="*/ 1634960 w 4379653"/>
              <a:gd name="connsiteY1359" fmla="*/ 244985 h 4771892"/>
              <a:gd name="connsiteX1360" fmla="*/ 1631499 w 4379653"/>
              <a:gd name="connsiteY1360" fmla="*/ 246901 h 4771892"/>
              <a:gd name="connsiteX1361" fmla="*/ 1629193 w 4379653"/>
              <a:gd name="connsiteY1361" fmla="*/ 248178 h 4771892"/>
              <a:gd name="connsiteX1362" fmla="*/ 1627773 w 4379653"/>
              <a:gd name="connsiteY1362" fmla="*/ 248333 h 4771892"/>
              <a:gd name="connsiteX1363" fmla="*/ 1626871 w 4379653"/>
              <a:gd name="connsiteY1363" fmla="*/ 248519 h 4771892"/>
              <a:gd name="connsiteX1364" fmla="*/ 1626353 w 4379653"/>
              <a:gd name="connsiteY1364" fmla="*/ 248489 h 4771892"/>
              <a:gd name="connsiteX1365" fmla="*/ 1625450 w 4379653"/>
              <a:gd name="connsiteY1365" fmla="*/ 248674 h 4771892"/>
              <a:gd name="connsiteX1366" fmla="*/ 1624815 w 4379653"/>
              <a:gd name="connsiteY1366" fmla="*/ 249341 h 4771892"/>
              <a:gd name="connsiteX1367" fmla="*/ 1622777 w 4379653"/>
              <a:gd name="connsiteY1367" fmla="*/ 251102 h 4771892"/>
              <a:gd name="connsiteX1368" fmla="*/ 1626120 w 4379653"/>
              <a:gd name="connsiteY1368" fmla="*/ 257137 h 4771892"/>
              <a:gd name="connsiteX1369" fmla="*/ 1629178 w 4379653"/>
              <a:gd name="connsiteY1369" fmla="*/ 261753 h 4771892"/>
              <a:gd name="connsiteX1370" fmla="*/ 1632087 w 4379653"/>
              <a:gd name="connsiteY1370" fmla="*/ 265190 h 4771892"/>
              <a:gd name="connsiteX1371" fmla="*/ 1634076 w 4379653"/>
              <a:gd name="connsiteY1371" fmla="*/ 267875 h 4771892"/>
              <a:gd name="connsiteX1372" fmla="*/ 1636566 w 4379653"/>
              <a:gd name="connsiteY1372" fmla="*/ 269649 h 4771892"/>
              <a:gd name="connsiteX1373" fmla="*/ 1638137 w 4379653"/>
              <a:gd name="connsiteY1373" fmla="*/ 270672 h 4771892"/>
              <a:gd name="connsiteX1374" fmla="*/ 1640344 w 4379653"/>
              <a:gd name="connsiteY1374" fmla="*/ 271028 h 4771892"/>
              <a:gd name="connsiteX1375" fmla="*/ 1642031 w 4379653"/>
              <a:gd name="connsiteY1375" fmla="*/ 271355 h 4771892"/>
              <a:gd name="connsiteX1376" fmla="*/ 1645257 w 4379653"/>
              <a:gd name="connsiteY1376" fmla="*/ 270830 h 4771892"/>
              <a:gd name="connsiteX1377" fmla="*/ 1649134 w 4379653"/>
              <a:gd name="connsiteY1377" fmla="*/ 270576 h 4771892"/>
              <a:gd name="connsiteX1378" fmla="*/ 1650822 w 4379653"/>
              <a:gd name="connsiteY1378" fmla="*/ 270903 h 4771892"/>
              <a:gd name="connsiteX1379" fmla="*/ 1653680 w 4379653"/>
              <a:gd name="connsiteY1379" fmla="*/ 271528 h 4771892"/>
              <a:gd name="connsiteX1380" fmla="*/ 1655903 w 4379653"/>
              <a:gd name="connsiteY1380" fmla="*/ 272821 h 4771892"/>
              <a:gd name="connsiteX1381" fmla="*/ 1659045 w 4379653"/>
              <a:gd name="connsiteY1381" fmla="*/ 274867 h 4771892"/>
              <a:gd name="connsiteX1382" fmla="*/ 1632524 w 4379653"/>
              <a:gd name="connsiteY1382" fmla="*/ 289557 h 4771892"/>
              <a:gd name="connsiteX1383" fmla="*/ 1636051 w 4379653"/>
              <a:gd name="connsiteY1383" fmla="*/ 291389 h 4771892"/>
              <a:gd name="connsiteX1384" fmla="*/ 1638675 w 4379653"/>
              <a:gd name="connsiteY1384" fmla="*/ 293407 h 4771892"/>
              <a:gd name="connsiteX1385" fmla="*/ 1640012 w 4379653"/>
              <a:gd name="connsiteY1385" fmla="*/ 295820 h 4771892"/>
              <a:gd name="connsiteX1386" fmla="*/ 1640832 w 4379653"/>
              <a:gd name="connsiteY1386" fmla="*/ 298206 h 4771892"/>
              <a:gd name="connsiteX1387" fmla="*/ 1640414 w 4379653"/>
              <a:gd name="connsiteY1387" fmla="*/ 303800 h 4771892"/>
              <a:gd name="connsiteX1388" fmla="*/ 1638745 w 4379653"/>
              <a:gd name="connsiteY1388" fmla="*/ 311667 h 4771892"/>
              <a:gd name="connsiteX1389" fmla="*/ 1631659 w 4379653"/>
              <a:gd name="connsiteY1389" fmla="*/ 313383 h 4771892"/>
              <a:gd name="connsiteX1390" fmla="*/ 1628567 w 4379653"/>
              <a:gd name="connsiteY1390" fmla="*/ 314149 h 4771892"/>
              <a:gd name="connsiteX1391" fmla="*/ 1628048 w 4379653"/>
              <a:gd name="connsiteY1391" fmla="*/ 314121 h 4771892"/>
              <a:gd name="connsiteX1392" fmla="*/ 1627915 w 4379653"/>
              <a:gd name="connsiteY1392" fmla="*/ 313879 h 4771892"/>
              <a:gd name="connsiteX1393" fmla="*/ 1628299 w 4379653"/>
              <a:gd name="connsiteY1393" fmla="*/ 313666 h 4771892"/>
              <a:gd name="connsiteX1394" fmla="*/ 1628683 w 4379653"/>
              <a:gd name="connsiteY1394" fmla="*/ 313454 h 4771892"/>
              <a:gd name="connsiteX1395" fmla="*/ 1628550 w 4379653"/>
              <a:gd name="connsiteY1395" fmla="*/ 313212 h 4771892"/>
              <a:gd name="connsiteX1396" fmla="*/ 1628032 w 4379653"/>
              <a:gd name="connsiteY1396" fmla="*/ 313183 h 4771892"/>
              <a:gd name="connsiteX1397" fmla="*/ 1624422 w 4379653"/>
              <a:gd name="connsiteY1397" fmla="*/ 313921 h 4771892"/>
              <a:gd name="connsiteX1398" fmla="*/ 1617988 w 4379653"/>
              <a:gd name="connsiteY1398" fmla="*/ 315907 h 4771892"/>
              <a:gd name="connsiteX1399" fmla="*/ 1617386 w 4379653"/>
              <a:gd name="connsiteY1399" fmla="*/ 311192 h 4771892"/>
              <a:gd name="connsiteX1400" fmla="*/ 1617971 w 4379653"/>
              <a:gd name="connsiteY1400" fmla="*/ 307713 h 4771892"/>
              <a:gd name="connsiteX1401" fmla="*/ 1618455 w 4379653"/>
              <a:gd name="connsiteY1401" fmla="*/ 305869 h 4771892"/>
              <a:gd name="connsiteX1402" fmla="*/ 1619340 w 4379653"/>
              <a:gd name="connsiteY1402" fmla="*/ 304746 h 4771892"/>
              <a:gd name="connsiteX1403" fmla="*/ 1619708 w 4379653"/>
              <a:gd name="connsiteY1403" fmla="*/ 303597 h 4771892"/>
              <a:gd name="connsiteX1404" fmla="*/ 1620193 w 4379653"/>
              <a:gd name="connsiteY1404" fmla="*/ 301751 h 4771892"/>
              <a:gd name="connsiteX1405" fmla="*/ 1619106 w 4379653"/>
              <a:gd name="connsiteY1405" fmla="*/ 298883 h 4771892"/>
              <a:gd name="connsiteX1406" fmla="*/ 1617468 w 4379653"/>
              <a:gd name="connsiteY1406" fmla="*/ 294111 h 4771892"/>
              <a:gd name="connsiteX1407" fmla="*/ 1612103 w 4379653"/>
              <a:gd name="connsiteY1407" fmla="*/ 298029 h 4771892"/>
              <a:gd name="connsiteX1408" fmla="*/ 1607893 w 4379653"/>
              <a:gd name="connsiteY1408" fmla="*/ 301307 h 4771892"/>
              <a:gd name="connsiteX1409" fmla="*/ 1605853 w 4379653"/>
              <a:gd name="connsiteY1409" fmla="*/ 303068 h 4771892"/>
              <a:gd name="connsiteX1410" fmla="*/ 1604333 w 4379653"/>
              <a:gd name="connsiteY1410" fmla="*/ 304857 h 4771892"/>
              <a:gd name="connsiteX1411" fmla="*/ 1602812 w 4379653"/>
              <a:gd name="connsiteY1411" fmla="*/ 306646 h 4771892"/>
              <a:gd name="connsiteX1412" fmla="*/ 1602327 w 4379653"/>
              <a:gd name="connsiteY1412" fmla="*/ 308491 h 4771892"/>
              <a:gd name="connsiteX1413" fmla="*/ 1601576 w 4379653"/>
              <a:gd name="connsiteY1413" fmla="*/ 309855 h 4771892"/>
              <a:gd name="connsiteX1414" fmla="*/ 1601225 w 4379653"/>
              <a:gd name="connsiteY1414" fmla="*/ 311941 h 4771892"/>
              <a:gd name="connsiteX1415" fmla="*/ 1600741 w 4379653"/>
              <a:gd name="connsiteY1415" fmla="*/ 313788 h 4771892"/>
              <a:gd name="connsiteX1416" fmla="*/ 1600640 w 4379653"/>
              <a:gd name="connsiteY1416" fmla="*/ 315420 h 4771892"/>
              <a:gd name="connsiteX1417" fmla="*/ 1601226 w 4379653"/>
              <a:gd name="connsiteY1417" fmla="*/ 319197 h 4771892"/>
              <a:gd name="connsiteX1418" fmla="*/ 1602730 w 4379653"/>
              <a:gd name="connsiteY1418" fmla="*/ 323728 h 4771892"/>
              <a:gd name="connsiteX1419" fmla="*/ 1604352 w 4379653"/>
              <a:gd name="connsiteY1419" fmla="*/ 327562 h 4771892"/>
              <a:gd name="connsiteX1420" fmla="*/ 1605824 w 4379653"/>
              <a:gd name="connsiteY1420" fmla="*/ 330217 h 4771892"/>
              <a:gd name="connsiteX1421" fmla="*/ 1607144 w 4379653"/>
              <a:gd name="connsiteY1421" fmla="*/ 331695 h 4771892"/>
              <a:gd name="connsiteX1422" fmla="*/ 1608448 w 4379653"/>
              <a:gd name="connsiteY1422" fmla="*/ 332235 h 4771892"/>
              <a:gd name="connsiteX1423" fmla="*/ 1609734 w 4379653"/>
              <a:gd name="connsiteY1423" fmla="*/ 331838 h 4771892"/>
              <a:gd name="connsiteX1424" fmla="*/ 1611656 w 4379653"/>
              <a:gd name="connsiteY1424" fmla="*/ 330772 h 4771892"/>
              <a:gd name="connsiteX1425" fmla="*/ 1612926 w 4379653"/>
              <a:gd name="connsiteY1425" fmla="*/ 329439 h 4771892"/>
              <a:gd name="connsiteX1426" fmla="*/ 1614313 w 4379653"/>
              <a:gd name="connsiteY1426" fmla="*/ 327408 h 4771892"/>
              <a:gd name="connsiteX1427" fmla="*/ 1616218 w 4379653"/>
              <a:gd name="connsiteY1427" fmla="*/ 325406 h 4771892"/>
              <a:gd name="connsiteX1428" fmla="*/ 1618123 w 4379653"/>
              <a:gd name="connsiteY1428" fmla="*/ 323405 h 4771892"/>
              <a:gd name="connsiteX1429" fmla="*/ 1620546 w 4379653"/>
              <a:gd name="connsiteY1429" fmla="*/ 321431 h 4771892"/>
              <a:gd name="connsiteX1430" fmla="*/ 1622585 w 4379653"/>
              <a:gd name="connsiteY1430" fmla="*/ 319671 h 4771892"/>
              <a:gd name="connsiteX1431" fmla="*/ 1624122 w 4379653"/>
              <a:gd name="connsiteY1431" fmla="*/ 318820 h 4771892"/>
              <a:gd name="connsiteX1432" fmla="*/ 1625927 w 4379653"/>
              <a:gd name="connsiteY1432" fmla="*/ 318451 h 4771892"/>
              <a:gd name="connsiteX1433" fmla="*/ 1627213 w 4379653"/>
              <a:gd name="connsiteY1433" fmla="*/ 318054 h 4771892"/>
              <a:gd name="connsiteX1434" fmla="*/ 1629019 w 4379653"/>
              <a:gd name="connsiteY1434" fmla="*/ 317685 h 4771892"/>
              <a:gd name="connsiteX1435" fmla="*/ 1630573 w 4379653"/>
              <a:gd name="connsiteY1435" fmla="*/ 317771 h 4771892"/>
              <a:gd name="connsiteX1436" fmla="*/ 1632127 w 4379653"/>
              <a:gd name="connsiteY1436" fmla="*/ 317856 h 4771892"/>
              <a:gd name="connsiteX1437" fmla="*/ 1634082 w 4379653"/>
              <a:gd name="connsiteY1437" fmla="*/ 318666 h 4771892"/>
              <a:gd name="connsiteX1438" fmla="*/ 1636289 w 4379653"/>
              <a:gd name="connsiteY1438" fmla="*/ 319022 h 4771892"/>
              <a:gd name="connsiteX1439" fmla="*/ 1642339 w 4379653"/>
              <a:gd name="connsiteY1439" fmla="*/ 324504 h 4771892"/>
              <a:gd name="connsiteX1440" fmla="*/ 1642874 w 4379653"/>
              <a:gd name="connsiteY1440" fmla="*/ 325469 h 4771892"/>
              <a:gd name="connsiteX1441" fmla="*/ 1643659 w 4379653"/>
              <a:gd name="connsiteY1441" fmla="*/ 325981 h 4771892"/>
              <a:gd name="connsiteX1442" fmla="*/ 1646668 w 4379653"/>
              <a:gd name="connsiteY1442" fmla="*/ 327785 h 4771892"/>
              <a:gd name="connsiteX1443" fmla="*/ 1646802 w 4379653"/>
              <a:gd name="connsiteY1443" fmla="*/ 328026 h 4771892"/>
              <a:gd name="connsiteX1444" fmla="*/ 1647052 w 4379653"/>
              <a:gd name="connsiteY1444" fmla="*/ 327572 h 4771892"/>
              <a:gd name="connsiteX1445" fmla="*/ 1650562 w 4379653"/>
              <a:gd name="connsiteY1445" fmla="*/ 328467 h 4771892"/>
              <a:gd name="connsiteX1446" fmla="*/ 1652116 w 4379653"/>
              <a:gd name="connsiteY1446" fmla="*/ 328553 h 4771892"/>
              <a:gd name="connsiteX1447" fmla="*/ 1653921 w 4379653"/>
              <a:gd name="connsiteY1447" fmla="*/ 328185 h 4771892"/>
              <a:gd name="connsiteX1448" fmla="*/ 1655091 w 4379653"/>
              <a:gd name="connsiteY1448" fmla="*/ 328483 h 4771892"/>
              <a:gd name="connsiteX1449" fmla="*/ 1656645 w 4379653"/>
              <a:gd name="connsiteY1449" fmla="*/ 328569 h 4771892"/>
              <a:gd name="connsiteX1450" fmla="*/ 1660272 w 4379653"/>
              <a:gd name="connsiteY1450" fmla="*/ 328767 h 4771892"/>
              <a:gd name="connsiteX1451" fmla="*/ 1662210 w 4379653"/>
              <a:gd name="connsiteY1451" fmla="*/ 328641 h 4771892"/>
              <a:gd name="connsiteX1452" fmla="*/ 1662979 w 4379653"/>
              <a:gd name="connsiteY1452" fmla="*/ 328215 h 4771892"/>
              <a:gd name="connsiteX1453" fmla="*/ 1663229 w 4379653"/>
              <a:gd name="connsiteY1453" fmla="*/ 327761 h 4771892"/>
              <a:gd name="connsiteX1454" fmla="*/ 1664417 w 4379653"/>
              <a:gd name="connsiteY1454" fmla="*/ 328997 h 4771892"/>
              <a:gd name="connsiteX1455" fmla="*/ 1669046 w 4379653"/>
              <a:gd name="connsiteY1455" fmla="*/ 334635 h 4771892"/>
              <a:gd name="connsiteX1456" fmla="*/ 1663130 w 4379653"/>
              <a:gd name="connsiteY1456" fmla="*/ 336650 h 4771892"/>
              <a:gd name="connsiteX1457" fmla="*/ 1660039 w 4379653"/>
              <a:gd name="connsiteY1457" fmla="*/ 337415 h 4771892"/>
              <a:gd name="connsiteX1458" fmla="*/ 1657465 w 4379653"/>
              <a:gd name="connsiteY1458" fmla="*/ 338210 h 4771892"/>
              <a:gd name="connsiteX1459" fmla="*/ 1656429 w 4379653"/>
              <a:gd name="connsiteY1459" fmla="*/ 338153 h 4771892"/>
              <a:gd name="connsiteX1460" fmla="*/ 1655009 w 4379653"/>
              <a:gd name="connsiteY1460" fmla="*/ 338309 h 4771892"/>
              <a:gd name="connsiteX1461" fmla="*/ 1652552 w 4379653"/>
              <a:gd name="connsiteY1461" fmla="*/ 338407 h 4771892"/>
              <a:gd name="connsiteX1462" fmla="*/ 1649209 w 4379653"/>
              <a:gd name="connsiteY1462" fmla="*/ 339628 h 4771892"/>
              <a:gd name="connsiteX1463" fmla="*/ 1643678 w 4379653"/>
              <a:gd name="connsiteY1463" fmla="*/ 341430 h 4771892"/>
              <a:gd name="connsiteX1464" fmla="*/ 1655981 w 4379653"/>
              <a:gd name="connsiteY1464" fmla="*/ 363641 h 4771892"/>
              <a:gd name="connsiteX1465" fmla="*/ 1651285 w 4379653"/>
              <a:gd name="connsiteY1465" fmla="*/ 368766 h 4771892"/>
              <a:gd name="connsiteX1466" fmla="*/ 1648612 w 4379653"/>
              <a:gd name="connsiteY1466" fmla="*/ 371193 h 4771892"/>
              <a:gd name="connsiteX1467" fmla="*/ 1644518 w 4379653"/>
              <a:gd name="connsiteY1467" fmla="*/ 373777 h 4771892"/>
              <a:gd name="connsiteX1468" fmla="*/ 1635293 w 4379653"/>
              <a:gd name="connsiteY1468" fmla="*/ 378886 h 4771892"/>
              <a:gd name="connsiteX1469" fmla="*/ 1642563 w 4379653"/>
              <a:gd name="connsiteY1469" fmla="*/ 380223 h 4771892"/>
              <a:gd name="connsiteX1470" fmla="*/ 1647092 w 4379653"/>
              <a:gd name="connsiteY1470" fmla="*/ 380239 h 4771892"/>
              <a:gd name="connsiteX1471" fmla="*/ 1648780 w 4379653"/>
              <a:gd name="connsiteY1471" fmla="*/ 380566 h 4771892"/>
              <a:gd name="connsiteX1472" fmla="*/ 1650351 w 4379653"/>
              <a:gd name="connsiteY1472" fmla="*/ 381588 h 4771892"/>
              <a:gd name="connsiteX1473" fmla="*/ 1653226 w 4379653"/>
              <a:gd name="connsiteY1473" fmla="*/ 383150 h 4771892"/>
              <a:gd name="connsiteX1474" fmla="*/ 1656502 w 4379653"/>
              <a:gd name="connsiteY1474" fmla="*/ 385438 h 4771892"/>
              <a:gd name="connsiteX1475" fmla="*/ 1647260 w 4379653"/>
              <a:gd name="connsiteY1475" fmla="*/ 389610 h 4771892"/>
              <a:gd name="connsiteX1476" fmla="*/ 1641228 w 4379653"/>
              <a:gd name="connsiteY1476" fmla="*/ 392320 h 4771892"/>
              <a:gd name="connsiteX1477" fmla="*/ 1636598 w 4379653"/>
              <a:gd name="connsiteY1477" fmla="*/ 393939 h 4771892"/>
              <a:gd name="connsiteX1478" fmla="*/ 1632604 w 4379653"/>
              <a:gd name="connsiteY1478" fmla="*/ 394889 h 4771892"/>
              <a:gd name="connsiteX1479" fmla="*/ 1628861 w 4379653"/>
              <a:gd name="connsiteY1479" fmla="*/ 395385 h 4771892"/>
              <a:gd name="connsiteX1480" fmla="*/ 1624232 w 4379653"/>
              <a:gd name="connsiteY1480" fmla="*/ 397002 h 4771892"/>
              <a:gd name="connsiteX1481" fmla="*/ 1617430 w 4379653"/>
              <a:gd name="connsiteY1481" fmla="*/ 400139 h 4771892"/>
              <a:gd name="connsiteX1482" fmla="*/ 1609091 w 4379653"/>
              <a:gd name="connsiteY1482" fmla="*/ 404127 h 4771892"/>
              <a:gd name="connsiteX1483" fmla="*/ 1648115 w 4379653"/>
              <a:gd name="connsiteY1483" fmla="*/ 408382 h 4771892"/>
              <a:gd name="connsiteX1484" fmla="*/ 1650688 w 4379653"/>
              <a:gd name="connsiteY1484" fmla="*/ 407588 h 4771892"/>
              <a:gd name="connsiteX1485" fmla="*/ 1652226 w 4379653"/>
              <a:gd name="connsiteY1485" fmla="*/ 406736 h 4771892"/>
              <a:gd name="connsiteX1486" fmla="*/ 1654783 w 4379653"/>
              <a:gd name="connsiteY1486" fmla="*/ 405004 h 4771892"/>
              <a:gd name="connsiteX1487" fmla="*/ 1659512 w 4379653"/>
              <a:gd name="connsiteY1487" fmla="*/ 401754 h 4771892"/>
              <a:gd name="connsiteX1488" fmla="*/ 1662588 w 4379653"/>
              <a:gd name="connsiteY1488" fmla="*/ 407306 h 4771892"/>
              <a:gd name="connsiteX1489" fmla="*/ 1650020 w 4379653"/>
              <a:gd name="connsiteY1489" fmla="*/ 413636 h 4771892"/>
              <a:gd name="connsiteX1490" fmla="*/ 1642835 w 4379653"/>
              <a:gd name="connsiteY1490" fmla="*/ 416985 h 4771892"/>
              <a:gd name="connsiteX1491" fmla="*/ 1640011 w 4379653"/>
              <a:gd name="connsiteY1491" fmla="*/ 418235 h 4771892"/>
              <a:gd name="connsiteX1492" fmla="*/ 1637454 w 4379653"/>
              <a:gd name="connsiteY1492" fmla="*/ 419967 h 4771892"/>
              <a:gd name="connsiteX1493" fmla="*/ 1634897 w 4379653"/>
              <a:gd name="connsiteY1493" fmla="*/ 421697 h 4771892"/>
              <a:gd name="connsiteX1494" fmla="*/ 1631455 w 4379653"/>
              <a:gd name="connsiteY1494" fmla="*/ 424551 h 4771892"/>
              <a:gd name="connsiteX1495" fmla="*/ 1634730 w 4379653"/>
              <a:gd name="connsiteY1495" fmla="*/ 426838 h 4771892"/>
              <a:gd name="connsiteX1496" fmla="*/ 1637605 w 4379653"/>
              <a:gd name="connsiteY1496" fmla="*/ 428401 h 4771892"/>
              <a:gd name="connsiteX1497" fmla="*/ 1639561 w 4379653"/>
              <a:gd name="connsiteY1497" fmla="*/ 429211 h 4771892"/>
              <a:gd name="connsiteX1498" fmla="*/ 1642669 w 4379653"/>
              <a:gd name="connsiteY1498" fmla="*/ 429382 h 4771892"/>
              <a:gd name="connsiteX1499" fmla="*/ 1645376 w 4379653"/>
              <a:gd name="connsiteY1499" fmla="*/ 428829 h 4771892"/>
              <a:gd name="connsiteX1500" fmla="*/ 1649103 w 4379653"/>
              <a:gd name="connsiteY1500" fmla="*/ 427395 h 4771892"/>
              <a:gd name="connsiteX1501" fmla="*/ 1653599 w 4379653"/>
              <a:gd name="connsiteY1501" fmla="*/ 425536 h 4771892"/>
              <a:gd name="connsiteX1502" fmla="*/ 1659899 w 4379653"/>
              <a:gd name="connsiteY1502" fmla="*/ 423309 h 4771892"/>
              <a:gd name="connsiteX1503" fmla="*/ 1661270 w 4379653"/>
              <a:gd name="connsiteY1503" fmla="*/ 427598 h 4771892"/>
              <a:gd name="connsiteX1504" fmla="*/ 1661838 w 4379653"/>
              <a:gd name="connsiteY1504" fmla="*/ 430438 h 4771892"/>
              <a:gd name="connsiteX1505" fmla="*/ 1661604 w 4379653"/>
              <a:gd name="connsiteY1505" fmla="*/ 431829 h 4771892"/>
              <a:gd name="connsiteX1506" fmla="*/ 1661488 w 4379653"/>
              <a:gd name="connsiteY1506" fmla="*/ 432525 h 4771892"/>
              <a:gd name="connsiteX1507" fmla="*/ 1660602 w 4379653"/>
              <a:gd name="connsiteY1507" fmla="*/ 433646 h 4771892"/>
              <a:gd name="connsiteX1508" fmla="*/ 1659833 w 4379653"/>
              <a:gd name="connsiteY1508" fmla="*/ 434071 h 4771892"/>
              <a:gd name="connsiteX1509" fmla="*/ 1658296 w 4379653"/>
              <a:gd name="connsiteY1509" fmla="*/ 434923 h 4771892"/>
              <a:gd name="connsiteX1510" fmla="*/ 1655973 w 4379653"/>
              <a:gd name="connsiteY1510" fmla="*/ 435263 h 4771892"/>
              <a:gd name="connsiteX1511" fmla="*/ 1653517 w 4379653"/>
              <a:gd name="connsiteY1511" fmla="*/ 435363 h 4771892"/>
              <a:gd name="connsiteX1512" fmla="*/ 1651176 w 4379653"/>
              <a:gd name="connsiteY1512" fmla="*/ 434766 h 4771892"/>
              <a:gd name="connsiteX1513" fmla="*/ 1648202 w 4379653"/>
              <a:gd name="connsiteY1513" fmla="*/ 434836 h 4771892"/>
              <a:gd name="connsiteX1514" fmla="*/ 1645745 w 4379653"/>
              <a:gd name="connsiteY1514" fmla="*/ 434935 h 4771892"/>
              <a:gd name="connsiteX1515" fmla="*/ 1643288 w 4379653"/>
              <a:gd name="connsiteY1515" fmla="*/ 435034 h 4771892"/>
              <a:gd name="connsiteX1516" fmla="*/ 1641233 w 4379653"/>
              <a:gd name="connsiteY1516" fmla="*/ 435857 h 4771892"/>
              <a:gd name="connsiteX1517" fmla="*/ 1640465 w 4379653"/>
              <a:gd name="connsiteY1517" fmla="*/ 436282 h 4771892"/>
              <a:gd name="connsiteX1518" fmla="*/ 1639829 w 4379653"/>
              <a:gd name="connsiteY1518" fmla="*/ 436950 h 4771892"/>
              <a:gd name="connsiteX1519" fmla="*/ 1638944 w 4379653"/>
              <a:gd name="connsiteY1519" fmla="*/ 438071 h 4771892"/>
              <a:gd name="connsiteX1520" fmla="*/ 1638576 w 4379653"/>
              <a:gd name="connsiteY1520" fmla="*/ 439221 h 4771892"/>
              <a:gd name="connsiteX1521" fmla="*/ 1638493 w 4379653"/>
              <a:gd name="connsiteY1521" fmla="*/ 441791 h 4771892"/>
              <a:gd name="connsiteX1522" fmla="*/ 1639212 w 4379653"/>
              <a:gd name="connsiteY1522" fmla="*/ 445809 h 4771892"/>
              <a:gd name="connsiteX1523" fmla="*/ 1640416 w 4379653"/>
              <a:gd name="connsiteY1523" fmla="*/ 447982 h 4771892"/>
              <a:gd name="connsiteX1524" fmla="*/ 1641352 w 4379653"/>
              <a:gd name="connsiteY1524" fmla="*/ 449672 h 4771892"/>
              <a:gd name="connsiteX1525" fmla="*/ 1642788 w 4379653"/>
              <a:gd name="connsiteY1525" fmla="*/ 450454 h 4771892"/>
              <a:gd name="connsiteX1526" fmla="*/ 1644092 w 4379653"/>
              <a:gd name="connsiteY1526" fmla="*/ 450994 h 4771892"/>
              <a:gd name="connsiteX1527" fmla="*/ 1646299 w 4379653"/>
              <a:gd name="connsiteY1527" fmla="*/ 451349 h 4771892"/>
              <a:gd name="connsiteX1528" fmla="*/ 1648487 w 4379653"/>
              <a:gd name="connsiteY1528" fmla="*/ 450768 h 4771892"/>
              <a:gd name="connsiteX1529" fmla="*/ 1650810 w 4379653"/>
              <a:gd name="connsiteY1529" fmla="*/ 450428 h 4771892"/>
              <a:gd name="connsiteX1530" fmla="*/ 1653384 w 4379653"/>
              <a:gd name="connsiteY1530" fmla="*/ 449633 h 4771892"/>
              <a:gd name="connsiteX1531" fmla="*/ 1659050 w 4379653"/>
              <a:gd name="connsiteY1531" fmla="*/ 448072 h 4771892"/>
              <a:gd name="connsiteX1532" fmla="*/ 1665099 w 4379653"/>
              <a:gd name="connsiteY1532" fmla="*/ 446299 h 4771892"/>
              <a:gd name="connsiteX1533" fmla="*/ 1668575 w 4379653"/>
              <a:gd name="connsiteY1533" fmla="*/ 445320 h 4771892"/>
              <a:gd name="connsiteX1534" fmla="*/ 1671683 w 4379653"/>
              <a:gd name="connsiteY1534" fmla="*/ 445492 h 4771892"/>
              <a:gd name="connsiteX1535" fmla="*/ 1675043 w 4379653"/>
              <a:gd name="connsiteY1535" fmla="*/ 445208 h 4771892"/>
              <a:gd name="connsiteX1536" fmla="*/ 1678419 w 4379653"/>
              <a:gd name="connsiteY1536" fmla="*/ 445862 h 4771892"/>
              <a:gd name="connsiteX1537" fmla="*/ 1647286 w 4379653"/>
              <a:gd name="connsiteY1537" fmla="*/ 463107 h 4771892"/>
              <a:gd name="connsiteX1538" fmla="*/ 1640367 w 4379653"/>
              <a:gd name="connsiteY1538" fmla="*/ 459683 h 4771892"/>
              <a:gd name="connsiteX1539" fmla="*/ 1636322 w 4379653"/>
              <a:gd name="connsiteY1539" fmla="*/ 457822 h 4771892"/>
              <a:gd name="connsiteX1540" fmla="*/ 1635286 w 4379653"/>
              <a:gd name="connsiteY1540" fmla="*/ 457765 h 4771892"/>
              <a:gd name="connsiteX1541" fmla="*/ 1633999 w 4379653"/>
              <a:gd name="connsiteY1541" fmla="*/ 458162 h 4771892"/>
              <a:gd name="connsiteX1542" fmla="*/ 1632578 w 4379653"/>
              <a:gd name="connsiteY1542" fmla="*/ 458318 h 4771892"/>
              <a:gd name="connsiteX1543" fmla="*/ 1630523 w 4379653"/>
              <a:gd name="connsiteY1543" fmla="*/ 459141 h 4771892"/>
              <a:gd name="connsiteX1544" fmla="*/ 1625510 w 4379653"/>
              <a:gd name="connsiteY1544" fmla="*/ 460971 h 4771892"/>
              <a:gd name="connsiteX1545" fmla="*/ 1618708 w 4379653"/>
              <a:gd name="connsiteY1545" fmla="*/ 464108 h 4771892"/>
              <a:gd name="connsiteX1546" fmla="*/ 1622820 w 4379653"/>
              <a:gd name="connsiteY1546" fmla="*/ 469718 h 4771892"/>
              <a:gd name="connsiteX1547" fmla="*/ 1624542 w 4379653"/>
              <a:gd name="connsiteY1547" fmla="*/ 471919 h 4771892"/>
              <a:gd name="connsiteX1548" fmla="*/ 1628286 w 4379653"/>
              <a:gd name="connsiteY1548" fmla="*/ 471423 h 4771892"/>
              <a:gd name="connsiteX1549" fmla="*/ 1636808 w 4379653"/>
              <a:gd name="connsiteY1549" fmla="*/ 470489 h 4771892"/>
              <a:gd name="connsiteX1550" fmla="*/ 1643142 w 4379653"/>
              <a:gd name="connsiteY1550" fmla="*/ 470134 h 4771892"/>
              <a:gd name="connsiteX1551" fmla="*/ 1649074 w 4379653"/>
              <a:gd name="connsiteY1551" fmla="*/ 469057 h 4771892"/>
              <a:gd name="connsiteX1552" fmla="*/ 1654489 w 4379653"/>
              <a:gd name="connsiteY1552" fmla="*/ 467950 h 4771892"/>
              <a:gd name="connsiteX1553" fmla="*/ 1660806 w 4379653"/>
              <a:gd name="connsiteY1553" fmla="*/ 466660 h 4771892"/>
              <a:gd name="connsiteX1554" fmla="*/ 1660228 w 4379653"/>
              <a:gd name="connsiteY1554" fmla="*/ 472870 h 4771892"/>
              <a:gd name="connsiteX1555" fmla="*/ 1660005 w 4379653"/>
              <a:gd name="connsiteY1555" fmla="*/ 472468 h 4771892"/>
              <a:gd name="connsiteX1556" fmla="*/ 1659353 w 4379653"/>
              <a:gd name="connsiteY1556" fmla="*/ 472197 h 4771892"/>
              <a:gd name="connsiteX1557" fmla="*/ 1658083 w 4379653"/>
              <a:gd name="connsiteY1557" fmla="*/ 473532 h 4771892"/>
              <a:gd name="connsiteX1558" fmla="*/ 1656597 w 4379653"/>
              <a:gd name="connsiteY1558" fmla="*/ 477195 h 4771892"/>
              <a:gd name="connsiteX1559" fmla="*/ 1655344 w 4379653"/>
              <a:gd name="connsiteY1559" fmla="*/ 479467 h 4771892"/>
              <a:gd name="connsiteX1560" fmla="*/ 1654575 w 4379653"/>
              <a:gd name="connsiteY1560" fmla="*/ 479893 h 4771892"/>
              <a:gd name="connsiteX1561" fmla="*/ 1654073 w 4379653"/>
              <a:gd name="connsiteY1561" fmla="*/ 480801 h 4771892"/>
              <a:gd name="connsiteX1562" fmla="*/ 1653756 w 4379653"/>
              <a:gd name="connsiteY1562" fmla="*/ 484763 h 4771892"/>
              <a:gd name="connsiteX1563" fmla="*/ 1659154 w 4379653"/>
              <a:gd name="connsiteY1563" fmla="*/ 482720 h 4771892"/>
              <a:gd name="connsiteX1564" fmla="*/ 1662630 w 4379653"/>
              <a:gd name="connsiteY1564" fmla="*/ 481741 h 4771892"/>
              <a:gd name="connsiteX1565" fmla="*/ 1665455 w 4379653"/>
              <a:gd name="connsiteY1565" fmla="*/ 480492 h 4771892"/>
              <a:gd name="connsiteX1566" fmla="*/ 1666992 w 4379653"/>
              <a:gd name="connsiteY1566" fmla="*/ 479641 h 4771892"/>
              <a:gd name="connsiteX1567" fmla="*/ 1669264 w 4379653"/>
              <a:gd name="connsiteY1567" fmla="*/ 476489 h 4771892"/>
              <a:gd name="connsiteX1568" fmla="*/ 1673676 w 4379653"/>
              <a:gd name="connsiteY1568" fmla="*/ 469943 h 4771892"/>
              <a:gd name="connsiteX1569" fmla="*/ 1676199 w 4379653"/>
              <a:gd name="connsiteY1569" fmla="*/ 466337 h 4771892"/>
              <a:gd name="connsiteX1570" fmla="*/ 1676937 w 4379653"/>
              <a:gd name="connsiteY1570" fmla="*/ 464999 h 4771892"/>
              <a:gd name="connsiteX1571" fmla="*/ 1678974 w 4379653"/>
              <a:gd name="connsiteY1571" fmla="*/ 469533 h 4771892"/>
              <a:gd name="connsiteX1572" fmla="*/ 1679425 w 4379653"/>
              <a:gd name="connsiteY1572" fmla="*/ 473069 h 4771892"/>
              <a:gd name="connsiteX1573" fmla="*/ 1680127 w 4379653"/>
              <a:gd name="connsiteY1573" fmla="*/ 476150 h 4771892"/>
              <a:gd name="connsiteX1574" fmla="*/ 1680345 w 4379653"/>
              <a:gd name="connsiteY1574" fmla="*/ 481077 h 4771892"/>
              <a:gd name="connsiteX1575" fmla="*/ 1683369 w 4379653"/>
              <a:gd name="connsiteY1575" fmla="*/ 476563 h 4771892"/>
              <a:gd name="connsiteX1576" fmla="*/ 1685758 w 4379653"/>
              <a:gd name="connsiteY1576" fmla="*/ 472715 h 4771892"/>
              <a:gd name="connsiteX1577" fmla="*/ 1686477 w 4379653"/>
              <a:gd name="connsiteY1577" fmla="*/ 469479 h 4771892"/>
              <a:gd name="connsiteX1578" fmla="*/ 1687580 w 4379653"/>
              <a:gd name="connsiteY1578" fmla="*/ 466028 h 4771892"/>
              <a:gd name="connsiteX1579" fmla="*/ 1687077 w 4379653"/>
              <a:gd name="connsiteY1579" fmla="*/ 459681 h 4771892"/>
              <a:gd name="connsiteX1580" fmla="*/ 1686157 w 4379653"/>
              <a:gd name="connsiteY1580" fmla="*/ 451671 h 4771892"/>
              <a:gd name="connsiteX1581" fmla="*/ 1685371 w 4379653"/>
              <a:gd name="connsiteY1581" fmla="*/ 443905 h 4771892"/>
              <a:gd name="connsiteX1582" fmla="*/ 1685387 w 4379653"/>
              <a:gd name="connsiteY1582" fmla="*/ 437586 h 4771892"/>
              <a:gd name="connsiteX1583" fmla="*/ 1684500 w 4379653"/>
              <a:gd name="connsiteY1583" fmla="*/ 431451 h 4771892"/>
              <a:gd name="connsiteX1584" fmla="*/ 1684115 w 4379653"/>
              <a:gd name="connsiteY1584" fmla="*/ 424408 h 4771892"/>
              <a:gd name="connsiteX1585" fmla="*/ 1692955 w 4379653"/>
              <a:gd name="connsiteY1585" fmla="*/ 419511 h 4771892"/>
              <a:gd name="connsiteX1586" fmla="*/ 1695112 w 4379653"/>
              <a:gd name="connsiteY1586" fmla="*/ 424311 h 4771892"/>
              <a:gd name="connsiteX1587" fmla="*/ 1696734 w 4379653"/>
              <a:gd name="connsiteY1587" fmla="*/ 428146 h 4771892"/>
              <a:gd name="connsiteX1588" fmla="*/ 1698087 w 4379653"/>
              <a:gd name="connsiteY1588" fmla="*/ 431497 h 4771892"/>
              <a:gd name="connsiteX1589" fmla="*/ 1698539 w 4379653"/>
              <a:gd name="connsiteY1589" fmla="*/ 435033 h 4771892"/>
              <a:gd name="connsiteX1590" fmla="*/ 1698890 w 4379653"/>
              <a:gd name="connsiteY1590" fmla="*/ 440201 h 4771892"/>
              <a:gd name="connsiteX1591" fmla="*/ 1697939 w 4379653"/>
              <a:gd name="connsiteY1591" fmla="*/ 444830 h 4771892"/>
              <a:gd name="connsiteX1592" fmla="*/ 1697622 w 4379653"/>
              <a:gd name="connsiteY1592" fmla="*/ 448792 h 4771892"/>
              <a:gd name="connsiteX1593" fmla="*/ 1697572 w 4379653"/>
              <a:gd name="connsiteY1593" fmla="*/ 453236 h 4771892"/>
              <a:gd name="connsiteX1594" fmla="*/ 1697238 w 4379653"/>
              <a:gd name="connsiteY1594" fmla="*/ 456261 h 4771892"/>
              <a:gd name="connsiteX1595" fmla="*/ 1698325 w 4379653"/>
              <a:gd name="connsiteY1595" fmla="*/ 459130 h 4771892"/>
              <a:gd name="connsiteX1596" fmla="*/ 1699545 w 4379653"/>
              <a:gd name="connsiteY1596" fmla="*/ 462240 h 4771892"/>
              <a:gd name="connsiteX1597" fmla="*/ 1701033 w 4379653"/>
              <a:gd name="connsiteY1597" fmla="*/ 465832 h 4771892"/>
              <a:gd name="connsiteX1598" fmla="*/ 1710157 w 4379653"/>
              <a:gd name="connsiteY1598" fmla="*/ 462355 h 4771892"/>
              <a:gd name="connsiteX1599" fmla="*/ 1717109 w 4379653"/>
              <a:gd name="connsiteY1599" fmla="*/ 460398 h 4771892"/>
              <a:gd name="connsiteX1600" fmla="*/ 1719817 w 4379653"/>
              <a:gd name="connsiteY1600" fmla="*/ 459844 h 4771892"/>
              <a:gd name="connsiteX1601" fmla="*/ 1722156 w 4379653"/>
              <a:gd name="connsiteY1601" fmla="*/ 460442 h 4771892"/>
              <a:gd name="connsiteX1602" fmla="*/ 1724245 w 4379653"/>
              <a:gd name="connsiteY1602" fmla="*/ 461493 h 4771892"/>
              <a:gd name="connsiteX1603" fmla="*/ 1726218 w 4379653"/>
              <a:gd name="connsiteY1603" fmla="*/ 463240 h 4771892"/>
              <a:gd name="connsiteX1604" fmla="*/ 1727806 w 4379653"/>
              <a:gd name="connsiteY1604" fmla="*/ 465200 h 4771892"/>
              <a:gd name="connsiteX1605" fmla="*/ 1728609 w 4379653"/>
              <a:gd name="connsiteY1605" fmla="*/ 466648 h 4771892"/>
              <a:gd name="connsiteX1606" fmla="*/ 1728759 w 4379653"/>
              <a:gd name="connsiteY1606" fmla="*/ 467827 h 4771892"/>
              <a:gd name="connsiteX1607" fmla="*/ 1728910 w 4379653"/>
              <a:gd name="connsiteY1607" fmla="*/ 469006 h 4771892"/>
              <a:gd name="connsiteX1608" fmla="*/ 1728408 w 4379653"/>
              <a:gd name="connsiteY1608" fmla="*/ 469914 h 4771892"/>
              <a:gd name="connsiteX1609" fmla="*/ 1727389 w 4379653"/>
              <a:gd name="connsiteY1609" fmla="*/ 470795 h 4771892"/>
              <a:gd name="connsiteX1610" fmla="*/ 1726236 w 4379653"/>
              <a:gd name="connsiteY1610" fmla="*/ 471433 h 4771892"/>
              <a:gd name="connsiteX1611" fmla="*/ 1724314 w 4379653"/>
              <a:gd name="connsiteY1611" fmla="*/ 472498 h 4771892"/>
              <a:gd name="connsiteX1612" fmla="*/ 1720470 w 4379653"/>
              <a:gd name="connsiteY1612" fmla="*/ 474627 h 4771892"/>
              <a:gd name="connsiteX1613" fmla="*/ 1716510 w 4379653"/>
              <a:gd name="connsiteY1613" fmla="*/ 477452 h 4771892"/>
              <a:gd name="connsiteX1614" fmla="*/ 1714471 w 4379653"/>
              <a:gd name="connsiteY1614" fmla="*/ 479211 h 4771892"/>
              <a:gd name="connsiteX1615" fmla="*/ 1711932 w 4379653"/>
              <a:gd name="connsiteY1615" fmla="*/ 481881 h 4771892"/>
              <a:gd name="connsiteX1616" fmla="*/ 1710293 w 4379653"/>
              <a:gd name="connsiteY1616" fmla="*/ 484365 h 4771892"/>
              <a:gd name="connsiteX1617" fmla="*/ 1708021 w 4379653"/>
              <a:gd name="connsiteY1617" fmla="*/ 487516 h 4771892"/>
              <a:gd name="connsiteX1618" fmla="*/ 1700404 w 4379653"/>
              <a:gd name="connsiteY1618" fmla="*/ 517291 h 4771892"/>
              <a:gd name="connsiteX1619" fmla="*/ 1706219 w 4379653"/>
              <a:gd name="connsiteY1619" fmla="*/ 516909 h 4771892"/>
              <a:gd name="connsiteX1620" fmla="*/ 1710097 w 4379653"/>
              <a:gd name="connsiteY1620" fmla="*/ 516654 h 4771892"/>
              <a:gd name="connsiteX1621" fmla="*/ 1713339 w 4379653"/>
              <a:gd name="connsiteY1621" fmla="*/ 517067 h 4771892"/>
              <a:gd name="connsiteX1622" fmla="*/ 1718771 w 4379653"/>
              <a:gd name="connsiteY1622" fmla="*/ 516898 h 4771892"/>
              <a:gd name="connsiteX1623" fmla="*/ 1725239 w 4379653"/>
              <a:gd name="connsiteY1623" fmla="*/ 516786 h 4771892"/>
              <a:gd name="connsiteX1624" fmla="*/ 1729116 w 4379653"/>
              <a:gd name="connsiteY1624" fmla="*/ 516532 h 4771892"/>
              <a:gd name="connsiteX1625" fmla="*/ 1732726 w 4379653"/>
              <a:gd name="connsiteY1625" fmla="*/ 515794 h 4771892"/>
              <a:gd name="connsiteX1626" fmla="*/ 1738542 w 4379653"/>
              <a:gd name="connsiteY1626" fmla="*/ 515412 h 4771892"/>
              <a:gd name="connsiteX1627" fmla="*/ 1745510 w 4379653"/>
              <a:gd name="connsiteY1627" fmla="*/ 514391 h 4771892"/>
              <a:gd name="connsiteX1628" fmla="*/ 1747966 w 4379653"/>
              <a:gd name="connsiteY1628" fmla="*/ 514292 h 4771892"/>
              <a:gd name="connsiteX1629" fmla="*/ 1748886 w 4379653"/>
              <a:gd name="connsiteY1629" fmla="*/ 515045 h 4771892"/>
              <a:gd name="connsiteX1630" fmla="*/ 1750875 w 4379653"/>
              <a:gd name="connsiteY1630" fmla="*/ 517729 h 4771892"/>
              <a:gd name="connsiteX1631" fmla="*/ 1753900 w 4379653"/>
              <a:gd name="connsiteY1631" fmla="*/ 520471 h 4771892"/>
              <a:gd name="connsiteX1632" fmla="*/ 1756559 w 4379653"/>
              <a:gd name="connsiteY1632" fmla="*/ 524362 h 4771892"/>
              <a:gd name="connsiteX1633" fmla="*/ 1759617 w 4379653"/>
              <a:gd name="connsiteY1633" fmla="*/ 528978 h 4771892"/>
              <a:gd name="connsiteX1634" fmla="*/ 1762559 w 4379653"/>
              <a:gd name="connsiteY1634" fmla="*/ 534289 h 4771892"/>
              <a:gd name="connsiteX1635" fmla="*/ 1765234 w 4379653"/>
              <a:gd name="connsiteY1635" fmla="*/ 539118 h 4771892"/>
              <a:gd name="connsiteX1636" fmla="*/ 1767524 w 4379653"/>
              <a:gd name="connsiteY1636" fmla="*/ 544159 h 4771892"/>
              <a:gd name="connsiteX1637" fmla="*/ 1768260 w 4379653"/>
              <a:gd name="connsiteY1637" fmla="*/ 549115 h 4771892"/>
              <a:gd name="connsiteX1638" fmla="*/ 1768845 w 4379653"/>
              <a:gd name="connsiteY1638" fmla="*/ 552892 h 4771892"/>
              <a:gd name="connsiteX1639" fmla="*/ 1768645 w 4379653"/>
              <a:gd name="connsiteY1639" fmla="*/ 556158 h 4771892"/>
              <a:gd name="connsiteX1640" fmla="*/ 1767576 w 4379653"/>
              <a:gd name="connsiteY1640" fmla="*/ 561483 h 4771892"/>
              <a:gd name="connsiteX1641" fmla="*/ 1766758 w 4379653"/>
              <a:gd name="connsiteY1641" fmla="*/ 566353 h 4771892"/>
              <a:gd name="connsiteX1642" fmla="*/ 1765906 w 4379653"/>
              <a:gd name="connsiteY1642" fmla="*/ 569349 h 4771892"/>
              <a:gd name="connsiteX1643" fmla="*/ 1764670 w 4379653"/>
              <a:gd name="connsiteY1643" fmla="*/ 572557 h 4771892"/>
              <a:gd name="connsiteX1644" fmla="*/ 1764954 w 4379653"/>
              <a:gd name="connsiteY1644" fmla="*/ 573978 h 4771892"/>
              <a:gd name="connsiteX1645" fmla="*/ 1765355 w 4379653"/>
              <a:gd name="connsiteY1645" fmla="*/ 574702 h 4771892"/>
              <a:gd name="connsiteX1646" fmla="*/ 1765873 w 4379653"/>
              <a:gd name="connsiteY1646" fmla="*/ 574731 h 4771892"/>
              <a:gd name="connsiteX1647" fmla="*/ 1763567 w 4379653"/>
              <a:gd name="connsiteY1647" fmla="*/ 576008 h 4771892"/>
              <a:gd name="connsiteX1648" fmla="*/ 1753975 w 4379653"/>
              <a:gd name="connsiteY1648" fmla="*/ 582268 h 4771892"/>
              <a:gd name="connsiteX1649" fmla="*/ 1754877 w 4379653"/>
              <a:gd name="connsiteY1649" fmla="*/ 582083 h 4771892"/>
              <a:gd name="connsiteX1650" fmla="*/ 1755529 w 4379653"/>
              <a:gd name="connsiteY1650" fmla="*/ 582353 h 4771892"/>
              <a:gd name="connsiteX1651" fmla="*/ 1756047 w 4379653"/>
              <a:gd name="connsiteY1651" fmla="*/ 582381 h 4771892"/>
              <a:gd name="connsiteX1652" fmla="*/ 1756315 w 4379653"/>
              <a:gd name="connsiteY1652" fmla="*/ 582864 h 4771892"/>
              <a:gd name="connsiteX1653" fmla="*/ 1755814 w 4379653"/>
              <a:gd name="connsiteY1653" fmla="*/ 583773 h 4771892"/>
              <a:gd name="connsiteX1654" fmla="*/ 1755563 w 4379653"/>
              <a:gd name="connsiteY1654" fmla="*/ 584228 h 4771892"/>
              <a:gd name="connsiteX1655" fmla="*/ 1757619 w 4379653"/>
              <a:gd name="connsiteY1655" fmla="*/ 583404 h 4771892"/>
              <a:gd name="connsiteX1656" fmla="*/ 1768765 w 4379653"/>
              <a:gd name="connsiteY1656" fmla="*/ 577229 h 4771892"/>
              <a:gd name="connsiteX1657" fmla="*/ 1770537 w 4379653"/>
              <a:gd name="connsiteY1657" fmla="*/ 582243 h 4771892"/>
              <a:gd name="connsiteX1658" fmla="*/ 1771623 w 4379653"/>
              <a:gd name="connsiteY1658" fmla="*/ 585112 h 4771892"/>
              <a:gd name="connsiteX1659" fmla="*/ 1771390 w 4379653"/>
              <a:gd name="connsiteY1659" fmla="*/ 586503 h 4771892"/>
              <a:gd name="connsiteX1660" fmla="*/ 1770755 w 4379653"/>
              <a:gd name="connsiteY1660" fmla="*/ 587170 h 4771892"/>
              <a:gd name="connsiteX1661" fmla="*/ 1770119 w 4379653"/>
              <a:gd name="connsiteY1661" fmla="*/ 587838 h 4771892"/>
              <a:gd name="connsiteX1662" fmla="*/ 1769234 w 4379653"/>
              <a:gd name="connsiteY1662" fmla="*/ 588959 h 4771892"/>
              <a:gd name="connsiteX1663" fmla="*/ 1768632 w 4379653"/>
              <a:gd name="connsiteY1663" fmla="*/ 591501 h 4771892"/>
              <a:gd name="connsiteX1664" fmla="*/ 1768199 w 4379653"/>
              <a:gd name="connsiteY1664" fmla="*/ 596158 h 4771892"/>
              <a:gd name="connsiteX1665" fmla="*/ 1768383 w 4379653"/>
              <a:gd name="connsiteY1665" fmla="*/ 599211 h 4771892"/>
              <a:gd name="connsiteX1666" fmla="*/ 1768852 w 4379653"/>
              <a:gd name="connsiteY1666" fmla="*/ 603683 h 4771892"/>
              <a:gd name="connsiteX1667" fmla="*/ 1769587 w 4379653"/>
              <a:gd name="connsiteY1667" fmla="*/ 608640 h 4771892"/>
              <a:gd name="connsiteX1668" fmla="*/ 1771243 w 4379653"/>
              <a:gd name="connsiteY1668" fmla="*/ 614348 h 4771892"/>
              <a:gd name="connsiteX1669" fmla="*/ 1773416 w 4379653"/>
              <a:gd name="connsiteY1669" fmla="*/ 620086 h 4771892"/>
              <a:gd name="connsiteX1670" fmla="*/ 1775974 w 4379653"/>
              <a:gd name="connsiteY1670" fmla="*/ 625609 h 4771892"/>
              <a:gd name="connsiteX1671" fmla="*/ 1777311 w 4379653"/>
              <a:gd name="connsiteY1671" fmla="*/ 628023 h 4771892"/>
              <a:gd name="connsiteX1672" fmla="*/ 1779166 w 4379653"/>
              <a:gd name="connsiteY1672" fmla="*/ 630467 h 4771892"/>
              <a:gd name="connsiteX1673" fmla="*/ 1781022 w 4379653"/>
              <a:gd name="connsiteY1673" fmla="*/ 632909 h 4771892"/>
              <a:gd name="connsiteX1674" fmla="*/ 1783127 w 4379653"/>
              <a:gd name="connsiteY1674" fmla="*/ 634898 h 4771892"/>
              <a:gd name="connsiteX1675" fmla="*/ 1775941 w 4379653"/>
              <a:gd name="connsiteY1675" fmla="*/ 638247 h 4771892"/>
              <a:gd name="connsiteX1676" fmla="*/ 1770677 w 4379653"/>
              <a:gd name="connsiteY1676" fmla="*/ 640532 h 4771892"/>
              <a:gd name="connsiteX1677" fmla="*/ 1765914 w 4379653"/>
              <a:gd name="connsiteY1677" fmla="*/ 641908 h 4771892"/>
              <a:gd name="connsiteX1678" fmla="*/ 1759230 w 4379653"/>
              <a:gd name="connsiteY1678" fmla="*/ 644349 h 4771892"/>
              <a:gd name="connsiteX1679" fmla="*/ 1767920 w 4379653"/>
              <a:gd name="connsiteY1679" fmla="*/ 645530 h 4771892"/>
              <a:gd name="connsiteX1680" fmla="*/ 1775977 w 4379653"/>
              <a:gd name="connsiteY1680" fmla="*/ 647378 h 4771892"/>
              <a:gd name="connsiteX1681" fmla="*/ 1777413 w 4379653"/>
              <a:gd name="connsiteY1681" fmla="*/ 648159 h 4771892"/>
              <a:gd name="connsiteX1682" fmla="*/ 1778984 w 4379653"/>
              <a:gd name="connsiteY1682" fmla="*/ 649181 h 4771892"/>
              <a:gd name="connsiteX1683" fmla="*/ 1780172 w 4379653"/>
              <a:gd name="connsiteY1683" fmla="*/ 650417 h 4771892"/>
              <a:gd name="connsiteX1684" fmla="*/ 1781492 w 4379653"/>
              <a:gd name="connsiteY1684" fmla="*/ 651894 h 4771892"/>
              <a:gd name="connsiteX1685" fmla="*/ 1781910 w 4379653"/>
              <a:gd name="connsiteY1685" fmla="*/ 653555 h 4771892"/>
              <a:gd name="connsiteX1686" fmla="*/ 1782211 w 4379653"/>
              <a:gd name="connsiteY1686" fmla="*/ 655913 h 4771892"/>
              <a:gd name="connsiteX1687" fmla="*/ 1782646 w 4379653"/>
              <a:gd name="connsiteY1687" fmla="*/ 658512 h 4771892"/>
              <a:gd name="connsiteX1688" fmla="*/ 1782179 w 4379653"/>
              <a:gd name="connsiteY1688" fmla="*/ 661295 h 4771892"/>
              <a:gd name="connsiteX1689" fmla="*/ 1781443 w 4379653"/>
              <a:gd name="connsiteY1689" fmla="*/ 663595 h 4771892"/>
              <a:gd name="connsiteX1690" fmla="*/ 1780574 w 4379653"/>
              <a:gd name="connsiteY1690" fmla="*/ 665654 h 4771892"/>
              <a:gd name="connsiteX1691" fmla="*/ 1780090 w 4379653"/>
              <a:gd name="connsiteY1691" fmla="*/ 667500 h 4771892"/>
              <a:gd name="connsiteX1692" fmla="*/ 1778704 w 4379653"/>
              <a:gd name="connsiteY1692" fmla="*/ 669529 h 4771892"/>
              <a:gd name="connsiteX1693" fmla="*/ 1775545 w 4379653"/>
              <a:gd name="connsiteY1693" fmla="*/ 673803 h 4771892"/>
              <a:gd name="connsiteX1694" fmla="*/ 1772503 w 4379653"/>
              <a:gd name="connsiteY1694" fmla="*/ 677380 h 4771892"/>
              <a:gd name="connsiteX1695" fmla="*/ 1768041 w 4379653"/>
              <a:gd name="connsiteY1695" fmla="*/ 681113 h 4771892"/>
              <a:gd name="connsiteX1696" fmla="*/ 1762812 w 4379653"/>
              <a:gd name="connsiteY1696" fmla="*/ 685272 h 4771892"/>
              <a:gd name="connsiteX1697" fmla="*/ 1757313 w 4379653"/>
              <a:gd name="connsiteY1697" fmla="*/ 688949 h 4771892"/>
              <a:gd name="connsiteX1698" fmla="*/ 1751298 w 4379653"/>
              <a:gd name="connsiteY1698" fmla="*/ 692597 h 4771892"/>
              <a:gd name="connsiteX1699" fmla="*/ 1754373 w 4379653"/>
              <a:gd name="connsiteY1699" fmla="*/ 698150 h 4771892"/>
              <a:gd name="connsiteX1700" fmla="*/ 1740152 w 4379653"/>
              <a:gd name="connsiteY1700" fmla="*/ 706027 h 4771892"/>
              <a:gd name="connsiteX1701" fmla="*/ 1730293 w 4379653"/>
              <a:gd name="connsiteY1701" fmla="*/ 711804 h 4771892"/>
              <a:gd name="connsiteX1702" fmla="*/ 1721987 w 4379653"/>
              <a:gd name="connsiteY1702" fmla="*/ 717666 h 4771892"/>
              <a:gd name="connsiteX1703" fmla="*/ 1711393 w 4379653"/>
              <a:gd name="connsiteY1703" fmla="*/ 725743 h 4771892"/>
              <a:gd name="connsiteX1704" fmla="*/ 1714401 w 4379653"/>
              <a:gd name="connsiteY1704" fmla="*/ 727548 h 4771892"/>
              <a:gd name="connsiteX1705" fmla="*/ 1716490 w 4379653"/>
              <a:gd name="connsiteY1705" fmla="*/ 728599 h 4771892"/>
              <a:gd name="connsiteX1706" fmla="*/ 1718580 w 4379653"/>
              <a:gd name="connsiteY1706" fmla="*/ 729650 h 4771892"/>
              <a:gd name="connsiteX1707" fmla="*/ 1720652 w 4379653"/>
              <a:gd name="connsiteY1707" fmla="*/ 729764 h 4771892"/>
              <a:gd name="connsiteX1708" fmla="*/ 1722591 w 4379653"/>
              <a:gd name="connsiteY1708" fmla="*/ 729636 h 4771892"/>
              <a:gd name="connsiteX1709" fmla="*/ 1723878 w 4379653"/>
              <a:gd name="connsiteY1709" fmla="*/ 729240 h 4771892"/>
              <a:gd name="connsiteX1710" fmla="*/ 1725548 w 4379653"/>
              <a:gd name="connsiteY1710" fmla="*/ 728629 h 4771892"/>
              <a:gd name="connsiteX1711" fmla="*/ 1727737 w 4379653"/>
              <a:gd name="connsiteY1711" fmla="*/ 728047 h 4771892"/>
              <a:gd name="connsiteX1712" fmla="*/ 1729409 w 4379653"/>
              <a:gd name="connsiteY1712" fmla="*/ 727437 h 4771892"/>
              <a:gd name="connsiteX1713" fmla="*/ 1731849 w 4379653"/>
              <a:gd name="connsiteY1713" fmla="*/ 726401 h 4771892"/>
              <a:gd name="connsiteX1714" fmla="*/ 1733520 w 4379653"/>
              <a:gd name="connsiteY1714" fmla="*/ 725792 h 4771892"/>
              <a:gd name="connsiteX1715" fmla="*/ 1736611 w 4379653"/>
              <a:gd name="connsiteY1715" fmla="*/ 725025 h 4771892"/>
              <a:gd name="connsiteX1716" fmla="*/ 1739068 w 4379653"/>
              <a:gd name="connsiteY1716" fmla="*/ 724926 h 4771892"/>
              <a:gd name="connsiteX1717" fmla="*/ 1742310 w 4379653"/>
              <a:gd name="connsiteY1717" fmla="*/ 725339 h 4771892"/>
              <a:gd name="connsiteX1718" fmla="*/ 1746588 w 4379653"/>
              <a:gd name="connsiteY1718" fmla="*/ 725809 h 4771892"/>
              <a:gd name="connsiteX1719" fmla="*/ 1750617 w 4379653"/>
              <a:gd name="connsiteY1719" fmla="*/ 726733 h 4771892"/>
              <a:gd name="connsiteX1720" fmla="*/ 1754527 w 4379653"/>
              <a:gd name="connsiteY1720" fmla="*/ 728353 h 4771892"/>
              <a:gd name="connsiteX1721" fmla="*/ 1758573 w 4379653"/>
              <a:gd name="connsiteY1721" fmla="*/ 730214 h 4771892"/>
              <a:gd name="connsiteX1722" fmla="*/ 1762116 w 4379653"/>
              <a:gd name="connsiteY1722" fmla="*/ 732984 h 4771892"/>
              <a:gd name="connsiteX1723" fmla="*/ 1765525 w 4379653"/>
              <a:gd name="connsiteY1723" fmla="*/ 735511 h 4771892"/>
              <a:gd name="connsiteX1724" fmla="*/ 1769068 w 4379653"/>
              <a:gd name="connsiteY1724" fmla="*/ 738281 h 4771892"/>
              <a:gd name="connsiteX1725" fmla="*/ 1772478 w 4379653"/>
              <a:gd name="connsiteY1725" fmla="*/ 740809 h 4771892"/>
              <a:gd name="connsiteX1726" fmla="*/ 1776405 w 4379653"/>
              <a:gd name="connsiteY1726" fmla="*/ 743367 h 4771892"/>
              <a:gd name="connsiteX1727" fmla="*/ 1780451 w 4379653"/>
              <a:gd name="connsiteY1727" fmla="*/ 745228 h 4771892"/>
              <a:gd name="connsiteX1728" fmla="*/ 1779431 w 4379653"/>
              <a:gd name="connsiteY1728" fmla="*/ 746108 h 4771892"/>
              <a:gd name="connsiteX1729" fmla="*/ 1778278 w 4379653"/>
              <a:gd name="connsiteY1729" fmla="*/ 746747 h 4771892"/>
              <a:gd name="connsiteX1730" fmla="*/ 1770858 w 4379653"/>
              <a:gd name="connsiteY1730" fmla="*/ 751488 h 4771892"/>
              <a:gd name="connsiteX1731" fmla="*/ 1765210 w 4379653"/>
              <a:gd name="connsiteY1731" fmla="*/ 753985 h 4771892"/>
              <a:gd name="connsiteX1732" fmla="*/ 1758158 w 4379653"/>
              <a:gd name="connsiteY1732" fmla="*/ 757576 h 4771892"/>
              <a:gd name="connsiteX1733" fmla="*/ 1762838 w 4379653"/>
              <a:gd name="connsiteY1733" fmla="*/ 766025 h 4771892"/>
              <a:gd name="connsiteX1734" fmla="*/ 1770809 w 4379653"/>
              <a:gd name="connsiteY1734" fmla="*/ 763188 h 4771892"/>
              <a:gd name="connsiteX1735" fmla="*/ 1774669 w 4379653"/>
              <a:gd name="connsiteY1735" fmla="*/ 761996 h 4771892"/>
              <a:gd name="connsiteX1736" fmla="*/ 1776859 w 4379653"/>
              <a:gd name="connsiteY1736" fmla="*/ 761414 h 4771892"/>
              <a:gd name="connsiteX1737" fmla="*/ 1776992 w 4379653"/>
              <a:gd name="connsiteY1737" fmla="*/ 761656 h 4771892"/>
              <a:gd name="connsiteX1738" fmla="*/ 1776358 w 4379653"/>
              <a:gd name="connsiteY1738" fmla="*/ 762323 h 4771892"/>
              <a:gd name="connsiteX1739" fmla="*/ 1776374 w 4379653"/>
              <a:gd name="connsiteY1739" fmla="*/ 763260 h 4771892"/>
              <a:gd name="connsiteX1740" fmla="*/ 1776642 w 4379653"/>
              <a:gd name="connsiteY1740" fmla="*/ 763743 h 4771892"/>
              <a:gd name="connsiteX1741" fmla="*/ 1777428 w 4379653"/>
              <a:gd name="connsiteY1741" fmla="*/ 764254 h 4771892"/>
              <a:gd name="connsiteX1742" fmla="*/ 1778597 w 4379653"/>
              <a:gd name="connsiteY1742" fmla="*/ 764553 h 4771892"/>
              <a:gd name="connsiteX1743" fmla="*/ 1780670 w 4379653"/>
              <a:gd name="connsiteY1743" fmla="*/ 764667 h 4771892"/>
              <a:gd name="connsiteX1744" fmla="*/ 1784163 w 4379653"/>
              <a:gd name="connsiteY1744" fmla="*/ 764625 h 4771892"/>
              <a:gd name="connsiteX1745" fmla="*/ 1786101 w 4379653"/>
              <a:gd name="connsiteY1745" fmla="*/ 764498 h 4771892"/>
              <a:gd name="connsiteX1746" fmla="*/ 1787907 w 4379653"/>
              <a:gd name="connsiteY1746" fmla="*/ 764129 h 4771892"/>
              <a:gd name="connsiteX1747" fmla="*/ 1789060 w 4379653"/>
              <a:gd name="connsiteY1747" fmla="*/ 763490 h 4771892"/>
              <a:gd name="connsiteX1748" fmla="*/ 1789829 w 4379653"/>
              <a:gd name="connsiteY1748" fmla="*/ 763065 h 4771892"/>
              <a:gd name="connsiteX1749" fmla="*/ 1790079 w 4379653"/>
              <a:gd name="connsiteY1749" fmla="*/ 762611 h 4771892"/>
              <a:gd name="connsiteX1750" fmla="*/ 1790329 w 4379653"/>
              <a:gd name="connsiteY1750" fmla="*/ 762156 h 4771892"/>
              <a:gd name="connsiteX1751" fmla="*/ 1790195 w 4379653"/>
              <a:gd name="connsiteY1751" fmla="*/ 761915 h 4771892"/>
              <a:gd name="connsiteX1752" fmla="*/ 1790062 w 4379653"/>
              <a:gd name="connsiteY1752" fmla="*/ 761673 h 4771892"/>
              <a:gd name="connsiteX1753" fmla="*/ 1789928 w 4379653"/>
              <a:gd name="connsiteY1753" fmla="*/ 761432 h 4771892"/>
              <a:gd name="connsiteX1754" fmla="*/ 1790313 w 4379653"/>
              <a:gd name="connsiteY1754" fmla="*/ 761219 h 4771892"/>
              <a:gd name="connsiteX1755" fmla="*/ 1790580 w 4379653"/>
              <a:gd name="connsiteY1755" fmla="*/ 761702 h 4771892"/>
              <a:gd name="connsiteX1756" fmla="*/ 1792669 w 4379653"/>
              <a:gd name="connsiteY1756" fmla="*/ 762753 h 4771892"/>
              <a:gd name="connsiteX1757" fmla="*/ 1797500 w 4379653"/>
              <a:gd name="connsiteY1757" fmla="*/ 765126 h 4771892"/>
              <a:gd name="connsiteX1758" fmla="*/ 1786186 w 4379653"/>
              <a:gd name="connsiteY1758" fmla="*/ 769184 h 4771892"/>
              <a:gd name="connsiteX1759" fmla="*/ 1778097 w 4379653"/>
              <a:gd name="connsiteY1759" fmla="*/ 772718 h 4771892"/>
              <a:gd name="connsiteX1760" fmla="*/ 1769124 w 4379653"/>
              <a:gd name="connsiteY1760" fmla="*/ 777373 h 4771892"/>
              <a:gd name="connsiteX1761" fmla="*/ 1755538 w 4379653"/>
              <a:gd name="connsiteY1761" fmla="*/ 784583 h 4771892"/>
              <a:gd name="connsiteX1762" fmla="*/ 1757142 w 4379653"/>
              <a:gd name="connsiteY1762" fmla="*/ 787479 h 4771892"/>
              <a:gd name="connsiteX1763" fmla="*/ 1766884 w 4379653"/>
              <a:gd name="connsiteY1763" fmla="*/ 782398 h 4771892"/>
              <a:gd name="connsiteX1764" fmla="*/ 1773553 w 4379653"/>
              <a:gd name="connsiteY1764" fmla="*/ 779021 h 4771892"/>
              <a:gd name="connsiteX1765" fmla="*/ 1777279 w 4379653"/>
              <a:gd name="connsiteY1765" fmla="*/ 777587 h 4771892"/>
              <a:gd name="connsiteX1766" fmla="*/ 1779852 w 4379653"/>
              <a:gd name="connsiteY1766" fmla="*/ 776793 h 4771892"/>
              <a:gd name="connsiteX1767" fmla="*/ 1781022 w 4379653"/>
              <a:gd name="connsiteY1767" fmla="*/ 777091 h 4771892"/>
              <a:gd name="connsiteX1768" fmla="*/ 1781557 w 4379653"/>
              <a:gd name="connsiteY1768" fmla="*/ 778057 h 4771892"/>
              <a:gd name="connsiteX1769" fmla="*/ 1781574 w 4379653"/>
              <a:gd name="connsiteY1769" fmla="*/ 778994 h 4771892"/>
              <a:gd name="connsiteX1770" fmla="*/ 1781842 w 4379653"/>
              <a:gd name="connsiteY1770" fmla="*/ 779477 h 4771892"/>
              <a:gd name="connsiteX1771" fmla="*/ 1782109 w 4379653"/>
              <a:gd name="connsiteY1771" fmla="*/ 779960 h 4771892"/>
              <a:gd name="connsiteX1772" fmla="*/ 1781858 w 4379653"/>
              <a:gd name="connsiteY1772" fmla="*/ 780414 h 4771892"/>
              <a:gd name="connsiteX1773" fmla="*/ 1781357 w 4379653"/>
              <a:gd name="connsiteY1773" fmla="*/ 781323 h 4771892"/>
              <a:gd name="connsiteX1774" fmla="*/ 1780990 w 4379653"/>
              <a:gd name="connsiteY1774" fmla="*/ 782473 h 4771892"/>
              <a:gd name="connsiteX1775" fmla="*/ 1779084 w 4379653"/>
              <a:gd name="connsiteY1775" fmla="*/ 784475 h 4771892"/>
              <a:gd name="connsiteX1776" fmla="*/ 1777949 w 4379653"/>
              <a:gd name="connsiteY1776" fmla="*/ 786051 h 4771892"/>
              <a:gd name="connsiteX1777" fmla="*/ 1778216 w 4379653"/>
              <a:gd name="connsiteY1777" fmla="*/ 786534 h 4771892"/>
              <a:gd name="connsiteX1778" fmla="*/ 1778483 w 4379653"/>
              <a:gd name="connsiteY1778" fmla="*/ 787016 h 4771892"/>
              <a:gd name="connsiteX1779" fmla="*/ 1779135 w 4379653"/>
              <a:gd name="connsiteY1779" fmla="*/ 787286 h 4771892"/>
              <a:gd name="connsiteX1780" fmla="*/ 1780555 w 4379653"/>
              <a:gd name="connsiteY1780" fmla="*/ 787131 h 4771892"/>
              <a:gd name="connsiteX1781" fmla="*/ 1785569 w 4379653"/>
              <a:gd name="connsiteY1781" fmla="*/ 785300 h 4771892"/>
              <a:gd name="connsiteX1782" fmla="*/ 1794426 w 4379653"/>
              <a:gd name="connsiteY1782" fmla="*/ 781341 h 4771892"/>
              <a:gd name="connsiteX1783" fmla="*/ 1796048 w 4379653"/>
              <a:gd name="connsiteY1783" fmla="*/ 785175 h 4771892"/>
              <a:gd name="connsiteX1784" fmla="*/ 1796750 w 4379653"/>
              <a:gd name="connsiteY1784" fmla="*/ 788257 h 4771892"/>
              <a:gd name="connsiteX1785" fmla="*/ 1796667 w 4379653"/>
              <a:gd name="connsiteY1785" fmla="*/ 790827 h 4771892"/>
              <a:gd name="connsiteX1786" fmla="*/ 1796316 w 4379653"/>
              <a:gd name="connsiteY1786" fmla="*/ 792913 h 4771892"/>
              <a:gd name="connsiteX1787" fmla="*/ 1796349 w 4379653"/>
              <a:gd name="connsiteY1787" fmla="*/ 794788 h 4771892"/>
              <a:gd name="connsiteX1788" fmla="*/ 1795999 w 4379653"/>
              <a:gd name="connsiteY1788" fmla="*/ 796875 h 4771892"/>
              <a:gd name="connsiteX1789" fmla="*/ 1796434 w 4379653"/>
              <a:gd name="connsiteY1789" fmla="*/ 799474 h 4771892"/>
              <a:gd name="connsiteX1790" fmla="*/ 1796368 w 4379653"/>
              <a:gd name="connsiteY1790" fmla="*/ 802981 h 4771892"/>
              <a:gd name="connsiteX1791" fmla="*/ 1797621 w 4379653"/>
              <a:gd name="connsiteY1791" fmla="*/ 807966 h 4771892"/>
              <a:gd name="connsiteX1792" fmla="*/ 1799644 w 4379653"/>
              <a:gd name="connsiteY1792" fmla="*/ 812525 h 4771892"/>
              <a:gd name="connsiteX1793" fmla="*/ 1801132 w 4379653"/>
              <a:gd name="connsiteY1793" fmla="*/ 816116 h 4771892"/>
              <a:gd name="connsiteX1794" fmla="*/ 1803004 w 4379653"/>
              <a:gd name="connsiteY1794" fmla="*/ 819496 h 4771892"/>
              <a:gd name="connsiteX1795" fmla="*/ 1806080 w 4379653"/>
              <a:gd name="connsiteY1795" fmla="*/ 825050 h 4771892"/>
              <a:gd name="connsiteX1796" fmla="*/ 1807986 w 4379653"/>
              <a:gd name="connsiteY1796" fmla="*/ 830304 h 4771892"/>
              <a:gd name="connsiteX1797" fmla="*/ 1808170 w 4379653"/>
              <a:gd name="connsiteY1797" fmla="*/ 833357 h 4771892"/>
              <a:gd name="connsiteX1798" fmla="*/ 1808220 w 4379653"/>
              <a:gd name="connsiteY1798" fmla="*/ 836168 h 4771892"/>
              <a:gd name="connsiteX1799" fmla="*/ 1807636 w 4379653"/>
              <a:gd name="connsiteY1799" fmla="*/ 839647 h 4771892"/>
              <a:gd name="connsiteX1800" fmla="*/ 1805765 w 4379653"/>
              <a:gd name="connsiteY1800" fmla="*/ 843523 h 4771892"/>
              <a:gd name="connsiteX1801" fmla="*/ 1803392 w 4379653"/>
              <a:gd name="connsiteY1801" fmla="*/ 848308 h 4771892"/>
              <a:gd name="connsiteX1802" fmla="*/ 1799866 w 4379653"/>
              <a:gd name="connsiteY1802" fmla="*/ 853731 h 4771892"/>
              <a:gd name="connsiteX1803" fmla="*/ 1795706 w 4379653"/>
              <a:gd name="connsiteY1803" fmla="*/ 859822 h 4771892"/>
              <a:gd name="connsiteX1804" fmla="*/ 1789758 w 4379653"/>
              <a:gd name="connsiteY1804" fmla="*/ 867218 h 4771892"/>
              <a:gd name="connsiteX1805" fmla="*/ 1799768 w 4379653"/>
              <a:gd name="connsiteY1805" fmla="*/ 869876 h 4771892"/>
              <a:gd name="connsiteX1806" fmla="*/ 1806403 w 4379653"/>
              <a:gd name="connsiteY1806" fmla="*/ 871880 h 4771892"/>
              <a:gd name="connsiteX1807" fmla="*/ 1808359 w 4379653"/>
              <a:gd name="connsiteY1807" fmla="*/ 872689 h 4771892"/>
              <a:gd name="connsiteX1808" fmla="*/ 1809662 w 4379653"/>
              <a:gd name="connsiteY1808" fmla="*/ 873230 h 4771892"/>
              <a:gd name="connsiteX1809" fmla="*/ 1810716 w 4379653"/>
              <a:gd name="connsiteY1809" fmla="*/ 874224 h 4771892"/>
              <a:gd name="connsiteX1810" fmla="*/ 1811117 w 4379653"/>
              <a:gd name="connsiteY1810" fmla="*/ 874948 h 4771892"/>
              <a:gd name="connsiteX1811" fmla="*/ 1810866 w 4379653"/>
              <a:gd name="connsiteY1811" fmla="*/ 875403 h 4771892"/>
              <a:gd name="connsiteX1812" fmla="*/ 1810749 w 4379653"/>
              <a:gd name="connsiteY1812" fmla="*/ 876098 h 4771892"/>
              <a:gd name="connsiteX1813" fmla="*/ 1810114 w 4379653"/>
              <a:gd name="connsiteY1813" fmla="*/ 876766 h 4771892"/>
              <a:gd name="connsiteX1814" fmla="*/ 1808961 w 4379653"/>
              <a:gd name="connsiteY1814" fmla="*/ 877404 h 4771892"/>
              <a:gd name="connsiteX1815" fmla="*/ 1806404 w 4379653"/>
              <a:gd name="connsiteY1815" fmla="*/ 879136 h 4771892"/>
              <a:gd name="connsiteX1816" fmla="*/ 1803730 w 4379653"/>
              <a:gd name="connsiteY1816" fmla="*/ 881564 h 4771892"/>
              <a:gd name="connsiteX1817" fmla="*/ 1808143 w 4379653"/>
              <a:gd name="connsiteY1817" fmla="*/ 889530 h 4771892"/>
              <a:gd name="connsiteX1818" fmla="*/ 1827562 w 4379653"/>
              <a:gd name="connsiteY1818" fmla="*/ 882875 h 4771892"/>
              <a:gd name="connsiteX1819" fmla="*/ 1827629 w 4379653"/>
              <a:gd name="connsiteY1819" fmla="*/ 886624 h 4771892"/>
              <a:gd name="connsiteX1820" fmla="*/ 1827680 w 4379653"/>
              <a:gd name="connsiteY1820" fmla="*/ 889436 h 4771892"/>
              <a:gd name="connsiteX1821" fmla="*/ 1827196 w 4379653"/>
              <a:gd name="connsiteY1821" fmla="*/ 891282 h 4771892"/>
              <a:gd name="connsiteX1822" fmla="*/ 1826578 w 4379653"/>
              <a:gd name="connsiteY1822" fmla="*/ 892886 h 4771892"/>
              <a:gd name="connsiteX1823" fmla="*/ 1826076 w 4379653"/>
              <a:gd name="connsiteY1823" fmla="*/ 893795 h 4771892"/>
              <a:gd name="connsiteX1824" fmla="*/ 1826093 w 4379653"/>
              <a:gd name="connsiteY1824" fmla="*/ 894732 h 4771892"/>
              <a:gd name="connsiteX1825" fmla="*/ 1826511 w 4379653"/>
              <a:gd name="connsiteY1825" fmla="*/ 896394 h 4771892"/>
              <a:gd name="connsiteX1826" fmla="*/ 1827313 w 4379653"/>
              <a:gd name="connsiteY1826" fmla="*/ 897842 h 4771892"/>
              <a:gd name="connsiteX1827" fmla="*/ 1834266 w 4379653"/>
              <a:gd name="connsiteY1827" fmla="*/ 903140 h 4771892"/>
              <a:gd name="connsiteX1828" fmla="*/ 1835703 w 4379653"/>
              <a:gd name="connsiteY1828" fmla="*/ 903921 h 4771892"/>
              <a:gd name="connsiteX1829" fmla="*/ 1837258 w 4379653"/>
              <a:gd name="connsiteY1829" fmla="*/ 904007 h 4771892"/>
              <a:gd name="connsiteX1830" fmla="*/ 1838294 w 4379653"/>
              <a:gd name="connsiteY1830" fmla="*/ 904064 h 4771892"/>
              <a:gd name="connsiteX1831" fmla="*/ 1838813 w 4379653"/>
              <a:gd name="connsiteY1831" fmla="*/ 904092 h 4771892"/>
              <a:gd name="connsiteX1832" fmla="*/ 1839079 w 4379653"/>
              <a:gd name="connsiteY1832" fmla="*/ 904575 h 4771892"/>
              <a:gd name="connsiteX1833" fmla="*/ 1839865 w 4379653"/>
              <a:gd name="connsiteY1833" fmla="*/ 905086 h 4771892"/>
              <a:gd name="connsiteX1834" fmla="*/ 1830991 w 4379653"/>
              <a:gd name="connsiteY1834" fmla="*/ 908109 h 4771892"/>
              <a:gd name="connsiteX1835" fmla="*/ 1824941 w 4379653"/>
              <a:gd name="connsiteY1835" fmla="*/ 909882 h 4771892"/>
              <a:gd name="connsiteX1836" fmla="*/ 1819143 w 4379653"/>
              <a:gd name="connsiteY1836" fmla="*/ 911201 h 4771892"/>
              <a:gd name="connsiteX1837" fmla="*/ 1809885 w 4379653"/>
              <a:gd name="connsiteY1837" fmla="*/ 914437 h 4771892"/>
              <a:gd name="connsiteX1838" fmla="*/ 1809451 w 4379653"/>
              <a:gd name="connsiteY1838" fmla="*/ 919094 h 4771892"/>
              <a:gd name="connsiteX1839" fmla="*/ 1809250 w 4379653"/>
              <a:gd name="connsiteY1839" fmla="*/ 922360 h 4771892"/>
              <a:gd name="connsiteX1840" fmla="*/ 1808783 w 4379653"/>
              <a:gd name="connsiteY1840" fmla="*/ 925143 h 4771892"/>
              <a:gd name="connsiteX1841" fmla="*/ 1809084 w 4379653"/>
              <a:gd name="connsiteY1841" fmla="*/ 927500 h 4771892"/>
              <a:gd name="connsiteX1842" fmla="*/ 1810288 w 4379653"/>
              <a:gd name="connsiteY1842" fmla="*/ 929673 h 4771892"/>
              <a:gd name="connsiteX1843" fmla="*/ 1811741 w 4379653"/>
              <a:gd name="connsiteY1843" fmla="*/ 931392 h 4771892"/>
              <a:gd name="connsiteX1844" fmla="*/ 1813464 w 4379653"/>
              <a:gd name="connsiteY1844" fmla="*/ 933593 h 4771892"/>
              <a:gd name="connsiteX1845" fmla="*/ 1816739 w 4379653"/>
              <a:gd name="connsiteY1845" fmla="*/ 935879 h 4771892"/>
              <a:gd name="connsiteX1846" fmla="*/ 1811910 w 4379653"/>
              <a:gd name="connsiteY1846" fmla="*/ 940763 h 4771892"/>
              <a:gd name="connsiteX1847" fmla="*/ 1809737 w 4379653"/>
              <a:gd name="connsiteY1847" fmla="*/ 942282 h 4771892"/>
              <a:gd name="connsiteX1848" fmla="*/ 1806780 w 4379653"/>
              <a:gd name="connsiteY1848" fmla="*/ 943289 h 4771892"/>
              <a:gd name="connsiteX1849" fmla="*/ 1798674 w 4379653"/>
              <a:gd name="connsiteY1849" fmla="*/ 945886 h 4771892"/>
              <a:gd name="connsiteX1850" fmla="*/ 1845010 w 4379653"/>
              <a:gd name="connsiteY1850" fmla="*/ 1018656 h 4771892"/>
              <a:gd name="connsiteX1851" fmla="*/ 1846612 w 4379653"/>
              <a:gd name="connsiteY1851" fmla="*/ 999785 h 4771892"/>
              <a:gd name="connsiteX1852" fmla="*/ 1847914 w 4379653"/>
              <a:gd name="connsiteY1852" fmla="*/ 993069 h 4771892"/>
              <a:gd name="connsiteX1853" fmla="*/ 1847881 w 4379653"/>
              <a:gd name="connsiteY1853" fmla="*/ 991195 h 4771892"/>
              <a:gd name="connsiteX1854" fmla="*/ 1851625 w 4379653"/>
              <a:gd name="connsiteY1854" fmla="*/ 990699 h 4771892"/>
              <a:gd name="connsiteX1855" fmla="*/ 1862169 w 4379653"/>
              <a:gd name="connsiteY1855" fmla="*/ 987066 h 4771892"/>
              <a:gd name="connsiteX1856" fmla="*/ 1857857 w 4379653"/>
              <a:gd name="connsiteY1856" fmla="*/ 984721 h 4771892"/>
              <a:gd name="connsiteX1857" fmla="*/ 1855635 w 4379653"/>
              <a:gd name="connsiteY1857" fmla="*/ 983429 h 4771892"/>
              <a:gd name="connsiteX1858" fmla="*/ 1855116 w 4379653"/>
              <a:gd name="connsiteY1858" fmla="*/ 983401 h 4771892"/>
              <a:gd name="connsiteX1859" fmla="*/ 1854348 w 4379653"/>
              <a:gd name="connsiteY1859" fmla="*/ 983827 h 4771892"/>
              <a:gd name="connsiteX1860" fmla="*/ 1854482 w 4379653"/>
              <a:gd name="connsiteY1860" fmla="*/ 984068 h 4771892"/>
              <a:gd name="connsiteX1861" fmla="*/ 1854749 w 4379653"/>
              <a:gd name="connsiteY1861" fmla="*/ 984551 h 4771892"/>
              <a:gd name="connsiteX1862" fmla="*/ 1854364 w 4379653"/>
              <a:gd name="connsiteY1862" fmla="*/ 984764 h 4771892"/>
              <a:gd name="connsiteX1863" fmla="*/ 1853713 w 4379653"/>
              <a:gd name="connsiteY1863" fmla="*/ 984494 h 4771892"/>
              <a:gd name="connsiteX1864" fmla="*/ 1851624 w 4379653"/>
              <a:gd name="connsiteY1864" fmla="*/ 983443 h 4771892"/>
              <a:gd name="connsiteX1865" fmla="*/ 1846927 w 4379653"/>
              <a:gd name="connsiteY1865" fmla="*/ 981312 h 4771892"/>
              <a:gd name="connsiteX1866" fmla="*/ 1853177 w 4379653"/>
              <a:gd name="connsiteY1866" fmla="*/ 976272 h 4771892"/>
              <a:gd name="connsiteX1867" fmla="*/ 1858290 w 4379653"/>
              <a:gd name="connsiteY1867" fmla="*/ 972809 h 4771892"/>
              <a:gd name="connsiteX1868" fmla="*/ 1862769 w 4379653"/>
              <a:gd name="connsiteY1868" fmla="*/ 970012 h 4771892"/>
              <a:gd name="connsiteX1869" fmla="*/ 1866997 w 4379653"/>
              <a:gd name="connsiteY1869" fmla="*/ 967671 h 4771892"/>
              <a:gd name="connsiteX1870" fmla="*/ 1871492 w 4379653"/>
              <a:gd name="connsiteY1870" fmla="*/ 965812 h 4771892"/>
              <a:gd name="connsiteX1871" fmla="*/ 1876389 w 4379653"/>
              <a:gd name="connsiteY1871" fmla="*/ 964677 h 4771892"/>
              <a:gd name="connsiteX1872" fmla="*/ 1882572 w 4379653"/>
              <a:gd name="connsiteY1872" fmla="*/ 963145 h 4771892"/>
              <a:gd name="connsiteX1873" fmla="*/ 1889792 w 4379653"/>
              <a:gd name="connsiteY1873" fmla="*/ 961670 h 4771892"/>
              <a:gd name="connsiteX1874" fmla="*/ 1872683 w 4379653"/>
              <a:gd name="connsiteY1874" fmla="*/ 996071 h 4771892"/>
              <a:gd name="connsiteX1875" fmla="*/ 1877479 w 4379653"/>
              <a:gd name="connsiteY1875" fmla="*/ 996570 h 4771892"/>
              <a:gd name="connsiteX1876" fmla="*/ 1881740 w 4379653"/>
              <a:gd name="connsiteY1876" fmla="*/ 996102 h 4771892"/>
              <a:gd name="connsiteX1877" fmla="*/ 1885234 w 4379653"/>
              <a:gd name="connsiteY1877" fmla="*/ 996060 h 4771892"/>
              <a:gd name="connsiteX1878" fmla="*/ 1888593 w 4379653"/>
              <a:gd name="connsiteY1878" fmla="*/ 995776 h 4771892"/>
              <a:gd name="connsiteX1879" fmla="*/ 1889628 w 4379653"/>
              <a:gd name="connsiteY1879" fmla="*/ 995834 h 4771892"/>
              <a:gd name="connsiteX1880" fmla="*/ 1890932 w 4379653"/>
              <a:gd name="connsiteY1880" fmla="*/ 996374 h 4771892"/>
              <a:gd name="connsiteX1881" fmla="*/ 1891718 w 4379653"/>
              <a:gd name="connsiteY1881" fmla="*/ 996885 h 4771892"/>
              <a:gd name="connsiteX1882" fmla="*/ 1892119 w 4379653"/>
              <a:gd name="connsiteY1882" fmla="*/ 997609 h 4771892"/>
              <a:gd name="connsiteX1883" fmla="*/ 1892654 w 4379653"/>
              <a:gd name="connsiteY1883" fmla="*/ 998575 h 4771892"/>
              <a:gd name="connsiteX1884" fmla="*/ 1893072 w 4379653"/>
              <a:gd name="connsiteY1884" fmla="*/ 1000236 h 4771892"/>
              <a:gd name="connsiteX1885" fmla="*/ 1893105 w 4379653"/>
              <a:gd name="connsiteY1885" fmla="*/ 1002111 h 4771892"/>
              <a:gd name="connsiteX1886" fmla="*/ 1892888 w 4379653"/>
              <a:gd name="connsiteY1886" fmla="*/ 1004440 h 4771892"/>
              <a:gd name="connsiteX1887" fmla="*/ 1892054 w 4379653"/>
              <a:gd name="connsiteY1887" fmla="*/ 1008373 h 4771892"/>
              <a:gd name="connsiteX1888" fmla="*/ 1891569 w 4379653"/>
              <a:gd name="connsiteY1888" fmla="*/ 1010219 h 4771892"/>
              <a:gd name="connsiteX1889" fmla="*/ 1890934 w 4379653"/>
              <a:gd name="connsiteY1889" fmla="*/ 1010886 h 4771892"/>
              <a:gd name="connsiteX1890" fmla="*/ 1890550 w 4379653"/>
              <a:gd name="connsiteY1890" fmla="*/ 1011099 h 4771892"/>
              <a:gd name="connsiteX1891" fmla="*/ 1889647 w 4379653"/>
              <a:gd name="connsiteY1891" fmla="*/ 1011283 h 4771892"/>
              <a:gd name="connsiteX1892" fmla="*/ 1888227 w 4379653"/>
              <a:gd name="connsiteY1892" fmla="*/ 1011439 h 4771892"/>
              <a:gd name="connsiteX1893" fmla="*/ 1885252 w 4379653"/>
              <a:gd name="connsiteY1893" fmla="*/ 1011509 h 4771892"/>
              <a:gd name="connsiteX1894" fmla="*/ 1880990 w 4379653"/>
              <a:gd name="connsiteY1894" fmla="*/ 1011977 h 4771892"/>
              <a:gd name="connsiteX1895" fmla="*/ 1878417 w 4379653"/>
              <a:gd name="connsiteY1895" fmla="*/ 1012771 h 4771892"/>
              <a:gd name="connsiteX1896" fmla="*/ 1875075 w 4379653"/>
              <a:gd name="connsiteY1896" fmla="*/ 1013991 h 4771892"/>
              <a:gd name="connsiteX1897" fmla="*/ 1871348 w 4379653"/>
              <a:gd name="connsiteY1897" fmla="*/ 1015425 h 4771892"/>
              <a:gd name="connsiteX1898" fmla="*/ 1866986 w 4379653"/>
              <a:gd name="connsiteY1898" fmla="*/ 1017525 h 4771892"/>
              <a:gd name="connsiteX1899" fmla="*/ 1870245 w 4379653"/>
              <a:gd name="connsiteY1899" fmla="*/ 1018875 h 4771892"/>
              <a:gd name="connsiteX1900" fmla="*/ 1872987 w 4379653"/>
              <a:gd name="connsiteY1900" fmla="*/ 1020196 h 4771892"/>
              <a:gd name="connsiteX1901" fmla="*/ 1875844 w 4379653"/>
              <a:gd name="connsiteY1901" fmla="*/ 1020822 h 4771892"/>
              <a:gd name="connsiteX1902" fmla="*/ 1878301 w 4379653"/>
              <a:gd name="connsiteY1902" fmla="*/ 1020723 h 4771892"/>
              <a:gd name="connsiteX1903" fmla="*/ 1884100 w 4379653"/>
              <a:gd name="connsiteY1903" fmla="*/ 1019404 h 4771892"/>
              <a:gd name="connsiteX1904" fmla="*/ 1891069 w 4379653"/>
              <a:gd name="connsiteY1904" fmla="*/ 1018383 h 4771892"/>
              <a:gd name="connsiteX1905" fmla="*/ 1885705 w 4379653"/>
              <a:gd name="connsiteY1905" fmla="*/ 1022301 h 4771892"/>
              <a:gd name="connsiteX1906" fmla="*/ 1881109 w 4379653"/>
              <a:gd name="connsiteY1906" fmla="*/ 1025793 h 4771892"/>
              <a:gd name="connsiteX1907" fmla="*/ 1876631 w 4379653"/>
              <a:gd name="connsiteY1907" fmla="*/ 1028589 h 4771892"/>
              <a:gd name="connsiteX1908" fmla="*/ 1872787 w 4379653"/>
              <a:gd name="connsiteY1908" fmla="*/ 1030719 h 4771892"/>
              <a:gd name="connsiteX1909" fmla="*/ 1869712 w 4379653"/>
              <a:gd name="connsiteY1909" fmla="*/ 1032421 h 4771892"/>
              <a:gd name="connsiteX1910" fmla="*/ 1866504 w 4379653"/>
              <a:gd name="connsiteY1910" fmla="*/ 1033883 h 4771892"/>
              <a:gd name="connsiteX1911" fmla="*/ 1863663 w 4379653"/>
              <a:gd name="connsiteY1911" fmla="*/ 1034195 h 4771892"/>
              <a:gd name="connsiteX1912" fmla="*/ 1861340 w 4379653"/>
              <a:gd name="connsiteY1912" fmla="*/ 1034535 h 4771892"/>
              <a:gd name="connsiteX1913" fmla="*/ 1859652 w 4379653"/>
              <a:gd name="connsiteY1913" fmla="*/ 1034208 h 4771892"/>
              <a:gd name="connsiteX1914" fmla="*/ 1858215 w 4379653"/>
              <a:gd name="connsiteY1914" fmla="*/ 1033427 h 4771892"/>
              <a:gd name="connsiteX1915" fmla="*/ 1856259 w 4379653"/>
              <a:gd name="connsiteY1915" fmla="*/ 1032617 h 4771892"/>
              <a:gd name="connsiteX1916" fmla="*/ 1854938 w 4379653"/>
              <a:gd name="connsiteY1916" fmla="*/ 1031140 h 4771892"/>
              <a:gd name="connsiteX1917" fmla="*/ 1854002 w 4379653"/>
              <a:gd name="connsiteY1917" fmla="*/ 1029450 h 4771892"/>
              <a:gd name="connsiteX1918" fmla="*/ 1853317 w 4379653"/>
              <a:gd name="connsiteY1918" fmla="*/ 1027305 h 4771892"/>
              <a:gd name="connsiteX1919" fmla="*/ 1853133 w 4379653"/>
              <a:gd name="connsiteY1919" fmla="*/ 1024252 h 4771892"/>
              <a:gd name="connsiteX1920" fmla="*/ 1852313 w 4379653"/>
              <a:gd name="connsiteY1920" fmla="*/ 1021867 h 4771892"/>
              <a:gd name="connsiteX1921" fmla="*/ 1844393 w 4379653"/>
              <a:gd name="connsiteY1921" fmla="*/ 1027516 h 4771892"/>
              <a:gd name="connsiteX1922" fmla="*/ 1839412 w 4379653"/>
              <a:gd name="connsiteY1922" fmla="*/ 1031221 h 4771892"/>
              <a:gd name="connsiteX1923" fmla="*/ 1835953 w 4379653"/>
              <a:gd name="connsiteY1923" fmla="*/ 1033137 h 4771892"/>
              <a:gd name="connsiteX1924" fmla="*/ 1833514 w 4379653"/>
              <a:gd name="connsiteY1924" fmla="*/ 1034173 h 4771892"/>
              <a:gd name="connsiteX1925" fmla="*/ 1830689 w 4379653"/>
              <a:gd name="connsiteY1925" fmla="*/ 1035422 h 4771892"/>
              <a:gd name="connsiteX1926" fmla="*/ 1826578 w 4379653"/>
              <a:gd name="connsiteY1926" fmla="*/ 1037068 h 4771892"/>
              <a:gd name="connsiteX1927" fmla="*/ 1820930 w 4379653"/>
              <a:gd name="connsiteY1927" fmla="*/ 1039566 h 4771892"/>
              <a:gd name="connsiteX1928" fmla="*/ 1812341 w 4379653"/>
              <a:gd name="connsiteY1928" fmla="*/ 1044008 h 4771892"/>
              <a:gd name="connsiteX1929" fmla="*/ 1816888 w 4379653"/>
              <a:gd name="connsiteY1929" fmla="*/ 1052217 h 4771892"/>
              <a:gd name="connsiteX1930" fmla="*/ 1831158 w 4379653"/>
              <a:gd name="connsiteY1930" fmla="*/ 1047151 h 4771892"/>
              <a:gd name="connsiteX1931" fmla="*/ 1843643 w 4379653"/>
              <a:gd name="connsiteY1931" fmla="*/ 1043391 h 4771892"/>
              <a:gd name="connsiteX1932" fmla="*/ 1849942 w 4379653"/>
              <a:gd name="connsiteY1932" fmla="*/ 1041163 h 4771892"/>
              <a:gd name="connsiteX1933" fmla="*/ 1855491 w 4379653"/>
              <a:gd name="connsiteY1933" fmla="*/ 1040298 h 4771892"/>
              <a:gd name="connsiteX1934" fmla="*/ 1860521 w 4379653"/>
              <a:gd name="connsiteY1934" fmla="*/ 1039405 h 4771892"/>
              <a:gd name="connsiteX1935" fmla="*/ 1866070 w 4379653"/>
              <a:gd name="connsiteY1935" fmla="*/ 1038540 h 4771892"/>
              <a:gd name="connsiteX1936" fmla="*/ 1870850 w 4379653"/>
              <a:gd name="connsiteY1936" fmla="*/ 1038101 h 4771892"/>
              <a:gd name="connsiteX1937" fmla="*/ 1876147 w 4379653"/>
              <a:gd name="connsiteY1937" fmla="*/ 1037691 h 4771892"/>
              <a:gd name="connsiteX1938" fmla="*/ 1880943 w 4379653"/>
              <a:gd name="connsiteY1938" fmla="*/ 1038189 h 4771892"/>
              <a:gd name="connsiteX1939" fmla="*/ 1885991 w 4379653"/>
              <a:gd name="connsiteY1939" fmla="*/ 1038233 h 4771892"/>
              <a:gd name="connsiteX1940" fmla="*/ 1890537 w 4379653"/>
              <a:gd name="connsiteY1940" fmla="*/ 1039185 h 4771892"/>
              <a:gd name="connsiteX1941" fmla="*/ 1895216 w 4379653"/>
              <a:gd name="connsiteY1941" fmla="*/ 1040380 h 4771892"/>
              <a:gd name="connsiteX1942" fmla="*/ 1900414 w 4379653"/>
              <a:gd name="connsiteY1942" fmla="*/ 1041601 h 4771892"/>
              <a:gd name="connsiteX1943" fmla="*/ 1904843 w 4379653"/>
              <a:gd name="connsiteY1943" fmla="*/ 1043250 h 4771892"/>
              <a:gd name="connsiteX1944" fmla="*/ 1888382 w 4379653"/>
              <a:gd name="connsiteY1944" fmla="*/ 1056153 h 4771892"/>
              <a:gd name="connsiteX1945" fmla="*/ 1896956 w 4379653"/>
              <a:gd name="connsiteY1945" fmla="*/ 1058030 h 4771892"/>
              <a:gd name="connsiteX1946" fmla="*/ 1901652 w 4379653"/>
              <a:gd name="connsiteY1946" fmla="*/ 1060161 h 4771892"/>
              <a:gd name="connsiteX1947" fmla="*/ 1903224 w 4379653"/>
              <a:gd name="connsiteY1947" fmla="*/ 1061184 h 4771892"/>
              <a:gd name="connsiteX1948" fmla="*/ 1903758 w 4379653"/>
              <a:gd name="connsiteY1948" fmla="*/ 1062149 h 4771892"/>
              <a:gd name="connsiteX1949" fmla="*/ 1904294 w 4379653"/>
              <a:gd name="connsiteY1949" fmla="*/ 1063116 h 4771892"/>
              <a:gd name="connsiteX1950" fmla="*/ 1904578 w 4379653"/>
              <a:gd name="connsiteY1950" fmla="*/ 1064535 h 4771892"/>
              <a:gd name="connsiteX1951" fmla="*/ 1904361 w 4379653"/>
              <a:gd name="connsiteY1951" fmla="*/ 1066863 h 4771892"/>
              <a:gd name="connsiteX1952" fmla="*/ 1903259 w 4379653"/>
              <a:gd name="connsiteY1952" fmla="*/ 1070313 h 4771892"/>
              <a:gd name="connsiteX1953" fmla="*/ 1902523 w 4379653"/>
              <a:gd name="connsiteY1953" fmla="*/ 1072614 h 4771892"/>
              <a:gd name="connsiteX1954" fmla="*/ 1902440 w 4379653"/>
              <a:gd name="connsiteY1954" fmla="*/ 1075184 h 4771892"/>
              <a:gd name="connsiteX1955" fmla="*/ 1902491 w 4379653"/>
              <a:gd name="connsiteY1955" fmla="*/ 1077996 h 4771892"/>
              <a:gd name="connsiteX1956" fmla="*/ 1902424 w 4379653"/>
              <a:gd name="connsiteY1956" fmla="*/ 1081503 h 4771892"/>
              <a:gd name="connsiteX1957" fmla="*/ 1895990 w 4379653"/>
              <a:gd name="connsiteY1957" fmla="*/ 1083490 h 4771892"/>
              <a:gd name="connsiteX1958" fmla="*/ 1890977 w 4379653"/>
              <a:gd name="connsiteY1958" fmla="*/ 1085320 h 4771892"/>
              <a:gd name="connsiteX1959" fmla="*/ 1886097 w 4379653"/>
              <a:gd name="connsiteY1959" fmla="*/ 1087392 h 4771892"/>
              <a:gd name="connsiteX1960" fmla="*/ 1878912 w 4379653"/>
              <a:gd name="connsiteY1960" fmla="*/ 1090741 h 4771892"/>
              <a:gd name="connsiteX1961" fmla="*/ 1882287 w 4379653"/>
              <a:gd name="connsiteY1961" fmla="*/ 1091395 h 4771892"/>
              <a:gd name="connsiteX1962" fmla="*/ 1885663 w 4379653"/>
              <a:gd name="connsiteY1962" fmla="*/ 1092049 h 4771892"/>
              <a:gd name="connsiteX1963" fmla="*/ 1887736 w 4379653"/>
              <a:gd name="connsiteY1963" fmla="*/ 1092163 h 4771892"/>
              <a:gd name="connsiteX1964" fmla="*/ 1889674 w 4379653"/>
              <a:gd name="connsiteY1964" fmla="*/ 1092036 h 4771892"/>
              <a:gd name="connsiteX1965" fmla="*/ 1892900 w 4379653"/>
              <a:gd name="connsiteY1965" fmla="*/ 1091511 h 4771892"/>
              <a:gd name="connsiteX1966" fmla="*/ 1895857 w 4379653"/>
              <a:gd name="connsiteY1966" fmla="*/ 1090504 h 4771892"/>
              <a:gd name="connsiteX1967" fmla="*/ 1899968 w 4379653"/>
              <a:gd name="connsiteY1967" fmla="*/ 1088858 h 4771892"/>
              <a:gd name="connsiteX1968" fmla="*/ 1905366 w 4379653"/>
              <a:gd name="connsiteY1968" fmla="*/ 1086815 h 4771892"/>
              <a:gd name="connsiteX1969" fmla="*/ 1905601 w 4379653"/>
              <a:gd name="connsiteY1969" fmla="*/ 1092678 h 4771892"/>
              <a:gd name="connsiteX1970" fmla="*/ 1904782 w 4379653"/>
              <a:gd name="connsiteY1970" fmla="*/ 1097549 h 4771892"/>
              <a:gd name="connsiteX1971" fmla="*/ 1904331 w 4379653"/>
              <a:gd name="connsiteY1971" fmla="*/ 1101269 h 4771892"/>
              <a:gd name="connsiteX1972" fmla="*/ 1903731 w 4379653"/>
              <a:gd name="connsiteY1972" fmla="*/ 1103811 h 4771892"/>
              <a:gd name="connsiteX1973" fmla="*/ 1902995 w 4379653"/>
              <a:gd name="connsiteY1973" fmla="*/ 1106111 h 4771892"/>
              <a:gd name="connsiteX1974" fmla="*/ 1901726 w 4379653"/>
              <a:gd name="connsiteY1974" fmla="*/ 1107445 h 4771892"/>
              <a:gd name="connsiteX1975" fmla="*/ 1900839 w 4379653"/>
              <a:gd name="connsiteY1975" fmla="*/ 1108567 h 4771892"/>
              <a:gd name="connsiteX1976" fmla="*/ 1899302 w 4379653"/>
              <a:gd name="connsiteY1976" fmla="*/ 1109419 h 4771892"/>
              <a:gd name="connsiteX1977" fmla="*/ 1898149 w 4379653"/>
              <a:gd name="connsiteY1977" fmla="*/ 1110057 h 4771892"/>
              <a:gd name="connsiteX1978" fmla="*/ 1896863 w 4379653"/>
              <a:gd name="connsiteY1978" fmla="*/ 1110454 h 4771892"/>
              <a:gd name="connsiteX1979" fmla="*/ 1895459 w 4379653"/>
              <a:gd name="connsiteY1979" fmla="*/ 1111548 h 4771892"/>
              <a:gd name="connsiteX1980" fmla="*/ 1893286 w 4379653"/>
              <a:gd name="connsiteY1980" fmla="*/ 1113066 h 4771892"/>
              <a:gd name="connsiteX1981" fmla="*/ 1892418 w 4379653"/>
              <a:gd name="connsiteY1981" fmla="*/ 1115125 h 4771892"/>
              <a:gd name="connsiteX1982" fmla="*/ 1890396 w 4379653"/>
              <a:gd name="connsiteY1982" fmla="*/ 1117822 h 4771892"/>
              <a:gd name="connsiteX1983" fmla="*/ 1888909 w 4379653"/>
              <a:gd name="connsiteY1983" fmla="*/ 1121486 h 4771892"/>
              <a:gd name="connsiteX1984" fmla="*/ 1887054 w 4379653"/>
              <a:gd name="connsiteY1984" fmla="*/ 1126298 h 4771892"/>
              <a:gd name="connsiteX1985" fmla="*/ 1892536 w 4379653"/>
              <a:gd name="connsiteY1985" fmla="*/ 1121685 h 4771892"/>
              <a:gd name="connsiteX1986" fmla="*/ 1896362 w 4379653"/>
              <a:gd name="connsiteY1986" fmla="*/ 1118619 h 4771892"/>
              <a:gd name="connsiteX1987" fmla="*/ 1900707 w 4379653"/>
              <a:gd name="connsiteY1987" fmla="*/ 1115582 h 4771892"/>
              <a:gd name="connsiteX1988" fmla="*/ 1907743 w 4379653"/>
              <a:gd name="connsiteY1988" fmla="*/ 1111054 h 4771892"/>
              <a:gd name="connsiteX1989" fmla="*/ 1908495 w 4379653"/>
              <a:gd name="connsiteY1989" fmla="*/ 1116946 h 4771892"/>
              <a:gd name="connsiteX1990" fmla="*/ 1909081 w 4379653"/>
              <a:gd name="connsiteY1990" fmla="*/ 1120723 h 4771892"/>
              <a:gd name="connsiteX1991" fmla="*/ 1909883 w 4379653"/>
              <a:gd name="connsiteY1991" fmla="*/ 1122172 h 4771892"/>
              <a:gd name="connsiteX1992" fmla="*/ 1910534 w 4379653"/>
              <a:gd name="connsiteY1992" fmla="*/ 1122442 h 4771892"/>
              <a:gd name="connsiteX1993" fmla="*/ 1910918 w 4379653"/>
              <a:gd name="connsiteY1993" fmla="*/ 1122230 h 4771892"/>
              <a:gd name="connsiteX1994" fmla="*/ 1911939 w 4379653"/>
              <a:gd name="connsiteY1994" fmla="*/ 1121349 h 4771892"/>
              <a:gd name="connsiteX1995" fmla="*/ 1912707 w 4379653"/>
              <a:gd name="connsiteY1995" fmla="*/ 1120924 h 4771892"/>
              <a:gd name="connsiteX1996" fmla="*/ 1913225 w 4379653"/>
              <a:gd name="connsiteY1996" fmla="*/ 1120952 h 4771892"/>
              <a:gd name="connsiteX1997" fmla="*/ 1914261 w 4379653"/>
              <a:gd name="connsiteY1997" fmla="*/ 1121009 h 4771892"/>
              <a:gd name="connsiteX1998" fmla="*/ 1914913 w 4379653"/>
              <a:gd name="connsiteY1998" fmla="*/ 1121279 h 4771892"/>
              <a:gd name="connsiteX1999" fmla="*/ 1916351 w 4379653"/>
              <a:gd name="connsiteY1999" fmla="*/ 1122060 h 4771892"/>
              <a:gd name="connsiteX2000" fmla="*/ 1917521 w 4379653"/>
              <a:gd name="connsiteY2000" fmla="*/ 1122359 h 4771892"/>
              <a:gd name="connsiteX2001" fmla="*/ 1919325 w 4379653"/>
              <a:gd name="connsiteY2001" fmla="*/ 1121990 h 4771892"/>
              <a:gd name="connsiteX2002" fmla="*/ 1920612 w 4379653"/>
              <a:gd name="connsiteY2002" fmla="*/ 1121593 h 4771892"/>
              <a:gd name="connsiteX2003" fmla="*/ 1923185 w 4379653"/>
              <a:gd name="connsiteY2003" fmla="*/ 1120799 h 4771892"/>
              <a:gd name="connsiteX2004" fmla="*/ 1925241 w 4379653"/>
              <a:gd name="connsiteY2004" fmla="*/ 1119975 h 4771892"/>
              <a:gd name="connsiteX2005" fmla="*/ 1925626 w 4379653"/>
              <a:gd name="connsiteY2005" fmla="*/ 1119762 h 4771892"/>
              <a:gd name="connsiteX2006" fmla="*/ 1926010 w 4379653"/>
              <a:gd name="connsiteY2006" fmla="*/ 1119550 h 4771892"/>
              <a:gd name="connsiteX2007" fmla="*/ 1925893 w 4379653"/>
              <a:gd name="connsiteY2007" fmla="*/ 1120245 h 4771892"/>
              <a:gd name="connsiteX2008" fmla="*/ 1925124 w 4379653"/>
              <a:gd name="connsiteY2008" fmla="*/ 1120671 h 4771892"/>
              <a:gd name="connsiteX2009" fmla="*/ 1922451 w 4379653"/>
              <a:gd name="connsiteY2009" fmla="*/ 1123098 h 4771892"/>
              <a:gd name="connsiteX2010" fmla="*/ 1916970 w 4379653"/>
              <a:gd name="connsiteY2010" fmla="*/ 1127712 h 4771892"/>
              <a:gd name="connsiteX2011" fmla="*/ 1917321 w 4379653"/>
              <a:gd name="connsiteY2011" fmla="*/ 1132880 h 4771892"/>
              <a:gd name="connsiteX2012" fmla="*/ 1917856 w 4379653"/>
              <a:gd name="connsiteY2012" fmla="*/ 1133846 h 4771892"/>
              <a:gd name="connsiteX2013" fmla="*/ 1916837 w 4379653"/>
              <a:gd name="connsiteY2013" fmla="*/ 1134727 h 4771892"/>
              <a:gd name="connsiteX2014" fmla="*/ 1912676 w 4379653"/>
              <a:gd name="connsiteY2014" fmla="*/ 1140817 h 4771892"/>
              <a:gd name="connsiteX2015" fmla="*/ 1919461 w 4379653"/>
              <a:gd name="connsiteY2015" fmla="*/ 1136743 h 4771892"/>
              <a:gd name="connsiteX2016" fmla="*/ 1924574 w 4379653"/>
              <a:gd name="connsiteY2016" fmla="*/ 1133280 h 4771892"/>
              <a:gd name="connsiteX2017" fmla="*/ 1928400 w 4379653"/>
              <a:gd name="connsiteY2017" fmla="*/ 1130214 h 4771892"/>
              <a:gd name="connsiteX2018" fmla="*/ 1930557 w 4379653"/>
              <a:gd name="connsiteY2018" fmla="*/ 1127758 h 4771892"/>
              <a:gd name="connsiteX2019" fmla="*/ 1931559 w 4379653"/>
              <a:gd name="connsiteY2019" fmla="*/ 1125940 h 4771892"/>
              <a:gd name="connsiteX2020" fmla="*/ 1931659 w 4379653"/>
              <a:gd name="connsiteY2020" fmla="*/ 1124307 h 4771892"/>
              <a:gd name="connsiteX2021" fmla="*/ 1931375 w 4379653"/>
              <a:gd name="connsiteY2021" fmla="*/ 1122888 h 4771892"/>
              <a:gd name="connsiteX2022" fmla="*/ 1931475 w 4379653"/>
              <a:gd name="connsiteY2022" fmla="*/ 1121255 h 4771892"/>
              <a:gd name="connsiteX2023" fmla="*/ 1931057 w 4379653"/>
              <a:gd name="connsiteY2023" fmla="*/ 1119593 h 4771892"/>
              <a:gd name="connsiteX2024" fmla="*/ 1930906 w 4379653"/>
              <a:gd name="connsiteY2024" fmla="*/ 1118415 h 4771892"/>
              <a:gd name="connsiteX2025" fmla="*/ 1931258 w 4379653"/>
              <a:gd name="connsiteY2025" fmla="*/ 1116327 h 4771892"/>
              <a:gd name="connsiteX2026" fmla="*/ 1932644 w 4379653"/>
              <a:gd name="connsiteY2026" fmla="*/ 1114297 h 4771892"/>
              <a:gd name="connsiteX2027" fmla="*/ 1935702 w 4379653"/>
              <a:gd name="connsiteY2027" fmla="*/ 1111657 h 4771892"/>
              <a:gd name="connsiteX2028" fmla="*/ 1939662 w 4379653"/>
              <a:gd name="connsiteY2028" fmla="*/ 1108832 h 4771892"/>
              <a:gd name="connsiteX2029" fmla="*/ 1945411 w 4379653"/>
              <a:gd name="connsiteY2029" fmla="*/ 1104701 h 4771892"/>
              <a:gd name="connsiteX2030" fmla="*/ 1953733 w 4379653"/>
              <a:gd name="connsiteY2030" fmla="*/ 1099776 h 4771892"/>
              <a:gd name="connsiteX2031" fmla="*/ 1957143 w 4379653"/>
              <a:gd name="connsiteY2031" fmla="*/ 1102305 h 4771892"/>
              <a:gd name="connsiteX2032" fmla="*/ 1958848 w 4379653"/>
              <a:gd name="connsiteY2032" fmla="*/ 1103569 h 4771892"/>
              <a:gd name="connsiteX2033" fmla="*/ 1958480 w 4379653"/>
              <a:gd name="connsiteY2033" fmla="*/ 1104719 h 4771892"/>
              <a:gd name="connsiteX2034" fmla="*/ 1958364 w 4379653"/>
              <a:gd name="connsiteY2034" fmla="*/ 1105415 h 4771892"/>
              <a:gd name="connsiteX2035" fmla="*/ 1957979 w 4379653"/>
              <a:gd name="connsiteY2035" fmla="*/ 1105628 h 4771892"/>
              <a:gd name="connsiteX2036" fmla="*/ 1957728 w 4379653"/>
              <a:gd name="connsiteY2036" fmla="*/ 1106082 h 4771892"/>
              <a:gd name="connsiteX2037" fmla="*/ 1958130 w 4379653"/>
              <a:gd name="connsiteY2037" fmla="*/ 1106806 h 4771892"/>
              <a:gd name="connsiteX2038" fmla="*/ 1958397 w 4379653"/>
              <a:gd name="connsiteY2038" fmla="*/ 1107289 h 4771892"/>
              <a:gd name="connsiteX2039" fmla="*/ 1960887 w 4379653"/>
              <a:gd name="connsiteY2039" fmla="*/ 1109064 h 4771892"/>
              <a:gd name="connsiteX2040" fmla="*/ 1965717 w 4379653"/>
              <a:gd name="connsiteY2040" fmla="*/ 1111437 h 4771892"/>
              <a:gd name="connsiteX2041" fmla="*/ 1972117 w 4379653"/>
              <a:gd name="connsiteY2041" fmla="*/ 1107576 h 4771892"/>
              <a:gd name="connsiteX2042" fmla="*/ 1976078 w 4379653"/>
              <a:gd name="connsiteY2042" fmla="*/ 1104751 h 4771892"/>
              <a:gd name="connsiteX2043" fmla="*/ 1977983 w 4379653"/>
              <a:gd name="connsiteY2043" fmla="*/ 1102749 h 4771892"/>
              <a:gd name="connsiteX2044" fmla="*/ 1978869 w 4379653"/>
              <a:gd name="connsiteY2044" fmla="*/ 1101628 h 4771892"/>
              <a:gd name="connsiteX2045" fmla="*/ 1979370 w 4379653"/>
              <a:gd name="connsiteY2045" fmla="*/ 1100720 h 4771892"/>
              <a:gd name="connsiteX2046" fmla="*/ 1981141 w 4379653"/>
              <a:gd name="connsiteY2046" fmla="*/ 1098476 h 4771892"/>
              <a:gd name="connsiteX2047" fmla="*/ 1983815 w 4379653"/>
              <a:gd name="connsiteY2047" fmla="*/ 1096049 h 4771892"/>
              <a:gd name="connsiteX2048" fmla="*/ 1989546 w 4379653"/>
              <a:gd name="connsiteY2048" fmla="*/ 1090982 h 4771892"/>
              <a:gd name="connsiteX2049" fmla="*/ 1988343 w 4379653"/>
              <a:gd name="connsiteY2049" fmla="*/ 1096064 h 4771892"/>
              <a:gd name="connsiteX2050" fmla="*/ 1987124 w 4379653"/>
              <a:gd name="connsiteY2050" fmla="*/ 1100210 h 4771892"/>
              <a:gd name="connsiteX2051" fmla="*/ 1985888 w 4379653"/>
              <a:gd name="connsiteY2051" fmla="*/ 1103419 h 4771892"/>
              <a:gd name="connsiteX2052" fmla="*/ 1984634 w 4379653"/>
              <a:gd name="connsiteY2052" fmla="*/ 1105691 h 4771892"/>
              <a:gd name="connsiteX2053" fmla="*/ 1983247 w 4379653"/>
              <a:gd name="connsiteY2053" fmla="*/ 1107721 h 4771892"/>
              <a:gd name="connsiteX2054" fmla="*/ 1981861 w 4379653"/>
              <a:gd name="connsiteY2054" fmla="*/ 1109751 h 4771892"/>
              <a:gd name="connsiteX2055" fmla="*/ 1980073 w 4379653"/>
              <a:gd name="connsiteY2055" fmla="*/ 1111057 h 4771892"/>
              <a:gd name="connsiteX2056" fmla="*/ 1978419 w 4379653"/>
              <a:gd name="connsiteY2056" fmla="*/ 1112604 h 4771892"/>
              <a:gd name="connsiteX2057" fmla="*/ 1976246 w 4379653"/>
              <a:gd name="connsiteY2057" fmla="*/ 1114124 h 4771892"/>
              <a:gd name="connsiteX2058" fmla="*/ 1974207 w 4379653"/>
              <a:gd name="connsiteY2058" fmla="*/ 1115884 h 4771892"/>
              <a:gd name="connsiteX2059" fmla="*/ 1971919 w 4379653"/>
              <a:gd name="connsiteY2059" fmla="*/ 1118098 h 4771892"/>
              <a:gd name="connsiteX2060" fmla="*/ 1969512 w 4379653"/>
              <a:gd name="connsiteY2060" fmla="*/ 1121009 h 4771892"/>
              <a:gd name="connsiteX2061" fmla="*/ 1966855 w 4379653"/>
              <a:gd name="connsiteY2061" fmla="*/ 1124373 h 4771892"/>
              <a:gd name="connsiteX2062" fmla="*/ 1963831 w 4379653"/>
              <a:gd name="connsiteY2062" fmla="*/ 1128887 h 4771892"/>
              <a:gd name="connsiteX2063" fmla="*/ 1960689 w 4379653"/>
              <a:gd name="connsiteY2063" fmla="*/ 1134098 h 4771892"/>
              <a:gd name="connsiteX2064" fmla="*/ 1956797 w 4379653"/>
              <a:gd name="connsiteY2064" fmla="*/ 1140671 h 4771892"/>
              <a:gd name="connsiteX2065" fmla="*/ 1953922 w 4379653"/>
              <a:gd name="connsiteY2065" fmla="*/ 1146365 h 4771892"/>
              <a:gd name="connsiteX2066" fmla="*/ 1951032 w 4379653"/>
              <a:gd name="connsiteY2066" fmla="*/ 1151121 h 4771892"/>
              <a:gd name="connsiteX2067" fmla="*/ 1947874 w 4379653"/>
              <a:gd name="connsiteY2067" fmla="*/ 1155394 h 4771892"/>
              <a:gd name="connsiteX2068" fmla="*/ 1945217 w 4379653"/>
              <a:gd name="connsiteY2068" fmla="*/ 1158759 h 4771892"/>
              <a:gd name="connsiteX2069" fmla="*/ 1942677 w 4379653"/>
              <a:gd name="connsiteY2069" fmla="*/ 1161428 h 4771892"/>
              <a:gd name="connsiteX2070" fmla="*/ 1939870 w 4379653"/>
              <a:gd name="connsiteY2070" fmla="*/ 1163614 h 4771892"/>
              <a:gd name="connsiteX2071" fmla="*/ 1937446 w 4379653"/>
              <a:gd name="connsiteY2071" fmla="*/ 1165587 h 4771892"/>
              <a:gd name="connsiteX2072" fmla="*/ 1934104 w 4379653"/>
              <a:gd name="connsiteY2072" fmla="*/ 1166808 h 4771892"/>
              <a:gd name="connsiteX2073" fmla="*/ 1921254 w 4379653"/>
              <a:gd name="connsiteY2073" fmla="*/ 1171717 h 4771892"/>
              <a:gd name="connsiteX2074" fmla="*/ 1904675 w 4379653"/>
              <a:gd name="connsiteY2074" fmla="*/ 1178060 h 4771892"/>
              <a:gd name="connsiteX2075" fmla="*/ 1909039 w 4379653"/>
              <a:gd name="connsiteY2075" fmla="*/ 1197728 h 4771892"/>
              <a:gd name="connsiteX2076" fmla="*/ 1915590 w 4379653"/>
              <a:gd name="connsiteY2076" fmla="*/ 1195046 h 4771892"/>
              <a:gd name="connsiteX2077" fmla="*/ 1920220 w 4379653"/>
              <a:gd name="connsiteY2077" fmla="*/ 1193428 h 4771892"/>
              <a:gd name="connsiteX2078" fmla="*/ 1925099 w 4379653"/>
              <a:gd name="connsiteY2078" fmla="*/ 1191356 h 4771892"/>
              <a:gd name="connsiteX2079" fmla="*/ 1932670 w 4379653"/>
              <a:gd name="connsiteY2079" fmla="*/ 1187794 h 4771892"/>
              <a:gd name="connsiteX2080" fmla="*/ 1935746 w 4379653"/>
              <a:gd name="connsiteY2080" fmla="*/ 1193347 h 4771892"/>
              <a:gd name="connsiteX2081" fmla="*/ 1926253 w 4379653"/>
              <a:gd name="connsiteY2081" fmla="*/ 1197974 h 4771892"/>
              <a:gd name="connsiteX2082" fmla="*/ 1919954 w 4379653"/>
              <a:gd name="connsiteY2082" fmla="*/ 1200201 h 4771892"/>
              <a:gd name="connsiteX2083" fmla="*/ 1916610 w 4379653"/>
              <a:gd name="connsiteY2083" fmla="*/ 1201422 h 4771892"/>
              <a:gd name="connsiteX2084" fmla="*/ 1915324 w 4379653"/>
              <a:gd name="connsiteY2084" fmla="*/ 1201819 h 4771892"/>
              <a:gd name="connsiteX2085" fmla="*/ 1915073 w 4379653"/>
              <a:gd name="connsiteY2085" fmla="*/ 1202273 h 4771892"/>
              <a:gd name="connsiteX2086" fmla="*/ 1916126 w 4379653"/>
              <a:gd name="connsiteY2086" fmla="*/ 1203268 h 4771892"/>
              <a:gd name="connsiteX2087" fmla="*/ 1916277 w 4379653"/>
              <a:gd name="connsiteY2087" fmla="*/ 1204446 h 4771892"/>
              <a:gd name="connsiteX2088" fmla="*/ 1916829 w 4379653"/>
              <a:gd name="connsiteY2088" fmla="*/ 1206349 h 4771892"/>
              <a:gd name="connsiteX2089" fmla="*/ 1916478 w 4379653"/>
              <a:gd name="connsiteY2089" fmla="*/ 1208437 h 4771892"/>
              <a:gd name="connsiteX2090" fmla="*/ 1916662 w 4379653"/>
              <a:gd name="connsiteY2090" fmla="*/ 1211489 h 4771892"/>
              <a:gd name="connsiteX2091" fmla="*/ 1920890 w 4379653"/>
              <a:gd name="connsiteY2091" fmla="*/ 1209146 h 4771892"/>
              <a:gd name="connsiteX2092" fmla="*/ 1925502 w 4379653"/>
              <a:gd name="connsiteY2092" fmla="*/ 1206592 h 4771892"/>
              <a:gd name="connsiteX2093" fmla="*/ 1929981 w 4379653"/>
              <a:gd name="connsiteY2093" fmla="*/ 1203795 h 4771892"/>
              <a:gd name="connsiteX2094" fmla="*/ 1933691 w 4379653"/>
              <a:gd name="connsiteY2094" fmla="*/ 1201425 h 4771892"/>
              <a:gd name="connsiteX2095" fmla="*/ 1939054 w 4379653"/>
              <a:gd name="connsiteY2095" fmla="*/ 1197508 h 4771892"/>
              <a:gd name="connsiteX2096" fmla="*/ 1940592 w 4379653"/>
              <a:gd name="connsiteY2096" fmla="*/ 1196656 h 4771892"/>
              <a:gd name="connsiteX2097" fmla="*/ 1940575 w 4379653"/>
              <a:gd name="connsiteY2097" fmla="*/ 1195719 h 4771892"/>
              <a:gd name="connsiteX2098" fmla="*/ 1940358 w 4379653"/>
              <a:gd name="connsiteY2098" fmla="*/ 1190792 h 4771892"/>
              <a:gd name="connsiteX2099" fmla="*/ 1945622 w 4379653"/>
              <a:gd name="connsiteY2099" fmla="*/ 1188507 h 4771892"/>
              <a:gd name="connsiteX2100" fmla="*/ 1949733 w 4379653"/>
              <a:gd name="connsiteY2100" fmla="*/ 1186861 h 4771892"/>
              <a:gd name="connsiteX2101" fmla="*/ 1952173 w 4379653"/>
              <a:gd name="connsiteY2101" fmla="*/ 1185825 h 4771892"/>
              <a:gd name="connsiteX2102" fmla="*/ 1953593 w 4379653"/>
              <a:gd name="connsiteY2102" fmla="*/ 1185669 h 4771892"/>
              <a:gd name="connsiteX2103" fmla="*/ 1954495 w 4379653"/>
              <a:gd name="connsiteY2103" fmla="*/ 1185484 h 4771892"/>
              <a:gd name="connsiteX2104" fmla="*/ 1953994 w 4379653"/>
              <a:gd name="connsiteY2104" fmla="*/ 1186393 h 4771892"/>
              <a:gd name="connsiteX2105" fmla="*/ 1953108 w 4379653"/>
              <a:gd name="connsiteY2105" fmla="*/ 1187514 h 4771892"/>
              <a:gd name="connsiteX2106" fmla="*/ 1952223 w 4379653"/>
              <a:gd name="connsiteY2106" fmla="*/ 1188636 h 4771892"/>
              <a:gd name="connsiteX2107" fmla="*/ 1949817 w 4379653"/>
              <a:gd name="connsiteY2107" fmla="*/ 1191547 h 4771892"/>
              <a:gd name="connsiteX2108" fmla="*/ 1948948 w 4379653"/>
              <a:gd name="connsiteY2108" fmla="*/ 1193605 h 4771892"/>
              <a:gd name="connsiteX2109" fmla="*/ 1948965 w 4379653"/>
              <a:gd name="connsiteY2109" fmla="*/ 1194542 h 4771892"/>
              <a:gd name="connsiteX2110" fmla="*/ 1950269 w 4379653"/>
              <a:gd name="connsiteY2110" fmla="*/ 1195082 h 4771892"/>
              <a:gd name="connsiteX2111" fmla="*/ 1952207 w 4379653"/>
              <a:gd name="connsiteY2111" fmla="*/ 1194955 h 4771892"/>
              <a:gd name="connsiteX2112" fmla="*/ 1955816 w 4379653"/>
              <a:gd name="connsiteY2112" fmla="*/ 1194218 h 4771892"/>
              <a:gd name="connsiteX2113" fmla="*/ 1962384 w 4379653"/>
              <a:gd name="connsiteY2113" fmla="*/ 1192473 h 4771892"/>
              <a:gd name="connsiteX2114" fmla="*/ 1964690 w 4379653"/>
              <a:gd name="connsiteY2114" fmla="*/ 1191195 h 4771892"/>
              <a:gd name="connsiteX2115" fmla="*/ 1963771 w 4379653"/>
              <a:gd name="connsiteY2115" fmla="*/ 1190442 h 4771892"/>
              <a:gd name="connsiteX2116" fmla="*/ 1962084 w 4379653"/>
              <a:gd name="connsiteY2116" fmla="*/ 1190115 h 4771892"/>
              <a:gd name="connsiteX2117" fmla="*/ 1961431 w 4379653"/>
              <a:gd name="connsiteY2117" fmla="*/ 1189846 h 4771892"/>
              <a:gd name="connsiteX2118" fmla="*/ 1961549 w 4379653"/>
              <a:gd name="connsiteY2118" fmla="*/ 1189149 h 4771892"/>
              <a:gd name="connsiteX2119" fmla="*/ 1961799 w 4379653"/>
              <a:gd name="connsiteY2119" fmla="*/ 1188695 h 4771892"/>
              <a:gd name="connsiteX2120" fmla="*/ 1963587 w 4379653"/>
              <a:gd name="connsiteY2120" fmla="*/ 1187389 h 4771892"/>
              <a:gd name="connsiteX2121" fmla="*/ 1965509 w 4379653"/>
              <a:gd name="connsiteY2121" fmla="*/ 1186325 h 4771892"/>
              <a:gd name="connsiteX2122" fmla="*/ 1968968 w 4379653"/>
              <a:gd name="connsiteY2122" fmla="*/ 1184409 h 4771892"/>
              <a:gd name="connsiteX2123" fmla="*/ 1973848 w 4379653"/>
              <a:gd name="connsiteY2123" fmla="*/ 1182337 h 4771892"/>
              <a:gd name="connsiteX2124" fmla="*/ 1980399 w 4379653"/>
              <a:gd name="connsiteY2124" fmla="*/ 1179655 h 4771892"/>
              <a:gd name="connsiteX2125" fmla="*/ 1983475 w 4379653"/>
              <a:gd name="connsiteY2125" fmla="*/ 1185208 h 4771892"/>
              <a:gd name="connsiteX2126" fmla="*/ 1979898 w 4379653"/>
              <a:gd name="connsiteY2126" fmla="*/ 1187820 h 4771892"/>
              <a:gd name="connsiteX2127" fmla="*/ 1974668 w 4379653"/>
              <a:gd name="connsiteY2127" fmla="*/ 1191979 h 4771892"/>
              <a:gd name="connsiteX2128" fmla="*/ 1969438 w 4379653"/>
              <a:gd name="connsiteY2128" fmla="*/ 1196138 h 4771892"/>
              <a:gd name="connsiteX2129" fmla="*/ 1966881 w 4379653"/>
              <a:gd name="connsiteY2129" fmla="*/ 1197870 h 4771892"/>
              <a:gd name="connsiteX2130" fmla="*/ 1963572 w 4379653"/>
              <a:gd name="connsiteY2130" fmla="*/ 1200965 h 4771892"/>
              <a:gd name="connsiteX2131" fmla="*/ 1962302 w 4379653"/>
              <a:gd name="connsiteY2131" fmla="*/ 1202299 h 4771892"/>
              <a:gd name="connsiteX2132" fmla="*/ 1961801 w 4379653"/>
              <a:gd name="connsiteY2132" fmla="*/ 1203208 h 4771892"/>
              <a:gd name="connsiteX2133" fmla="*/ 1960548 w 4379653"/>
              <a:gd name="connsiteY2133" fmla="*/ 1205479 h 4771892"/>
              <a:gd name="connsiteX2134" fmla="*/ 1958275 w 4379653"/>
              <a:gd name="connsiteY2134" fmla="*/ 1208631 h 4771892"/>
              <a:gd name="connsiteX2135" fmla="*/ 1957155 w 4379653"/>
              <a:gd name="connsiteY2135" fmla="*/ 1211143 h 4771892"/>
              <a:gd name="connsiteX2136" fmla="*/ 1956153 w 4379653"/>
              <a:gd name="connsiteY2136" fmla="*/ 1212961 h 4771892"/>
              <a:gd name="connsiteX2137" fmla="*/ 1955786 w 4379653"/>
              <a:gd name="connsiteY2137" fmla="*/ 1214111 h 4771892"/>
              <a:gd name="connsiteX2138" fmla="*/ 1956053 w 4379653"/>
              <a:gd name="connsiteY2138" fmla="*/ 1214594 h 4771892"/>
              <a:gd name="connsiteX2139" fmla="*/ 1956321 w 4379653"/>
              <a:gd name="connsiteY2139" fmla="*/ 1215077 h 4771892"/>
              <a:gd name="connsiteX2140" fmla="*/ 1956588 w 4379653"/>
              <a:gd name="connsiteY2140" fmla="*/ 1215559 h 4771892"/>
              <a:gd name="connsiteX2141" fmla="*/ 1956972 w 4379653"/>
              <a:gd name="connsiteY2141" fmla="*/ 1215347 h 4771892"/>
              <a:gd name="connsiteX2142" fmla="*/ 1957491 w 4379653"/>
              <a:gd name="connsiteY2142" fmla="*/ 1215375 h 4771892"/>
              <a:gd name="connsiteX2143" fmla="*/ 1957624 w 4379653"/>
              <a:gd name="connsiteY2143" fmla="*/ 1215616 h 4771892"/>
              <a:gd name="connsiteX2144" fmla="*/ 1957373 w 4379653"/>
              <a:gd name="connsiteY2144" fmla="*/ 1216071 h 4771892"/>
              <a:gd name="connsiteX2145" fmla="*/ 1957123 w 4379653"/>
              <a:gd name="connsiteY2145" fmla="*/ 1216525 h 4771892"/>
              <a:gd name="connsiteX2146" fmla="*/ 1954833 w 4379653"/>
              <a:gd name="connsiteY2146" fmla="*/ 1218740 h 4771892"/>
              <a:gd name="connsiteX2147" fmla="*/ 1949236 w 4379653"/>
              <a:gd name="connsiteY2147" fmla="*/ 1224049 h 4771892"/>
              <a:gd name="connsiteX2148" fmla="*/ 1944524 w 4379653"/>
              <a:gd name="connsiteY2148" fmla="*/ 1228237 h 4771892"/>
              <a:gd name="connsiteX2149" fmla="*/ 1940814 w 4379653"/>
              <a:gd name="connsiteY2149" fmla="*/ 1230607 h 4771892"/>
              <a:gd name="connsiteX2150" fmla="*/ 1937354 w 4379653"/>
              <a:gd name="connsiteY2150" fmla="*/ 1232523 h 4771892"/>
              <a:gd name="connsiteX2151" fmla="*/ 1930436 w 4379653"/>
              <a:gd name="connsiteY2151" fmla="*/ 1236356 h 4771892"/>
              <a:gd name="connsiteX2152" fmla="*/ 1933512 w 4379653"/>
              <a:gd name="connsiteY2152" fmla="*/ 1241909 h 4771892"/>
              <a:gd name="connsiteX2153" fmla="*/ 1946831 w 4379653"/>
              <a:gd name="connsiteY2153" fmla="*/ 1234216 h 4771892"/>
              <a:gd name="connsiteX2154" fmla="*/ 1954517 w 4379653"/>
              <a:gd name="connsiteY2154" fmla="*/ 1229958 h 4771892"/>
              <a:gd name="connsiteX2155" fmla="*/ 1955670 w 4379653"/>
              <a:gd name="connsiteY2155" fmla="*/ 1229319 h 4771892"/>
              <a:gd name="connsiteX2156" fmla="*/ 1956707 w 4379653"/>
              <a:gd name="connsiteY2156" fmla="*/ 1229376 h 4771892"/>
              <a:gd name="connsiteX2157" fmla="*/ 1957993 w 4379653"/>
              <a:gd name="connsiteY2157" fmla="*/ 1228979 h 4771892"/>
              <a:gd name="connsiteX2158" fmla="*/ 1960066 w 4379653"/>
              <a:gd name="connsiteY2158" fmla="*/ 1229093 h 4771892"/>
              <a:gd name="connsiteX2159" fmla="*/ 1963175 w 4379653"/>
              <a:gd name="connsiteY2159" fmla="*/ 1229264 h 4771892"/>
              <a:gd name="connsiteX2160" fmla="*/ 1967720 w 4379653"/>
              <a:gd name="connsiteY2160" fmla="*/ 1230217 h 4771892"/>
              <a:gd name="connsiteX2161" fmla="*/ 1932359 w 4379653"/>
              <a:gd name="connsiteY2161" fmla="*/ 1249803 h 4771892"/>
              <a:gd name="connsiteX2162" fmla="*/ 1934249 w 4379653"/>
              <a:gd name="connsiteY2162" fmla="*/ 1254120 h 4771892"/>
              <a:gd name="connsiteX2163" fmla="*/ 1935469 w 4379653"/>
              <a:gd name="connsiteY2163" fmla="*/ 1257230 h 4771892"/>
              <a:gd name="connsiteX2164" fmla="*/ 1935904 w 4379653"/>
              <a:gd name="connsiteY2164" fmla="*/ 1259829 h 4771892"/>
              <a:gd name="connsiteX2165" fmla="*/ 1936188 w 4379653"/>
              <a:gd name="connsiteY2165" fmla="*/ 1261249 h 4771892"/>
              <a:gd name="connsiteX2166" fmla="*/ 1936606 w 4379653"/>
              <a:gd name="connsiteY2166" fmla="*/ 1262910 h 4771892"/>
              <a:gd name="connsiteX2167" fmla="*/ 1937025 w 4379653"/>
              <a:gd name="connsiteY2167" fmla="*/ 1264572 h 4771892"/>
              <a:gd name="connsiteX2168" fmla="*/ 1938479 w 4379653"/>
              <a:gd name="connsiteY2168" fmla="*/ 1266290 h 4771892"/>
              <a:gd name="connsiteX2169" fmla="*/ 1941370 w 4379653"/>
              <a:gd name="connsiteY2169" fmla="*/ 1268790 h 4771892"/>
              <a:gd name="connsiteX2170" fmla="*/ 1943476 w 4379653"/>
              <a:gd name="connsiteY2170" fmla="*/ 1270778 h 4771892"/>
              <a:gd name="connsiteX2171" fmla="*/ 1945432 w 4379653"/>
              <a:gd name="connsiteY2171" fmla="*/ 1271589 h 4771892"/>
              <a:gd name="connsiteX2172" fmla="*/ 1947386 w 4379653"/>
              <a:gd name="connsiteY2172" fmla="*/ 1272398 h 4771892"/>
              <a:gd name="connsiteX2173" fmla="*/ 1948557 w 4379653"/>
              <a:gd name="connsiteY2173" fmla="*/ 1272696 h 4771892"/>
              <a:gd name="connsiteX2174" fmla="*/ 1949860 w 4379653"/>
              <a:gd name="connsiteY2174" fmla="*/ 1273237 h 4771892"/>
              <a:gd name="connsiteX2175" fmla="*/ 1950779 w 4379653"/>
              <a:gd name="connsiteY2175" fmla="*/ 1273989 h 4771892"/>
              <a:gd name="connsiteX2176" fmla="*/ 1951966 w 4379653"/>
              <a:gd name="connsiteY2176" fmla="*/ 1275225 h 4771892"/>
              <a:gd name="connsiteX2177" fmla="*/ 1953421 w 4379653"/>
              <a:gd name="connsiteY2177" fmla="*/ 1276943 h 4771892"/>
              <a:gd name="connsiteX2178" fmla="*/ 1953838 w 4379653"/>
              <a:gd name="connsiteY2178" fmla="*/ 1278605 h 4771892"/>
              <a:gd name="connsiteX2179" fmla="*/ 1954640 w 4379653"/>
              <a:gd name="connsiteY2179" fmla="*/ 1280054 h 4771892"/>
              <a:gd name="connsiteX2180" fmla="*/ 1955878 w 4379653"/>
              <a:gd name="connsiteY2180" fmla="*/ 1284101 h 4771892"/>
              <a:gd name="connsiteX2181" fmla="*/ 1956714 w 4379653"/>
              <a:gd name="connsiteY2181" fmla="*/ 1287424 h 4771892"/>
              <a:gd name="connsiteX2182" fmla="*/ 1956480 w 4379653"/>
              <a:gd name="connsiteY2182" fmla="*/ 1288816 h 4771892"/>
              <a:gd name="connsiteX2183" fmla="*/ 1956631 w 4379653"/>
              <a:gd name="connsiteY2183" fmla="*/ 1289993 h 4771892"/>
              <a:gd name="connsiteX2184" fmla="*/ 1955628 w 4379653"/>
              <a:gd name="connsiteY2184" fmla="*/ 1291811 h 4771892"/>
              <a:gd name="connsiteX2185" fmla="*/ 1955260 w 4379653"/>
              <a:gd name="connsiteY2185" fmla="*/ 1292961 h 4771892"/>
              <a:gd name="connsiteX2186" fmla="*/ 1954124 w 4379653"/>
              <a:gd name="connsiteY2186" fmla="*/ 1294537 h 4771892"/>
              <a:gd name="connsiteX2187" fmla="*/ 1952470 w 4379653"/>
              <a:gd name="connsiteY2187" fmla="*/ 1296084 h 4771892"/>
              <a:gd name="connsiteX2188" fmla="*/ 1950949 w 4379653"/>
              <a:gd name="connsiteY2188" fmla="*/ 1297873 h 4771892"/>
              <a:gd name="connsiteX2189" fmla="*/ 1948911 w 4379653"/>
              <a:gd name="connsiteY2189" fmla="*/ 1299633 h 4771892"/>
              <a:gd name="connsiteX2190" fmla="*/ 1943296 w 4379653"/>
              <a:gd name="connsiteY2190" fmla="*/ 1304005 h 4771892"/>
              <a:gd name="connsiteX2191" fmla="*/ 1936795 w 4379653"/>
              <a:gd name="connsiteY2191" fmla="*/ 1309499 h 4771892"/>
              <a:gd name="connsiteX2192" fmla="*/ 1939062 w 4379653"/>
              <a:gd name="connsiteY2192" fmla="*/ 1309748 h 4771892"/>
              <a:gd name="connsiteX2193" fmla="*/ 1939246 w 4379653"/>
              <a:gd name="connsiteY2193" fmla="*/ 1309510 h 4771892"/>
              <a:gd name="connsiteX2194" fmla="*/ 1943037 w 4379653"/>
              <a:gd name="connsiteY2194" fmla="*/ 1305366 h 4771892"/>
              <a:gd name="connsiteX2195" fmla="*/ 1947320 w 4379653"/>
              <a:gd name="connsiteY2195" fmla="*/ 1301336 h 4771892"/>
              <a:gd name="connsiteX2196" fmla="*/ 1951771 w 4379653"/>
              <a:gd name="connsiteY2196" fmla="*/ 1298302 h 4771892"/>
              <a:gd name="connsiteX2197" fmla="*/ 1961080 w 4379653"/>
              <a:gd name="connsiteY2197" fmla="*/ 1291849 h 4771892"/>
              <a:gd name="connsiteX2198" fmla="*/ 1970677 w 4379653"/>
              <a:gd name="connsiteY2198" fmla="*/ 1285702 h 4771892"/>
              <a:gd name="connsiteX2199" fmla="*/ 1975823 w 4379653"/>
              <a:gd name="connsiteY2199" fmla="*/ 1282591 h 4771892"/>
              <a:gd name="connsiteX2200" fmla="*/ 1980190 w 4379653"/>
              <a:gd name="connsiteY2200" fmla="*/ 1279058 h 4771892"/>
              <a:gd name="connsiteX2201" fmla="*/ 1984557 w 4379653"/>
              <a:gd name="connsiteY2201" fmla="*/ 1275526 h 4771892"/>
              <a:gd name="connsiteX2202" fmla="*/ 1988347 w 4379653"/>
              <a:gd name="connsiteY2202" fmla="*/ 1271381 h 4771892"/>
              <a:gd name="connsiteX2203" fmla="*/ 1991935 w 4379653"/>
              <a:gd name="connsiteY2203" fmla="*/ 1267429 h 4771892"/>
              <a:gd name="connsiteX2204" fmla="*/ 1995150 w 4379653"/>
              <a:gd name="connsiteY2204" fmla="*/ 1262674 h 4771892"/>
              <a:gd name="connsiteX2205" fmla="*/ 1997298 w 4379653"/>
              <a:gd name="connsiteY2205" fmla="*/ 1257192 h 4771892"/>
              <a:gd name="connsiteX2206" fmla="*/ 1999158 w 4379653"/>
              <a:gd name="connsiteY2206" fmla="*/ 1251405 h 4771892"/>
              <a:gd name="connsiteX2207" fmla="*/ 1998822 w 4379653"/>
              <a:gd name="connsiteY2207" fmla="*/ 1249413 h 4771892"/>
              <a:gd name="connsiteX2208" fmla="*/ 1999350 w 4379653"/>
              <a:gd name="connsiteY2208" fmla="*/ 1248340 h 4771892"/>
              <a:gd name="connsiteX2209" fmla="*/ 1999674 w 4379653"/>
              <a:gd name="connsiteY2209" fmla="*/ 1247458 h 4771892"/>
              <a:gd name="connsiteX2210" fmla="*/ 1999422 w 4379653"/>
              <a:gd name="connsiteY2210" fmla="*/ 1245965 h 4771892"/>
              <a:gd name="connsiteX2211" fmla="*/ 2004460 w 4379653"/>
              <a:gd name="connsiteY2211" fmla="*/ 1246415 h 4771892"/>
              <a:gd name="connsiteX2212" fmla="*/ 2007411 w 4379653"/>
              <a:gd name="connsiteY2212" fmla="*/ 1247099 h 4771892"/>
              <a:gd name="connsiteX2213" fmla="*/ 2009666 w 4379653"/>
              <a:gd name="connsiteY2213" fmla="*/ 1247861 h 4771892"/>
              <a:gd name="connsiteX2214" fmla="*/ 2010938 w 4379653"/>
              <a:gd name="connsiteY2214" fmla="*/ 1248395 h 4771892"/>
              <a:gd name="connsiteX2215" fmla="*/ 2012293 w 4379653"/>
              <a:gd name="connsiteY2215" fmla="*/ 1249426 h 4771892"/>
              <a:gd name="connsiteX2216" fmla="*/ 2014548 w 4379653"/>
              <a:gd name="connsiteY2216" fmla="*/ 1250188 h 4771892"/>
              <a:gd name="connsiteX2217" fmla="*/ 2017703 w 4379653"/>
              <a:gd name="connsiteY2217" fmla="*/ 1250681 h 4771892"/>
              <a:gd name="connsiteX2218" fmla="*/ 2022249 w 4379653"/>
              <a:gd name="connsiteY2218" fmla="*/ 1251017 h 4771892"/>
              <a:gd name="connsiteX2219" fmla="*/ 2022034 w 4379653"/>
              <a:gd name="connsiteY2219" fmla="*/ 1248336 h 4771892"/>
              <a:gd name="connsiteX2220" fmla="*/ 2022154 w 4379653"/>
              <a:gd name="connsiteY2220" fmla="*/ 1247646 h 4771892"/>
              <a:gd name="connsiteX2221" fmla="*/ 2022885 w 4379653"/>
              <a:gd name="connsiteY2221" fmla="*/ 1246382 h 4771892"/>
              <a:gd name="connsiteX2222" fmla="*/ 2024757 w 4379653"/>
              <a:gd name="connsiteY2222" fmla="*/ 1243466 h 4771892"/>
              <a:gd name="connsiteX2223" fmla="*/ 2027036 w 4379653"/>
              <a:gd name="connsiteY2223" fmla="*/ 1240168 h 4771892"/>
              <a:gd name="connsiteX2224" fmla="*/ 2029316 w 4379653"/>
              <a:gd name="connsiteY2224" fmla="*/ 1236870 h 4771892"/>
              <a:gd name="connsiteX2225" fmla="*/ 2032171 w 4379653"/>
              <a:gd name="connsiteY2225" fmla="*/ 1234182 h 4771892"/>
              <a:gd name="connsiteX2226" fmla="*/ 2034822 w 4379653"/>
              <a:gd name="connsiteY2226" fmla="*/ 1231687 h 4771892"/>
              <a:gd name="connsiteX2227" fmla="*/ 2040700 w 4379653"/>
              <a:gd name="connsiteY2227" fmla="*/ 1227310 h 4771892"/>
              <a:gd name="connsiteX2228" fmla="*/ 2046867 w 4379653"/>
              <a:gd name="connsiteY2228" fmla="*/ 1223238 h 4771892"/>
              <a:gd name="connsiteX2229" fmla="*/ 2053033 w 4379653"/>
              <a:gd name="connsiteY2229" fmla="*/ 1219167 h 4771892"/>
              <a:gd name="connsiteX2230" fmla="*/ 2059775 w 4379653"/>
              <a:gd name="connsiteY2230" fmla="*/ 1215707 h 4771892"/>
              <a:gd name="connsiteX2231" fmla="*/ 2062918 w 4379653"/>
              <a:gd name="connsiteY2231" fmla="*/ 1213326 h 4771892"/>
              <a:gd name="connsiteX2232" fmla="*/ 2065977 w 4379653"/>
              <a:gd name="connsiteY2232" fmla="*/ 1210447 h 4771892"/>
              <a:gd name="connsiteX2233" fmla="*/ 2069120 w 4379653"/>
              <a:gd name="connsiteY2233" fmla="*/ 1208067 h 4771892"/>
              <a:gd name="connsiteX2234" fmla="*/ 2071891 w 4379653"/>
              <a:gd name="connsiteY2234" fmla="*/ 1204882 h 4771892"/>
              <a:gd name="connsiteX2235" fmla="*/ 2074459 w 4379653"/>
              <a:gd name="connsiteY2235" fmla="*/ 1201889 h 4771892"/>
              <a:gd name="connsiteX2236" fmla="*/ 2076414 w 4379653"/>
              <a:gd name="connsiteY2236" fmla="*/ 1199472 h 4771892"/>
              <a:gd name="connsiteX2237" fmla="*/ 2076978 w 4379653"/>
              <a:gd name="connsiteY2237" fmla="*/ 1197211 h 4771892"/>
              <a:gd name="connsiteX2238" fmla="*/ 2077913 w 4379653"/>
              <a:gd name="connsiteY2238" fmla="*/ 1195754 h 4771892"/>
              <a:gd name="connsiteX2239" fmla="*/ 2078886 w 4379653"/>
              <a:gd name="connsiteY2239" fmla="*/ 1193110 h 4771892"/>
              <a:gd name="connsiteX2240" fmla="*/ 2079858 w 4379653"/>
              <a:gd name="connsiteY2240" fmla="*/ 1190464 h 4771892"/>
              <a:gd name="connsiteX2241" fmla="*/ 2107353 w 4379653"/>
              <a:gd name="connsiteY2241" fmla="*/ 1175551 h 4771892"/>
              <a:gd name="connsiteX2242" fmla="*/ 2107964 w 4379653"/>
              <a:gd name="connsiteY2242" fmla="*/ 1174975 h 4771892"/>
              <a:gd name="connsiteX2243" fmla="*/ 2108864 w 4379653"/>
              <a:gd name="connsiteY2243" fmla="*/ 1174705 h 4771892"/>
              <a:gd name="connsiteX2244" fmla="*/ 2130506 w 4379653"/>
              <a:gd name="connsiteY2244" fmla="*/ 1160109 h 4771892"/>
              <a:gd name="connsiteX2245" fmla="*/ 2135437 w 4379653"/>
              <a:gd name="connsiteY2245" fmla="*/ 1154316 h 4771892"/>
              <a:gd name="connsiteX2246" fmla="*/ 2139060 w 4379653"/>
              <a:gd name="connsiteY2246" fmla="*/ 1149176 h 4771892"/>
              <a:gd name="connsiteX2247" fmla="*/ 2140811 w 4379653"/>
              <a:gd name="connsiteY2247" fmla="*/ 1146951 h 4771892"/>
              <a:gd name="connsiteX2248" fmla="*/ 2143751 w 4379653"/>
              <a:gd name="connsiteY2248" fmla="*/ 1144762 h 4771892"/>
              <a:gd name="connsiteX2249" fmla="*/ 2147589 w 4379653"/>
              <a:gd name="connsiteY2249" fmla="*/ 1142303 h 4771892"/>
              <a:gd name="connsiteX2250" fmla="*/ 2152819 w 4379653"/>
              <a:gd name="connsiteY2250" fmla="*/ 1139689 h 4771892"/>
              <a:gd name="connsiteX2251" fmla="*/ 2162056 w 4379653"/>
              <a:gd name="connsiteY2251" fmla="*/ 1135612 h 4771892"/>
              <a:gd name="connsiteX2252" fmla="*/ 2169782 w 4379653"/>
              <a:gd name="connsiteY2252" fmla="*/ 1132380 h 4771892"/>
              <a:gd name="connsiteX2253" fmla="*/ 2175828 w 4379653"/>
              <a:gd name="connsiteY2253" fmla="*/ 1128997 h 4771892"/>
              <a:gd name="connsiteX2254" fmla="*/ 2180483 w 4379653"/>
              <a:gd name="connsiteY2254" fmla="*/ 1125772 h 4771892"/>
              <a:gd name="connsiteX2255" fmla="*/ 2184118 w 4379653"/>
              <a:gd name="connsiteY2255" fmla="*/ 1123505 h 4771892"/>
              <a:gd name="connsiteX2256" fmla="*/ 2186769 w 4379653"/>
              <a:gd name="connsiteY2256" fmla="*/ 1121010 h 4771892"/>
              <a:gd name="connsiteX2257" fmla="*/ 2188520 w 4379653"/>
              <a:gd name="connsiteY2257" fmla="*/ 1118784 h 4771892"/>
              <a:gd name="connsiteX2258" fmla="*/ 2189660 w 4379653"/>
              <a:gd name="connsiteY2258" fmla="*/ 1117136 h 4771892"/>
              <a:gd name="connsiteX2259" fmla="*/ 2190956 w 4379653"/>
              <a:gd name="connsiteY2259" fmla="*/ 1113609 h 4771892"/>
              <a:gd name="connsiteX2260" fmla="*/ 2191963 w 4379653"/>
              <a:gd name="connsiteY2260" fmla="*/ 1109777 h 4771892"/>
              <a:gd name="connsiteX2261" fmla="*/ 2192816 w 4379653"/>
              <a:gd name="connsiteY2261" fmla="*/ 1107822 h 4771892"/>
              <a:gd name="connsiteX2262" fmla="*/ 2193955 w 4379653"/>
              <a:gd name="connsiteY2262" fmla="*/ 1106172 h 4771892"/>
              <a:gd name="connsiteX2263" fmla="*/ 2195911 w 4379653"/>
              <a:gd name="connsiteY2263" fmla="*/ 1103755 h 4771892"/>
              <a:gd name="connsiteX2264" fmla="*/ 2198359 w 4379653"/>
              <a:gd name="connsiteY2264" fmla="*/ 1101453 h 4771892"/>
              <a:gd name="connsiteX2265" fmla="*/ 2201705 w 4379653"/>
              <a:gd name="connsiteY2265" fmla="*/ 1098880 h 4771892"/>
              <a:gd name="connsiteX2266" fmla="*/ 2205340 w 4379653"/>
              <a:gd name="connsiteY2266" fmla="*/ 1096613 h 4771892"/>
              <a:gd name="connsiteX2267" fmla="*/ 2209179 w 4379653"/>
              <a:gd name="connsiteY2267" fmla="*/ 1094155 h 4771892"/>
              <a:gd name="connsiteX2268" fmla="*/ 2213594 w 4379653"/>
              <a:gd name="connsiteY2268" fmla="*/ 1092307 h 4771892"/>
              <a:gd name="connsiteX2269" fmla="*/ 2221355 w 4379653"/>
              <a:gd name="connsiteY2269" fmla="*/ 1087888 h 4771892"/>
              <a:gd name="connsiteX2270" fmla="*/ 2227930 w 4379653"/>
              <a:gd name="connsiteY2270" fmla="*/ 1083432 h 4771892"/>
              <a:gd name="connsiteX2271" fmla="*/ 2234539 w 4379653"/>
              <a:gd name="connsiteY2271" fmla="*/ 1077789 h 4771892"/>
              <a:gd name="connsiteX2272" fmla="*/ 2240658 w 4379653"/>
              <a:gd name="connsiteY2272" fmla="*/ 1072033 h 4771892"/>
              <a:gd name="connsiteX2273" fmla="*/ 2247184 w 4379653"/>
              <a:gd name="connsiteY2273" fmla="*/ 1065891 h 4771892"/>
              <a:gd name="connsiteX2274" fmla="*/ 2254082 w 4379653"/>
              <a:gd name="connsiteY2274" fmla="*/ 1060553 h 4771892"/>
              <a:gd name="connsiteX2275" fmla="*/ 2260655 w 4379653"/>
              <a:gd name="connsiteY2275" fmla="*/ 1056098 h 4771892"/>
              <a:gd name="connsiteX2276" fmla="*/ 2267434 w 4379653"/>
              <a:gd name="connsiteY2276" fmla="*/ 1051451 h 4771892"/>
              <a:gd name="connsiteX2277" fmla="*/ 2274127 w 4379653"/>
              <a:gd name="connsiteY2277" fmla="*/ 1046305 h 4771892"/>
              <a:gd name="connsiteX2278" fmla="*/ 2281602 w 4379653"/>
              <a:gd name="connsiteY2278" fmla="*/ 1041580 h 4771892"/>
              <a:gd name="connsiteX2279" fmla="*/ 2288787 w 4379653"/>
              <a:gd name="connsiteY2279" fmla="*/ 1036548 h 4771892"/>
              <a:gd name="connsiteX2280" fmla="*/ 2296261 w 4379653"/>
              <a:gd name="connsiteY2280" fmla="*/ 1031823 h 4771892"/>
              <a:gd name="connsiteX2281" fmla="*/ 2303614 w 4379653"/>
              <a:gd name="connsiteY2281" fmla="*/ 1027787 h 4771892"/>
              <a:gd name="connsiteX2282" fmla="*/ 2310764 w 4379653"/>
              <a:gd name="connsiteY2282" fmla="*/ 1023944 h 4771892"/>
              <a:gd name="connsiteX2283" fmla="*/ 2319426 w 4379653"/>
              <a:gd name="connsiteY2283" fmla="*/ 1019254 h 4771892"/>
              <a:gd name="connsiteX2284" fmla="*/ 2324248 w 4379653"/>
              <a:gd name="connsiteY2284" fmla="*/ 1017024 h 4771892"/>
              <a:gd name="connsiteX2285" fmla="*/ 2325471 w 4379653"/>
              <a:gd name="connsiteY2285" fmla="*/ 1015872 h 4771892"/>
              <a:gd name="connsiteX2286" fmla="*/ 2325795 w 4379653"/>
              <a:gd name="connsiteY2286" fmla="*/ 1014990 h 4771892"/>
              <a:gd name="connsiteX2287" fmla="*/ 2325712 w 4379653"/>
              <a:gd name="connsiteY2287" fmla="*/ 1014493 h 4771892"/>
              <a:gd name="connsiteX2288" fmla="*/ 2325340 w 4379653"/>
              <a:gd name="connsiteY2288" fmla="*/ 1013689 h 4771892"/>
              <a:gd name="connsiteX2289" fmla="*/ 2325052 w 4379653"/>
              <a:gd name="connsiteY2289" fmla="*/ 1013383 h 4771892"/>
              <a:gd name="connsiteX2290" fmla="*/ 2324476 w 4379653"/>
              <a:gd name="connsiteY2290" fmla="*/ 1012772 h 4771892"/>
              <a:gd name="connsiteX2291" fmla="*/ 2323900 w 4379653"/>
              <a:gd name="connsiteY2291" fmla="*/ 1012159 h 4771892"/>
              <a:gd name="connsiteX2292" fmla="*/ 2324020 w 4379653"/>
              <a:gd name="connsiteY2292" fmla="*/ 1011470 h 4771892"/>
              <a:gd name="connsiteX2293" fmla="*/ 2324548 w 4379653"/>
              <a:gd name="connsiteY2293" fmla="*/ 1010396 h 4771892"/>
              <a:gd name="connsiteX2294" fmla="*/ 2325280 w 4379653"/>
              <a:gd name="connsiteY2294" fmla="*/ 1009131 h 4771892"/>
              <a:gd name="connsiteX2295" fmla="*/ 2327116 w 4379653"/>
              <a:gd name="connsiteY2295" fmla="*/ 1007403 h 4771892"/>
              <a:gd name="connsiteX2296" fmla="*/ 2329564 w 4379653"/>
              <a:gd name="connsiteY2296" fmla="*/ 1005101 h 4771892"/>
              <a:gd name="connsiteX2297" fmla="*/ 2331278 w 4379653"/>
              <a:gd name="connsiteY2297" fmla="*/ 1004063 h 4771892"/>
              <a:gd name="connsiteX2298" fmla="*/ 2334589 w 4379653"/>
              <a:gd name="connsiteY2298" fmla="*/ 1002679 h 4771892"/>
              <a:gd name="connsiteX2299" fmla="*/ 2338188 w 4379653"/>
              <a:gd name="connsiteY2299" fmla="*/ 1001600 h 4771892"/>
              <a:gd name="connsiteX2300" fmla="*/ 2342483 w 4379653"/>
              <a:gd name="connsiteY2300" fmla="*/ 1000442 h 4771892"/>
              <a:gd name="connsiteX2301" fmla="*/ 2351276 w 4379653"/>
              <a:gd name="connsiteY2301" fmla="*/ 997935 h 4771892"/>
              <a:gd name="connsiteX2302" fmla="*/ 2357285 w 4379653"/>
              <a:gd name="connsiteY2302" fmla="*/ 995742 h 4771892"/>
              <a:gd name="connsiteX2303" fmla="*/ 2367014 w 4379653"/>
              <a:gd name="connsiteY2303" fmla="*/ 991777 h 4771892"/>
              <a:gd name="connsiteX2304" fmla="*/ 2374367 w 4379653"/>
              <a:gd name="connsiteY2304" fmla="*/ 987742 h 4771892"/>
              <a:gd name="connsiteX2305" fmla="*/ 2377595 w 4379653"/>
              <a:gd name="connsiteY2305" fmla="*/ 985859 h 4771892"/>
              <a:gd name="connsiteX2306" fmla="*/ 2380618 w 4379653"/>
              <a:gd name="connsiteY2306" fmla="*/ 984167 h 4771892"/>
              <a:gd name="connsiteX2307" fmla="*/ 2383149 w 4379653"/>
              <a:gd name="connsiteY2307" fmla="*/ 982363 h 4771892"/>
              <a:gd name="connsiteX2308" fmla="*/ 2385596 w 4379653"/>
              <a:gd name="connsiteY2308" fmla="*/ 980060 h 4771892"/>
              <a:gd name="connsiteX2309" fmla="*/ 2389795 w 4379653"/>
              <a:gd name="connsiteY2309" fmla="*/ 975532 h 4771892"/>
              <a:gd name="connsiteX2310" fmla="*/ 2393455 w 4379653"/>
              <a:gd name="connsiteY2310" fmla="*/ 969205 h 4771892"/>
              <a:gd name="connsiteX2311" fmla="*/ 2397521 w 4379653"/>
              <a:gd name="connsiteY2311" fmla="*/ 962494 h 4771892"/>
              <a:gd name="connsiteX2312" fmla="*/ 2402153 w 4379653"/>
              <a:gd name="connsiteY2312" fmla="*/ 953522 h 4771892"/>
              <a:gd name="connsiteX2313" fmla="*/ 2408642 w 4379653"/>
              <a:gd name="connsiteY2313" fmla="*/ 958375 h 4771892"/>
              <a:gd name="connsiteX2314" fmla="*/ 2413200 w 4379653"/>
              <a:gd name="connsiteY2314" fmla="*/ 961584 h 4771892"/>
              <a:gd name="connsiteX2315" fmla="*/ 2417590 w 4379653"/>
              <a:gd name="connsiteY2315" fmla="*/ 963797 h 4771892"/>
              <a:gd name="connsiteX2316" fmla="*/ 2423335 w 4379653"/>
              <a:gd name="connsiteY2316" fmla="*/ 967043 h 4771892"/>
              <a:gd name="connsiteX2317" fmla="*/ 2424055 w 4379653"/>
              <a:gd name="connsiteY2317" fmla="*/ 962905 h 4771892"/>
              <a:gd name="connsiteX2318" fmla="*/ 2425723 w 4379653"/>
              <a:gd name="connsiteY2318" fmla="*/ 960181 h 4771892"/>
              <a:gd name="connsiteX2319" fmla="*/ 2426983 w 4379653"/>
              <a:gd name="connsiteY2319" fmla="*/ 957843 h 4771892"/>
              <a:gd name="connsiteX2320" fmla="*/ 2429022 w 4379653"/>
              <a:gd name="connsiteY2320" fmla="*/ 955923 h 4771892"/>
              <a:gd name="connsiteX2321" fmla="*/ 2432369 w 4379653"/>
              <a:gd name="connsiteY2321" fmla="*/ 953351 h 4771892"/>
              <a:gd name="connsiteX2322" fmla="*/ 2436172 w 4379653"/>
              <a:gd name="connsiteY2322" fmla="*/ 952080 h 4771892"/>
              <a:gd name="connsiteX2323" fmla="*/ 2437971 w 4379653"/>
              <a:gd name="connsiteY2323" fmla="*/ 951540 h 4771892"/>
              <a:gd name="connsiteX2324" fmla="*/ 2439975 w 4379653"/>
              <a:gd name="connsiteY2324" fmla="*/ 950809 h 4771892"/>
              <a:gd name="connsiteX2325" fmla="*/ 2441486 w 4379653"/>
              <a:gd name="connsiteY2325" fmla="*/ 949963 h 4771892"/>
              <a:gd name="connsiteX2326" fmla="*/ 2442914 w 4379653"/>
              <a:gd name="connsiteY2326" fmla="*/ 948620 h 4771892"/>
              <a:gd name="connsiteX2327" fmla="*/ 2443849 w 4379653"/>
              <a:gd name="connsiteY2327" fmla="*/ 947163 h 4771892"/>
              <a:gd name="connsiteX2328" fmla="*/ 2444905 w 4379653"/>
              <a:gd name="connsiteY2328" fmla="*/ 945016 h 4771892"/>
              <a:gd name="connsiteX2329" fmla="*/ 2445385 w 4379653"/>
              <a:gd name="connsiteY2329" fmla="*/ 942256 h 4771892"/>
              <a:gd name="connsiteX2330" fmla="*/ 2445578 w 4379653"/>
              <a:gd name="connsiteY2330" fmla="*/ 939192 h 4771892"/>
              <a:gd name="connsiteX2331" fmla="*/ 2445315 w 4379653"/>
              <a:gd name="connsiteY2331" fmla="*/ 934825 h 4771892"/>
              <a:gd name="connsiteX2332" fmla="*/ 2445199 w 4379653"/>
              <a:gd name="connsiteY2332" fmla="*/ 933387 h 4771892"/>
              <a:gd name="connsiteX2333" fmla="*/ 2450640 w 4379653"/>
              <a:gd name="connsiteY2333" fmla="*/ 935581 h 4771892"/>
              <a:gd name="connsiteX2334" fmla="*/ 2455642 w 4379653"/>
              <a:gd name="connsiteY2334" fmla="*/ 937220 h 4771892"/>
              <a:gd name="connsiteX2335" fmla="*/ 2459864 w 4379653"/>
              <a:gd name="connsiteY2335" fmla="*/ 938437 h 4771892"/>
              <a:gd name="connsiteX2336" fmla="*/ 2462935 w 4379653"/>
              <a:gd name="connsiteY2336" fmla="*/ 938432 h 4771892"/>
              <a:gd name="connsiteX2337" fmla="*/ 2465514 w 4379653"/>
              <a:gd name="connsiteY2337" fmla="*/ 938312 h 4771892"/>
              <a:gd name="connsiteX2338" fmla="*/ 2467806 w 4379653"/>
              <a:gd name="connsiteY2338" fmla="*/ 937886 h 4771892"/>
              <a:gd name="connsiteX2339" fmla="*/ 2469725 w 4379653"/>
              <a:gd name="connsiteY2339" fmla="*/ 936657 h 4771892"/>
              <a:gd name="connsiteX2340" fmla="*/ 2471068 w 4379653"/>
              <a:gd name="connsiteY2340" fmla="*/ 934816 h 4771892"/>
              <a:gd name="connsiteX2341" fmla="*/ 2473792 w 4379653"/>
              <a:gd name="connsiteY2341" fmla="*/ 929946 h 4771892"/>
              <a:gd name="connsiteX2342" fmla="*/ 2477331 w 4379653"/>
              <a:gd name="connsiteY2342" fmla="*/ 924308 h 4771892"/>
              <a:gd name="connsiteX2343" fmla="*/ 2479694 w 4379653"/>
              <a:gd name="connsiteY2343" fmla="*/ 921508 h 4771892"/>
              <a:gd name="connsiteX2344" fmla="*/ 2482382 w 4379653"/>
              <a:gd name="connsiteY2344" fmla="*/ 917825 h 4771892"/>
              <a:gd name="connsiteX2345" fmla="*/ 2485849 w 4379653"/>
              <a:gd name="connsiteY2345" fmla="*/ 914563 h 4771892"/>
              <a:gd name="connsiteX2346" fmla="*/ 2490132 w 4379653"/>
              <a:gd name="connsiteY2346" fmla="*/ 910533 h 4771892"/>
              <a:gd name="connsiteX2347" fmla="*/ 2493275 w 4379653"/>
              <a:gd name="connsiteY2347" fmla="*/ 908153 h 4771892"/>
              <a:gd name="connsiteX2348" fmla="*/ 2496502 w 4379653"/>
              <a:gd name="connsiteY2348" fmla="*/ 906270 h 4771892"/>
              <a:gd name="connsiteX2349" fmla="*/ 2499525 w 4379653"/>
              <a:gd name="connsiteY2349" fmla="*/ 904579 h 4771892"/>
              <a:gd name="connsiteX2350" fmla="*/ 2502548 w 4379653"/>
              <a:gd name="connsiteY2350" fmla="*/ 902887 h 4771892"/>
              <a:gd name="connsiteX2351" fmla="*/ 2509542 w 4379653"/>
              <a:gd name="connsiteY2351" fmla="*/ 900920 h 4771892"/>
              <a:gd name="connsiteX2352" fmla="*/ 2516127 w 4379653"/>
              <a:gd name="connsiteY2352" fmla="*/ 899338 h 4771892"/>
              <a:gd name="connsiteX2353" fmla="*/ 2522221 w 4379653"/>
              <a:gd name="connsiteY2353" fmla="*/ 897642 h 4771892"/>
              <a:gd name="connsiteX2354" fmla="*/ 2528519 w 4379653"/>
              <a:gd name="connsiteY2354" fmla="*/ 895753 h 4771892"/>
              <a:gd name="connsiteX2355" fmla="*/ 2531830 w 4379653"/>
              <a:gd name="connsiteY2355" fmla="*/ 894368 h 4771892"/>
              <a:gd name="connsiteX2356" fmla="*/ 2534937 w 4379653"/>
              <a:gd name="connsiteY2356" fmla="*/ 893174 h 4771892"/>
              <a:gd name="connsiteX2357" fmla="*/ 2537960 w 4379653"/>
              <a:gd name="connsiteY2357" fmla="*/ 891484 h 4771892"/>
              <a:gd name="connsiteX2358" fmla="*/ 2541187 w 4379653"/>
              <a:gd name="connsiteY2358" fmla="*/ 889600 h 4771892"/>
              <a:gd name="connsiteX2359" fmla="*/ 2533247 w 4379653"/>
              <a:gd name="connsiteY2359" fmla="*/ 880345 h 4771892"/>
              <a:gd name="connsiteX2360" fmla="*/ 2531315 w 4379653"/>
              <a:gd name="connsiteY2360" fmla="*/ 878701 h 4771892"/>
              <a:gd name="connsiteX2361" fmla="*/ 2531807 w 4379653"/>
              <a:gd name="connsiteY2361" fmla="*/ 878815 h 4771892"/>
              <a:gd name="connsiteX2362" fmla="*/ 2532995 w 4379653"/>
              <a:gd name="connsiteY2362" fmla="*/ 878851 h 4771892"/>
              <a:gd name="connsiteX2363" fmla="*/ 2533607 w 4379653"/>
              <a:gd name="connsiteY2363" fmla="*/ 878276 h 4771892"/>
              <a:gd name="connsiteX2364" fmla="*/ 2534423 w 4379653"/>
              <a:gd name="connsiteY2364" fmla="*/ 877508 h 4771892"/>
              <a:gd name="connsiteX2365" fmla="*/ 2535155 w 4379653"/>
              <a:gd name="connsiteY2365" fmla="*/ 876243 h 4771892"/>
              <a:gd name="connsiteX2366" fmla="*/ 2536006 w 4379653"/>
              <a:gd name="connsiteY2366" fmla="*/ 874288 h 4771892"/>
              <a:gd name="connsiteX2367" fmla="*/ 2562648 w 4379653"/>
              <a:gd name="connsiteY2367" fmla="*/ 871136 h 4771892"/>
              <a:gd name="connsiteX2368" fmla="*/ 2571802 w 4379653"/>
              <a:gd name="connsiteY2368" fmla="*/ 866561 h 4771892"/>
              <a:gd name="connsiteX2369" fmla="*/ 2581446 w 4379653"/>
              <a:gd name="connsiteY2369" fmla="*/ 862099 h 4771892"/>
              <a:gd name="connsiteX2370" fmla="*/ 2590432 w 4379653"/>
              <a:gd name="connsiteY2370" fmla="*/ 856528 h 4771892"/>
              <a:gd name="connsiteX2371" fmla="*/ 2599213 w 4379653"/>
              <a:gd name="connsiteY2371" fmla="*/ 851149 h 4771892"/>
              <a:gd name="connsiteX2372" fmla="*/ 2607623 w 4379653"/>
              <a:gd name="connsiteY2372" fmla="*/ 844967 h 4771892"/>
              <a:gd name="connsiteX2373" fmla="*/ 2615456 w 4379653"/>
              <a:gd name="connsiteY2373" fmla="*/ 838172 h 4771892"/>
              <a:gd name="connsiteX2374" fmla="*/ 2623086 w 4379653"/>
              <a:gd name="connsiteY2374" fmla="*/ 831569 h 4771892"/>
              <a:gd name="connsiteX2375" fmla="*/ 2630920 w 4379653"/>
              <a:gd name="connsiteY2375" fmla="*/ 824774 h 4771892"/>
              <a:gd name="connsiteX2376" fmla="*/ 2644161 w 4379653"/>
              <a:gd name="connsiteY2376" fmla="*/ 838846 h 4771892"/>
              <a:gd name="connsiteX2377" fmla="*/ 2646153 w 4379653"/>
              <a:gd name="connsiteY2377" fmla="*/ 835241 h 4771892"/>
              <a:gd name="connsiteX2378" fmla="*/ 2647076 w 4379653"/>
              <a:gd name="connsiteY2378" fmla="*/ 830912 h 4771892"/>
              <a:gd name="connsiteX2379" fmla="*/ 2648373 w 4379653"/>
              <a:gd name="connsiteY2379" fmla="*/ 827385 h 4771892"/>
              <a:gd name="connsiteX2380" fmla="*/ 2648601 w 4379653"/>
              <a:gd name="connsiteY2380" fmla="*/ 823133 h 4771892"/>
              <a:gd name="connsiteX2381" fmla="*/ 2649226 w 4379653"/>
              <a:gd name="connsiteY2381" fmla="*/ 815624 h 4771892"/>
              <a:gd name="connsiteX2382" fmla="*/ 2649682 w 4379653"/>
              <a:gd name="connsiteY2382" fmla="*/ 807119 h 4771892"/>
              <a:gd name="connsiteX2383" fmla="*/ 2653173 w 4379653"/>
              <a:gd name="connsiteY2383" fmla="*/ 809603 h 4771892"/>
              <a:gd name="connsiteX2384" fmla="*/ 2656783 w 4379653"/>
              <a:gd name="connsiteY2384" fmla="*/ 811396 h 4771892"/>
              <a:gd name="connsiteX2385" fmla="*/ 2659817 w 4379653"/>
              <a:gd name="connsiteY2385" fmla="*/ 812578 h 4771892"/>
              <a:gd name="connsiteX2386" fmla="*/ 2663548 w 4379653"/>
              <a:gd name="connsiteY2386" fmla="*/ 813681 h 4771892"/>
              <a:gd name="connsiteX2387" fmla="*/ 2666703 w 4379653"/>
              <a:gd name="connsiteY2387" fmla="*/ 814174 h 4771892"/>
              <a:gd name="connsiteX2388" fmla="*/ 2669978 w 4379653"/>
              <a:gd name="connsiteY2388" fmla="*/ 813976 h 4771892"/>
              <a:gd name="connsiteX2389" fmla="*/ 2672964 w 4379653"/>
              <a:gd name="connsiteY2389" fmla="*/ 813473 h 4771892"/>
              <a:gd name="connsiteX2390" fmla="*/ 2676035 w 4379653"/>
              <a:gd name="connsiteY2390" fmla="*/ 813467 h 4771892"/>
              <a:gd name="connsiteX2391" fmla="*/ 2678651 w 4379653"/>
              <a:gd name="connsiteY2391" fmla="*/ 812160 h 4771892"/>
              <a:gd name="connsiteX2392" fmla="*/ 2681554 w 4379653"/>
              <a:gd name="connsiteY2392" fmla="*/ 811159 h 4771892"/>
              <a:gd name="connsiteX2393" fmla="*/ 2683881 w 4379653"/>
              <a:gd name="connsiteY2393" fmla="*/ 809546 h 4771892"/>
              <a:gd name="connsiteX2394" fmla="*/ 2686005 w 4379653"/>
              <a:gd name="connsiteY2394" fmla="*/ 808124 h 4771892"/>
              <a:gd name="connsiteX2395" fmla="*/ 2690371 w 4379653"/>
              <a:gd name="connsiteY2395" fmla="*/ 804592 h 4771892"/>
              <a:gd name="connsiteX2396" fmla="*/ 2693550 w 4379653"/>
              <a:gd name="connsiteY2396" fmla="*/ 801024 h 4771892"/>
              <a:gd name="connsiteX2397" fmla="*/ 2696322 w 4379653"/>
              <a:gd name="connsiteY2397" fmla="*/ 797840 h 4771892"/>
              <a:gd name="connsiteX2398" fmla="*/ 2698481 w 4379653"/>
              <a:gd name="connsiteY2398" fmla="*/ 795231 h 4771892"/>
              <a:gd name="connsiteX2399" fmla="*/ 2701216 w 4379653"/>
              <a:gd name="connsiteY2399" fmla="*/ 793233 h 4771892"/>
              <a:gd name="connsiteX2400" fmla="*/ 2703255 w 4379653"/>
              <a:gd name="connsiteY2400" fmla="*/ 791315 h 4771892"/>
              <a:gd name="connsiteX2401" fmla="*/ 2707586 w 4379653"/>
              <a:gd name="connsiteY2401" fmla="*/ 788969 h 4771892"/>
              <a:gd name="connsiteX2402" fmla="*/ 2712492 w 4379653"/>
              <a:gd name="connsiteY2402" fmla="*/ 787237 h 4771892"/>
              <a:gd name="connsiteX2403" fmla="*/ 2716907 w 4379653"/>
              <a:gd name="connsiteY2403" fmla="*/ 785390 h 4771892"/>
              <a:gd name="connsiteX2404" fmla="*/ 2722221 w 4379653"/>
              <a:gd name="connsiteY2404" fmla="*/ 783274 h 4771892"/>
              <a:gd name="connsiteX2405" fmla="*/ 2724836 w 4379653"/>
              <a:gd name="connsiteY2405" fmla="*/ 781966 h 4771892"/>
              <a:gd name="connsiteX2406" fmla="*/ 2727572 w 4379653"/>
              <a:gd name="connsiteY2406" fmla="*/ 779969 h 4771892"/>
              <a:gd name="connsiteX2407" fmla="*/ 2730714 w 4379653"/>
              <a:gd name="connsiteY2407" fmla="*/ 777589 h 4771892"/>
              <a:gd name="connsiteX2408" fmla="*/ 2734182 w 4379653"/>
              <a:gd name="connsiteY2408" fmla="*/ 774326 h 4771892"/>
              <a:gd name="connsiteX2409" fmla="*/ 2738656 w 4379653"/>
              <a:gd name="connsiteY2409" fmla="*/ 777038 h 4771892"/>
              <a:gd name="connsiteX2410" fmla="*/ 2740995 w 4379653"/>
              <a:gd name="connsiteY2410" fmla="*/ 778297 h 4771892"/>
              <a:gd name="connsiteX2411" fmla="*/ 2743789 w 4379653"/>
              <a:gd name="connsiteY2411" fmla="*/ 780859 h 4771892"/>
              <a:gd name="connsiteX2412" fmla="*/ 2749666 w 4379653"/>
              <a:gd name="connsiteY2412" fmla="*/ 786287 h 4771892"/>
              <a:gd name="connsiteX2413" fmla="*/ 2757620 w 4379653"/>
              <a:gd name="connsiteY2413" fmla="*/ 778803 h 4771892"/>
              <a:gd name="connsiteX2414" fmla="*/ 2764591 w 4379653"/>
              <a:gd name="connsiteY2414" fmla="*/ 771090 h 4771892"/>
              <a:gd name="connsiteX2415" fmla="*/ 2768429 w 4379653"/>
              <a:gd name="connsiteY2415" fmla="*/ 768631 h 4771892"/>
              <a:gd name="connsiteX2416" fmla="*/ 2772268 w 4379653"/>
              <a:gd name="connsiteY2416" fmla="*/ 766173 h 4771892"/>
              <a:gd name="connsiteX2417" fmla="*/ 2776479 w 4379653"/>
              <a:gd name="connsiteY2417" fmla="*/ 764518 h 4771892"/>
              <a:gd name="connsiteX2418" fmla="*/ 2781265 w 4379653"/>
              <a:gd name="connsiteY2418" fmla="*/ 763475 h 4771892"/>
              <a:gd name="connsiteX2419" fmla="*/ 2768023 w 4379653"/>
              <a:gd name="connsiteY2419" fmla="*/ 749403 h 4771892"/>
              <a:gd name="connsiteX2420" fmla="*/ 2772438 w 4379653"/>
              <a:gd name="connsiteY2420" fmla="*/ 747556 h 4771892"/>
              <a:gd name="connsiteX2421" fmla="*/ 2774442 w 4379653"/>
              <a:gd name="connsiteY2421" fmla="*/ 746824 h 4771892"/>
              <a:gd name="connsiteX2422" fmla="*/ 2774645 w 4379653"/>
              <a:gd name="connsiteY2422" fmla="*/ 746633 h 4771892"/>
              <a:gd name="connsiteX2423" fmla="*/ 2775341 w 4379653"/>
              <a:gd name="connsiteY2423" fmla="*/ 746555 h 4771892"/>
              <a:gd name="connsiteX2424" fmla="*/ 2774933 w 4379653"/>
              <a:gd name="connsiteY2424" fmla="*/ 746938 h 4771892"/>
              <a:gd name="connsiteX2425" fmla="*/ 2774729 w 4379653"/>
              <a:gd name="connsiteY2425" fmla="*/ 747130 h 4771892"/>
              <a:gd name="connsiteX2426" fmla="*/ 2774898 w 4379653"/>
              <a:gd name="connsiteY2426" fmla="*/ 748126 h 4771892"/>
              <a:gd name="connsiteX2427" fmla="*/ 2774981 w 4379653"/>
              <a:gd name="connsiteY2427" fmla="*/ 748624 h 4771892"/>
              <a:gd name="connsiteX2428" fmla="*/ 2776252 w 4379653"/>
              <a:gd name="connsiteY2428" fmla="*/ 749158 h 4771892"/>
              <a:gd name="connsiteX2429" fmla="*/ 2779036 w 4379653"/>
              <a:gd name="connsiteY2429" fmla="*/ 748846 h 4771892"/>
              <a:gd name="connsiteX2430" fmla="*/ 2782310 w 4379653"/>
              <a:gd name="connsiteY2430" fmla="*/ 748649 h 4771892"/>
              <a:gd name="connsiteX2431" fmla="*/ 2784109 w 4379653"/>
              <a:gd name="connsiteY2431" fmla="*/ 748109 h 4771892"/>
              <a:gd name="connsiteX2432" fmla="*/ 2785909 w 4379653"/>
              <a:gd name="connsiteY2432" fmla="*/ 747569 h 4771892"/>
              <a:gd name="connsiteX2433" fmla="*/ 2786725 w 4379653"/>
              <a:gd name="connsiteY2433" fmla="*/ 746802 h 4771892"/>
              <a:gd name="connsiteX2434" fmla="*/ 2786845 w 4379653"/>
              <a:gd name="connsiteY2434" fmla="*/ 746112 h 4771892"/>
              <a:gd name="connsiteX2435" fmla="*/ 2786965 w 4379653"/>
              <a:gd name="connsiteY2435" fmla="*/ 745423 h 4771892"/>
              <a:gd name="connsiteX2436" fmla="*/ 2786797 w 4379653"/>
              <a:gd name="connsiteY2436" fmla="*/ 744426 h 4771892"/>
              <a:gd name="connsiteX2437" fmla="*/ 2786137 w 4379653"/>
              <a:gd name="connsiteY2437" fmla="*/ 743317 h 4771892"/>
              <a:gd name="connsiteX2438" fmla="*/ 2786173 w 4379653"/>
              <a:gd name="connsiteY2438" fmla="*/ 742130 h 4771892"/>
              <a:gd name="connsiteX2439" fmla="*/ 2786294 w 4379653"/>
              <a:gd name="connsiteY2439" fmla="*/ 741440 h 4771892"/>
              <a:gd name="connsiteX2440" fmla="*/ 2786617 w 4379653"/>
              <a:gd name="connsiteY2440" fmla="*/ 740558 h 4771892"/>
              <a:gd name="connsiteX2441" fmla="*/ 2787433 w 4379653"/>
              <a:gd name="connsiteY2441" fmla="*/ 739790 h 4771892"/>
              <a:gd name="connsiteX2442" fmla="*/ 2788944 w 4379653"/>
              <a:gd name="connsiteY2442" fmla="*/ 738946 h 4771892"/>
              <a:gd name="connsiteX2443" fmla="*/ 2790949 w 4379653"/>
              <a:gd name="connsiteY2443" fmla="*/ 738214 h 4771892"/>
              <a:gd name="connsiteX2444" fmla="*/ 2794223 w 4379653"/>
              <a:gd name="connsiteY2444" fmla="*/ 738016 h 4771892"/>
              <a:gd name="connsiteX2445" fmla="*/ 2798109 w 4379653"/>
              <a:gd name="connsiteY2445" fmla="*/ 737243 h 4771892"/>
              <a:gd name="connsiteX2446" fmla="*/ 2806050 w 4379653"/>
              <a:gd name="connsiteY2446" fmla="*/ 736692 h 4771892"/>
              <a:gd name="connsiteX2447" fmla="*/ 2811616 w 4379653"/>
              <a:gd name="connsiteY2447" fmla="*/ 736069 h 4771892"/>
              <a:gd name="connsiteX2448" fmla="*/ 2815707 w 4379653"/>
              <a:gd name="connsiteY2448" fmla="*/ 735104 h 4771892"/>
              <a:gd name="connsiteX2449" fmla="*/ 2818814 w 4379653"/>
              <a:gd name="connsiteY2449" fmla="*/ 733910 h 4771892"/>
              <a:gd name="connsiteX2450" fmla="*/ 2821837 w 4379653"/>
              <a:gd name="connsiteY2450" fmla="*/ 732219 h 4771892"/>
              <a:gd name="connsiteX2451" fmla="*/ 2825100 w 4379653"/>
              <a:gd name="connsiteY2451" fmla="*/ 729148 h 4771892"/>
              <a:gd name="connsiteX2452" fmla="*/ 2829995 w 4379653"/>
              <a:gd name="connsiteY2452" fmla="*/ 724543 h 4771892"/>
              <a:gd name="connsiteX2453" fmla="*/ 2836521 w 4379653"/>
              <a:gd name="connsiteY2453" fmla="*/ 718402 h 4771892"/>
              <a:gd name="connsiteX2454" fmla="*/ 2844089 w 4379653"/>
              <a:gd name="connsiteY2454" fmla="*/ 726853 h 4771892"/>
              <a:gd name="connsiteX2455" fmla="*/ 2848371 w 4379653"/>
              <a:gd name="connsiteY2455" fmla="*/ 732629 h 4771892"/>
              <a:gd name="connsiteX2456" fmla="*/ 2852076 w 4379653"/>
              <a:gd name="connsiteY2456" fmla="*/ 737794 h 4771892"/>
              <a:gd name="connsiteX2457" fmla="*/ 2857102 w 4379653"/>
              <a:gd name="connsiteY2457" fmla="*/ 745178 h 4771892"/>
              <a:gd name="connsiteX2458" fmla="*/ 2859093 w 4379653"/>
              <a:gd name="connsiteY2458" fmla="*/ 741573 h 4771892"/>
              <a:gd name="connsiteX2459" fmla="*/ 2860102 w 4379653"/>
              <a:gd name="connsiteY2459" fmla="*/ 737741 h 4771892"/>
              <a:gd name="connsiteX2460" fmla="*/ 2860989 w 4379653"/>
              <a:gd name="connsiteY2460" fmla="*/ 734598 h 4771892"/>
              <a:gd name="connsiteX2461" fmla="*/ 2861469 w 4379653"/>
              <a:gd name="connsiteY2461" fmla="*/ 731839 h 4771892"/>
              <a:gd name="connsiteX2462" fmla="*/ 2861650 w 4379653"/>
              <a:gd name="connsiteY2462" fmla="*/ 725902 h 4771892"/>
              <a:gd name="connsiteX2463" fmla="*/ 2862035 w 4379653"/>
              <a:gd name="connsiteY2463" fmla="*/ 719772 h 4771892"/>
              <a:gd name="connsiteX2464" fmla="*/ 2862311 w 4379653"/>
              <a:gd name="connsiteY2464" fmla="*/ 717205 h 4771892"/>
              <a:gd name="connsiteX2465" fmla="*/ 2862707 w 4379653"/>
              <a:gd name="connsiteY2465" fmla="*/ 713948 h 4771892"/>
              <a:gd name="connsiteX2466" fmla="*/ 2864087 w 4379653"/>
              <a:gd name="connsiteY2466" fmla="*/ 710920 h 4771892"/>
              <a:gd name="connsiteX2467" fmla="*/ 2865671 w 4379653"/>
              <a:gd name="connsiteY2467" fmla="*/ 707699 h 4771892"/>
              <a:gd name="connsiteX2468" fmla="*/ 2867459 w 4379653"/>
              <a:gd name="connsiteY2468" fmla="*/ 704286 h 4771892"/>
              <a:gd name="connsiteX2469" fmla="*/ 2869858 w 4379653"/>
              <a:gd name="connsiteY2469" fmla="*/ 700298 h 4771892"/>
              <a:gd name="connsiteX2470" fmla="*/ 2873649 w 4379653"/>
              <a:gd name="connsiteY2470" fmla="*/ 696155 h 4771892"/>
              <a:gd name="connsiteX2471" fmla="*/ 2877932 w 4379653"/>
              <a:gd name="connsiteY2471" fmla="*/ 692125 h 4771892"/>
              <a:gd name="connsiteX2472" fmla="*/ 2888007 w 4379653"/>
              <a:gd name="connsiteY2472" fmla="*/ 702831 h 4771892"/>
              <a:gd name="connsiteX2473" fmla="*/ 2886182 w 4379653"/>
              <a:gd name="connsiteY2473" fmla="*/ 707431 h 4771892"/>
              <a:gd name="connsiteX2474" fmla="*/ 2885295 w 4379653"/>
              <a:gd name="connsiteY2474" fmla="*/ 710573 h 4771892"/>
              <a:gd name="connsiteX2475" fmla="*/ 2885054 w 4379653"/>
              <a:gd name="connsiteY2475" fmla="*/ 711953 h 4771892"/>
              <a:gd name="connsiteX2476" fmla="*/ 2885510 w 4379653"/>
              <a:gd name="connsiteY2476" fmla="*/ 713255 h 4771892"/>
              <a:gd name="connsiteX2477" fmla="*/ 2886254 w 4379653"/>
              <a:gd name="connsiteY2477" fmla="*/ 714862 h 4771892"/>
              <a:gd name="connsiteX2478" fmla="*/ 2886710 w 4379653"/>
              <a:gd name="connsiteY2478" fmla="*/ 716164 h 4771892"/>
              <a:gd name="connsiteX2479" fmla="*/ 2893042 w 4379653"/>
              <a:gd name="connsiteY2479" fmla="*/ 722894 h 4771892"/>
              <a:gd name="connsiteX2480" fmla="*/ 2904388 w 4379653"/>
              <a:gd name="connsiteY2480" fmla="*/ 734134 h 4771892"/>
              <a:gd name="connsiteX2481" fmla="*/ 2904413 w 4379653"/>
              <a:gd name="connsiteY2481" fmla="*/ 730074 h 4771892"/>
              <a:gd name="connsiteX2482" fmla="*/ 2905493 w 4379653"/>
              <a:gd name="connsiteY2482" fmla="*/ 723866 h 4771892"/>
              <a:gd name="connsiteX2483" fmla="*/ 2906861 w 4379653"/>
              <a:gd name="connsiteY2483" fmla="*/ 717965 h 4771892"/>
              <a:gd name="connsiteX2484" fmla="*/ 2908925 w 4379653"/>
              <a:gd name="connsiteY2484" fmla="*/ 711985 h 4771892"/>
              <a:gd name="connsiteX2485" fmla="*/ 2909778 w 4379653"/>
              <a:gd name="connsiteY2485" fmla="*/ 710030 h 4771892"/>
              <a:gd name="connsiteX2486" fmla="*/ 2911121 w 4379653"/>
              <a:gd name="connsiteY2486" fmla="*/ 708189 h 4771892"/>
              <a:gd name="connsiteX2487" fmla="*/ 2912549 w 4379653"/>
              <a:gd name="connsiteY2487" fmla="*/ 706846 h 4771892"/>
              <a:gd name="connsiteX2488" fmla="*/ 2913736 w 4379653"/>
              <a:gd name="connsiteY2488" fmla="*/ 706882 h 4771892"/>
              <a:gd name="connsiteX2489" fmla="*/ 2914228 w 4379653"/>
              <a:gd name="connsiteY2489" fmla="*/ 706996 h 4771892"/>
              <a:gd name="connsiteX2490" fmla="*/ 2915583 w 4379653"/>
              <a:gd name="connsiteY2490" fmla="*/ 708028 h 4771892"/>
              <a:gd name="connsiteX2491" fmla="*/ 2915955 w 4379653"/>
              <a:gd name="connsiteY2491" fmla="*/ 708831 h 4771892"/>
              <a:gd name="connsiteX2492" fmla="*/ 2916819 w 4379653"/>
              <a:gd name="connsiteY2492" fmla="*/ 709749 h 4771892"/>
              <a:gd name="connsiteX2493" fmla="*/ 2918593 w 4379653"/>
              <a:gd name="connsiteY2493" fmla="*/ 713270 h 4771892"/>
              <a:gd name="connsiteX2494" fmla="*/ 2920128 w 4379653"/>
              <a:gd name="connsiteY2494" fmla="*/ 718171 h 4771892"/>
              <a:gd name="connsiteX2495" fmla="*/ 2921376 w 4379653"/>
              <a:gd name="connsiteY2495" fmla="*/ 722765 h 4771892"/>
              <a:gd name="connsiteX2496" fmla="*/ 2921944 w 4379653"/>
              <a:gd name="connsiteY2496" fmla="*/ 724537 h 4771892"/>
              <a:gd name="connsiteX2497" fmla="*/ 2921915 w 4379653"/>
              <a:gd name="connsiteY2497" fmla="*/ 724564 h 4771892"/>
              <a:gd name="connsiteX2498" fmla="*/ 2919361 w 4379653"/>
              <a:gd name="connsiteY2498" fmla="*/ 720624 h 4771892"/>
              <a:gd name="connsiteX2499" fmla="*/ 2917754 w 4379653"/>
              <a:gd name="connsiteY2499" fmla="*/ 718098 h 4771892"/>
              <a:gd name="connsiteX2500" fmla="*/ 2917298 w 4379653"/>
              <a:gd name="connsiteY2500" fmla="*/ 716796 h 4771892"/>
              <a:gd name="connsiteX2501" fmla="*/ 2916890 w 4379653"/>
              <a:gd name="connsiteY2501" fmla="*/ 717181 h 4771892"/>
              <a:gd name="connsiteX2502" fmla="*/ 2917429 w 4379653"/>
              <a:gd name="connsiteY2502" fmla="*/ 718980 h 4771892"/>
              <a:gd name="connsiteX2503" fmla="*/ 2919288 w 4379653"/>
              <a:gd name="connsiteY2503" fmla="*/ 722998 h 4771892"/>
              <a:gd name="connsiteX2504" fmla="*/ 2921147 w 4379653"/>
              <a:gd name="connsiteY2504" fmla="*/ 727017 h 4771892"/>
              <a:gd name="connsiteX2505" fmla="*/ 2922298 w 4379653"/>
              <a:gd name="connsiteY2505" fmla="*/ 728240 h 4771892"/>
              <a:gd name="connsiteX2506" fmla="*/ 2922418 w 4379653"/>
              <a:gd name="connsiteY2506" fmla="*/ 727551 h 4771892"/>
              <a:gd name="connsiteX2507" fmla="*/ 2922371 w 4379653"/>
              <a:gd name="connsiteY2507" fmla="*/ 725866 h 4771892"/>
              <a:gd name="connsiteX2508" fmla="*/ 2921944 w 4379653"/>
              <a:gd name="connsiteY2508" fmla="*/ 724537 h 4771892"/>
              <a:gd name="connsiteX2509" fmla="*/ 2930277 w 4379653"/>
              <a:gd name="connsiteY2509" fmla="*/ 716696 h 4771892"/>
              <a:gd name="connsiteX2510" fmla="*/ 2934559 w 4379653"/>
              <a:gd name="connsiteY2510" fmla="*/ 712666 h 4771892"/>
              <a:gd name="connsiteX2511" fmla="*/ 2935615 w 4379653"/>
              <a:gd name="connsiteY2511" fmla="*/ 710519 h 4771892"/>
              <a:gd name="connsiteX2512" fmla="*/ 2935807 w 4379653"/>
              <a:gd name="connsiteY2512" fmla="*/ 707454 h 4771892"/>
              <a:gd name="connsiteX2513" fmla="*/ 2936324 w 4379653"/>
              <a:gd name="connsiteY2513" fmla="*/ 703508 h 4771892"/>
              <a:gd name="connsiteX2514" fmla="*/ 2936012 w 4379653"/>
              <a:gd name="connsiteY2514" fmla="*/ 697456 h 4771892"/>
              <a:gd name="connsiteX2515" fmla="*/ 2940247 w 4379653"/>
              <a:gd name="connsiteY2515" fmla="*/ 701546 h 4771892"/>
              <a:gd name="connsiteX2516" fmla="*/ 2944109 w 4379653"/>
              <a:gd name="connsiteY2516" fmla="*/ 704834 h 4771892"/>
              <a:gd name="connsiteX2517" fmla="*/ 2948091 w 4379653"/>
              <a:gd name="connsiteY2517" fmla="*/ 707430 h 4771892"/>
              <a:gd name="connsiteX2518" fmla="*/ 2951210 w 4379653"/>
              <a:gd name="connsiteY2518" fmla="*/ 709111 h 4771892"/>
              <a:gd name="connsiteX2519" fmla="*/ 2954448 w 4379653"/>
              <a:gd name="connsiteY2519" fmla="*/ 710101 h 4771892"/>
              <a:gd name="connsiteX2520" fmla="*/ 2956907 w 4379653"/>
              <a:gd name="connsiteY2520" fmla="*/ 710670 h 4771892"/>
              <a:gd name="connsiteX2521" fmla="*/ 2959078 w 4379653"/>
              <a:gd name="connsiteY2521" fmla="*/ 710935 h 4771892"/>
              <a:gd name="connsiteX2522" fmla="*/ 2960794 w 4379653"/>
              <a:gd name="connsiteY2522" fmla="*/ 709897 h 4771892"/>
              <a:gd name="connsiteX2523" fmla="*/ 2961813 w 4379653"/>
              <a:gd name="connsiteY2523" fmla="*/ 708938 h 4771892"/>
              <a:gd name="connsiteX2524" fmla="*/ 2962953 w 4379653"/>
              <a:gd name="connsiteY2524" fmla="*/ 707288 h 4771892"/>
              <a:gd name="connsiteX2525" fmla="*/ 2962534 w 4379653"/>
              <a:gd name="connsiteY2525" fmla="*/ 704800 h 4771892"/>
              <a:gd name="connsiteX2526" fmla="*/ 2962318 w 4379653"/>
              <a:gd name="connsiteY2526" fmla="*/ 702119 h 4771892"/>
              <a:gd name="connsiteX2527" fmla="*/ 2961119 w 4379653"/>
              <a:gd name="connsiteY2527" fmla="*/ 699209 h 4771892"/>
              <a:gd name="connsiteX2528" fmla="*/ 2959344 w 4379653"/>
              <a:gd name="connsiteY2528" fmla="*/ 695689 h 4771892"/>
              <a:gd name="connsiteX2529" fmla="*/ 2957077 w 4379653"/>
              <a:gd name="connsiteY2529" fmla="*/ 692054 h 4771892"/>
              <a:gd name="connsiteX2530" fmla="*/ 2953743 w 4379653"/>
              <a:gd name="connsiteY2530" fmla="*/ 687693 h 4771892"/>
              <a:gd name="connsiteX2531" fmla="*/ 2958433 w 4379653"/>
              <a:gd name="connsiteY2531" fmla="*/ 683280 h 4771892"/>
              <a:gd name="connsiteX2532" fmla="*/ 2961348 w 4379653"/>
              <a:gd name="connsiteY2532" fmla="*/ 685151 h 4771892"/>
              <a:gd name="connsiteX2533" fmla="*/ 2964755 w 4379653"/>
              <a:gd name="connsiteY2533" fmla="*/ 687137 h 4771892"/>
              <a:gd name="connsiteX2534" fmla="*/ 2966314 w 4379653"/>
              <a:gd name="connsiteY2534" fmla="*/ 687976 h 4771892"/>
              <a:gd name="connsiteX2535" fmla="*/ 2968281 w 4379653"/>
              <a:gd name="connsiteY2535" fmla="*/ 688432 h 4771892"/>
              <a:gd name="connsiteX2536" fmla="*/ 2969757 w 4379653"/>
              <a:gd name="connsiteY2536" fmla="*/ 688774 h 4771892"/>
              <a:gd name="connsiteX2537" fmla="*/ 2971148 w 4379653"/>
              <a:gd name="connsiteY2537" fmla="*/ 688618 h 4771892"/>
              <a:gd name="connsiteX2538" fmla="*/ 2972744 w 4379653"/>
              <a:gd name="connsiteY2538" fmla="*/ 688271 h 4771892"/>
              <a:gd name="connsiteX2539" fmla="*/ 2974051 w 4379653"/>
              <a:gd name="connsiteY2539" fmla="*/ 687618 h 4771892"/>
              <a:gd name="connsiteX2540" fmla="*/ 2975851 w 4379653"/>
              <a:gd name="connsiteY2540" fmla="*/ 687078 h 4771892"/>
              <a:gd name="connsiteX2541" fmla="*/ 2977278 w 4379653"/>
              <a:gd name="connsiteY2541" fmla="*/ 685734 h 4771892"/>
              <a:gd name="connsiteX2542" fmla="*/ 2978538 w 4379653"/>
              <a:gd name="connsiteY2542" fmla="*/ 683396 h 4771892"/>
              <a:gd name="connsiteX2543" fmla="*/ 2979594 w 4379653"/>
              <a:gd name="connsiteY2543" fmla="*/ 681248 h 4771892"/>
              <a:gd name="connsiteX2544" fmla="*/ 2981058 w 4379653"/>
              <a:gd name="connsiteY2544" fmla="*/ 678718 h 4771892"/>
              <a:gd name="connsiteX2545" fmla="*/ 2982353 w 4379653"/>
              <a:gd name="connsiteY2545" fmla="*/ 675191 h 4771892"/>
              <a:gd name="connsiteX2546" fmla="*/ 2983601 w 4379653"/>
              <a:gd name="connsiteY2546" fmla="*/ 669979 h 4771892"/>
              <a:gd name="connsiteX2547" fmla="*/ 2984118 w 4379653"/>
              <a:gd name="connsiteY2547" fmla="*/ 666033 h 4771892"/>
              <a:gd name="connsiteX2548" fmla="*/ 2984154 w 4379653"/>
              <a:gd name="connsiteY2548" fmla="*/ 664845 h 4771892"/>
              <a:gd name="connsiteX2549" fmla="*/ 2983614 w 4379653"/>
              <a:gd name="connsiteY2549" fmla="*/ 663045 h 4771892"/>
              <a:gd name="connsiteX2550" fmla="*/ 2982955 w 4379653"/>
              <a:gd name="connsiteY2550" fmla="*/ 661936 h 4771892"/>
              <a:gd name="connsiteX2551" fmla="*/ 2982295 w 4379653"/>
              <a:gd name="connsiteY2551" fmla="*/ 660827 h 4771892"/>
              <a:gd name="connsiteX2552" fmla="*/ 2976094 w 4379653"/>
              <a:gd name="connsiteY2552" fmla="*/ 656280 h 4771892"/>
              <a:gd name="connsiteX2553" fmla="*/ 2966199 w 4379653"/>
              <a:gd name="connsiteY2553" fmla="*/ 649441 h 4771892"/>
              <a:gd name="connsiteX2554" fmla="*/ 2970122 w 4379653"/>
              <a:gd name="connsiteY2554" fmla="*/ 647480 h 4771892"/>
              <a:gd name="connsiteX2555" fmla="*/ 2973804 w 4379653"/>
              <a:gd name="connsiteY2555" fmla="*/ 646899 h 4771892"/>
              <a:gd name="connsiteX2556" fmla="*/ 2974704 w 4379653"/>
              <a:gd name="connsiteY2556" fmla="*/ 646629 h 4771892"/>
              <a:gd name="connsiteX2557" fmla="*/ 2975891 w 4379653"/>
              <a:gd name="connsiteY2557" fmla="*/ 646665 h 4771892"/>
              <a:gd name="connsiteX2558" fmla="*/ 2976670 w 4379653"/>
              <a:gd name="connsiteY2558" fmla="*/ 647085 h 4771892"/>
              <a:gd name="connsiteX2559" fmla="*/ 2978146 w 4379653"/>
              <a:gd name="connsiteY2559" fmla="*/ 647427 h 4771892"/>
              <a:gd name="connsiteX2560" fmla="*/ 2983328 w 4379653"/>
              <a:gd name="connsiteY2560" fmla="*/ 652934 h 4771892"/>
              <a:gd name="connsiteX2561" fmla="*/ 2992994 w 4379653"/>
              <a:gd name="connsiteY2561" fmla="*/ 664024 h 4771892"/>
              <a:gd name="connsiteX2562" fmla="*/ 2989529 w 4379653"/>
              <a:gd name="connsiteY2562" fmla="*/ 657481 h 4771892"/>
              <a:gd name="connsiteX2563" fmla="*/ 2986230 w 4379653"/>
              <a:gd name="connsiteY2563" fmla="*/ 651932 h 4771892"/>
              <a:gd name="connsiteX2564" fmla="*/ 2984168 w 4379653"/>
              <a:gd name="connsiteY2564" fmla="*/ 648105 h 4771892"/>
              <a:gd name="connsiteX2565" fmla="*/ 2983628 w 4379653"/>
              <a:gd name="connsiteY2565" fmla="*/ 646306 h 4771892"/>
              <a:gd name="connsiteX2566" fmla="*/ 2983497 w 4379653"/>
              <a:gd name="connsiteY2566" fmla="*/ 644123 h 4771892"/>
              <a:gd name="connsiteX2567" fmla="*/ 2984181 w 4379653"/>
              <a:gd name="connsiteY2567" fmla="*/ 641172 h 4771892"/>
              <a:gd name="connsiteX2568" fmla="*/ 2985885 w 4379653"/>
              <a:gd name="connsiteY2568" fmla="*/ 637263 h 4771892"/>
              <a:gd name="connsiteX2569" fmla="*/ 2992013 w 4379653"/>
              <a:gd name="connsiteY2569" fmla="*/ 644184 h 4771892"/>
              <a:gd name="connsiteX2570" fmla="*/ 2996007 w 4379653"/>
              <a:gd name="connsiteY2570" fmla="*/ 649655 h 4771892"/>
              <a:gd name="connsiteX2571" fmla="*/ 2999425 w 4379653"/>
              <a:gd name="connsiteY2571" fmla="*/ 654513 h 4771892"/>
              <a:gd name="connsiteX2572" fmla="*/ 3003587 w 4379653"/>
              <a:gd name="connsiteY2572" fmla="*/ 660978 h 4771892"/>
              <a:gd name="connsiteX2573" fmla="*/ 3010905 w 4379653"/>
              <a:gd name="connsiteY2573" fmla="*/ 658131 h 4771892"/>
              <a:gd name="connsiteX2574" fmla="*/ 3016590 w 4379653"/>
              <a:gd name="connsiteY2574" fmla="*/ 656817 h 4771892"/>
              <a:gd name="connsiteX2575" fmla="*/ 3019289 w 4379653"/>
              <a:gd name="connsiteY2575" fmla="*/ 656008 h 4771892"/>
              <a:gd name="connsiteX2576" fmla="*/ 3022312 w 4379653"/>
              <a:gd name="connsiteY2576" fmla="*/ 654317 h 4771892"/>
              <a:gd name="connsiteX2577" fmla="*/ 3026439 w 4379653"/>
              <a:gd name="connsiteY2577" fmla="*/ 652164 h 4771892"/>
              <a:gd name="connsiteX2578" fmla="*/ 3031957 w 4379653"/>
              <a:gd name="connsiteY2578" fmla="*/ 649855 h 4771892"/>
              <a:gd name="connsiteX2579" fmla="*/ 3036527 w 4379653"/>
              <a:gd name="connsiteY2579" fmla="*/ 646132 h 4771892"/>
              <a:gd name="connsiteX2580" fmla="*/ 3041915 w 4379653"/>
              <a:gd name="connsiteY2580" fmla="*/ 641640 h 4771892"/>
              <a:gd name="connsiteX2581" fmla="*/ 3044649 w 4379653"/>
              <a:gd name="connsiteY2581" fmla="*/ 639643 h 4771892"/>
              <a:gd name="connsiteX2582" fmla="*/ 3047673 w 4379653"/>
              <a:gd name="connsiteY2582" fmla="*/ 637952 h 4771892"/>
              <a:gd name="connsiteX2583" fmla="*/ 3050779 w 4379653"/>
              <a:gd name="connsiteY2583" fmla="*/ 636758 h 4771892"/>
              <a:gd name="connsiteX2584" fmla="*/ 3054258 w 4379653"/>
              <a:gd name="connsiteY2584" fmla="*/ 636369 h 4771892"/>
              <a:gd name="connsiteX2585" fmla="*/ 3064202 w 4379653"/>
              <a:gd name="connsiteY2585" fmla="*/ 635087 h 4771892"/>
              <a:gd name="connsiteX2586" fmla="*/ 3072263 w 4379653"/>
              <a:gd name="connsiteY2586" fmla="*/ 633845 h 4771892"/>
              <a:gd name="connsiteX2587" fmla="*/ 3077950 w 4379653"/>
              <a:gd name="connsiteY2587" fmla="*/ 632533 h 4771892"/>
              <a:gd name="connsiteX2588" fmla="*/ 3082736 w 4379653"/>
              <a:gd name="connsiteY2588" fmla="*/ 631490 h 4771892"/>
              <a:gd name="connsiteX2589" fmla="*/ 3085555 w 4379653"/>
              <a:gd name="connsiteY2589" fmla="*/ 629990 h 4771892"/>
              <a:gd name="connsiteX2590" fmla="*/ 3087390 w 4379653"/>
              <a:gd name="connsiteY2590" fmla="*/ 628264 h 4771892"/>
              <a:gd name="connsiteX2591" fmla="*/ 3088326 w 4379653"/>
              <a:gd name="connsiteY2591" fmla="*/ 626806 h 4771892"/>
              <a:gd name="connsiteX2592" fmla="*/ 3088687 w 4379653"/>
              <a:gd name="connsiteY2592" fmla="*/ 624737 h 4771892"/>
              <a:gd name="connsiteX2593" fmla="*/ 3087607 w 4379653"/>
              <a:gd name="connsiteY2593" fmla="*/ 621139 h 4771892"/>
              <a:gd name="connsiteX2594" fmla="*/ 3086732 w 4379653"/>
              <a:gd name="connsiteY2594" fmla="*/ 617348 h 4771892"/>
              <a:gd name="connsiteX2595" fmla="*/ 3086888 w 4379653"/>
              <a:gd name="connsiteY2595" fmla="*/ 615470 h 4771892"/>
              <a:gd name="connsiteX2596" fmla="*/ 3087944 w 4379653"/>
              <a:gd name="connsiteY2596" fmla="*/ 613323 h 4771892"/>
              <a:gd name="connsiteX2597" fmla="*/ 3089576 w 4379653"/>
              <a:gd name="connsiteY2597" fmla="*/ 611788 h 4771892"/>
              <a:gd name="connsiteX2598" fmla="*/ 3093006 w 4379653"/>
              <a:gd name="connsiteY2598" fmla="*/ 609714 h 4771892"/>
              <a:gd name="connsiteX2599" fmla="*/ 3090691 w 4379653"/>
              <a:gd name="connsiteY2599" fmla="*/ 604393 h 4771892"/>
              <a:gd name="connsiteX2600" fmla="*/ 3090152 w 4379653"/>
              <a:gd name="connsiteY2600" fmla="*/ 602594 h 4771892"/>
              <a:gd name="connsiteX2601" fmla="*/ 3091004 w 4379653"/>
              <a:gd name="connsiteY2601" fmla="*/ 600638 h 4771892"/>
              <a:gd name="connsiteX2602" fmla="*/ 3093320 w 4379653"/>
              <a:gd name="connsiteY2602" fmla="*/ 596153 h 4771892"/>
              <a:gd name="connsiteX2603" fmla="*/ 3099521 w 4379653"/>
              <a:gd name="connsiteY2603" fmla="*/ 600699 h 4771892"/>
              <a:gd name="connsiteX2604" fmla="*/ 3104775 w 4379653"/>
              <a:gd name="connsiteY2604" fmla="*/ 603831 h 4771892"/>
              <a:gd name="connsiteX2605" fmla="*/ 3109165 w 4379653"/>
              <a:gd name="connsiteY2605" fmla="*/ 606045 h 4771892"/>
              <a:gd name="connsiteX2606" fmla="*/ 3112979 w 4379653"/>
              <a:gd name="connsiteY2606" fmla="*/ 607646 h 4771892"/>
              <a:gd name="connsiteX2607" fmla="*/ 3115846 w 4379653"/>
              <a:gd name="connsiteY2607" fmla="*/ 607832 h 4771892"/>
              <a:gd name="connsiteX2608" fmla="*/ 3118137 w 4379653"/>
              <a:gd name="connsiteY2608" fmla="*/ 607407 h 4771892"/>
              <a:gd name="connsiteX2609" fmla="*/ 3120428 w 4379653"/>
              <a:gd name="connsiteY2609" fmla="*/ 606980 h 4771892"/>
              <a:gd name="connsiteX2610" fmla="*/ 3122227 w 4379653"/>
              <a:gd name="connsiteY2610" fmla="*/ 606441 h 4771892"/>
              <a:gd name="connsiteX2611" fmla="*/ 3123943 w 4379653"/>
              <a:gd name="connsiteY2611" fmla="*/ 605404 h 4771892"/>
              <a:gd name="connsiteX2612" fmla="*/ 3125454 w 4379653"/>
              <a:gd name="connsiteY2612" fmla="*/ 604559 h 4771892"/>
              <a:gd name="connsiteX2613" fmla="*/ 3126966 w 4379653"/>
              <a:gd name="connsiteY2613" fmla="*/ 603713 h 4771892"/>
              <a:gd name="connsiteX2614" fmla="*/ 3128562 w 4379653"/>
              <a:gd name="connsiteY2614" fmla="*/ 603365 h 4771892"/>
              <a:gd name="connsiteX2615" fmla="*/ 3130529 w 4379653"/>
              <a:gd name="connsiteY2615" fmla="*/ 603821 h 4771892"/>
              <a:gd name="connsiteX2616" fmla="*/ 3133071 w 4379653"/>
              <a:gd name="connsiteY2616" fmla="*/ 604889 h 4771892"/>
              <a:gd name="connsiteX2617" fmla="*/ 3135494 w 4379653"/>
              <a:gd name="connsiteY2617" fmla="*/ 606646 h 4771892"/>
              <a:gd name="connsiteX2618" fmla="*/ 3138865 w 4379653"/>
              <a:gd name="connsiteY2618" fmla="*/ 609820 h 4771892"/>
              <a:gd name="connsiteX2619" fmla="*/ 3141540 w 4379653"/>
              <a:gd name="connsiteY2619" fmla="*/ 613071 h 4771892"/>
              <a:gd name="connsiteX2620" fmla="*/ 3143722 w 4379653"/>
              <a:gd name="connsiteY2620" fmla="*/ 616208 h 4771892"/>
              <a:gd name="connsiteX2621" fmla="*/ 3145450 w 4379653"/>
              <a:gd name="connsiteY2621" fmla="*/ 618043 h 4771892"/>
              <a:gd name="connsiteX2622" fmla="*/ 3147585 w 4379653"/>
              <a:gd name="connsiteY2622" fmla="*/ 619495 h 4771892"/>
              <a:gd name="connsiteX2623" fmla="*/ 3149348 w 4379653"/>
              <a:gd name="connsiteY2623" fmla="*/ 620143 h 4771892"/>
              <a:gd name="connsiteX2624" fmla="*/ 3151027 w 4379653"/>
              <a:gd name="connsiteY2624" fmla="*/ 620293 h 4771892"/>
              <a:gd name="connsiteX2625" fmla="*/ 3153318 w 4379653"/>
              <a:gd name="connsiteY2625" fmla="*/ 619867 h 4771892"/>
              <a:gd name="connsiteX2626" fmla="*/ 3155238 w 4379653"/>
              <a:gd name="connsiteY2626" fmla="*/ 618637 h 4771892"/>
              <a:gd name="connsiteX2627" fmla="*/ 3157157 w 4379653"/>
              <a:gd name="connsiteY2627" fmla="*/ 617409 h 4771892"/>
              <a:gd name="connsiteX2628" fmla="*/ 3158993 w 4379653"/>
              <a:gd name="connsiteY2628" fmla="*/ 615682 h 4771892"/>
              <a:gd name="connsiteX2629" fmla="*/ 3160744 w 4379653"/>
              <a:gd name="connsiteY2629" fmla="*/ 613457 h 4771892"/>
              <a:gd name="connsiteX2630" fmla="*/ 3162124 w 4379653"/>
              <a:gd name="connsiteY2630" fmla="*/ 610427 h 4771892"/>
              <a:gd name="connsiteX2631" fmla="*/ 3163587 w 4379653"/>
              <a:gd name="connsiteY2631" fmla="*/ 607897 h 4771892"/>
              <a:gd name="connsiteX2632" fmla="*/ 3164968 w 4379653"/>
              <a:gd name="connsiteY2632" fmla="*/ 604869 h 4771892"/>
              <a:gd name="connsiteX2633" fmla="*/ 3166347 w 4379653"/>
              <a:gd name="connsiteY2633" fmla="*/ 601840 h 4771892"/>
              <a:gd name="connsiteX2634" fmla="*/ 3167151 w 4379653"/>
              <a:gd name="connsiteY2634" fmla="*/ 598199 h 4771892"/>
              <a:gd name="connsiteX2635" fmla="*/ 3168243 w 4379653"/>
              <a:gd name="connsiteY2635" fmla="*/ 594865 h 4771892"/>
              <a:gd name="connsiteX2636" fmla="*/ 3169132 w 4379653"/>
              <a:gd name="connsiteY2636" fmla="*/ 591721 h 4771892"/>
              <a:gd name="connsiteX2637" fmla="*/ 3182084 w 4379653"/>
              <a:gd name="connsiteY2637" fmla="*/ 605487 h 4771892"/>
              <a:gd name="connsiteX2638" fmla="*/ 3183873 w 4379653"/>
              <a:gd name="connsiteY2638" fmla="*/ 602076 h 4771892"/>
              <a:gd name="connsiteX2639" fmla="*/ 3184928 w 4379653"/>
              <a:gd name="connsiteY2639" fmla="*/ 599928 h 4771892"/>
              <a:gd name="connsiteX2640" fmla="*/ 3185780 w 4379653"/>
              <a:gd name="connsiteY2640" fmla="*/ 597973 h 4771892"/>
              <a:gd name="connsiteX2641" fmla="*/ 3185816 w 4379653"/>
              <a:gd name="connsiteY2641" fmla="*/ 596786 h 4771892"/>
              <a:gd name="connsiteX2642" fmla="*/ 3182566 w 4379653"/>
              <a:gd name="connsiteY2642" fmla="*/ 592922 h 4771892"/>
              <a:gd name="connsiteX2643" fmla="*/ 3175861 w 4379653"/>
              <a:gd name="connsiteY2643" fmla="*/ 585389 h 4771892"/>
              <a:gd name="connsiteX2644" fmla="*/ 3181140 w 4379653"/>
              <a:gd name="connsiteY2644" fmla="*/ 584460 h 4771892"/>
              <a:gd name="connsiteX2645" fmla="*/ 3185110 w 4379653"/>
              <a:gd name="connsiteY2645" fmla="*/ 584184 h 4771892"/>
              <a:gd name="connsiteX2646" fmla="*/ 3188708 w 4379653"/>
              <a:gd name="connsiteY2646" fmla="*/ 583105 h 4771892"/>
              <a:gd name="connsiteX2647" fmla="*/ 3194311 w 4379653"/>
              <a:gd name="connsiteY2647" fmla="*/ 581294 h 4771892"/>
              <a:gd name="connsiteX2648" fmla="*/ 3180781 w 4379653"/>
              <a:gd name="connsiteY2648" fmla="*/ 566916 h 4771892"/>
              <a:gd name="connsiteX2649" fmla="*/ 3187991 w 4379653"/>
              <a:gd name="connsiteY2649" fmla="*/ 567631 h 4771892"/>
              <a:gd name="connsiteX2650" fmla="*/ 3191061 w 4379653"/>
              <a:gd name="connsiteY2650" fmla="*/ 567625 h 4771892"/>
              <a:gd name="connsiteX2651" fmla="*/ 3191841 w 4379653"/>
              <a:gd name="connsiteY2651" fmla="*/ 568045 h 4771892"/>
              <a:gd name="connsiteX2652" fmla="*/ 3191434 w 4379653"/>
              <a:gd name="connsiteY2652" fmla="*/ 568429 h 4771892"/>
              <a:gd name="connsiteX2653" fmla="*/ 3190414 w 4379653"/>
              <a:gd name="connsiteY2653" fmla="*/ 569389 h 4771892"/>
              <a:gd name="connsiteX2654" fmla="*/ 3190377 w 4379653"/>
              <a:gd name="connsiteY2654" fmla="*/ 570576 h 4771892"/>
              <a:gd name="connsiteX2655" fmla="*/ 3190749 w 4379653"/>
              <a:gd name="connsiteY2655" fmla="*/ 571379 h 4771892"/>
              <a:gd name="connsiteX2656" fmla="*/ 3191121 w 4379653"/>
              <a:gd name="connsiteY2656" fmla="*/ 572184 h 4771892"/>
              <a:gd name="connsiteX2657" fmla="*/ 3192476 w 4379653"/>
              <a:gd name="connsiteY2657" fmla="*/ 573215 h 4771892"/>
              <a:gd name="connsiteX2658" fmla="*/ 3194815 w 4379653"/>
              <a:gd name="connsiteY2658" fmla="*/ 574475 h 4771892"/>
              <a:gd name="connsiteX2659" fmla="*/ 3197562 w 4379653"/>
              <a:gd name="connsiteY2659" fmla="*/ 575351 h 4771892"/>
              <a:gd name="connsiteX2660" fmla="*/ 3200021 w 4379653"/>
              <a:gd name="connsiteY2660" fmla="*/ 575921 h 4771892"/>
              <a:gd name="connsiteX2661" fmla="*/ 3202108 w 4379653"/>
              <a:gd name="connsiteY2661" fmla="*/ 575687 h 4771892"/>
              <a:gd name="connsiteX2662" fmla="*/ 3203416 w 4379653"/>
              <a:gd name="connsiteY2662" fmla="*/ 575033 h 4771892"/>
              <a:gd name="connsiteX2663" fmla="*/ 3205946 w 4379653"/>
              <a:gd name="connsiteY2663" fmla="*/ 573228 h 4771892"/>
              <a:gd name="connsiteX2664" fmla="*/ 3207902 w 4379653"/>
              <a:gd name="connsiteY2664" fmla="*/ 570812 h 4771892"/>
              <a:gd name="connsiteX2665" fmla="*/ 3209007 w 4379653"/>
              <a:gd name="connsiteY2665" fmla="*/ 570350 h 4771892"/>
              <a:gd name="connsiteX2666" fmla="*/ 3210111 w 4379653"/>
              <a:gd name="connsiteY2666" fmla="*/ 569888 h 4771892"/>
              <a:gd name="connsiteX2667" fmla="*/ 3211586 w 4379653"/>
              <a:gd name="connsiteY2667" fmla="*/ 570230 h 4771892"/>
              <a:gd name="connsiteX2668" fmla="*/ 3213432 w 4379653"/>
              <a:gd name="connsiteY2668" fmla="*/ 571376 h 4771892"/>
              <a:gd name="connsiteX2669" fmla="*/ 3215363 w 4379653"/>
              <a:gd name="connsiteY2669" fmla="*/ 573019 h 4771892"/>
              <a:gd name="connsiteX2670" fmla="*/ 3217954 w 4379653"/>
              <a:gd name="connsiteY2670" fmla="*/ 575773 h 4771892"/>
              <a:gd name="connsiteX2671" fmla="*/ 3221288 w 4379653"/>
              <a:gd name="connsiteY2671" fmla="*/ 580133 h 4771892"/>
              <a:gd name="connsiteX2672" fmla="*/ 3224791 w 4379653"/>
              <a:gd name="connsiteY2672" fmla="*/ 585490 h 4771892"/>
              <a:gd name="connsiteX2673" fmla="*/ 3227969 w 4379653"/>
              <a:gd name="connsiteY2673" fmla="*/ 581921 h 4771892"/>
              <a:gd name="connsiteX2674" fmla="*/ 3230334 w 4379653"/>
              <a:gd name="connsiteY2674" fmla="*/ 579120 h 4771892"/>
              <a:gd name="connsiteX2675" fmla="*/ 3231389 w 4379653"/>
              <a:gd name="connsiteY2675" fmla="*/ 576973 h 4771892"/>
              <a:gd name="connsiteX2676" fmla="*/ 3232037 w 4379653"/>
              <a:gd name="connsiteY2676" fmla="*/ 575210 h 4771892"/>
              <a:gd name="connsiteX2677" fmla="*/ 3232073 w 4379653"/>
              <a:gd name="connsiteY2677" fmla="*/ 574023 h 4771892"/>
              <a:gd name="connsiteX2678" fmla="*/ 3231413 w 4379653"/>
              <a:gd name="connsiteY2678" fmla="*/ 572913 h 4771892"/>
              <a:gd name="connsiteX2679" fmla="*/ 3230754 w 4379653"/>
              <a:gd name="connsiteY2679" fmla="*/ 571804 h 4771892"/>
              <a:gd name="connsiteX2680" fmla="*/ 3229890 w 4379653"/>
              <a:gd name="connsiteY2680" fmla="*/ 570885 h 4771892"/>
              <a:gd name="connsiteX2681" fmla="*/ 3229026 w 4379653"/>
              <a:gd name="connsiteY2681" fmla="*/ 569968 h 4771892"/>
              <a:gd name="connsiteX2682" fmla="*/ 3228163 w 4379653"/>
              <a:gd name="connsiteY2682" fmla="*/ 569050 h 4771892"/>
              <a:gd name="connsiteX2683" fmla="*/ 3227708 w 4379653"/>
              <a:gd name="connsiteY2683" fmla="*/ 567749 h 4771892"/>
              <a:gd name="connsiteX2684" fmla="*/ 3228151 w 4379653"/>
              <a:gd name="connsiteY2684" fmla="*/ 566177 h 4771892"/>
              <a:gd name="connsiteX2685" fmla="*/ 3228800 w 4379653"/>
              <a:gd name="connsiteY2685" fmla="*/ 564414 h 4771892"/>
              <a:gd name="connsiteX2686" fmla="*/ 3230262 w 4379653"/>
              <a:gd name="connsiteY2686" fmla="*/ 561883 h 4771892"/>
              <a:gd name="connsiteX2687" fmla="*/ 3232831 w 4379653"/>
              <a:gd name="connsiteY2687" fmla="*/ 558890 h 4771892"/>
              <a:gd name="connsiteX2688" fmla="*/ 3236130 w 4379653"/>
              <a:gd name="connsiteY2688" fmla="*/ 554632 h 4771892"/>
              <a:gd name="connsiteX2689" fmla="*/ 3238744 w 4379653"/>
              <a:gd name="connsiteY2689" fmla="*/ 563132 h 4771892"/>
              <a:gd name="connsiteX2690" fmla="*/ 3241058 w 4379653"/>
              <a:gd name="connsiteY2690" fmla="*/ 568452 h 4771892"/>
              <a:gd name="connsiteX2691" fmla="*/ 3243157 w 4379653"/>
              <a:gd name="connsiteY2691" fmla="*/ 571092 h 4771892"/>
              <a:gd name="connsiteX2692" fmla="*/ 3245544 w 4379653"/>
              <a:gd name="connsiteY2692" fmla="*/ 574036 h 4771892"/>
              <a:gd name="connsiteX2693" fmla="*/ 3249082 w 4379653"/>
              <a:gd name="connsiteY2693" fmla="*/ 578205 h 4771892"/>
              <a:gd name="connsiteX2694" fmla="*/ 3254551 w 4379653"/>
              <a:gd name="connsiteY2694" fmla="*/ 584017 h 4771892"/>
              <a:gd name="connsiteX2695" fmla="*/ 3251902 w 4379653"/>
              <a:gd name="connsiteY2695" fmla="*/ 566899 h 4771892"/>
              <a:gd name="connsiteX2696" fmla="*/ 3255932 w 4379653"/>
              <a:gd name="connsiteY2696" fmla="*/ 571182 h 4771892"/>
              <a:gd name="connsiteX2697" fmla="*/ 3259878 w 4379653"/>
              <a:gd name="connsiteY2697" fmla="*/ 574967 h 4771892"/>
              <a:gd name="connsiteX2698" fmla="*/ 3263740 w 4379653"/>
              <a:gd name="connsiteY2698" fmla="*/ 578254 h 4771892"/>
              <a:gd name="connsiteX2699" fmla="*/ 3266823 w 4379653"/>
              <a:gd name="connsiteY2699" fmla="*/ 581122 h 4771892"/>
              <a:gd name="connsiteX2700" fmla="*/ 3270026 w 4379653"/>
              <a:gd name="connsiteY2700" fmla="*/ 583299 h 4771892"/>
              <a:gd name="connsiteX2701" fmla="*/ 3273144 w 4379653"/>
              <a:gd name="connsiteY2701" fmla="*/ 584979 h 4771892"/>
              <a:gd name="connsiteX2702" fmla="*/ 3275891 w 4379653"/>
              <a:gd name="connsiteY2702" fmla="*/ 585854 h 4771892"/>
              <a:gd name="connsiteX2703" fmla="*/ 3278062 w 4379653"/>
              <a:gd name="connsiteY2703" fmla="*/ 586119 h 4771892"/>
              <a:gd name="connsiteX2704" fmla="*/ 3280725 w 4379653"/>
              <a:gd name="connsiteY2704" fmla="*/ 586496 h 4771892"/>
              <a:gd name="connsiteX2705" fmla="*/ 3283304 w 4379653"/>
              <a:gd name="connsiteY2705" fmla="*/ 586377 h 4771892"/>
              <a:gd name="connsiteX2706" fmla="*/ 3285715 w 4379653"/>
              <a:gd name="connsiteY2706" fmla="*/ 585262 h 4771892"/>
              <a:gd name="connsiteX2707" fmla="*/ 3288330 w 4379653"/>
              <a:gd name="connsiteY2707" fmla="*/ 583954 h 4771892"/>
              <a:gd name="connsiteX2708" fmla="*/ 3293884 w 4379653"/>
              <a:gd name="connsiteY2708" fmla="*/ 580458 h 4771892"/>
              <a:gd name="connsiteX2709" fmla="*/ 3299595 w 4379653"/>
              <a:gd name="connsiteY2709" fmla="*/ 575085 h 4771892"/>
              <a:gd name="connsiteX2710" fmla="*/ 3298647 w 4379653"/>
              <a:gd name="connsiteY2710" fmla="*/ 573669 h 4771892"/>
              <a:gd name="connsiteX2711" fmla="*/ 3298072 w 4379653"/>
              <a:gd name="connsiteY2711" fmla="*/ 573057 h 4771892"/>
              <a:gd name="connsiteX2712" fmla="*/ 3296297 w 4379653"/>
              <a:gd name="connsiteY2712" fmla="*/ 569537 h 4771892"/>
              <a:gd name="connsiteX2713" fmla="*/ 3295793 w 4379653"/>
              <a:gd name="connsiteY2713" fmla="*/ 566550 h 4771892"/>
              <a:gd name="connsiteX2714" fmla="*/ 3295865 w 4379653"/>
              <a:gd name="connsiteY2714" fmla="*/ 564175 h 4771892"/>
              <a:gd name="connsiteX2715" fmla="*/ 3296142 w 4379653"/>
              <a:gd name="connsiteY2715" fmla="*/ 561608 h 4771892"/>
              <a:gd name="connsiteX2716" fmla="*/ 3297282 w 4379653"/>
              <a:gd name="connsiteY2716" fmla="*/ 559959 h 4771892"/>
              <a:gd name="connsiteX2717" fmla="*/ 3299405 w 4379653"/>
              <a:gd name="connsiteY2717" fmla="*/ 558537 h 4771892"/>
              <a:gd name="connsiteX2718" fmla="*/ 3302307 w 4379653"/>
              <a:gd name="connsiteY2718" fmla="*/ 557536 h 4771892"/>
              <a:gd name="connsiteX2719" fmla="*/ 3305415 w 4379653"/>
              <a:gd name="connsiteY2719" fmla="*/ 556343 h 4771892"/>
              <a:gd name="connsiteX2720" fmla="*/ 3343399 w 4379653"/>
              <a:gd name="connsiteY2720" fmla="*/ 593850 h 4771892"/>
              <a:gd name="connsiteX2721" fmla="*/ 3340089 w 4379653"/>
              <a:gd name="connsiteY2721" fmla="*/ 595236 h 4771892"/>
              <a:gd name="connsiteX2722" fmla="*/ 3337798 w 4379653"/>
              <a:gd name="connsiteY2722" fmla="*/ 595661 h 4771892"/>
              <a:gd name="connsiteX2723" fmla="*/ 3336406 w 4379653"/>
              <a:gd name="connsiteY2723" fmla="*/ 595817 h 4771892"/>
              <a:gd name="connsiteX2724" fmla="*/ 3335626 w 4379653"/>
              <a:gd name="connsiteY2724" fmla="*/ 595397 h 4771892"/>
              <a:gd name="connsiteX2725" fmla="*/ 3335339 w 4379653"/>
              <a:gd name="connsiteY2725" fmla="*/ 595091 h 4771892"/>
              <a:gd name="connsiteX2726" fmla="*/ 3334643 w 4379653"/>
              <a:gd name="connsiteY2726" fmla="*/ 595169 h 4771892"/>
              <a:gd name="connsiteX2727" fmla="*/ 3333335 w 4379653"/>
              <a:gd name="connsiteY2727" fmla="*/ 595822 h 4771892"/>
              <a:gd name="connsiteX2728" fmla="*/ 3330924 w 4379653"/>
              <a:gd name="connsiteY2728" fmla="*/ 596938 h 4771892"/>
              <a:gd name="connsiteX2729" fmla="*/ 3326389 w 4379653"/>
              <a:gd name="connsiteY2729" fmla="*/ 599474 h 4771892"/>
              <a:gd name="connsiteX2730" fmla="*/ 3323654 w 4379653"/>
              <a:gd name="connsiteY2730" fmla="*/ 601472 h 4771892"/>
              <a:gd name="connsiteX2731" fmla="*/ 3322311 w 4379653"/>
              <a:gd name="connsiteY2731" fmla="*/ 603312 h 4771892"/>
              <a:gd name="connsiteX2732" fmla="*/ 3321783 w 4379653"/>
              <a:gd name="connsiteY2732" fmla="*/ 604385 h 4771892"/>
              <a:gd name="connsiteX2733" fmla="*/ 3320967 w 4379653"/>
              <a:gd name="connsiteY2733" fmla="*/ 605153 h 4771892"/>
              <a:gd name="connsiteX2734" fmla="*/ 3319000 w 4379653"/>
              <a:gd name="connsiteY2734" fmla="*/ 604697 h 4771892"/>
              <a:gd name="connsiteX2735" fmla="*/ 3315761 w 4379653"/>
              <a:gd name="connsiteY2735" fmla="*/ 603707 h 4771892"/>
              <a:gd name="connsiteX2736" fmla="*/ 3309776 w 4379653"/>
              <a:gd name="connsiteY2736" fmla="*/ 601842 h 4771892"/>
              <a:gd name="connsiteX2737" fmla="*/ 3303214 w 4379653"/>
              <a:gd name="connsiteY2737" fmla="*/ 599364 h 4771892"/>
              <a:gd name="connsiteX2738" fmla="*/ 3297553 w 4379653"/>
              <a:gd name="connsiteY2738" fmla="*/ 596617 h 4771892"/>
              <a:gd name="connsiteX2739" fmla="*/ 3298116 w 4379653"/>
              <a:gd name="connsiteY2739" fmla="*/ 604162 h 4771892"/>
              <a:gd name="connsiteX2740" fmla="*/ 3298584 w 4379653"/>
              <a:gd name="connsiteY2740" fmla="*/ 608336 h 4771892"/>
              <a:gd name="connsiteX2741" fmla="*/ 3298631 w 4379653"/>
              <a:gd name="connsiteY2741" fmla="*/ 610021 h 4771892"/>
              <a:gd name="connsiteX2742" fmla="*/ 3298559 w 4379653"/>
              <a:gd name="connsiteY2742" fmla="*/ 612397 h 4771892"/>
              <a:gd name="connsiteX2743" fmla="*/ 3297790 w 4379653"/>
              <a:gd name="connsiteY2743" fmla="*/ 614849 h 4771892"/>
              <a:gd name="connsiteX2744" fmla="*/ 3296003 w 4379653"/>
              <a:gd name="connsiteY2744" fmla="*/ 618262 h 4771892"/>
              <a:gd name="connsiteX2745" fmla="*/ 3289371 w 4379653"/>
              <a:gd name="connsiteY2745" fmla="*/ 608353 h 4771892"/>
              <a:gd name="connsiteX2746" fmla="*/ 3285785 w 4379653"/>
              <a:gd name="connsiteY2746" fmla="*/ 602499 h 4771892"/>
              <a:gd name="connsiteX2747" fmla="*/ 3284634 w 4379653"/>
              <a:gd name="connsiteY2747" fmla="*/ 601275 h 4771892"/>
              <a:gd name="connsiteX2748" fmla="*/ 3283566 w 4379653"/>
              <a:gd name="connsiteY2748" fmla="*/ 600550 h 4771892"/>
              <a:gd name="connsiteX2749" fmla="*/ 3282091 w 4379653"/>
              <a:gd name="connsiteY2749" fmla="*/ 600208 h 4771892"/>
              <a:gd name="connsiteX2750" fmla="*/ 3280820 w 4379653"/>
              <a:gd name="connsiteY2750" fmla="*/ 599674 h 4771892"/>
              <a:gd name="connsiteX2751" fmla="*/ 3276513 w 4379653"/>
              <a:gd name="connsiteY2751" fmla="*/ 597958 h 4771892"/>
              <a:gd name="connsiteX2752" fmla="*/ 3270528 w 4379653"/>
              <a:gd name="connsiteY2752" fmla="*/ 596092 h 4771892"/>
              <a:gd name="connsiteX2753" fmla="*/ 3275997 w 4379653"/>
              <a:gd name="connsiteY2753" fmla="*/ 601904 h 4771892"/>
              <a:gd name="connsiteX2754" fmla="*/ 3280399 w 4379653"/>
              <a:gd name="connsiteY2754" fmla="*/ 606991 h 4771892"/>
              <a:gd name="connsiteX2755" fmla="*/ 3283649 w 4379653"/>
              <a:gd name="connsiteY2755" fmla="*/ 610854 h 4771892"/>
              <a:gd name="connsiteX2756" fmla="*/ 3285627 w 4379653"/>
              <a:gd name="connsiteY2756" fmla="*/ 614182 h 4771892"/>
              <a:gd name="connsiteX2757" fmla="*/ 3290857 w 4379653"/>
              <a:gd name="connsiteY2757" fmla="*/ 621374 h 4771892"/>
              <a:gd name="connsiteX2758" fmla="*/ 3297729 w 4379653"/>
              <a:gd name="connsiteY2758" fmla="*/ 629903 h 4771892"/>
              <a:gd name="connsiteX2759" fmla="*/ 3293675 w 4379653"/>
              <a:gd name="connsiteY2759" fmla="*/ 629682 h 4771892"/>
              <a:gd name="connsiteX2760" fmla="*/ 3290928 w 4379653"/>
              <a:gd name="connsiteY2760" fmla="*/ 628805 h 4771892"/>
              <a:gd name="connsiteX2761" fmla="*/ 3289740 w 4379653"/>
              <a:gd name="connsiteY2761" fmla="*/ 628769 h 4771892"/>
              <a:gd name="connsiteX2762" fmla="*/ 3289164 w 4379653"/>
              <a:gd name="connsiteY2762" fmla="*/ 628158 h 4771892"/>
              <a:gd name="connsiteX2763" fmla="*/ 3288385 w 4379653"/>
              <a:gd name="connsiteY2763" fmla="*/ 627737 h 4771892"/>
              <a:gd name="connsiteX2764" fmla="*/ 3287438 w 4379653"/>
              <a:gd name="connsiteY2764" fmla="*/ 626322 h 4771892"/>
              <a:gd name="connsiteX2765" fmla="*/ 3285626 w 4379653"/>
              <a:gd name="connsiteY2765" fmla="*/ 623989 h 4771892"/>
              <a:gd name="connsiteX2766" fmla="*/ 3283072 w 4379653"/>
              <a:gd name="connsiteY2766" fmla="*/ 620048 h 4771892"/>
              <a:gd name="connsiteX2767" fmla="*/ 3278587 w 4379653"/>
              <a:gd name="connsiteY2767" fmla="*/ 614464 h 4771892"/>
              <a:gd name="connsiteX2768" fmla="*/ 3272457 w 4379653"/>
              <a:gd name="connsiteY2768" fmla="*/ 607542 h 4771892"/>
              <a:gd name="connsiteX2769" fmla="*/ 3271558 w 4379653"/>
              <a:gd name="connsiteY2769" fmla="*/ 607812 h 4771892"/>
              <a:gd name="connsiteX2770" fmla="*/ 3270946 w 4379653"/>
              <a:gd name="connsiteY2770" fmla="*/ 608387 h 4771892"/>
              <a:gd name="connsiteX2771" fmla="*/ 3270334 w 4379653"/>
              <a:gd name="connsiteY2771" fmla="*/ 608963 h 4771892"/>
              <a:gd name="connsiteX2772" fmla="*/ 3269350 w 4379653"/>
              <a:gd name="connsiteY2772" fmla="*/ 608735 h 4771892"/>
              <a:gd name="connsiteX2773" fmla="*/ 3268451 w 4379653"/>
              <a:gd name="connsiteY2773" fmla="*/ 609004 h 4771892"/>
              <a:gd name="connsiteX2774" fmla="*/ 3267838 w 4379653"/>
              <a:gd name="connsiteY2774" fmla="*/ 609580 h 4771892"/>
              <a:gd name="connsiteX2775" fmla="*/ 3263341 w 4379653"/>
              <a:gd name="connsiteY2775" fmla="*/ 610930 h 4771892"/>
              <a:gd name="connsiteX2776" fmla="*/ 3260557 w 4379653"/>
              <a:gd name="connsiteY2776" fmla="*/ 611241 h 4771892"/>
              <a:gd name="connsiteX2777" fmla="*/ 3257895 w 4379653"/>
              <a:gd name="connsiteY2777" fmla="*/ 610863 h 4771892"/>
              <a:gd name="connsiteX2778" fmla="*/ 3256419 w 4379653"/>
              <a:gd name="connsiteY2778" fmla="*/ 610521 h 4771892"/>
              <a:gd name="connsiteX2779" fmla="*/ 3254740 w 4379653"/>
              <a:gd name="connsiteY2779" fmla="*/ 610371 h 4771892"/>
              <a:gd name="connsiteX2780" fmla="*/ 3252365 w 4379653"/>
              <a:gd name="connsiteY2780" fmla="*/ 610299 h 4771892"/>
              <a:gd name="connsiteX2781" fmla="*/ 3249869 w 4379653"/>
              <a:gd name="connsiteY2781" fmla="*/ 610916 h 4771892"/>
              <a:gd name="connsiteX2782" fmla="*/ 3246067 w 4379653"/>
              <a:gd name="connsiteY2782" fmla="*/ 612187 h 4771892"/>
              <a:gd name="connsiteX2783" fmla="*/ 3251453 w 4379653"/>
              <a:gd name="connsiteY2783" fmla="*/ 617502 h 4771892"/>
              <a:gd name="connsiteX2784" fmla="*/ 3256754 w 4379653"/>
              <a:gd name="connsiteY2784" fmla="*/ 622318 h 4771892"/>
              <a:gd name="connsiteX2785" fmla="*/ 3261396 w 4379653"/>
              <a:gd name="connsiteY2785" fmla="*/ 626026 h 4771892"/>
              <a:gd name="connsiteX2786" fmla="*/ 3265834 w 4379653"/>
              <a:gd name="connsiteY2786" fmla="*/ 629924 h 4771892"/>
              <a:gd name="connsiteX2787" fmla="*/ 3269984 w 4379653"/>
              <a:gd name="connsiteY2787" fmla="*/ 633518 h 4771892"/>
              <a:gd name="connsiteX2788" fmla="*/ 3273522 w 4379653"/>
              <a:gd name="connsiteY2788" fmla="*/ 637686 h 4771892"/>
              <a:gd name="connsiteX2789" fmla="*/ 3275333 w 4379653"/>
              <a:gd name="connsiteY2789" fmla="*/ 640019 h 4771892"/>
              <a:gd name="connsiteX2790" fmla="*/ 3276652 w 4379653"/>
              <a:gd name="connsiteY2790" fmla="*/ 642239 h 4771892"/>
              <a:gd name="connsiteX2791" fmla="*/ 3278055 w 4379653"/>
              <a:gd name="connsiteY2791" fmla="*/ 644956 h 4771892"/>
              <a:gd name="connsiteX2792" fmla="*/ 3279171 w 4379653"/>
              <a:gd name="connsiteY2792" fmla="*/ 647367 h 4771892"/>
              <a:gd name="connsiteX2793" fmla="*/ 3270834 w 4379653"/>
              <a:gd name="connsiteY2793" fmla="*/ 641369 h 4771892"/>
              <a:gd name="connsiteX2794" fmla="*/ 3265616 w 4379653"/>
              <a:gd name="connsiteY2794" fmla="*/ 637050 h 4771892"/>
              <a:gd name="connsiteX2795" fmla="*/ 3259164 w 4379653"/>
              <a:gd name="connsiteY2795" fmla="*/ 631009 h 4771892"/>
              <a:gd name="connsiteX2796" fmla="*/ 3250241 w 4379653"/>
              <a:gd name="connsiteY2796" fmla="*/ 621526 h 4771892"/>
              <a:gd name="connsiteX2797" fmla="*/ 3250312 w 4379653"/>
              <a:gd name="connsiteY2797" fmla="*/ 628957 h 4771892"/>
              <a:gd name="connsiteX2798" fmla="*/ 3250419 w 4379653"/>
              <a:gd name="connsiteY2798" fmla="*/ 635200 h 4771892"/>
              <a:gd name="connsiteX2799" fmla="*/ 3249447 w 4379653"/>
              <a:gd name="connsiteY2799" fmla="*/ 637846 h 4771892"/>
              <a:gd name="connsiteX2800" fmla="*/ 3248475 w 4379653"/>
              <a:gd name="connsiteY2800" fmla="*/ 640491 h 4771892"/>
              <a:gd name="connsiteX2801" fmla="*/ 3246316 w 4379653"/>
              <a:gd name="connsiteY2801" fmla="*/ 643100 h 4771892"/>
              <a:gd name="connsiteX2802" fmla="*/ 3243376 w 4379653"/>
              <a:gd name="connsiteY2802" fmla="*/ 645288 h 4771892"/>
              <a:gd name="connsiteX2803" fmla="*/ 3238350 w 4379653"/>
              <a:gd name="connsiteY2803" fmla="*/ 647711 h 4771892"/>
              <a:gd name="connsiteX2804" fmla="*/ 3230169 w 4379653"/>
              <a:gd name="connsiteY2804" fmla="*/ 649642 h 4771892"/>
              <a:gd name="connsiteX2805" fmla="*/ 3222192 w 4379653"/>
              <a:gd name="connsiteY2805" fmla="*/ 651380 h 4771892"/>
              <a:gd name="connsiteX2806" fmla="*/ 3217201 w 4379653"/>
              <a:gd name="connsiteY2806" fmla="*/ 652616 h 4771892"/>
              <a:gd name="connsiteX2807" fmla="*/ 3222503 w 4379653"/>
              <a:gd name="connsiteY2807" fmla="*/ 657432 h 4771892"/>
              <a:gd name="connsiteX2808" fmla="*/ 3225789 w 4379653"/>
              <a:gd name="connsiteY2808" fmla="*/ 660106 h 4771892"/>
              <a:gd name="connsiteX2809" fmla="*/ 3227636 w 4379653"/>
              <a:gd name="connsiteY2809" fmla="*/ 661253 h 4771892"/>
              <a:gd name="connsiteX2810" fmla="*/ 3228620 w 4379653"/>
              <a:gd name="connsiteY2810" fmla="*/ 661481 h 4771892"/>
              <a:gd name="connsiteX2811" fmla="*/ 3230095 w 4379653"/>
              <a:gd name="connsiteY2811" fmla="*/ 661823 h 4771892"/>
              <a:gd name="connsiteX2812" fmla="*/ 3231284 w 4379653"/>
              <a:gd name="connsiteY2812" fmla="*/ 661859 h 4771892"/>
              <a:gd name="connsiteX2813" fmla="*/ 3233826 w 4379653"/>
              <a:gd name="connsiteY2813" fmla="*/ 662926 h 4771892"/>
              <a:gd name="connsiteX2814" fmla="*/ 3238504 w 4379653"/>
              <a:gd name="connsiteY2814" fmla="*/ 665446 h 4771892"/>
              <a:gd name="connsiteX2815" fmla="*/ 3234785 w 4379653"/>
              <a:gd name="connsiteY2815" fmla="*/ 667215 h 4771892"/>
              <a:gd name="connsiteX2816" fmla="*/ 3232086 w 4379653"/>
              <a:gd name="connsiteY2816" fmla="*/ 668024 h 4771892"/>
              <a:gd name="connsiteX2817" fmla="*/ 3229016 w 4379653"/>
              <a:gd name="connsiteY2817" fmla="*/ 668030 h 4771892"/>
              <a:gd name="connsiteX2818" fmla="*/ 3227047 w 4379653"/>
              <a:gd name="connsiteY2818" fmla="*/ 667574 h 4771892"/>
              <a:gd name="connsiteX2819" fmla="*/ 3224709 w 4379653"/>
              <a:gd name="connsiteY2819" fmla="*/ 666314 h 4771892"/>
              <a:gd name="connsiteX2820" fmla="*/ 3221507 w 4379653"/>
              <a:gd name="connsiteY2820" fmla="*/ 664136 h 4771892"/>
              <a:gd name="connsiteX2821" fmla="*/ 3217440 w 4379653"/>
              <a:gd name="connsiteY2821" fmla="*/ 661042 h 4771892"/>
              <a:gd name="connsiteX2822" fmla="*/ 3212511 w 4379653"/>
              <a:gd name="connsiteY2822" fmla="*/ 657029 h 4771892"/>
              <a:gd name="connsiteX2823" fmla="*/ 3215689 w 4379653"/>
              <a:gd name="connsiteY2823" fmla="*/ 663266 h 4771892"/>
              <a:gd name="connsiteX2824" fmla="*/ 3219035 w 4379653"/>
              <a:gd name="connsiteY2824" fmla="*/ 670500 h 4771892"/>
              <a:gd name="connsiteX2825" fmla="*/ 3220642 w 4379653"/>
              <a:gd name="connsiteY2825" fmla="*/ 673026 h 4771892"/>
              <a:gd name="connsiteX2826" fmla="*/ 3220114 w 4379653"/>
              <a:gd name="connsiteY2826" fmla="*/ 674099 h 4771892"/>
              <a:gd name="connsiteX2827" fmla="*/ 3218614 w 4379653"/>
              <a:gd name="connsiteY2827" fmla="*/ 677817 h 4771892"/>
              <a:gd name="connsiteX2828" fmla="*/ 3212282 w 4379653"/>
              <a:gd name="connsiteY2828" fmla="*/ 671088 h 4771892"/>
              <a:gd name="connsiteX2829" fmla="*/ 3208132 w 4379653"/>
              <a:gd name="connsiteY2829" fmla="*/ 667494 h 4771892"/>
              <a:gd name="connsiteX2830" fmla="*/ 3205912 w 4379653"/>
              <a:gd name="connsiteY2830" fmla="*/ 665545 h 4771892"/>
              <a:gd name="connsiteX2831" fmla="*/ 3204149 w 4379653"/>
              <a:gd name="connsiteY2831" fmla="*/ 664897 h 4771892"/>
              <a:gd name="connsiteX2832" fmla="*/ 3202590 w 4379653"/>
              <a:gd name="connsiteY2832" fmla="*/ 664057 h 4771892"/>
              <a:gd name="connsiteX2833" fmla="*/ 3200419 w 4379653"/>
              <a:gd name="connsiteY2833" fmla="*/ 663793 h 4771892"/>
              <a:gd name="connsiteX2834" fmla="*/ 3196725 w 4379653"/>
              <a:gd name="connsiteY2834" fmla="*/ 661501 h 4771892"/>
              <a:gd name="connsiteX2835" fmla="*/ 3190895 w 4379653"/>
              <a:gd name="connsiteY2835" fmla="*/ 657758 h 4771892"/>
              <a:gd name="connsiteX2836" fmla="*/ 3189359 w 4379653"/>
              <a:gd name="connsiteY2836" fmla="*/ 662665 h 4771892"/>
              <a:gd name="connsiteX2837" fmla="*/ 3187655 w 4379653"/>
              <a:gd name="connsiteY2837" fmla="*/ 666575 h 4771892"/>
              <a:gd name="connsiteX2838" fmla="*/ 3185784 w 4379653"/>
              <a:gd name="connsiteY2838" fmla="*/ 669489 h 4771892"/>
              <a:gd name="connsiteX2839" fmla="*/ 3183048 w 4379653"/>
              <a:gd name="connsiteY2839" fmla="*/ 671486 h 4771892"/>
              <a:gd name="connsiteX2840" fmla="*/ 3180602 w 4379653"/>
              <a:gd name="connsiteY2840" fmla="*/ 673789 h 4771892"/>
              <a:gd name="connsiteX2841" fmla="*/ 3177458 w 4379653"/>
              <a:gd name="connsiteY2841" fmla="*/ 676169 h 4771892"/>
              <a:gd name="connsiteX2842" fmla="*/ 3174399 w 4379653"/>
              <a:gd name="connsiteY2842" fmla="*/ 679048 h 4771892"/>
              <a:gd name="connsiteX2843" fmla="*/ 3171100 w 4379653"/>
              <a:gd name="connsiteY2843" fmla="*/ 683306 h 4771892"/>
              <a:gd name="connsiteX2844" fmla="*/ 3168089 w 4379653"/>
              <a:gd name="connsiteY2844" fmla="*/ 687871 h 4771892"/>
              <a:gd name="connsiteX2845" fmla="*/ 3166504 w 4379653"/>
              <a:gd name="connsiteY2845" fmla="*/ 691091 h 4771892"/>
              <a:gd name="connsiteX2846" fmla="*/ 3166552 w 4379653"/>
              <a:gd name="connsiteY2846" fmla="*/ 692777 h 4771892"/>
              <a:gd name="connsiteX2847" fmla="*/ 3166024 w 4379653"/>
              <a:gd name="connsiteY2847" fmla="*/ 693850 h 4771892"/>
              <a:gd name="connsiteX2848" fmla="*/ 3166192 w 4379653"/>
              <a:gd name="connsiteY2848" fmla="*/ 694845 h 4771892"/>
              <a:gd name="connsiteX2849" fmla="*/ 3166648 w 4379653"/>
              <a:gd name="connsiteY2849" fmla="*/ 696147 h 4771892"/>
              <a:gd name="connsiteX2850" fmla="*/ 3167763 w 4379653"/>
              <a:gd name="connsiteY2850" fmla="*/ 698558 h 4771892"/>
              <a:gd name="connsiteX2851" fmla="*/ 3168471 w 4379653"/>
              <a:gd name="connsiteY2851" fmla="*/ 701353 h 4771892"/>
              <a:gd name="connsiteX2852" fmla="*/ 3169346 w 4379653"/>
              <a:gd name="connsiteY2852" fmla="*/ 705144 h 4771892"/>
              <a:gd name="connsiteX2853" fmla="*/ 3170065 w 4379653"/>
              <a:gd name="connsiteY2853" fmla="*/ 710811 h 4771892"/>
              <a:gd name="connsiteX2854" fmla="*/ 3165879 w 4379653"/>
              <a:gd name="connsiteY2854" fmla="*/ 708406 h 4771892"/>
              <a:gd name="connsiteX2855" fmla="*/ 3163744 w 4379653"/>
              <a:gd name="connsiteY2855" fmla="*/ 706955 h 4771892"/>
              <a:gd name="connsiteX2856" fmla="*/ 3162880 w 4379653"/>
              <a:gd name="connsiteY2856" fmla="*/ 706036 h 4771892"/>
              <a:gd name="connsiteX2857" fmla="*/ 3162305 w 4379653"/>
              <a:gd name="connsiteY2857" fmla="*/ 705425 h 4771892"/>
              <a:gd name="connsiteX2858" fmla="*/ 3161645 w 4379653"/>
              <a:gd name="connsiteY2858" fmla="*/ 704316 h 4771892"/>
              <a:gd name="connsiteX2859" fmla="*/ 3160530 w 4379653"/>
              <a:gd name="connsiteY2859" fmla="*/ 701904 h 4771892"/>
              <a:gd name="connsiteX2860" fmla="*/ 3157772 w 4379653"/>
              <a:gd name="connsiteY2860" fmla="*/ 698156 h 4771892"/>
              <a:gd name="connsiteX2861" fmla="*/ 3153370 w 4379653"/>
              <a:gd name="connsiteY2861" fmla="*/ 693069 h 4771892"/>
              <a:gd name="connsiteX2862" fmla="*/ 3149819 w 4379653"/>
              <a:gd name="connsiteY2862" fmla="*/ 695833 h 4771892"/>
              <a:gd name="connsiteX2863" fmla="*/ 3146387 w 4379653"/>
              <a:gd name="connsiteY2863" fmla="*/ 697908 h 4771892"/>
              <a:gd name="connsiteX2864" fmla="*/ 3144061 w 4379653"/>
              <a:gd name="connsiteY2864" fmla="*/ 699522 h 4771892"/>
              <a:gd name="connsiteX2865" fmla="*/ 3141362 w 4379653"/>
              <a:gd name="connsiteY2865" fmla="*/ 700330 h 4771892"/>
              <a:gd name="connsiteX2866" fmla="*/ 3138746 w 4379653"/>
              <a:gd name="connsiteY2866" fmla="*/ 701638 h 4771892"/>
              <a:gd name="connsiteX2867" fmla="*/ 3135927 w 4379653"/>
              <a:gd name="connsiteY2867" fmla="*/ 703137 h 4771892"/>
              <a:gd name="connsiteX2868" fmla="*/ 3132580 w 4379653"/>
              <a:gd name="connsiteY2868" fmla="*/ 705711 h 4771892"/>
              <a:gd name="connsiteX2869" fmla="*/ 3128909 w 4379653"/>
              <a:gd name="connsiteY2869" fmla="*/ 709165 h 4771892"/>
              <a:gd name="connsiteX2870" fmla="*/ 3115668 w 4379653"/>
              <a:gd name="connsiteY2870" fmla="*/ 695092 h 4771892"/>
              <a:gd name="connsiteX2871" fmla="*/ 3114588 w 4379653"/>
              <a:gd name="connsiteY2871" fmla="*/ 701300 h 4771892"/>
              <a:gd name="connsiteX2872" fmla="*/ 3114072 w 4379653"/>
              <a:gd name="connsiteY2872" fmla="*/ 705246 h 4771892"/>
              <a:gd name="connsiteX2873" fmla="*/ 3114119 w 4379653"/>
              <a:gd name="connsiteY2873" fmla="*/ 706932 h 4771892"/>
              <a:gd name="connsiteX2874" fmla="*/ 3114575 w 4379653"/>
              <a:gd name="connsiteY2874" fmla="*/ 708233 h 4771892"/>
              <a:gd name="connsiteX2875" fmla="*/ 3114743 w 4379653"/>
              <a:gd name="connsiteY2875" fmla="*/ 709229 h 4771892"/>
              <a:gd name="connsiteX2876" fmla="*/ 3115402 w 4379653"/>
              <a:gd name="connsiteY2876" fmla="*/ 710338 h 4771892"/>
              <a:gd name="connsiteX2877" fmla="*/ 3121687 w 4379653"/>
              <a:gd name="connsiteY2877" fmla="*/ 715383 h 4771892"/>
              <a:gd name="connsiteX2878" fmla="*/ 3134294 w 4379653"/>
              <a:gd name="connsiteY2878" fmla="*/ 724285 h 4771892"/>
              <a:gd name="connsiteX2879" fmla="*/ 3124708 w 4379653"/>
              <a:gd name="connsiteY2879" fmla="*/ 733304 h 4771892"/>
              <a:gd name="connsiteX2880" fmla="*/ 3118123 w 4379653"/>
              <a:gd name="connsiteY2880" fmla="*/ 725081 h 4771892"/>
              <a:gd name="connsiteX2881" fmla="*/ 3115401 w 4379653"/>
              <a:gd name="connsiteY2881" fmla="*/ 720145 h 4771892"/>
              <a:gd name="connsiteX2882" fmla="*/ 3113590 w 4379653"/>
              <a:gd name="connsiteY2882" fmla="*/ 717811 h 4771892"/>
              <a:gd name="connsiteX2883" fmla="*/ 3111203 w 4379653"/>
              <a:gd name="connsiteY2883" fmla="*/ 714867 h 4771892"/>
              <a:gd name="connsiteX2884" fmla="*/ 3107953 w 4379653"/>
              <a:gd name="connsiteY2884" fmla="*/ 711003 h 4771892"/>
              <a:gd name="connsiteX2885" fmla="*/ 3103839 w 4379653"/>
              <a:gd name="connsiteY2885" fmla="*/ 706223 h 4771892"/>
              <a:gd name="connsiteX2886" fmla="*/ 3100456 w 4379653"/>
              <a:gd name="connsiteY2886" fmla="*/ 709983 h 4771892"/>
              <a:gd name="connsiteX2887" fmla="*/ 3099364 w 4379653"/>
              <a:gd name="connsiteY2887" fmla="*/ 713318 h 4771892"/>
              <a:gd name="connsiteX2888" fmla="*/ 3098428 w 4379653"/>
              <a:gd name="connsiteY2888" fmla="*/ 714775 h 4771892"/>
              <a:gd name="connsiteX2889" fmla="*/ 3098308 w 4379653"/>
              <a:gd name="connsiteY2889" fmla="*/ 715465 h 4771892"/>
              <a:gd name="connsiteX2890" fmla="*/ 3096797 w 4379653"/>
              <a:gd name="connsiteY2890" fmla="*/ 716310 h 4771892"/>
              <a:gd name="connsiteX2891" fmla="*/ 3089431 w 4379653"/>
              <a:gd name="connsiteY2891" fmla="*/ 717473 h 4771892"/>
              <a:gd name="connsiteX2892" fmla="*/ 3083661 w 4379653"/>
              <a:gd name="connsiteY2892" fmla="*/ 718289 h 4771892"/>
              <a:gd name="connsiteX2893" fmla="*/ 3080183 w 4379653"/>
              <a:gd name="connsiteY2893" fmla="*/ 718678 h 4771892"/>
              <a:gd name="connsiteX2894" fmla="*/ 3078587 w 4379653"/>
              <a:gd name="connsiteY2894" fmla="*/ 719026 h 4771892"/>
              <a:gd name="connsiteX2895" fmla="*/ 3077076 w 4379653"/>
              <a:gd name="connsiteY2895" fmla="*/ 719871 h 4771892"/>
              <a:gd name="connsiteX2896" fmla="*/ 3074461 w 4379653"/>
              <a:gd name="connsiteY2896" fmla="*/ 721178 h 4771892"/>
              <a:gd name="connsiteX2897" fmla="*/ 3071030 w 4379653"/>
              <a:gd name="connsiteY2897" fmla="*/ 723253 h 4771892"/>
              <a:gd name="connsiteX2898" fmla="*/ 3077783 w 4379653"/>
              <a:gd name="connsiteY2898" fmla="*/ 732473 h 4771892"/>
              <a:gd name="connsiteX2899" fmla="*/ 3079101 w 4379653"/>
              <a:gd name="connsiteY2899" fmla="*/ 734692 h 4771892"/>
              <a:gd name="connsiteX2900" fmla="*/ 3078609 w 4379653"/>
              <a:gd name="connsiteY2900" fmla="*/ 734578 h 4771892"/>
              <a:gd name="connsiteX2901" fmla="*/ 3077422 w 4379653"/>
              <a:gd name="connsiteY2901" fmla="*/ 734541 h 4771892"/>
              <a:gd name="connsiteX2902" fmla="*/ 3075335 w 4379653"/>
              <a:gd name="connsiteY2902" fmla="*/ 734775 h 4771892"/>
              <a:gd name="connsiteX2903" fmla="*/ 3073295 w 4379653"/>
              <a:gd name="connsiteY2903" fmla="*/ 736694 h 4771892"/>
              <a:gd name="connsiteX2904" fmla="*/ 3072480 w 4379653"/>
              <a:gd name="connsiteY2904" fmla="*/ 737462 h 4771892"/>
              <a:gd name="connsiteX2905" fmla="*/ 3071867 w 4379653"/>
              <a:gd name="connsiteY2905" fmla="*/ 738038 h 4771892"/>
              <a:gd name="connsiteX2906" fmla="*/ 3071376 w 4379653"/>
              <a:gd name="connsiteY2906" fmla="*/ 737924 h 4771892"/>
              <a:gd name="connsiteX2907" fmla="*/ 3070800 w 4379653"/>
              <a:gd name="connsiteY2907" fmla="*/ 737312 h 4771892"/>
              <a:gd name="connsiteX2908" fmla="*/ 3070344 w 4379653"/>
              <a:gd name="connsiteY2908" fmla="*/ 736011 h 4771892"/>
              <a:gd name="connsiteX2909" fmla="*/ 3070093 w 4379653"/>
              <a:gd name="connsiteY2909" fmla="*/ 734516 h 4771892"/>
              <a:gd name="connsiteX2910" fmla="*/ 3070009 w 4379653"/>
              <a:gd name="connsiteY2910" fmla="*/ 734019 h 4771892"/>
              <a:gd name="connsiteX2911" fmla="*/ 3069721 w 4379653"/>
              <a:gd name="connsiteY2911" fmla="*/ 733713 h 4771892"/>
              <a:gd name="connsiteX2912" fmla="*/ 3069146 w 4379653"/>
              <a:gd name="connsiteY2912" fmla="*/ 733101 h 4771892"/>
              <a:gd name="connsiteX2913" fmla="*/ 3068737 w 4379653"/>
              <a:gd name="connsiteY2913" fmla="*/ 733485 h 4771892"/>
              <a:gd name="connsiteX2914" fmla="*/ 3068054 w 4379653"/>
              <a:gd name="connsiteY2914" fmla="*/ 736436 h 4771892"/>
              <a:gd name="connsiteX2915" fmla="*/ 3066109 w 4379653"/>
              <a:gd name="connsiteY2915" fmla="*/ 741725 h 4771892"/>
              <a:gd name="connsiteX2916" fmla="*/ 3075897 w 4379653"/>
              <a:gd name="connsiteY2916" fmla="*/ 752127 h 4771892"/>
              <a:gd name="connsiteX2917" fmla="*/ 3071890 w 4379653"/>
              <a:gd name="connsiteY2917" fmla="*/ 753589 h 4771892"/>
              <a:gd name="connsiteX2918" fmla="*/ 3067427 w 4379653"/>
              <a:gd name="connsiteY2918" fmla="*/ 753751 h 4771892"/>
              <a:gd name="connsiteX2919" fmla="*/ 3063661 w 4379653"/>
              <a:gd name="connsiteY2919" fmla="*/ 753834 h 4771892"/>
              <a:gd name="connsiteX2920" fmla="*/ 3059115 w 4379653"/>
              <a:gd name="connsiteY2920" fmla="*/ 753498 h 4771892"/>
              <a:gd name="connsiteX2921" fmla="*/ 3054485 w 4379653"/>
              <a:gd name="connsiteY2921" fmla="*/ 752664 h 4771892"/>
              <a:gd name="connsiteX2922" fmla="*/ 3050226 w 4379653"/>
              <a:gd name="connsiteY2922" fmla="*/ 752633 h 4771892"/>
              <a:gd name="connsiteX2923" fmla="*/ 3045392 w 4379653"/>
              <a:gd name="connsiteY2923" fmla="*/ 751992 h 4771892"/>
              <a:gd name="connsiteX2924" fmla="*/ 3040438 w 4379653"/>
              <a:gd name="connsiteY2924" fmla="*/ 752039 h 4771892"/>
              <a:gd name="connsiteX2925" fmla="*/ 3046807 w 4379653"/>
              <a:gd name="connsiteY2925" fmla="*/ 757582 h 4771892"/>
              <a:gd name="connsiteX2926" fmla="*/ 3050873 w 4379653"/>
              <a:gd name="connsiteY2926" fmla="*/ 760677 h 4771892"/>
              <a:gd name="connsiteX2927" fmla="*/ 3052924 w 4379653"/>
              <a:gd name="connsiteY2927" fmla="*/ 761630 h 4771892"/>
              <a:gd name="connsiteX2928" fmla="*/ 3054688 w 4379653"/>
              <a:gd name="connsiteY2928" fmla="*/ 762279 h 4771892"/>
              <a:gd name="connsiteX2929" fmla="*/ 3056163 w 4379653"/>
              <a:gd name="connsiteY2929" fmla="*/ 762620 h 4771892"/>
              <a:gd name="connsiteX2930" fmla="*/ 3058706 w 4379653"/>
              <a:gd name="connsiteY2930" fmla="*/ 763688 h 4771892"/>
              <a:gd name="connsiteX2931" fmla="*/ 3062484 w 4379653"/>
              <a:gd name="connsiteY2931" fmla="*/ 766478 h 4771892"/>
              <a:gd name="connsiteX2932" fmla="*/ 3068936 w 4379653"/>
              <a:gd name="connsiteY2932" fmla="*/ 772518 h 4771892"/>
              <a:gd name="connsiteX2933" fmla="*/ 3064162 w 4379653"/>
              <a:gd name="connsiteY2933" fmla="*/ 776434 h 4771892"/>
              <a:gd name="connsiteX2934" fmla="*/ 3060119 w 4379653"/>
              <a:gd name="connsiteY2934" fmla="*/ 779085 h 4771892"/>
              <a:gd name="connsiteX2935" fmla="*/ 3055705 w 4379653"/>
              <a:gd name="connsiteY2935" fmla="*/ 780932 h 4771892"/>
              <a:gd name="connsiteX2936" fmla="*/ 3051698 w 4379653"/>
              <a:gd name="connsiteY2936" fmla="*/ 782394 h 4771892"/>
              <a:gd name="connsiteX2937" fmla="*/ 3044417 w 4379653"/>
              <a:gd name="connsiteY2937" fmla="*/ 784055 h 4771892"/>
              <a:gd name="connsiteX2938" fmla="*/ 3037831 w 4379653"/>
              <a:gd name="connsiteY2938" fmla="*/ 785638 h 4771892"/>
              <a:gd name="connsiteX2939" fmla="*/ 3034640 w 4379653"/>
              <a:gd name="connsiteY2939" fmla="*/ 786333 h 4771892"/>
              <a:gd name="connsiteX2940" fmla="*/ 3032229 w 4379653"/>
              <a:gd name="connsiteY2940" fmla="*/ 787449 h 4771892"/>
              <a:gd name="connsiteX2941" fmla="*/ 3029410 w 4379653"/>
              <a:gd name="connsiteY2941" fmla="*/ 788947 h 4771892"/>
              <a:gd name="connsiteX2942" fmla="*/ 3027251 w 4379653"/>
              <a:gd name="connsiteY2942" fmla="*/ 791556 h 4771892"/>
              <a:gd name="connsiteX2943" fmla="*/ 3025175 w 4379653"/>
              <a:gd name="connsiteY2943" fmla="*/ 794663 h 4771892"/>
              <a:gd name="connsiteX2944" fmla="*/ 3023759 w 4379653"/>
              <a:gd name="connsiteY2944" fmla="*/ 798879 h 4771892"/>
              <a:gd name="connsiteX2945" fmla="*/ 3021815 w 4379653"/>
              <a:gd name="connsiteY2945" fmla="*/ 804169 h 4771892"/>
              <a:gd name="connsiteX2946" fmla="*/ 3020819 w 4379653"/>
              <a:gd name="connsiteY2946" fmla="*/ 810874 h 4771892"/>
              <a:gd name="connsiteX2947" fmla="*/ 3013910 w 4379653"/>
              <a:gd name="connsiteY2947" fmla="*/ 803532 h 4771892"/>
              <a:gd name="connsiteX2948" fmla="*/ 3010744 w 4379653"/>
              <a:gd name="connsiteY2948" fmla="*/ 800167 h 4771892"/>
              <a:gd name="connsiteX2949" fmla="*/ 3007625 w 4379653"/>
              <a:gd name="connsiteY2949" fmla="*/ 798488 h 4771892"/>
              <a:gd name="connsiteX2950" fmla="*/ 3001880 w 4379653"/>
              <a:gd name="connsiteY2950" fmla="*/ 795242 h 4771892"/>
              <a:gd name="connsiteX2951" fmla="*/ 2996985 w 4379653"/>
              <a:gd name="connsiteY2951" fmla="*/ 799848 h 4771892"/>
              <a:gd name="connsiteX2952" fmla="*/ 2993231 w 4379653"/>
              <a:gd name="connsiteY2952" fmla="*/ 802804 h 4771892"/>
              <a:gd name="connsiteX2953" fmla="*/ 2989596 w 4379653"/>
              <a:gd name="connsiteY2953" fmla="*/ 805071 h 4771892"/>
              <a:gd name="connsiteX2954" fmla="*/ 2986860 w 4379653"/>
              <a:gd name="connsiteY2954" fmla="*/ 807068 h 4771892"/>
              <a:gd name="connsiteX2955" fmla="*/ 2984329 w 4379653"/>
              <a:gd name="connsiteY2955" fmla="*/ 808874 h 4771892"/>
              <a:gd name="connsiteX2956" fmla="*/ 2981186 w 4379653"/>
              <a:gd name="connsiteY2956" fmla="*/ 811255 h 4771892"/>
              <a:gd name="connsiteX2957" fmla="*/ 2977719 w 4379653"/>
              <a:gd name="connsiteY2957" fmla="*/ 814517 h 4771892"/>
              <a:gd name="connsiteX2958" fmla="*/ 2973604 w 4379653"/>
              <a:gd name="connsiteY2958" fmla="*/ 819542 h 4771892"/>
              <a:gd name="connsiteX2959" fmla="*/ 2971972 w 4379653"/>
              <a:gd name="connsiteY2959" fmla="*/ 821077 h 4771892"/>
              <a:gd name="connsiteX2960" fmla="*/ 2970137 w 4379653"/>
              <a:gd name="connsiteY2960" fmla="*/ 822805 h 4771892"/>
              <a:gd name="connsiteX2961" fmla="*/ 2968218 w 4379653"/>
              <a:gd name="connsiteY2961" fmla="*/ 824034 h 4771892"/>
              <a:gd name="connsiteX2962" fmla="*/ 2966706 w 4379653"/>
              <a:gd name="connsiteY2962" fmla="*/ 824879 h 4771892"/>
              <a:gd name="connsiteX2963" fmla="*/ 2962903 w 4379653"/>
              <a:gd name="connsiteY2963" fmla="*/ 826151 h 4771892"/>
              <a:gd name="connsiteX2964" fmla="*/ 2959221 w 4379653"/>
              <a:gd name="connsiteY2964" fmla="*/ 826732 h 4771892"/>
              <a:gd name="connsiteX2965" fmla="*/ 2950620 w 4379653"/>
              <a:gd name="connsiteY2965" fmla="*/ 826173 h 4771892"/>
              <a:gd name="connsiteX2966" fmla="*/ 2941612 w 4379653"/>
              <a:gd name="connsiteY2966" fmla="*/ 825998 h 4771892"/>
              <a:gd name="connsiteX2967" fmla="*/ 2941384 w 4379653"/>
              <a:gd name="connsiteY2967" fmla="*/ 830251 h 4771892"/>
              <a:gd name="connsiteX2968" fmla="*/ 2941023 w 4379653"/>
              <a:gd name="connsiteY2968" fmla="*/ 832320 h 4771892"/>
              <a:gd name="connsiteX2969" fmla="*/ 2942630 w 4379653"/>
              <a:gd name="connsiteY2969" fmla="*/ 834846 h 4771892"/>
              <a:gd name="connsiteX2970" fmla="*/ 2946624 w 4379653"/>
              <a:gd name="connsiteY2970" fmla="*/ 840316 h 4771892"/>
              <a:gd name="connsiteX2971" fmla="*/ 2941958 w 4379653"/>
              <a:gd name="connsiteY2971" fmla="*/ 840669 h 4771892"/>
              <a:gd name="connsiteX2972" fmla="*/ 2936392 w 4379653"/>
              <a:gd name="connsiteY2972" fmla="*/ 841292 h 4771892"/>
              <a:gd name="connsiteX2973" fmla="*/ 2932097 w 4379653"/>
              <a:gd name="connsiteY2973" fmla="*/ 842449 h 4771892"/>
              <a:gd name="connsiteX2974" fmla="*/ 2927515 w 4379653"/>
              <a:gd name="connsiteY2974" fmla="*/ 843301 h 4771892"/>
              <a:gd name="connsiteX2975" fmla="*/ 2921098 w 4379653"/>
              <a:gd name="connsiteY2975" fmla="*/ 845879 h 4771892"/>
              <a:gd name="connsiteX2976" fmla="*/ 2918603 w 4379653"/>
              <a:gd name="connsiteY2976" fmla="*/ 846496 h 4771892"/>
              <a:gd name="connsiteX2977" fmla="*/ 2901843 w 4379653"/>
              <a:gd name="connsiteY2977" fmla="*/ 863420 h 4771892"/>
              <a:gd name="connsiteX2978" fmla="*/ 2888314 w 4379653"/>
              <a:gd name="connsiteY2978" fmla="*/ 849042 h 4771892"/>
              <a:gd name="connsiteX2979" fmla="*/ 2883623 w 4379653"/>
              <a:gd name="connsiteY2979" fmla="*/ 853456 h 4771892"/>
              <a:gd name="connsiteX2980" fmla="*/ 2880444 w 4379653"/>
              <a:gd name="connsiteY2980" fmla="*/ 857024 h 4771892"/>
              <a:gd name="connsiteX2981" fmla="*/ 2879100 w 4379653"/>
              <a:gd name="connsiteY2981" fmla="*/ 858866 h 4771892"/>
              <a:gd name="connsiteX2982" fmla="*/ 2877960 w 4379653"/>
              <a:gd name="connsiteY2982" fmla="*/ 860515 h 4771892"/>
              <a:gd name="connsiteX2983" fmla="*/ 2877312 w 4379653"/>
              <a:gd name="connsiteY2983" fmla="*/ 862277 h 4771892"/>
              <a:gd name="connsiteX2984" fmla="*/ 2876868 w 4379653"/>
              <a:gd name="connsiteY2984" fmla="*/ 863850 h 4771892"/>
              <a:gd name="connsiteX2985" fmla="*/ 2877000 w 4379653"/>
              <a:gd name="connsiteY2985" fmla="*/ 866033 h 4771892"/>
              <a:gd name="connsiteX2986" fmla="*/ 2877336 w 4379653"/>
              <a:gd name="connsiteY2986" fmla="*/ 868024 h 4771892"/>
              <a:gd name="connsiteX2987" fmla="*/ 2877875 w 4379653"/>
              <a:gd name="connsiteY2987" fmla="*/ 869824 h 4771892"/>
              <a:gd name="connsiteX2988" fmla="*/ 2878990 w 4379653"/>
              <a:gd name="connsiteY2988" fmla="*/ 872234 h 4771892"/>
              <a:gd name="connsiteX2989" fmla="*/ 2881796 w 4379653"/>
              <a:gd name="connsiteY2989" fmla="*/ 877668 h 4771892"/>
              <a:gd name="connsiteX2990" fmla="*/ 2885959 w 4379653"/>
              <a:gd name="connsiteY2990" fmla="*/ 884134 h 4771892"/>
              <a:gd name="connsiteX2991" fmla="*/ 2882396 w 4379653"/>
              <a:gd name="connsiteY2991" fmla="*/ 884026 h 4771892"/>
              <a:gd name="connsiteX2992" fmla="*/ 2878953 w 4379653"/>
              <a:gd name="connsiteY2992" fmla="*/ 883228 h 4771892"/>
              <a:gd name="connsiteX2993" fmla="*/ 2876698 w 4379653"/>
              <a:gd name="connsiteY2993" fmla="*/ 882467 h 4771892"/>
              <a:gd name="connsiteX2994" fmla="*/ 2875139 w 4379653"/>
              <a:gd name="connsiteY2994" fmla="*/ 881627 h 4771892"/>
              <a:gd name="connsiteX2995" fmla="*/ 2873292 w 4379653"/>
              <a:gd name="connsiteY2995" fmla="*/ 880480 h 4771892"/>
              <a:gd name="connsiteX2996" fmla="*/ 2872428 w 4379653"/>
              <a:gd name="connsiteY2996" fmla="*/ 879563 h 4771892"/>
              <a:gd name="connsiteX2997" fmla="*/ 2871277 w 4379653"/>
              <a:gd name="connsiteY2997" fmla="*/ 878339 h 4771892"/>
              <a:gd name="connsiteX2998" fmla="*/ 2870330 w 4379653"/>
              <a:gd name="connsiteY2998" fmla="*/ 876924 h 4771892"/>
              <a:gd name="connsiteX2999" fmla="*/ 2869466 w 4379653"/>
              <a:gd name="connsiteY2999" fmla="*/ 876006 h 4771892"/>
              <a:gd name="connsiteX3000" fmla="*/ 2868315 w 4379653"/>
              <a:gd name="connsiteY3000" fmla="*/ 874782 h 4771892"/>
              <a:gd name="connsiteX3001" fmla="*/ 2866959 w 4379653"/>
              <a:gd name="connsiteY3001" fmla="*/ 873751 h 4771892"/>
              <a:gd name="connsiteX3002" fmla="*/ 2864908 w 4379653"/>
              <a:gd name="connsiteY3002" fmla="*/ 872796 h 4771892"/>
              <a:gd name="connsiteX3003" fmla="*/ 2862652 w 4379653"/>
              <a:gd name="connsiteY3003" fmla="*/ 872035 h 4771892"/>
              <a:gd name="connsiteX3004" fmla="*/ 2859701 w 4379653"/>
              <a:gd name="connsiteY3004" fmla="*/ 871351 h 4771892"/>
              <a:gd name="connsiteX3005" fmla="*/ 2855851 w 4379653"/>
              <a:gd name="connsiteY3005" fmla="*/ 870937 h 4771892"/>
              <a:gd name="connsiteX3006" fmla="*/ 2851102 w 4379653"/>
              <a:gd name="connsiteY3006" fmla="*/ 870792 h 4771892"/>
              <a:gd name="connsiteX3007" fmla="*/ 2855875 w 4379653"/>
              <a:gd name="connsiteY3007" fmla="*/ 876683 h 4771892"/>
              <a:gd name="connsiteX3008" fmla="*/ 2858921 w 4379653"/>
              <a:gd name="connsiteY3008" fmla="*/ 880738 h 4771892"/>
              <a:gd name="connsiteX3009" fmla="*/ 2861476 w 4379653"/>
              <a:gd name="connsiteY3009" fmla="*/ 884678 h 4771892"/>
              <a:gd name="connsiteX3010" fmla="*/ 2865553 w 4379653"/>
              <a:gd name="connsiteY3010" fmla="*/ 890646 h 4771892"/>
              <a:gd name="connsiteX3011" fmla="*/ 2860659 w 4379653"/>
              <a:gd name="connsiteY3011" fmla="*/ 895251 h 4771892"/>
              <a:gd name="connsiteX3012" fmla="*/ 2856041 w 4379653"/>
              <a:gd name="connsiteY3012" fmla="*/ 887484 h 4771892"/>
              <a:gd name="connsiteX3013" fmla="*/ 2853031 w 4379653"/>
              <a:gd name="connsiteY3013" fmla="*/ 882242 h 4771892"/>
              <a:gd name="connsiteX3014" fmla="*/ 2850225 w 4379653"/>
              <a:gd name="connsiteY3014" fmla="*/ 876808 h 4771892"/>
              <a:gd name="connsiteX3015" fmla="*/ 2845404 w 4379653"/>
              <a:gd name="connsiteY3015" fmla="*/ 869232 h 4771892"/>
              <a:gd name="connsiteX3016" fmla="*/ 2844432 w 4379653"/>
              <a:gd name="connsiteY3016" fmla="*/ 871877 h 4771892"/>
              <a:gd name="connsiteX3017" fmla="*/ 2843460 w 4379653"/>
              <a:gd name="connsiteY3017" fmla="*/ 874522 h 4771892"/>
              <a:gd name="connsiteX3018" fmla="*/ 2842896 w 4379653"/>
              <a:gd name="connsiteY3018" fmla="*/ 876783 h 4771892"/>
              <a:gd name="connsiteX3019" fmla="*/ 2842943 w 4379653"/>
              <a:gd name="connsiteY3019" fmla="*/ 878468 h 4771892"/>
              <a:gd name="connsiteX3020" fmla="*/ 2842955 w 4379653"/>
              <a:gd name="connsiteY3020" fmla="*/ 881341 h 4771892"/>
              <a:gd name="connsiteX3021" fmla="*/ 2843867 w 4379653"/>
              <a:gd name="connsiteY3021" fmla="*/ 883945 h 4771892"/>
              <a:gd name="connsiteX3022" fmla="*/ 2844574 w 4379653"/>
              <a:gd name="connsiteY3022" fmla="*/ 886739 h 4771892"/>
              <a:gd name="connsiteX3023" fmla="*/ 2844874 w 4379653"/>
              <a:gd name="connsiteY3023" fmla="*/ 889918 h 4771892"/>
              <a:gd name="connsiteX3024" fmla="*/ 2844922 w 4379653"/>
              <a:gd name="connsiteY3024" fmla="*/ 891604 h 4771892"/>
              <a:gd name="connsiteX3025" fmla="*/ 2844069 w 4379653"/>
              <a:gd name="connsiteY3025" fmla="*/ 893559 h 4771892"/>
              <a:gd name="connsiteX3026" fmla="*/ 2843302 w 4379653"/>
              <a:gd name="connsiteY3026" fmla="*/ 896012 h 4771892"/>
              <a:gd name="connsiteX3027" fmla="*/ 2842413 w 4379653"/>
              <a:gd name="connsiteY3027" fmla="*/ 899155 h 4771892"/>
              <a:gd name="connsiteX3028" fmla="*/ 2828884 w 4379653"/>
              <a:gd name="connsiteY3028" fmla="*/ 884777 h 4771892"/>
              <a:gd name="connsiteX3029" fmla="*/ 2827504 w 4379653"/>
              <a:gd name="connsiteY3029" fmla="*/ 887806 h 4771892"/>
              <a:gd name="connsiteX3030" fmla="*/ 2826329 w 4379653"/>
              <a:gd name="connsiteY3030" fmla="*/ 890643 h 4771892"/>
              <a:gd name="connsiteX3031" fmla="*/ 2826136 w 4379653"/>
              <a:gd name="connsiteY3031" fmla="*/ 893707 h 4771892"/>
              <a:gd name="connsiteX3032" fmla="*/ 2825164 w 4379653"/>
              <a:gd name="connsiteY3032" fmla="*/ 896352 h 4771892"/>
              <a:gd name="connsiteX3033" fmla="*/ 2824684 w 4379653"/>
              <a:gd name="connsiteY3033" fmla="*/ 899111 h 4771892"/>
              <a:gd name="connsiteX3034" fmla="*/ 2824900 w 4379653"/>
              <a:gd name="connsiteY3034" fmla="*/ 901792 h 4771892"/>
              <a:gd name="connsiteX3035" fmla="*/ 2824912 w 4379653"/>
              <a:gd name="connsiteY3035" fmla="*/ 904665 h 4771892"/>
              <a:gd name="connsiteX3036" fmla="*/ 2825619 w 4379653"/>
              <a:gd name="connsiteY3036" fmla="*/ 907459 h 4771892"/>
              <a:gd name="connsiteX3037" fmla="*/ 2826326 w 4379653"/>
              <a:gd name="connsiteY3037" fmla="*/ 910255 h 4771892"/>
              <a:gd name="connsiteX3038" fmla="*/ 2827526 w 4379653"/>
              <a:gd name="connsiteY3038" fmla="*/ 913164 h 4771892"/>
              <a:gd name="connsiteX3039" fmla="*/ 2828928 w 4379653"/>
              <a:gd name="connsiteY3039" fmla="*/ 915881 h 4771892"/>
              <a:gd name="connsiteX3040" fmla="*/ 2830620 w 4379653"/>
              <a:gd name="connsiteY3040" fmla="*/ 918903 h 4771892"/>
              <a:gd name="connsiteX3041" fmla="*/ 2832310 w 4379653"/>
              <a:gd name="connsiteY3041" fmla="*/ 921927 h 4771892"/>
              <a:gd name="connsiteX3042" fmla="*/ 2834494 w 4379653"/>
              <a:gd name="connsiteY3042" fmla="*/ 925064 h 4771892"/>
              <a:gd name="connsiteX3043" fmla="*/ 2836676 w 4379653"/>
              <a:gd name="connsiteY3043" fmla="*/ 928201 h 4771892"/>
              <a:gd name="connsiteX3044" fmla="*/ 2839638 w 4379653"/>
              <a:gd name="connsiteY3044" fmla="*/ 931757 h 4771892"/>
              <a:gd name="connsiteX3045" fmla="*/ 2843753 w 4379653"/>
              <a:gd name="connsiteY3045" fmla="*/ 936538 h 4771892"/>
              <a:gd name="connsiteX3046" fmla="*/ 2847375 w 4379653"/>
              <a:gd name="connsiteY3046" fmla="*/ 941205 h 4771892"/>
              <a:gd name="connsiteX3047" fmla="*/ 2851776 w 4379653"/>
              <a:gd name="connsiteY3047" fmla="*/ 946291 h 4771892"/>
              <a:gd name="connsiteX3048" fmla="*/ 2856958 w 4379653"/>
              <a:gd name="connsiteY3048" fmla="*/ 951798 h 4771892"/>
              <a:gd name="connsiteX3049" fmla="*/ 2850121 w 4379653"/>
              <a:gd name="connsiteY3049" fmla="*/ 951887 h 4771892"/>
              <a:gd name="connsiteX3050" fmla="*/ 2844842 w 4379653"/>
              <a:gd name="connsiteY3050" fmla="*/ 952816 h 4771892"/>
              <a:gd name="connsiteX3051" fmla="*/ 2840056 w 4379653"/>
              <a:gd name="connsiteY3051" fmla="*/ 953859 h 4771892"/>
              <a:gd name="connsiteX3052" fmla="*/ 2836134 w 4379653"/>
              <a:gd name="connsiteY3052" fmla="*/ 955820 h 4771892"/>
              <a:gd name="connsiteX3053" fmla="*/ 2832294 w 4379653"/>
              <a:gd name="connsiteY3053" fmla="*/ 958279 h 4771892"/>
              <a:gd name="connsiteX3054" fmla="*/ 2828947 w 4379653"/>
              <a:gd name="connsiteY3054" fmla="*/ 960851 h 4771892"/>
              <a:gd name="connsiteX3055" fmla="*/ 2825888 w 4379653"/>
              <a:gd name="connsiteY3055" fmla="*/ 963730 h 4771892"/>
              <a:gd name="connsiteX3056" fmla="*/ 2822625 w 4379653"/>
              <a:gd name="connsiteY3056" fmla="*/ 966800 h 4771892"/>
              <a:gd name="connsiteX3057" fmla="*/ 2819974 w 4379653"/>
              <a:gd name="connsiteY3057" fmla="*/ 969295 h 4771892"/>
              <a:gd name="connsiteX3058" fmla="*/ 2819889 w 4379653"/>
              <a:gd name="connsiteY3058" fmla="*/ 968797 h 4771892"/>
              <a:gd name="connsiteX3059" fmla="*/ 2820297 w 4379653"/>
              <a:gd name="connsiteY3059" fmla="*/ 968413 h 4771892"/>
              <a:gd name="connsiteX3060" fmla="*/ 2819314 w 4379653"/>
              <a:gd name="connsiteY3060" fmla="*/ 968185 h 4771892"/>
              <a:gd name="connsiteX3061" fmla="*/ 2817395 w 4379653"/>
              <a:gd name="connsiteY3061" fmla="*/ 969415 h 4771892"/>
              <a:gd name="connsiteX3062" fmla="*/ 2816783 w 4379653"/>
              <a:gd name="connsiteY3062" fmla="*/ 969991 h 4771892"/>
              <a:gd name="connsiteX3063" fmla="*/ 2816375 w 4379653"/>
              <a:gd name="connsiteY3063" fmla="*/ 970374 h 4771892"/>
              <a:gd name="connsiteX3064" fmla="*/ 2809885 w 4379653"/>
              <a:gd name="connsiteY3064" fmla="*/ 975328 h 4771892"/>
              <a:gd name="connsiteX3065" fmla="*/ 2803312 w 4379653"/>
              <a:gd name="connsiteY3065" fmla="*/ 979783 h 4771892"/>
              <a:gd name="connsiteX3066" fmla="*/ 2799592 w 4379653"/>
              <a:gd name="connsiteY3066" fmla="*/ 981552 h 4771892"/>
              <a:gd name="connsiteX3067" fmla="*/ 2795874 w 4379653"/>
              <a:gd name="connsiteY3067" fmla="*/ 983322 h 4771892"/>
              <a:gd name="connsiteX3068" fmla="*/ 2792071 w 4379653"/>
              <a:gd name="connsiteY3068" fmla="*/ 984592 h 4771892"/>
              <a:gd name="connsiteX3069" fmla="*/ 2788269 w 4379653"/>
              <a:gd name="connsiteY3069" fmla="*/ 985864 h 4771892"/>
              <a:gd name="connsiteX3070" fmla="*/ 2783806 w 4379653"/>
              <a:gd name="connsiteY3070" fmla="*/ 986025 h 4771892"/>
              <a:gd name="connsiteX3071" fmla="*/ 2779836 w 4379653"/>
              <a:gd name="connsiteY3071" fmla="*/ 986301 h 4771892"/>
              <a:gd name="connsiteX3072" fmla="*/ 2775493 w 4379653"/>
              <a:gd name="connsiteY3072" fmla="*/ 985773 h 4771892"/>
              <a:gd name="connsiteX3073" fmla="*/ 2770983 w 4379653"/>
              <a:gd name="connsiteY3073" fmla="*/ 984248 h 4771892"/>
              <a:gd name="connsiteX3074" fmla="*/ 2766185 w 4379653"/>
              <a:gd name="connsiteY3074" fmla="*/ 982419 h 4771892"/>
              <a:gd name="connsiteX3075" fmla="*/ 2761424 w 4379653"/>
              <a:gd name="connsiteY3075" fmla="*/ 979401 h 4771892"/>
              <a:gd name="connsiteX3076" fmla="*/ 2756374 w 4379653"/>
              <a:gd name="connsiteY3076" fmla="*/ 976078 h 4771892"/>
              <a:gd name="connsiteX3077" fmla="*/ 2751072 w 4379653"/>
              <a:gd name="connsiteY3077" fmla="*/ 971261 h 4771892"/>
              <a:gd name="connsiteX3078" fmla="*/ 2749080 w 4379653"/>
              <a:gd name="connsiteY3078" fmla="*/ 974866 h 4771892"/>
              <a:gd name="connsiteX3079" fmla="*/ 2747905 w 4379653"/>
              <a:gd name="connsiteY3079" fmla="*/ 977703 h 4771892"/>
              <a:gd name="connsiteX3080" fmla="*/ 2746969 w 4379653"/>
              <a:gd name="connsiteY3080" fmla="*/ 979160 h 4771892"/>
              <a:gd name="connsiteX3081" fmla="*/ 2747016 w 4379653"/>
              <a:gd name="connsiteY3081" fmla="*/ 980846 h 4771892"/>
              <a:gd name="connsiteX3082" fmla="*/ 2747388 w 4379653"/>
              <a:gd name="connsiteY3082" fmla="*/ 981649 h 4771892"/>
              <a:gd name="connsiteX3083" fmla="*/ 2747677 w 4379653"/>
              <a:gd name="connsiteY3083" fmla="*/ 981955 h 4771892"/>
              <a:gd name="connsiteX3084" fmla="*/ 2748252 w 4379653"/>
              <a:gd name="connsiteY3084" fmla="*/ 982567 h 4771892"/>
              <a:gd name="connsiteX3085" fmla="*/ 2749319 w 4379653"/>
              <a:gd name="connsiteY3085" fmla="*/ 983293 h 4771892"/>
              <a:gd name="connsiteX3086" fmla="*/ 2752438 w 4379653"/>
              <a:gd name="connsiteY3086" fmla="*/ 984973 h 4771892"/>
              <a:gd name="connsiteX3087" fmla="*/ 2756133 w 4379653"/>
              <a:gd name="connsiteY3087" fmla="*/ 987263 h 4771892"/>
              <a:gd name="connsiteX3088" fmla="*/ 2758760 w 4379653"/>
              <a:gd name="connsiteY3088" fmla="*/ 988830 h 4771892"/>
              <a:gd name="connsiteX3089" fmla="*/ 2760606 w 4379653"/>
              <a:gd name="connsiteY3089" fmla="*/ 989976 h 4771892"/>
              <a:gd name="connsiteX3090" fmla="*/ 2761794 w 4379653"/>
              <a:gd name="connsiteY3090" fmla="*/ 990011 h 4771892"/>
              <a:gd name="connsiteX3091" fmla="*/ 2762490 w 4379653"/>
              <a:gd name="connsiteY3091" fmla="*/ 989934 h 4771892"/>
              <a:gd name="connsiteX3092" fmla="*/ 2762730 w 4379653"/>
              <a:gd name="connsiteY3092" fmla="*/ 988554 h 4771892"/>
              <a:gd name="connsiteX3093" fmla="*/ 2761698 w 4379653"/>
              <a:gd name="connsiteY3093" fmla="*/ 986641 h 4771892"/>
              <a:gd name="connsiteX3094" fmla="*/ 2761614 w 4379653"/>
              <a:gd name="connsiteY3094" fmla="*/ 986143 h 4771892"/>
              <a:gd name="connsiteX3095" fmla="*/ 2761531 w 4379653"/>
              <a:gd name="connsiteY3095" fmla="*/ 985645 h 4771892"/>
              <a:gd name="connsiteX3096" fmla="*/ 2762227 w 4379653"/>
              <a:gd name="connsiteY3096" fmla="*/ 985567 h 4771892"/>
              <a:gd name="connsiteX3097" fmla="*/ 2763006 w 4379653"/>
              <a:gd name="connsiteY3097" fmla="*/ 985987 h 4771892"/>
              <a:gd name="connsiteX3098" fmla="*/ 2766868 w 4379653"/>
              <a:gd name="connsiteY3098" fmla="*/ 989274 h 4771892"/>
              <a:gd name="connsiteX3099" fmla="*/ 2774388 w 4379653"/>
              <a:gd name="connsiteY3099" fmla="*/ 996040 h 4771892"/>
              <a:gd name="connsiteX3100" fmla="*/ 2770994 w 4379653"/>
              <a:gd name="connsiteY3100" fmla="*/ 996928 h 4771892"/>
              <a:gd name="connsiteX3101" fmla="*/ 2767683 w 4379653"/>
              <a:gd name="connsiteY3101" fmla="*/ 998312 h 4771892"/>
              <a:gd name="connsiteX3102" fmla="*/ 2764168 w 4379653"/>
              <a:gd name="connsiteY3102" fmla="*/ 999890 h 4771892"/>
              <a:gd name="connsiteX3103" fmla="*/ 2760161 w 4379653"/>
              <a:gd name="connsiteY3103" fmla="*/ 1001353 h 4771892"/>
              <a:gd name="connsiteX3104" fmla="*/ 2753299 w 4379653"/>
              <a:gd name="connsiteY3104" fmla="*/ 1005502 h 4771892"/>
              <a:gd name="connsiteX3105" fmla="*/ 2746845 w 4379653"/>
              <a:gd name="connsiteY3105" fmla="*/ 1009269 h 4771892"/>
              <a:gd name="connsiteX3106" fmla="*/ 2722005 w 4379653"/>
              <a:gd name="connsiteY3106" fmla="*/ 992268 h 4771892"/>
              <a:gd name="connsiteX3107" fmla="*/ 2729489 w 4379653"/>
              <a:gd name="connsiteY3107" fmla="*/ 1000222 h 4771892"/>
              <a:gd name="connsiteX3108" fmla="*/ 2733519 w 4379653"/>
              <a:gd name="connsiteY3108" fmla="*/ 1004505 h 4771892"/>
              <a:gd name="connsiteX3109" fmla="*/ 2735042 w 4379653"/>
              <a:gd name="connsiteY3109" fmla="*/ 1006533 h 4771892"/>
              <a:gd name="connsiteX3110" fmla="*/ 2736073 w 4379653"/>
              <a:gd name="connsiteY3110" fmla="*/ 1008446 h 4771892"/>
              <a:gd name="connsiteX3111" fmla="*/ 2737561 w 4379653"/>
              <a:gd name="connsiteY3111" fmla="*/ 1011660 h 4771892"/>
              <a:gd name="connsiteX3112" fmla="*/ 2739708 w 4379653"/>
              <a:gd name="connsiteY3112" fmla="*/ 1015985 h 4771892"/>
              <a:gd name="connsiteX3113" fmla="*/ 2735377 w 4379653"/>
              <a:gd name="connsiteY3113" fmla="*/ 1018330 h 4771892"/>
              <a:gd name="connsiteX3114" fmla="*/ 2730842 w 4379653"/>
              <a:gd name="connsiteY3114" fmla="*/ 1020866 h 4771892"/>
              <a:gd name="connsiteX3115" fmla="*/ 2726224 w 4379653"/>
              <a:gd name="connsiteY3115" fmla="*/ 1022905 h 4771892"/>
              <a:gd name="connsiteX3116" fmla="*/ 2721317 w 4379653"/>
              <a:gd name="connsiteY3116" fmla="*/ 1024638 h 4771892"/>
              <a:gd name="connsiteX3117" fmla="*/ 2711877 w 4379653"/>
              <a:gd name="connsiteY3117" fmla="*/ 1028908 h 4771892"/>
              <a:gd name="connsiteX3118" fmla="*/ 2701824 w 4379653"/>
              <a:gd name="connsiteY3118" fmla="*/ 1033752 h 4771892"/>
              <a:gd name="connsiteX3119" fmla="*/ 2696965 w 4379653"/>
              <a:gd name="connsiteY3119" fmla="*/ 1037171 h 4771892"/>
              <a:gd name="connsiteX3120" fmla="*/ 2692191 w 4379653"/>
              <a:gd name="connsiteY3120" fmla="*/ 1041086 h 4771892"/>
              <a:gd name="connsiteX3121" fmla="*/ 2688400 w 4379653"/>
              <a:gd name="connsiteY3121" fmla="*/ 1045231 h 4771892"/>
              <a:gd name="connsiteX3122" fmla="*/ 2684897 w 4379653"/>
              <a:gd name="connsiteY3122" fmla="*/ 1049681 h 4771892"/>
              <a:gd name="connsiteX3123" fmla="*/ 2681514 w 4379653"/>
              <a:gd name="connsiteY3123" fmla="*/ 1053441 h 4771892"/>
              <a:gd name="connsiteX3124" fmla="*/ 2677843 w 4379653"/>
              <a:gd name="connsiteY3124" fmla="*/ 1056895 h 4771892"/>
              <a:gd name="connsiteX3125" fmla="*/ 2676415 w 4379653"/>
              <a:gd name="connsiteY3125" fmla="*/ 1058238 h 4771892"/>
              <a:gd name="connsiteX3126" fmla="*/ 2674496 w 4379653"/>
              <a:gd name="connsiteY3126" fmla="*/ 1059467 h 4771892"/>
              <a:gd name="connsiteX3127" fmla="*/ 2672780 w 4379653"/>
              <a:gd name="connsiteY3127" fmla="*/ 1060505 h 4771892"/>
              <a:gd name="connsiteX3128" fmla="*/ 2671065 w 4379653"/>
              <a:gd name="connsiteY3128" fmla="*/ 1061543 h 4771892"/>
              <a:gd name="connsiteX3129" fmla="*/ 2661697 w 4379653"/>
              <a:gd name="connsiteY3129" fmla="*/ 1063437 h 4771892"/>
              <a:gd name="connsiteX3130" fmla="*/ 2652003 w 4379653"/>
              <a:gd name="connsiteY3130" fmla="*/ 1066212 h 4771892"/>
              <a:gd name="connsiteX3131" fmla="*/ 2647589 w 4379653"/>
              <a:gd name="connsiteY3131" fmla="*/ 1068060 h 4771892"/>
              <a:gd name="connsiteX3132" fmla="*/ 2642479 w 4379653"/>
              <a:gd name="connsiteY3132" fmla="*/ 1069985 h 4771892"/>
              <a:gd name="connsiteX3133" fmla="*/ 2637536 w 4379653"/>
              <a:gd name="connsiteY3133" fmla="*/ 1072904 h 4771892"/>
              <a:gd name="connsiteX3134" fmla="*/ 2632390 w 4379653"/>
              <a:gd name="connsiteY3134" fmla="*/ 1076017 h 4771892"/>
              <a:gd name="connsiteX3135" fmla="*/ 2625612 w 4379653"/>
              <a:gd name="connsiteY3135" fmla="*/ 1080665 h 4771892"/>
              <a:gd name="connsiteX3136" fmla="*/ 2619279 w 4379653"/>
              <a:gd name="connsiteY3136" fmla="*/ 1083741 h 4771892"/>
              <a:gd name="connsiteX3137" fmla="*/ 2614455 w 4379653"/>
              <a:gd name="connsiteY3137" fmla="*/ 1085972 h 4771892"/>
              <a:gd name="connsiteX3138" fmla="*/ 2610125 w 4379653"/>
              <a:gd name="connsiteY3138" fmla="*/ 1088316 h 4771892"/>
              <a:gd name="connsiteX3139" fmla="*/ 2608902 w 4379653"/>
              <a:gd name="connsiteY3139" fmla="*/ 1089467 h 4771892"/>
              <a:gd name="connsiteX3140" fmla="*/ 2607678 w 4379653"/>
              <a:gd name="connsiteY3140" fmla="*/ 1090620 h 4771892"/>
              <a:gd name="connsiteX3141" fmla="*/ 2606946 w 4379653"/>
              <a:gd name="connsiteY3141" fmla="*/ 1091885 h 4771892"/>
              <a:gd name="connsiteX3142" fmla="*/ 2606502 w 4379653"/>
              <a:gd name="connsiteY3142" fmla="*/ 1093456 h 4771892"/>
              <a:gd name="connsiteX3143" fmla="*/ 2606633 w 4379653"/>
              <a:gd name="connsiteY3143" fmla="*/ 1095639 h 4771892"/>
              <a:gd name="connsiteX3144" fmla="*/ 2607258 w 4379653"/>
              <a:gd name="connsiteY3144" fmla="*/ 1097936 h 4771892"/>
              <a:gd name="connsiteX3145" fmla="*/ 2608660 w 4379653"/>
              <a:gd name="connsiteY3145" fmla="*/ 1100653 h 4771892"/>
              <a:gd name="connsiteX3146" fmla="*/ 2609943 w 4379653"/>
              <a:gd name="connsiteY3146" fmla="*/ 1104060 h 4771892"/>
              <a:gd name="connsiteX3147" fmla="*/ 2598596 w 4379653"/>
              <a:gd name="connsiteY3147" fmla="*/ 1102626 h 4771892"/>
              <a:gd name="connsiteX3148" fmla="*/ 2589828 w 4379653"/>
              <a:gd name="connsiteY3148" fmla="*/ 1101072 h 4771892"/>
              <a:gd name="connsiteX3149" fmla="*/ 2587452 w 4379653"/>
              <a:gd name="connsiteY3149" fmla="*/ 1100999 h 4771892"/>
              <a:gd name="connsiteX3150" fmla="*/ 2585365 w 4379653"/>
              <a:gd name="connsiteY3150" fmla="*/ 1101233 h 4771892"/>
              <a:gd name="connsiteX3151" fmla="*/ 2583074 w 4379653"/>
              <a:gd name="connsiteY3151" fmla="*/ 1101658 h 4771892"/>
              <a:gd name="connsiteX3152" fmla="*/ 2581071 w 4379653"/>
              <a:gd name="connsiteY3152" fmla="*/ 1102390 h 4771892"/>
              <a:gd name="connsiteX3153" fmla="*/ 2578659 w 4379653"/>
              <a:gd name="connsiteY3153" fmla="*/ 1103505 h 4771892"/>
              <a:gd name="connsiteX3154" fmla="*/ 2575756 w 4379653"/>
              <a:gd name="connsiteY3154" fmla="*/ 1104507 h 4771892"/>
              <a:gd name="connsiteX3155" fmla="*/ 2573021 w 4379653"/>
              <a:gd name="connsiteY3155" fmla="*/ 1106503 h 4771892"/>
              <a:gd name="connsiteX3156" fmla="*/ 2569794 w 4379653"/>
              <a:gd name="connsiteY3156" fmla="*/ 1108387 h 4771892"/>
              <a:gd name="connsiteX3157" fmla="*/ 2533793 w 4379653"/>
              <a:gd name="connsiteY3157" fmla="*/ 1135919 h 4771892"/>
              <a:gd name="connsiteX3158" fmla="*/ 2538566 w 4379653"/>
              <a:gd name="connsiteY3158" fmla="*/ 1141809 h 4771892"/>
              <a:gd name="connsiteX3159" fmla="*/ 2540953 w 4379653"/>
              <a:gd name="connsiteY3159" fmla="*/ 1144754 h 4771892"/>
              <a:gd name="connsiteX3160" fmla="*/ 2542645 w 4379653"/>
              <a:gd name="connsiteY3160" fmla="*/ 1147777 h 4771892"/>
              <a:gd name="connsiteX3161" fmla="*/ 2544587 w 4379653"/>
              <a:gd name="connsiteY3161" fmla="*/ 1152293 h 4771892"/>
              <a:gd name="connsiteX3162" fmla="*/ 2540208 w 4379653"/>
              <a:gd name="connsiteY3162" fmla="*/ 1152952 h 4771892"/>
              <a:gd name="connsiteX3163" fmla="*/ 2535134 w 4379653"/>
              <a:gd name="connsiteY3163" fmla="*/ 1153689 h 4771892"/>
              <a:gd name="connsiteX3164" fmla="*/ 2529653 w 4379653"/>
              <a:gd name="connsiteY3164" fmla="*/ 1154811 h 4771892"/>
              <a:gd name="connsiteX3165" fmla="*/ 2524134 w 4379653"/>
              <a:gd name="connsiteY3165" fmla="*/ 1157119 h 4771892"/>
              <a:gd name="connsiteX3166" fmla="*/ 2518245 w 4379653"/>
              <a:gd name="connsiteY3166" fmla="*/ 1158624 h 4771892"/>
              <a:gd name="connsiteX3167" fmla="*/ 2513014 w 4379653"/>
              <a:gd name="connsiteY3167" fmla="*/ 1161238 h 4771892"/>
              <a:gd name="connsiteX3168" fmla="*/ 2508275 w 4379653"/>
              <a:gd name="connsiteY3168" fmla="*/ 1163967 h 4771892"/>
              <a:gd name="connsiteX3169" fmla="*/ 2503909 w 4379653"/>
              <a:gd name="connsiteY3169" fmla="*/ 1167499 h 4771892"/>
              <a:gd name="connsiteX3170" fmla="*/ 2501666 w 4379653"/>
              <a:gd name="connsiteY3170" fmla="*/ 1169610 h 4771892"/>
              <a:gd name="connsiteX3171" fmla="*/ 2500322 w 4379653"/>
              <a:gd name="connsiteY3171" fmla="*/ 1171452 h 4771892"/>
              <a:gd name="connsiteX3172" fmla="*/ 2499386 w 4379653"/>
              <a:gd name="connsiteY3172" fmla="*/ 1172909 h 4771892"/>
              <a:gd name="connsiteX3173" fmla="*/ 2499146 w 4379653"/>
              <a:gd name="connsiteY3173" fmla="*/ 1174288 h 4771892"/>
              <a:gd name="connsiteX3174" fmla="*/ 2499313 w 4379653"/>
              <a:gd name="connsiteY3174" fmla="*/ 1175283 h 4771892"/>
              <a:gd name="connsiteX3175" fmla="*/ 2499398 w 4379653"/>
              <a:gd name="connsiteY3175" fmla="*/ 1175781 h 4771892"/>
              <a:gd name="connsiteX3176" fmla="*/ 2499974 w 4379653"/>
              <a:gd name="connsiteY3176" fmla="*/ 1176393 h 4771892"/>
              <a:gd name="connsiteX3177" fmla="*/ 2501041 w 4379653"/>
              <a:gd name="connsiteY3177" fmla="*/ 1177119 h 4771892"/>
              <a:gd name="connsiteX3178" fmla="*/ 2501820 w 4379653"/>
              <a:gd name="connsiteY3178" fmla="*/ 1177539 h 4771892"/>
              <a:gd name="connsiteX3179" fmla="*/ 2501617 w 4379653"/>
              <a:gd name="connsiteY3179" fmla="*/ 1177731 h 4771892"/>
              <a:gd name="connsiteX3180" fmla="*/ 2499529 w 4379653"/>
              <a:gd name="connsiteY3180" fmla="*/ 1177964 h 4771892"/>
              <a:gd name="connsiteX3181" fmla="*/ 2494575 w 4379653"/>
              <a:gd name="connsiteY3181" fmla="*/ 1178012 h 4771892"/>
              <a:gd name="connsiteX3182" fmla="*/ 2492200 w 4379653"/>
              <a:gd name="connsiteY3182" fmla="*/ 1177939 h 4771892"/>
              <a:gd name="connsiteX3183" fmla="*/ 2489250 w 4379653"/>
              <a:gd name="connsiteY3183" fmla="*/ 1177256 h 4771892"/>
              <a:gd name="connsiteX3184" fmla="*/ 2487282 w 4379653"/>
              <a:gd name="connsiteY3184" fmla="*/ 1176800 h 4771892"/>
              <a:gd name="connsiteX3185" fmla="*/ 2484043 w 4379653"/>
              <a:gd name="connsiteY3185" fmla="*/ 1175810 h 4771892"/>
              <a:gd name="connsiteX3186" fmla="*/ 2479449 w 4379653"/>
              <a:gd name="connsiteY3186" fmla="*/ 1173788 h 4771892"/>
              <a:gd name="connsiteX3187" fmla="*/ 2474364 w 4379653"/>
              <a:gd name="connsiteY3187" fmla="*/ 1171653 h 4771892"/>
              <a:gd name="connsiteX3188" fmla="*/ 2472132 w 4379653"/>
              <a:gd name="connsiteY3188" fmla="*/ 1176636 h 4771892"/>
              <a:gd name="connsiteX3189" fmla="*/ 2471160 w 4379653"/>
              <a:gd name="connsiteY3189" fmla="*/ 1179281 h 4771892"/>
              <a:gd name="connsiteX3190" fmla="*/ 2473139 w 4379653"/>
              <a:gd name="connsiteY3190" fmla="*/ 1182611 h 4771892"/>
              <a:gd name="connsiteX3191" fmla="*/ 2477504 w 4379653"/>
              <a:gd name="connsiteY3191" fmla="*/ 1188884 h 4771892"/>
              <a:gd name="connsiteX3192" fmla="*/ 2474194 w 4379653"/>
              <a:gd name="connsiteY3192" fmla="*/ 1190269 h 4771892"/>
              <a:gd name="connsiteX3193" fmla="*/ 2471290 w 4379653"/>
              <a:gd name="connsiteY3193" fmla="*/ 1191271 h 4771892"/>
              <a:gd name="connsiteX3194" fmla="*/ 2468508 w 4379653"/>
              <a:gd name="connsiteY3194" fmla="*/ 1191582 h 4771892"/>
              <a:gd name="connsiteX3195" fmla="*/ 2466421 w 4379653"/>
              <a:gd name="connsiteY3195" fmla="*/ 1191816 h 4771892"/>
              <a:gd name="connsiteX3196" fmla="*/ 2464129 w 4379653"/>
              <a:gd name="connsiteY3196" fmla="*/ 1192241 h 4771892"/>
              <a:gd name="connsiteX3197" fmla="*/ 2462125 w 4379653"/>
              <a:gd name="connsiteY3197" fmla="*/ 1192973 h 4771892"/>
              <a:gd name="connsiteX3198" fmla="*/ 2459715 w 4379653"/>
              <a:gd name="connsiteY3198" fmla="*/ 1194088 h 4771892"/>
              <a:gd name="connsiteX3199" fmla="*/ 2456692 w 4379653"/>
              <a:gd name="connsiteY3199" fmla="*/ 1195779 h 4771892"/>
              <a:gd name="connsiteX3200" fmla="*/ 2452937 w 4379653"/>
              <a:gd name="connsiteY3200" fmla="*/ 1198735 h 4771892"/>
              <a:gd name="connsiteX3201" fmla="*/ 2449878 w 4379653"/>
              <a:gd name="connsiteY3201" fmla="*/ 1201614 h 4771892"/>
              <a:gd name="connsiteX3202" fmla="*/ 2447022 w 4379653"/>
              <a:gd name="connsiteY3202" fmla="*/ 1204301 h 4771892"/>
              <a:gd name="connsiteX3203" fmla="*/ 2444863 w 4379653"/>
              <a:gd name="connsiteY3203" fmla="*/ 1206910 h 4771892"/>
              <a:gd name="connsiteX3204" fmla="*/ 2442991 w 4379653"/>
              <a:gd name="connsiteY3204" fmla="*/ 1209824 h 4771892"/>
              <a:gd name="connsiteX3205" fmla="*/ 2440832 w 4379653"/>
              <a:gd name="connsiteY3205" fmla="*/ 1212433 h 4771892"/>
              <a:gd name="connsiteX3206" fmla="*/ 2438793 w 4379653"/>
              <a:gd name="connsiteY3206" fmla="*/ 1214353 h 4771892"/>
              <a:gd name="connsiteX3207" fmla="*/ 2435481 w 4379653"/>
              <a:gd name="connsiteY3207" fmla="*/ 1215738 h 4771892"/>
              <a:gd name="connsiteX3208" fmla="*/ 2433274 w 4379653"/>
              <a:gd name="connsiteY3208" fmla="*/ 1216661 h 4771892"/>
              <a:gd name="connsiteX3209" fmla="*/ 2430863 w 4379653"/>
              <a:gd name="connsiteY3209" fmla="*/ 1217776 h 4771892"/>
              <a:gd name="connsiteX3210" fmla="*/ 2427924 w 4379653"/>
              <a:gd name="connsiteY3210" fmla="*/ 1219965 h 4771892"/>
              <a:gd name="connsiteX3211" fmla="*/ 2426377 w 4379653"/>
              <a:gd name="connsiteY3211" fmla="*/ 1221998 h 4771892"/>
              <a:gd name="connsiteX3212" fmla="*/ 2425524 w 4379653"/>
              <a:gd name="connsiteY3212" fmla="*/ 1223953 h 4771892"/>
              <a:gd name="connsiteX3213" fmla="*/ 2424792 w 4379653"/>
              <a:gd name="connsiteY3213" fmla="*/ 1225218 h 4771892"/>
              <a:gd name="connsiteX3214" fmla="*/ 2424181 w 4379653"/>
              <a:gd name="connsiteY3214" fmla="*/ 1225795 h 4771892"/>
              <a:gd name="connsiteX3215" fmla="*/ 2423773 w 4379653"/>
              <a:gd name="connsiteY3215" fmla="*/ 1226178 h 4771892"/>
              <a:gd name="connsiteX3216" fmla="*/ 2422873 w 4379653"/>
              <a:gd name="connsiteY3216" fmla="*/ 1226448 h 4771892"/>
              <a:gd name="connsiteX3217" fmla="*/ 2421889 w 4379653"/>
              <a:gd name="connsiteY3217" fmla="*/ 1226220 h 4771892"/>
              <a:gd name="connsiteX3218" fmla="*/ 2417956 w 4379653"/>
              <a:gd name="connsiteY3218" fmla="*/ 1225308 h 4771892"/>
              <a:gd name="connsiteX3219" fmla="*/ 2412174 w 4379653"/>
              <a:gd name="connsiteY3219" fmla="*/ 1223250 h 4771892"/>
              <a:gd name="connsiteX3220" fmla="*/ 2410315 w 4379653"/>
              <a:gd name="connsiteY3220" fmla="*/ 1219232 h 4771892"/>
              <a:gd name="connsiteX3221" fmla="*/ 2409116 w 4379653"/>
              <a:gd name="connsiteY3221" fmla="*/ 1216322 h 4771892"/>
              <a:gd name="connsiteX3222" fmla="*/ 2409272 w 4379653"/>
              <a:gd name="connsiteY3222" fmla="*/ 1214445 h 4771892"/>
              <a:gd name="connsiteX3223" fmla="*/ 2410088 w 4379653"/>
              <a:gd name="connsiteY3223" fmla="*/ 1213678 h 4771892"/>
              <a:gd name="connsiteX3224" fmla="*/ 2410819 w 4379653"/>
              <a:gd name="connsiteY3224" fmla="*/ 1212412 h 4771892"/>
              <a:gd name="connsiteX3225" fmla="*/ 2411959 w 4379653"/>
              <a:gd name="connsiteY3225" fmla="*/ 1210763 h 4771892"/>
              <a:gd name="connsiteX3226" fmla="*/ 2411996 w 4379653"/>
              <a:gd name="connsiteY3226" fmla="*/ 1209576 h 4771892"/>
              <a:gd name="connsiteX3227" fmla="*/ 2412236 w 4379653"/>
              <a:gd name="connsiteY3227" fmla="*/ 1208196 h 4771892"/>
              <a:gd name="connsiteX3228" fmla="*/ 2412392 w 4379653"/>
              <a:gd name="connsiteY3228" fmla="*/ 1206319 h 4771892"/>
              <a:gd name="connsiteX3229" fmla="*/ 2412056 w 4379653"/>
              <a:gd name="connsiteY3229" fmla="*/ 1204327 h 4771892"/>
              <a:gd name="connsiteX3230" fmla="*/ 2405855 w 4379653"/>
              <a:gd name="connsiteY3230" fmla="*/ 1199780 h 4771892"/>
              <a:gd name="connsiteX3231" fmla="*/ 2401957 w 4379653"/>
              <a:gd name="connsiteY3231" fmla="*/ 1197681 h 4771892"/>
              <a:gd name="connsiteX3232" fmla="*/ 2399701 w 4379653"/>
              <a:gd name="connsiteY3232" fmla="*/ 1196919 h 4771892"/>
              <a:gd name="connsiteX3233" fmla="*/ 2397938 w 4379653"/>
              <a:gd name="connsiteY3233" fmla="*/ 1196271 h 4771892"/>
              <a:gd name="connsiteX3234" fmla="*/ 2395804 w 4379653"/>
              <a:gd name="connsiteY3234" fmla="*/ 1194820 h 4771892"/>
              <a:gd name="connsiteX3235" fmla="*/ 2392889 w 4379653"/>
              <a:gd name="connsiteY3235" fmla="*/ 1192948 h 4771892"/>
              <a:gd name="connsiteX3236" fmla="*/ 2387791 w 4379653"/>
              <a:gd name="connsiteY3236" fmla="*/ 1187940 h 4771892"/>
              <a:gd name="connsiteX3237" fmla="*/ 2380595 w 4379653"/>
              <a:gd name="connsiteY3237" fmla="*/ 1180292 h 4771892"/>
              <a:gd name="connsiteX3238" fmla="*/ 2379623 w 4379653"/>
              <a:gd name="connsiteY3238" fmla="*/ 1182937 h 4771892"/>
              <a:gd name="connsiteX3239" fmla="*/ 2379143 w 4379653"/>
              <a:gd name="connsiteY3239" fmla="*/ 1185696 h 4771892"/>
              <a:gd name="connsiteX3240" fmla="*/ 2378866 w 4379653"/>
              <a:gd name="connsiteY3240" fmla="*/ 1188262 h 4771892"/>
              <a:gd name="connsiteX3241" fmla="*/ 2379370 w 4379653"/>
              <a:gd name="connsiteY3241" fmla="*/ 1191249 h 4771892"/>
              <a:gd name="connsiteX3242" fmla="*/ 2380281 w 4379653"/>
              <a:gd name="connsiteY3242" fmla="*/ 1193853 h 4771892"/>
              <a:gd name="connsiteX3243" fmla="*/ 2381481 w 4379653"/>
              <a:gd name="connsiteY3243" fmla="*/ 1196762 h 4771892"/>
              <a:gd name="connsiteX3244" fmla="*/ 2382884 w 4379653"/>
              <a:gd name="connsiteY3244" fmla="*/ 1199478 h 4771892"/>
              <a:gd name="connsiteX3245" fmla="*/ 2385270 w 4379653"/>
              <a:gd name="connsiteY3245" fmla="*/ 1202424 h 4771892"/>
              <a:gd name="connsiteX3246" fmla="*/ 2387657 w 4379653"/>
              <a:gd name="connsiteY3246" fmla="*/ 1205369 h 4771892"/>
              <a:gd name="connsiteX3247" fmla="*/ 2389756 w 4379653"/>
              <a:gd name="connsiteY3247" fmla="*/ 1208008 h 4771892"/>
              <a:gd name="connsiteX3248" fmla="*/ 2392839 w 4379653"/>
              <a:gd name="connsiteY3248" fmla="*/ 1210875 h 4771892"/>
              <a:gd name="connsiteX3249" fmla="*/ 2395921 w 4379653"/>
              <a:gd name="connsiteY3249" fmla="*/ 1213742 h 4771892"/>
              <a:gd name="connsiteX3250" fmla="*/ 2402866 w 4379653"/>
              <a:gd name="connsiteY3250" fmla="*/ 1219897 h 4771892"/>
              <a:gd name="connsiteX3251" fmla="*/ 2409931 w 4379653"/>
              <a:gd name="connsiteY3251" fmla="*/ 1225361 h 4771892"/>
              <a:gd name="connsiteX3252" fmla="*/ 2399805 w 4379653"/>
              <a:gd name="connsiteY3252" fmla="*/ 1232582 h 4771892"/>
              <a:gd name="connsiteX3253" fmla="*/ 2392415 w 4379653"/>
              <a:gd name="connsiteY3253" fmla="*/ 1237804 h 4771892"/>
              <a:gd name="connsiteX3254" fmla="*/ 2390784 w 4379653"/>
              <a:gd name="connsiteY3254" fmla="*/ 1239340 h 4771892"/>
              <a:gd name="connsiteX3255" fmla="*/ 2389153 w 4379653"/>
              <a:gd name="connsiteY3255" fmla="*/ 1240875 h 4771892"/>
              <a:gd name="connsiteX3256" fmla="*/ 2388013 w 4379653"/>
              <a:gd name="connsiteY3256" fmla="*/ 1242525 h 4771892"/>
              <a:gd name="connsiteX3257" fmla="*/ 2386753 w 4379653"/>
              <a:gd name="connsiteY3257" fmla="*/ 1244863 h 4771892"/>
              <a:gd name="connsiteX3258" fmla="*/ 2384689 w 4379653"/>
              <a:gd name="connsiteY3258" fmla="*/ 1250843 h 4771892"/>
              <a:gd name="connsiteX3259" fmla="*/ 2382793 w 4379653"/>
              <a:gd name="connsiteY3259" fmla="*/ 1257818 h 4771892"/>
              <a:gd name="connsiteX3260" fmla="*/ 2376244 w 4379653"/>
              <a:gd name="connsiteY3260" fmla="*/ 1258213 h 4771892"/>
              <a:gd name="connsiteX3261" fmla="*/ 2374360 w 4379653"/>
              <a:gd name="connsiteY3261" fmla="*/ 1258255 h 4771892"/>
              <a:gd name="connsiteX3262" fmla="*/ 2372838 w 4379653"/>
              <a:gd name="connsiteY3262" fmla="*/ 1256228 h 4771892"/>
              <a:gd name="connsiteX3263" fmla="*/ 2365149 w 4379653"/>
              <a:gd name="connsiteY3263" fmla="*/ 1248466 h 4771892"/>
              <a:gd name="connsiteX3264" fmla="*/ 2359294 w 4379653"/>
              <a:gd name="connsiteY3264" fmla="*/ 1258589 h 4771892"/>
              <a:gd name="connsiteX3265" fmla="*/ 2353883 w 4379653"/>
              <a:gd name="connsiteY3265" fmla="*/ 1267142 h 4771892"/>
              <a:gd name="connsiteX3266" fmla="*/ 2348917 w 4379653"/>
              <a:gd name="connsiteY3266" fmla="*/ 1274123 h 4771892"/>
              <a:gd name="connsiteX3267" fmla="*/ 2343494 w 4379653"/>
              <a:gd name="connsiteY3267" fmla="*/ 1279801 h 4771892"/>
              <a:gd name="connsiteX3268" fmla="*/ 2339295 w 4379653"/>
              <a:gd name="connsiteY3268" fmla="*/ 1284329 h 4771892"/>
              <a:gd name="connsiteX3269" fmla="*/ 2334724 w 4379653"/>
              <a:gd name="connsiteY3269" fmla="*/ 1288053 h 4771892"/>
              <a:gd name="connsiteX3270" fmla="*/ 2330273 w 4379653"/>
              <a:gd name="connsiteY3270" fmla="*/ 1291088 h 4771892"/>
              <a:gd name="connsiteX3271" fmla="*/ 2326147 w 4379653"/>
              <a:gd name="connsiteY3271" fmla="*/ 1293241 h 4771892"/>
              <a:gd name="connsiteX3272" fmla="*/ 2317810 w 4379653"/>
              <a:gd name="connsiteY3272" fmla="*/ 1297048 h 4771892"/>
              <a:gd name="connsiteX3273" fmla="*/ 2310048 w 4379653"/>
              <a:gd name="connsiteY3273" fmla="*/ 1301468 h 4771892"/>
              <a:gd name="connsiteX3274" fmla="*/ 2306005 w 4379653"/>
              <a:gd name="connsiteY3274" fmla="*/ 1304119 h 4771892"/>
              <a:gd name="connsiteX3275" fmla="*/ 2302130 w 4379653"/>
              <a:gd name="connsiteY3275" fmla="*/ 1307765 h 4771892"/>
              <a:gd name="connsiteX3276" fmla="*/ 2298135 w 4379653"/>
              <a:gd name="connsiteY3276" fmla="*/ 1312101 h 4771892"/>
              <a:gd name="connsiteX3277" fmla="*/ 2293817 w 4379653"/>
              <a:gd name="connsiteY3277" fmla="*/ 1317318 h 4771892"/>
              <a:gd name="connsiteX3278" fmla="*/ 2291861 w 4379653"/>
              <a:gd name="connsiteY3278" fmla="*/ 1319736 h 4771892"/>
              <a:gd name="connsiteX3279" fmla="*/ 2290026 w 4379653"/>
              <a:gd name="connsiteY3279" fmla="*/ 1321462 h 4771892"/>
              <a:gd name="connsiteX3280" fmla="*/ 2288394 w 4379653"/>
              <a:gd name="connsiteY3280" fmla="*/ 1322997 h 4771892"/>
              <a:gd name="connsiteX3281" fmla="*/ 2286474 w 4379653"/>
              <a:gd name="connsiteY3281" fmla="*/ 1324226 h 4771892"/>
              <a:gd name="connsiteX3282" fmla="*/ 2283248 w 4379653"/>
              <a:gd name="connsiteY3282" fmla="*/ 1326110 h 4771892"/>
              <a:gd name="connsiteX3283" fmla="*/ 2279936 w 4379653"/>
              <a:gd name="connsiteY3283" fmla="*/ 1327495 h 4771892"/>
              <a:gd name="connsiteX3284" fmla="*/ 2276254 w 4379653"/>
              <a:gd name="connsiteY3284" fmla="*/ 1328077 h 4771892"/>
              <a:gd name="connsiteX3285" fmla="*/ 2273351 w 4379653"/>
              <a:gd name="connsiteY3285" fmla="*/ 1329077 h 4771892"/>
              <a:gd name="connsiteX3286" fmla="*/ 2272043 w 4379653"/>
              <a:gd name="connsiteY3286" fmla="*/ 1329731 h 4771892"/>
              <a:gd name="connsiteX3287" fmla="*/ 2271023 w 4379653"/>
              <a:gd name="connsiteY3287" fmla="*/ 1330690 h 4771892"/>
              <a:gd name="connsiteX3288" fmla="*/ 2269596 w 4379653"/>
              <a:gd name="connsiteY3288" fmla="*/ 1332034 h 4771892"/>
              <a:gd name="connsiteX3289" fmla="*/ 2268576 w 4379653"/>
              <a:gd name="connsiteY3289" fmla="*/ 1332994 h 4771892"/>
              <a:gd name="connsiteX3290" fmla="*/ 2265685 w 4379653"/>
              <a:gd name="connsiteY3290" fmla="*/ 1336868 h 4771892"/>
              <a:gd name="connsiteX3291" fmla="*/ 2262506 w 4379653"/>
              <a:gd name="connsiteY3291" fmla="*/ 1340436 h 4771892"/>
              <a:gd name="connsiteX3292" fmla="*/ 2258427 w 4379653"/>
              <a:gd name="connsiteY3292" fmla="*/ 1344274 h 4771892"/>
              <a:gd name="connsiteX3293" fmla="*/ 2254348 w 4379653"/>
              <a:gd name="connsiteY3293" fmla="*/ 1348112 h 4771892"/>
              <a:gd name="connsiteX3294" fmla="*/ 2244187 w 4379653"/>
              <a:gd name="connsiteY3294" fmla="*/ 1356520 h 4771892"/>
              <a:gd name="connsiteX3295" fmla="*/ 2232922 w 4379653"/>
              <a:gd name="connsiteY3295" fmla="*/ 1365389 h 4771892"/>
              <a:gd name="connsiteX3296" fmla="*/ 2221166 w 4379653"/>
              <a:gd name="connsiteY3296" fmla="*/ 1374145 h 4771892"/>
              <a:gd name="connsiteX3297" fmla="*/ 2209697 w 4379653"/>
              <a:gd name="connsiteY3297" fmla="*/ 1383206 h 4771892"/>
              <a:gd name="connsiteX3298" fmla="*/ 2198637 w 4379653"/>
              <a:gd name="connsiteY3298" fmla="*/ 1391884 h 4771892"/>
              <a:gd name="connsiteX3299" fmla="*/ 2188967 w 4379653"/>
              <a:gd name="connsiteY3299" fmla="*/ 1400406 h 4771892"/>
              <a:gd name="connsiteX3300" fmla="*/ 2181422 w 4379653"/>
              <a:gd name="connsiteY3300" fmla="*/ 1407506 h 4771892"/>
              <a:gd name="connsiteX3301" fmla="*/ 2174607 w 4379653"/>
              <a:gd name="connsiteY3301" fmla="*/ 1413342 h 4771892"/>
              <a:gd name="connsiteX3302" fmla="*/ 2167830 w 4379653"/>
              <a:gd name="connsiteY3302" fmla="*/ 1417988 h 4771892"/>
              <a:gd name="connsiteX3303" fmla="*/ 2162767 w 4379653"/>
              <a:gd name="connsiteY3303" fmla="*/ 1421599 h 4771892"/>
              <a:gd name="connsiteX3304" fmla="*/ 2154070 w 4379653"/>
              <a:gd name="connsiteY3304" fmla="*/ 1427476 h 4771892"/>
              <a:gd name="connsiteX3305" fmla="*/ 2147820 w 4379653"/>
              <a:gd name="connsiteY3305" fmla="*/ 1431050 h 4771892"/>
              <a:gd name="connsiteX3306" fmla="*/ 2145288 w 4379653"/>
              <a:gd name="connsiteY3306" fmla="*/ 1432855 h 4771892"/>
              <a:gd name="connsiteX3307" fmla="*/ 2143453 w 4379653"/>
              <a:gd name="connsiteY3307" fmla="*/ 1434582 h 4771892"/>
              <a:gd name="connsiteX3308" fmla="*/ 2141617 w 4379653"/>
              <a:gd name="connsiteY3308" fmla="*/ 1436309 h 4771892"/>
              <a:gd name="connsiteX3309" fmla="*/ 2140561 w 4379653"/>
              <a:gd name="connsiteY3309" fmla="*/ 1438456 h 4771892"/>
              <a:gd name="connsiteX3310" fmla="*/ 2139589 w 4379653"/>
              <a:gd name="connsiteY3310" fmla="*/ 1441102 h 4771892"/>
              <a:gd name="connsiteX3311" fmla="*/ 2138786 w 4379653"/>
              <a:gd name="connsiteY3311" fmla="*/ 1444742 h 4771892"/>
              <a:gd name="connsiteX3312" fmla="*/ 2138641 w 4379653"/>
              <a:gd name="connsiteY3312" fmla="*/ 1449492 h 4771892"/>
              <a:gd name="connsiteX3313" fmla="*/ 2138377 w 4379653"/>
              <a:gd name="connsiteY3313" fmla="*/ 1454931 h 4771892"/>
              <a:gd name="connsiteX3314" fmla="*/ 2130471 w 4379653"/>
              <a:gd name="connsiteY3314" fmla="*/ 1454295 h 4771892"/>
              <a:gd name="connsiteX3315" fmla="*/ 2127317 w 4379653"/>
              <a:gd name="connsiteY3315" fmla="*/ 1453803 h 4771892"/>
              <a:gd name="connsiteX3316" fmla="*/ 2124941 w 4379653"/>
              <a:gd name="connsiteY3316" fmla="*/ 1453731 h 4771892"/>
              <a:gd name="connsiteX3317" fmla="*/ 2110056 w 4379653"/>
              <a:gd name="connsiteY3317" fmla="*/ 1448128 h 4771892"/>
              <a:gd name="connsiteX3318" fmla="*/ 2110007 w 4379653"/>
              <a:gd name="connsiteY3318" fmla="*/ 1456248 h 4771892"/>
              <a:gd name="connsiteX3319" fmla="*/ 2109659 w 4379653"/>
              <a:gd name="connsiteY3319" fmla="*/ 1461190 h 4771892"/>
              <a:gd name="connsiteX3320" fmla="*/ 2108927 w 4379653"/>
              <a:gd name="connsiteY3320" fmla="*/ 1462456 h 4771892"/>
              <a:gd name="connsiteX3321" fmla="*/ 2107295 w 4379653"/>
              <a:gd name="connsiteY3321" fmla="*/ 1463991 h 4771892"/>
              <a:gd name="connsiteX3322" fmla="*/ 2105172 w 4379653"/>
              <a:gd name="connsiteY3322" fmla="*/ 1465412 h 4771892"/>
              <a:gd name="connsiteX3323" fmla="*/ 2102353 w 4379653"/>
              <a:gd name="connsiteY3323" fmla="*/ 1466911 h 4771892"/>
              <a:gd name="connsiteX3324" fmla="*/ 2096223 w 4379653"/>
              <a:gd name="connsiteY3324" fmla="*/ 1469796 h 4771892"/>
              <a:gd name="connsiteX3325" fmla="*/ 2092300 w 4379653"/>
              <a:gd name="connsiteY3325" fmla="*/ 1471756 h 4771892"/>
              <a:gd name="connsiteX3326" fmla="*/ 2091484 w 4379653"/>
              <a:gd name="connsiteY3326" fmla="*/ 1472524 h 4771892"/>
              <a:gd name="connsiteX3327" fmla="*/ 2091077 w 4379653"/>
              <a:gd name="connsiteY3327" fmla="*/ 1472908 h 4771892"/>
              <a:gd name="connsiteX3328" fmla="*/ 2090669 w 4379653"/>
              <a:gd name="connsiteY3328" fmla="*/ 1473292 h 4771892"/>
              <a:gd name="connsiteX3329" fmla="*/ 2090752 w 4379653"/>
              <a:gd name="connsiteY3329" fmla="*/ 1473790 h 4771892"/>
              <a:gd name="connsiteX3330" fmla="*/ 2091412 w 4379653"/>
              <a:gd name="connsiteY3330" fmla="*/ 1474899 h 4771892"/>
              <a:gd name="connsiteX3331" fmla="*/ 2092036 w 4379653"/>
              <a:gd name="connsiteY3331" fmla="*/ 1477197 h 4771892"/>
              <a:gd name="connsiteX3332" fmla="*/ 2092000 w 4379653"/>
              <a:gd name="connsiteY3332" fmla="*/ 1478384 h 4771892"/>
              <a:gd name="connsiteX3333" fmla="*/ 2091760 w 4379653"/>
              <a:gd name="connsiteY3333" fmla="*/ 1479764 h 4771892"/>
              <a:gd name="connsiteX3334" fmla="*/ 2090991 w 4379653"/>
              <a:gd name="connsiteY3334" fmla="*/ 1482216 h 4771892"/>
              <a:gd name="connsiteX3335" fmla="*/ 2090020 w 4379653"/>
              <a:gd name="connsiteY3335" fmla="*/ 1484861 h 4771892"/>
              <a:gd name="connsiteX3336" fmla="*/ 2088148 w 4379653"/>
              <a:gd name="connsiteY3336" fmla="*/ 1487776 h 4771892"/>
              <a:gd name="connsiteX3337" fmla="*/ 2084441 w 4379653"/>
              <a:gd name="connsiteY3337" fmla="*/ 1492418 h 4771892"/>
              <a:gd name="connsiteX3338" fmla="*/ 2078899 w 4379653"/>
              <a:gd name="connsiteY3338" fmla="*/ 1498787 h 4771892"/>
              <a:gd name="connsiteX3339" fmla="*/ 2072744 w 4379653"/>
              <a:gd name="connsiteY3339" fmla="*/ 1505732 h 4771892"/>
              <a:gd name="connsiteX3340" fmla="*/ 2066878 w 4379653"/>
              <a:gd name="connsiteY3340" fmla="*/ 1512982 h 4771892"/>
              <a:gd name="connsiteX3341" fmla="*/ 2061826 w 4379653"/>
              <a:gd name="connsiteY3341" fmla="*/ 1519465 h 4771892"/>
              <a:gd name="connsiteX3342" fmla="*/ 2057628 w 4379653"/>
              <a:gd name="connsiteY3342" fmla="*/ 1523993 h 4771892"/>
              <a:gd name="connsiteX3343" fmla="*/ 2055180 w 4379653"/>
              <a:gd name="connsiteY3343" fmla="*/ 1526296 h 4771892"/>
              <a:gd name="connsiteX3344" fmla="*/ 2052390 w 4379653"/>
              <a:gd name="connsiteY3344" fmla="*/ 1523331 h 4771892"/>
              <a:gd name="connsiteX3345" fmla="*/ 2046053 w 4379653"/>
              <a:gd name="connsiteY3345" fmla="*/ 1528511 h 4771892"/>
              <a:gd name="connsiteX3346" fmla="*/ 2049580 w 4379653"/>
              <a:gd name="connsiteY3346" fmla="*/ 1530344 h 4771892"/>
              <a:gd name="connsiteX3347" fmla="*/ 2052204 w 4379653"/>
              <a:gd name="connsiteY3347" fmla="*/ 1532361 h 4771892"/>
              <a:gd name="connsiteX3348" fmla="*/ 2054561 w 4379653"/>
              <a:gd name="connsiteY3348" fmla="*/ 1533895 h 4771892"/>
              <a:gd name="connsiteX3349" fmla="*/ 2056283 w 4379653"/>
              <a:gd name="connsiteY3349" fmla="*/ 1536097 h 4771892"/>
              <a:gd name="connsiteX3350" fmla="*/ 2058823 w 4379653"/>
              <a:gd name="connsiteY3350" fmla="*/ 1540683 h 4771892"/>
              <a:gd name="connsiteX3351" fmla="*/ 2060578 w 4379653"/>
              <a:gd name="connsiteY3351" fmla="*/ 1544759 h 4771892"/>
              <a:gd name="connsiteX3352" fmla="*/ 2061899 w 4379653"/>
              <a:gd name="connsiteY3352" fmla="*/ 1546236 h 4771892"/>
              <a:gd name="connsiteX3353" fmla="*/ 2063103 w 4379653"/>
              <a:gd name="connsiteY3353" fmla="*/ 1548409 h 4771892"/>
              <a:gd name="connsiteX3354" fmla="*/ 2065075 w 4379653"/>
              <a:gd name="connsiteY3354" fmla="*/ 1550156 h 4771892"/>
              <a:gd name="connsiteX3355" fmla="*/ 2067298 w 4379653"/>
              <a:gd name="connsiteY3355" fmla="*/ 1551449 h 4771892"/>
              <a:gd name="connsiteX3356" fmla="*/ 2069576 w 4379653"/>
              <a:gd name="connsiteY3356" fmla="*/ 1552546 h 4771892"/>
              <a:gd name="connsiteX3357" fmla="*/ 2071371 w 4379653"/>
              <a:gd name="connsiteY3357" fmla="*/ 1550857 h 4771892"/>
              <a:gd name="connsiteX3358" fmla="*/ 2082228 w 4379653"/>
              <a:gd name="connsiteY3358" fmla="*/ 1542372 h 4771892"/>
              <a:gd name="connsiteX3359" fmla="*/ 2091693 w 4379653"/>
              <a:gd name="connsiteY3359" fmla="*/ 1534043 h 4771892"/>
              <a:gd name="connsiteX3360" fmla="*/ 2101650 w 4379653"/>
              <a:gd name="connsiteY3360" fmla="*/ 1525826 h 4771892"/>
              <a:gd name="connsiteX3361" fmla="*/ 2111200 w 4379653"/>
              <a:gd name="connsiteY3361" fmla="*/ 1517994 h 4771892"/>
              <a:gd name="connsiteX3362" fmla="*/ 2121157 w 4379653"/>
              <a:gd name="connsiteY3362" fmla="*/ 1509778 h 4771892"/>
              <a:gd name="connsiteX3363" fmla="*/ 2131234 w 4379653"/>
              <a:gd name="connsiteY3363" fmla="*/ 1500874 h 4771892"/>
              <a:gd name="connsiteX3364" fmla="*/ 2141923 w 4379653"/>
              <a:gd name="connsiteY3364" fmla="*/ 1491392 h 4771892"/>
              <a:gd name="connsiteX3365" fmla="*/ 2152120 w 4379653"/>
              <a:gd name="connsiteY3365" fmla="*/ 1481796 h 4771892"/>
              <a:gd name="connsiteX3366" fmla="*/ 2162197 w 4379653"/>
              <a:gd name="connsiteY3366" fmla="*/ 1472891 h 4771892"/>
              <a:gd name="connsiteX3367" fmla="*/ 2172238 w 4379653"/>
              <a:gd name="connsiteY3367" fmla="*/ 1465173 h 4771892"/>
              <a:gd name="connsiteX3368" fmla="*/ 2182196 w 4379653"/>
              <a:gd name="connsiteY3368" fmla="*/ 1456957 h 4771892"/>
              <a:gd name="connsiteX3369" fmla="*/ 2191541 w 4379653"/>
              <a:gd name="connsiteY3369" fmla="*/ 1449317 h 4771892"/>
              <a:gd name="connsiteX3370" fmla="*/ 2201294 w 4379653"/>
              <a:gd name="connsiteY3370" fmla="*/ 1441293 h 4771892"/>
              <a:gd name="connsiteX3371" fmla="*/ 2210759 w 4379653"/>
              <a:gd name="connsiteY3371" fmla="*/ 1432963 h 4771892"/>
              <a:gd name="connsiteX3372" fmla="*/ 2220345 w 4379653"/>
              <a:gd name="connsiteY3372" fmla="*/ 1423944 h 4771892"/>
              <a:gd name="connsiteX3373" fmla="*/ 2231153 w 4379653"/>
              <a:gd name="connsiteY3373" fmla="*/ 1413773 h 4771892"/>
              <a:gd name="connsiteX3374" fmla="*/ 2243966 w 4379653"/>
              <a:gd name="connsiteY3374" fmla="*/ 1402870 h 4771892"/>
              <a:gd name="connsiteX3375" fmla="*/ 2258170 w 4379653"/>
              <a:gd name="connsiteY3375" fmla="*/ 1391812 h 4771892"/>
              <a:gd name="connsiteX3376" fmla="*/ 2272985 w 4379653"/>
              <a:gd name="connsiteY3376" fmla="*/ 1380178 h 4771892"/>
              <a:gd name="connsiteX3377" fmla="*/ 2288821 w 4379653"/>
              <a:gd name="connsiteY3377" fmla="*/ 1367584 h 4771892"/>
              <a:gd name="connsiteX3378" fmla="*/ 2305436 w 4379653"/>
              <a:gd name="connsiteY3378" fmla="*/ 1355411 h 4771892"/>
              <a:gd name="connsiteX3379" fmla="*/ 2322663 w 4379653"/>
              <a:gd name="connsiteY3379" fmla="*/ 1342661 h 4771892"/>
              <a:gd name="connsiteX3380" fmla="*/ 2340177 w 4379653"/>
              <a:gd name="connsiteY3380" fmla="*/ 1330218 h 4771892"/>
              <a:gd name="connsiteX3381" fmla="*/ 2357980 w 4379653"/>
              <a:gd name="connsiteY3381" fmla="*/ 1318080 h 4771892"/>
              <a:gd name="connsiteX3382" fmla="*/ 2375206 w 4379653"/>
              <a:gd name="connsiteY3382" fmla="*/ 1305330 h 4771892"/>
              <a:gd name="connsiteX3383" fmla="*/ 2392313 w 4379653"/>
              <a:gd name="connsiteY3383" fmla="*/ 1293271 h 4771892"/>
              <a:gd name="connsiteX3384" fmla="*/ 2408928 w 4379653"/>
              <a:gd name="connsiteY3384" fmla="*/ 1281097 h 4771892"/>
              <a:gd name="connsiteX3385" fmla="*/ 2425016 w 4379653"/>
              <a:gd name="connsiteY3385" fmla="*/ 1269997 h 4771892"/>
              <a:gd name="connsiteX3386" fmla="*/ 2439915 w 4379653"/>
              <a:gd name="connsiteY3386" fmla="*/ 1258861 h 4771892"/>
              <a:gd name="connsiteX3387" fmla="*/ 2454286 w 4379653"/>
              <a:gd name="connsiteY3387" fmla="*/ 1248798 h 4771892"/>
              <a:gd name="connsiteX3388" fmla="*/ 2467063 w 4379653"/>
              <a:gd name="connsiteY3388" fmla="*/ 1239084 h 4771892"/>
              <a:gd name="connsiteX3389" fmla="*/ 2547918 w 4379653"/>
              <a:gd name="connsiteY3389" fmla="*/ 1186072 h 4771892"/>
              <a:gd name="connsiteX3390" fmla="*/ 2569199 w 4379653"/>
              <a:gd name="connsiteY3390" fmla="*/ 1173545 h 4771892"/>
              <a:gd name="connsiteX3391" fmla="*/ 2590396 w 4379653"/>
              <a:gd name="connsiteY3391" fmla="*/ 1160520 h 4771892"/>
              <a:gd name="connsiteX3392" fmla="*/ 2611474 w 4379653"/>
              <a:gd name="connsiteY3392" fmla="*/ 1148185 h 4771892"/>
              <a:gd name="connsiteX3393" fmla="*/ 2632551 w 4379653"/>
              <a:gd name="connsiteY3393" fmla="*/ 1135850 h 4771892"/>
              <a:gd name="connsiteX3394" fmla="*/ 2653424 w 4379653"/>
              <a:gd name="connsiteY3394" fmla="*/ 1123707 h 4771892"/>
              <a:gd name="connsiteX3395" fmla="*/ 2674093 w 4379653"/>
              <a:gd name="connsiteY3395" fmla="*/ 1111755 h 4771892"/>
              <a:gd name="connsiteX3396" fmla="*/ 2695627 w 4379653"/>
              <a:gd name="connsiteY3396" fmla="*/ 1100722 h 4771892"/>
              <a:gd name="connsiteX3397" fmla="*/ 2716752 w 4379653"/>
              <a:gd name="connsiteY3397" fmla="*/ 1090072 h 4771892"/>
              <a:gd name="connsiteX3398" fmla="*/ 2727620 w 4379653"/>
              <a:gd name="connsiteY3398" fmla="*/ 1084459 h 4771892"/>
              <a:gd name="connsiteX3399" fmla="*/ 2738081 w 4379653"/>
              <a:gd name="connsiteY3399" fmla="*/ 1079231 h 4771892"/>
              <a:gd name="connsiteX3400" fmla="*/ 2748949 w 4379653"/>
              <a:gd name="connsiteY3400" fmla="*/ 1073617 h 4771892"/>
              <a:gd name="connsiteX3401" fmla="*/ 2759410 w 4379653"/>
              <a:gd name="connsiteY3401" fmla="*/ 1068389 h 4771892"/>
              <a:gd name="connsiteX3402" fmla="*/ 2769786 w 4379653"/>
              <a:gd name="connsiteY3402" fmla="*/ 1062662 h 4771892"/>
              <a:gd name="connsiteX3403" fmla="*/ 2780451 w 4379653"/>
              <a:gd name="connsiteY3403" fmla="*/ 1057240 h 4771892"/>
              <a:gd name="connsiteX3404" fmla="*/ 2791032 w 4379653"/>
              <a:gd name="connsiteY3404" fmla="*/ 1051323 h 4771892"/>
              <a:gd name="connsiteX3405" fmla="*/ 2801900 w 4379653"/>
              <a:gd name="connsiteY3405" fmla="*/ 1045710 h 4771892"/>
              <a:gd name="connsiteX3406" fmla="*/ 2806759 w 4379653"/>
              <a:gd name="connsiteY3406" fmla="*/ 1042291 h 4771892"/>
              <a:gd name="connsiteX3407" fmla="*/ 2811617 w 4379653"/>
              <a:gd name="connsiteY3407" fmla="*/ 1038873 h 4771892"/>
              <a:gd name="connsiteX3408" fmla="*/ 2817579 w 4379653"/>
              <a:gd name="connsiteY3408" fmla="*/ 1034994 h 4771892"/>
              <a:gd name="connsiteX3409" fmla="*/ 2823865 w 4379653"/>
              <a:gd name="connsiteY3409" fmla="*/ 1030232 h 4771892"/>
              <a:gd name="connsiteX3410" fmla="*/ 2829095 w 4379653"/>
              <a:gd name="connsiteY3410" fmla="*/ 1027618 h 4771892"/>
              <a:gd name="connsiteX3411" fmla="*/ 2833918 w 4379653"/>
              <a:gd name="connsiteY3411" fmla="*/ 1025386 h 4771892"/>
              <a:gd name="connsiteX3412" fmla="*/ 2838908 w 4379653"/>
              <a:gd name="connsiteY3412" fmla="*/ 1024152 h 4771892"/>
              <a:gd name="connsiteX3413" fmla="*/ 2843406 w 4379653"/>
              <a:gd name="connsiteY3413" fmla="*/ 1022802 h 4771892"/>
              <a:gd name="connsiteX3414" fmla="*/ 2847905 w 4379653"/>
              <a:gd name="connsiteY3414" fmla="*/ 1021454 h 4771892"/>
              <a:gd name="connsiteX3415" fmla="*/ 2852235 w 4379653"/>
              <a:gd name="connsiteY3415" fmla="*/ 1019109 h 4771892"/>
              <a:gd name="connsiteX3416" fmla="*/ 2853867 w 4379653"/>
              <a:gd name="connsiteY3416" fmla="*/ 1017574 h 4771892"/>
              <a:gd name="connsiteX3417" fmla="*/ 2855906 w 4379653"/>
              <a:gd name="connsiteY3417" fmla="*/ 1015654 h 4771892"/>
              <a:gd name="connsiteX3418" fmla="*/ 2857659 w 4379653"/>
              <a:gd name="connsiteY3418" fmla="*/ 1013430 h 4771892"/>
              <a:gd name="connsiteX3419" fmla="*/ 2859326 w 4379653"/>
              <a:gd name="connsiteY3419" fmla="*/ 1010707 h 4771892"/>
              <a:gd name="connsiteX3420" fmla="*/ 2865998 w 4379653"/>
              <a:gd name="connsiteY3420" fmla="*/ 990010 h 4771892"/>
              <a:gd name="connsiteX3421" fmla="*/ 2871935 w 4379653"/>
              <a:gd name="connsiteY3421" fmla="*/ 990191 h 4771892"/>
              <a:gd name="connsiteX3422" fmla="*/ 2874191 w 4379653"/>
              <a:gd name="connsiteY3422" fmla="*/ 990952 h 4771892"/>
              <a:gd name="connsiteX3423" fmla="*/ 2873783 w 4379653"/>
              <a:gd name="connsiteY3423" fmla="*/ 991336 h 4771892"/>
              <a:gd name="connsiteX3424" fmla="*/ 2874358 w 4379653"/>
              <a:gd name="connsiteY3424" fmla="*/ 991948 h 4771892"/>
              <a:gd name="connsiteX3425" fmla="*/ 2875342 w 4379653"/>
              <a:gd name="connsiteY3425" fmla="*/ 992176 h 4771892"/>
              <a:gd name="connsiteX3426" fmla="*/ 2877393 w 4379653"/>
              <a:gd name="connsiteY3426" fmla="*/ 993130 h 4771892"/>
              <a:gd name="connsiteX3427" fmla="*/ 2886089 w 4379653"/>
              <a:gd name="connsiteY3427" fmla="*/ 997059 h 4771892"/>
              <a:gd name="connsiteX3428" fmla="*/ 2884602 w 4379653"/>
              <a:gd name="connsiteY3428" fmla="*/ 993844 h 4771892"/>
              <a:gd name="connsiteX3429" fmla="*/ 2883319 w 4379653"/>
              <a:gd name="connsiteY3429" fmla="*/ 990437 h 4771892"/>
              <a:gd name="connsiteX3430" fmla="*/ 2882695 w 4379653"/>
              <a:gd name="connsiteY3430" fmla="*/ 988140 h 4771892"/>
              <a:gd name="connsiteX3431" fmla="*/ 2882360 w 4379653"/>
              <a:gd name="connsiteY3431" fmla="*/ 986148 h 4771892"/>
              <a:gd name="connsiteX3432" fmla="*/ 2883092 w 4379653"/>
              <a:gd name="connsiteY3432" fmla="*/ 984883 h 4771892"/>
              <a:gd name="connsiteX3433" fmla="*/ 2884400 w 4379653"/>
              <a:gd name="connsiteY3433" fmla="*/ 984230 h 4771892"/>
              <a:gd name="connsiteX3434" fmla="*/ 2885503 w 4379653"/>
              <a:gd name="connsiteY3434" fmla="*/ 983768 h 4771892"/>
              <a:gd name="connsiteX3435" fmla="*/ 2887878 w 4379653"/>
              <a:gd name="connsiteY3435" fmla="*/ 983841 h 4771892"/>
              <a:gd name="connsiteX3436" fmla="*/ 2892136 w 4379653"/>
              <a:gd name="connsiteY3436" fmla="*/ 983870 h 4771892"/>
              <a:gd name="connsiteX3437" fmla="*/ 2897666 w 4379653"/>
              <a:gd name="connsiteY3437" fmla="*/ 984436 h 4771892"/>
              <a:gd name="connsiteX3438" fmla="*/ 2900041 w 4379653"/>
              <a:gd name="connsiteY3438" fmla="*/ 984508 h 4771892"/>
              <a:gd name="connsiteX3439" fmla="*/ 2903400 w 4379653"/>
              <a:gd name="connsiteY3439" fmla="*/ 984808 h 4771892"/>
              <a:gd name="connsiteX3440" fmla="*/ 2905979 w 4379653"/>
              <a:gd name="connsiteY3440" fmla="*/ 984688 h 4771892"/>
              <a:gd name="connsiteX3441" fmla="*/ 2908474 w 4379653"/>
              <a:gd name="connsiteY3441" fmla="*/ 984070 h 4771892"/>
              <a:gd name="connsiteX3442" fmla="*/ 2912157 w 4379653"/>
              <a:gd name="connsiteY3442" fmla="*/ 983488 h 4771892"/>
              <a:gd name="connsiteX3443" fmla="*/ 2914568 w 4379653"/>
              <a:gd name="connsiteY3443" fmla="*/ 982374 h 4771892"/>
              <a:gd name="connsiteX3444" fmla="*/ 2915995 w 4379653"/>
              <a:gd name="connsiteY3444" fmla="*/ 981030 h 4771892"/>
              <a:gd name="connsiteX3445" fmla="*/ 2917219 w 4379653"/>
              <a:gd name="connsiteY3445" fmla="*/ 979878 h 4771892"/>
              <a:gd name="connsiteX3446" fmla="*/ 2917663 w 4379653"/>
              <a:gd name="connsiteY3446" fmla="*/ 978308 h 4771892"/>
              <a:gd name="connsiteX3447" fmla="*/ 2917903 w 4379653"/>
              <a:gd name="connsiteY3447" fmla="*/ 976927 h 4771892"/>
              <a:gd name="connsiteX3448" fmla="*/ 2917771 w 4379653"/>
              <a:gd name="connsiteY3448" fmla="*/ 974745 h 4771892"/>
              <a:gd name="connsiteX3449" fmla="*/ 2917808 w 4379653"/>
              <a:gd name="connsiteY3449" fmla="*/ 973558 h 4771892"/>
              <a:gd name="connsiteX3450" fmla="*/ 2917760 w 4379653"/>
              <a:gd name="connsiteY3450" fmla="*/ 971872 h 4771892"/>
              <a:gd name="connsiteX3451" fmla="*/ 2918204 w 4379653"/>
              <a:gd name="connsiteY3451" fmla="*/ 970301 h 4771892"/>
              <a:gd name="connsiteX3452" fmla="*/ 2918443 w 4379653"/>
              <a:gd name="connsiteY3452" fmla="*/ 968921 h 4771892"/>
              <a:gd name="connsiteX3453" fmla="*/ 2918888 w 4379653"/>
              <a:gd name="connsiteY3453" fmla="*/ 967350 h 4771892"/>
              <a:gd name="connsiteX3454" fmla="*/ 2920316 w 4379653"/>
              <a:gd name="connsiteY3454" fmla="*/ 966007 h 4771892"/>
              <a:gd name="connsiteX3455" fmla="*/ 2922726 w 4379653"/>
              <a:gd name="connsiteY3455" fmla="*/ 964891 h 4771892"/>
              <a:gd name="connsiteX3456" fmla="*/ 2925426 w 4379653"/>
              <a:gd name="connsiteY3456" fmla="*/ 964081 h 4771892"/>
              <a:gd name="connsiteX3457" fmla="*/ 2929312 w 4379653"/>
              <a:gd name="connsiteY3457" fmla="*/ 963309 h 4771892"/>
              <a:gd name="connsiteX3458" fmla="*/ 2932982 w 4379653"/>
              <a:gd name="connsiteY3458" fmla="*/ 969660 h 4771892"/>
              <a:gd name="connsiteX3459" fmla="*/ 2934386 w 4379653"/>
              <a:gd name="connsiteY3459" fmla="*/ 972377 h 4771892"/>
              <a:gd name="connsiteX3460" fmla="*/ 2933522 w 4379653"/>
              <a:gd name="connsiteY3460" fmla="*/ 971460 h 4771892"/>
              <a:gd name="connsiteX3461" fmla="*/ 2932574 w 4379653"/>
              <a:gd name="connsiteY3461" fmla="*/ 970044 h 4771892"/>
              <a:gd name="connsiteX3462" fmla="*/ 2931219 w 4379653"/>
              <a:gd name="connsiteY3462" fmla="*/ 969012 h 4771892"/>
              <a:gd name="connsiteX3463" fmla="*/ 2931555 w 4379653"/>
              <a:gd name="connsiteY3463" fmla="*/ 971004 h 4771892"/>
              <a:gd name="connsiteX3464" fmla="*/ 2932718 w 4379653"/>
              <a:gd name="connsiteY3464" fmla="*/ 975100 h 4771892"/>
              <a:gd name="connsiteX3465" fmla="*/ 2933425 w 4379653"/>
              <a:gd name="connsiteY3465" fmla="*/ 977896 h 4771892"/>
              <a:gd name="connsiteX3466" fmla="*/ 2933473 w 4379653"/>
              <a:gd name="connsiteY3466" fmla="*/ 979581 h 4771892"/>
              <a:gd name="connsiteX3467" fmla="*/ 2934133 w 4379653"/>
              <a:gd name="connsiteY3467" fmla="*/ 980690 h 4771892"/>
              <a:gd name="connsiteX3468" fmla="*/ 2935081 w 4379653"/>
              <a:gd name="connsiteY3468" fmla="*/ 982106 h 4771892"/>
              <a:gd name="connsiteX3469" fmla="*/ 2936399 w 4379653"/>
              <a:gd name="connsiteY3469" fmla="*/ 984325 h 4771892"/>
              <a:gd name="connsiteX3470" fmla="*/ 2939074 w 4379653"/>
              <a:gd name="connsiteY3470" fmla="*/ 987576 h 4771892"/>
              <a:gd name="connsiteX3471" fmla="*/ 2941437 w 4379653"/>
              <a:gd name="connsiteY3471" fmla="*/ 984775 h 4771892"/>
              <a:gd name="connsiteX3472" fmla="*/ 2943513 w 4379653"/>
              <a:gd name="connsiteY3472" fmla="*/ 981668 h 4771892"/>
              <a:gd name="connsiteX3473" fmla="*/ 2945588 w 4379653"/>
              <a:gd name="connsiteY3473" fmla="*/ 978562 h 4771892"/>
              <a:gd name="connsiteX3474" fmla="*/ 2946884 w 4379653"/>
              <a:gd name="connsiteY3474" fmla="*/ 975036 h 4771892"/>
              <a:gd name="connsiteX3475" fmla="*/ 2949356 w 4379653"/>
              <a:gd name="connsiteY3475" fmla="*/ 968672 h 4771892"/>
              <a:gd name="connsiteX3476" fmla="*/ 2951912 w 4379653"/>
              <a:gd name="connsiteY3476" fmla="*/ 962806 h 4771892"/>
              <a:gd name="connsiteX3477" fmla="*/ 2953375 w 4379653"/>
              <a:gd name="connsiteY3477" fmla="*/ 960276 h 4771892"/>
              <a:gd name="connsiteX3478" fmla="*/ 2954923 w 4379653"/>
              <a:gd name="connsiteY3478" fmla="*/ 958243 h 4771892"/>
              <a:gd name="connsiteX3479" fmla="*/ 2956639 w 4379653"/>
              <a:gd name="connsiteY3479" fmla="*/ 957205 h 4771892"/>
              <a:gd name="connsiteX3480" fmla="*/ 2959133 w 4379653"/>
              <a:gd name="connsiteY3480" fmla="*/ 956587 h 4771892"/>
              <a:gd name="connsiteX3481" fmla="*/ 2960033 w 4379653"/>
              <a:gd name="connsiteY3481" fmla="*/ 956318 h 4771892"/>
              <a:gd name="connsiteX3482" fmla="*/ 2961797 w 4379653"/>
              <a:gd name="connsiteY3482" fmla="*/ 956966 h 4771892"/>
              <a:gd name="connsiteX3483" fmla="*/ 2963476 w 4379653"/>
              <a:gd name="connsiteY3483" fmla="*/ 957116 h 4771892"/>
              <a:gd name="connsiteX3484" fmla="*/ 2964952 w 4379653"/>
              <a:gd name="connsiteY3484" fmla="*/ 957458 h 4771892"/>
              <a:gd name="connsiteX3485" fmla="*/ 2968645 w 4379653"/>
              <a:gd name="connsiteY3485" fmla="*/ 959749 h 4771892"/>
              <a:gd name="connsiteX3486" fmla="*/ 2972916 w 4379653"/>
              <a:gd name="connsiteY3486" fmla="*/ 962653 h 4771892"/>
              <a:gd name="connsiteX3487" fmla="*/ 2973384 w 4379653"/>
              <a:gd name="connsiteY3487" fmla="*/ 957021 h 4771892"/>
              <a:gd name="connsiteX3488" fmla="*/ 2974308 w 4379653"/>
              <a:gd name="connsiteY3488" fmla="*/ 952690 h 4771892"/>
              <a:gd name="connsiteX3489" fmla="*/ 2975028 w 4379653"/>
              <a:gd name="connsiteY3489" fmla="*/ 948552 h 4771892"/>
              <a:gd name="connsiteX3490" fmla="*/ 2976493 w 4379653"/>
              <a:gd name="connsiteY3490" fmla="*/ 946022 h 4771892"/>
              <a:gd name="connsiteX3491" fmla="*/ 2978244 w 4379653"/>
              <a:gd name="connsiteY3491" fmla="*/ 943797 h 4771892"/>
              <a:gd name="connsiteX3492" fmla="*/ 2980283 w 4379653"/>
              <a:gd name="connsiteY3492" fmla="*/ 941877 h 4771892"/>
              <a:gd name="connsiteX3493" fmla="*/ 2982611 w 4379653"/>
              <a:gd name="connsiteY3493" fmla="*/ 940264 h 4771892"/>
              <a:gd name="connsiteX3494" fmla="*/ 2984818 w 4379653"/>
              <a:gd name="connsiteY3494" fmla="*/ 939341 h 4771892"/>
              <a:gd name="connsiteX3495" fmla="*/ 2990707 w 4379653"/>
              <a:gd name="connsiteY3495" fmla="*/ 937836 h 4771892"/>
              <a:gd name="connsiteX3496" fmla="*/ 2996885 w 4379653"/>
              <a:gd name="connsiteY3496" fmla="*/ 936638 h 4771892"/>
              <a:gd name="connsiteX3497" fmla="*/ 3000364 w 4379653"/>
              <a:gd name="connsiteY3497" fmla="*/ 936247 h 4771892"/>
              <a:gd name="connsiteX3498" fmla="*/ 3003963 w 4379653"/>
              <a:gd name="connsiteY3498" fmla="*/ 935168 h 4771892"/>
              <a:gd name="connsiteX3499" fmla="*/ 3007850 w 4379653"/>
              <a:gd name="connsiteY3499" fmla="*/ 934395 h 4771892"/>
              <a:gd name="connsiteX3500" fmla="*/ 3011365 w 4379653"/>
              <a:gd name="connsiteY3500" fmla="*/ 932818 h 4771892"/>
              <a:gd name="connsiteX3501" fmla="*/ 3011017 w 4379653"/>
              <a:gd name="connsiteY3501" fmla="*/ 927954 h 4771892"/>
              <a:gd name="connsiteX3502" fmla="*/ 3010645 w 4379653"/>
              <a:gd name="connsiteY3502" fmla="*/ 927150 h 4771892"/>
              <a:gd name="connsiteX3503" fmla="*/ 3010357 w 4379653"/>
              <a:gd name="connsiteY3503" fmla="*/ 926845 h 4771892"/>
              <a:gd name="connsiteX3504" fmla="*/ 3010190 w 4379653"/>
              <a:gd name="connsiteY3504" fmla="*/ 925849 h 4771892"/>
              <a:gd name="connsiteX3505" fmla="*/ 3010058 w 4379653"/>
              <a:gd name="connsiteY3505" fmla="*/ 923665 h 4771892"/>
              <a:gd name="connsiteX3506" fmla="*/ 3009926 w 4379653"/>
              <a:gd name="connsiteY3506" fmla="*/ 921482 h 4771892"/>
              <a:gd name="connsiteX3507" fmla="*/ 3010370 w 4379653"/>
              <a:gd name="connsiteY3507" fmla="*/ 919911 h 4771892"/>
              <a:gd name="connsiteX3508" fmla="*/ 3011102 w 4379653"/>
              <a:gd name="connsiteY3508" fmla="*/ 918646 h 4771892"/>
              <a:gd name="connsiteX3509" fmla="*/ 3011426 w 4379653"/>
              <a:gd name="connsiteY3509" fmla="*/ 917764 h 4771892"/>
              <a:gd name="connsiteX3510" fmla="*/ 3013753 w 4379653"/>
              <a:gd name="connsiteY3510" fmla="*/ 916151 h 4771892"/>
              <a:gd name="connsiteX3511" fmla="*/ 3017185 w 4379653"/>
              <a:gd name="connsiteY3511" fmla="*/ 914076 h 4771892"/>
              <a:gd name="connsiteX3512" fmla="*/ 3020532 w 4379653"/>
              <a:gd name="connsiteY3512" fmla="*/ 911503 h 4771892"/>
              <a:gd name="connsiteX3513" fmla="*/ 3024778 w 4379653"/>
              <a:gd name="connsiteY3513" fmla="*/ 908661 h 4771892"/>
              <a:gd name="connsiteX3514" fmla="*/ 3027717 w 4379653"/>
              <a:gd name="connsiteY3514" fmla="*/ 906472 h 4771892"/>
              <a:gd name="connsiteX3515" fmla="*/ 3029025 w 4379653"/>
              <a:gd name="connsiteY3515" fmla="*/ 905818 h 4771892"/>
              <a:gd name="connsiteX3516" fmla="*/ 3030128 w 4379653"/>
              <a:gd name="connsiteY3516" fmla="*/ 905357 h 4771892"/>
              <a:gd name="connsiteX3517" fmla="*/ 3031724 w 4379653"/>
              <a:gd name="connsiteY3517" fmla="*/ 905009 h 4771892"/>
              <a:gd name="connsiteX3518" fmla="*/ 3032911 w 4379653"/>
              <a:gd name="connsiteY3518" fmla="*/ 905045 h 4771892"/>
              <a:gd name="connsiteX3519" fmla="*/ 3034099 w 4379653"/>
              <a:gd name="connsiteY3519" fmla="*/ 905081 h 4771892"/>
              <a:gd name="connsiteX3520" fmla="*/ 3035370 w 4379653"/>
              <a:gd name="connsiteY3520" fmla="*/ 905615 h 4771892"/>
              <a:gd name="connsiteX3521" fmla="*/ 3037421 w 4379653"/>
              <a:gd name="connsiteY3521" fmla="*/ 906569 h 4771892"/>
              <a:gd name="connsiteX3522" fmla="*/ 3039269 w 4379653"/>
              <a:gd name="connsiteY3522" fmla="*/ 907715 h 4771892"/>
              <a:gd name="connsiteX3523" fmla="*/ 3043910 w 4379653"/>
              <a:gd name="connsiteY3523" fmla="*/ 911421 h 4771892"/>
              <a:gd name="connsiteX3524" fmla="*/ 3049583 w 4379653"/>
              <a:gd name="connsiteY3524" fmla="*/ 917042 h 4771892"/>
              <a:gd name="connsiteX3525" fmla="*/ 3051539 w 4379653"/>
              <a:gd name="connsiteY3525" fmla="*/ 914625 h 4771892"/>
              <a:gd name="connsiteX3526" fmla="*/ 3052798 w 4379653"/>
              <a:gd name="connsiteY3526" fmla="*/ 912287 h 4771892"/>
              <a:gd name="connsiteX3527" fmla="*/ 3053650 w 4379653"/>
              <a:gd name="connsiteY3527" fmla="*/ 910331 h 4771892"/>
              <a:gd name="connsiteX3528" fmla="*/ 3054706 w 4379653"/>
              <a:gd name="connsiteY3528" fmla="*/ 908184 h 4771892"/>
              <a:gd name="connsiteX3529" fmla="*/ 3055511 w 4379653"/>
              <a:gd name="connsiteY3529" fmla="*/ 904543 h 4771892"/>
              <a:gd name="connsiteX3530" fmla="*/ 3055907 w 4379653"/>
              <a:gd name="connsiteY3530" fmla="*/ 901287 h 4771892"/>
              <a:gd name="connsiteX3531" fmla="*/ 3056795 w 4379653"/>
              <a:gd name="connsiteY3531" fmla="*/ 898144 h 4771892"/>
              <a:gd name="connsiteX3532" fmla="*/ 3058666 w 4379653"/>
              <a:gd name="connsiteY3532" fmla="*/ 895229 h 4771892"/>
              <a:gd name="connsiteX3533" fmla="*/ 3060010 w 4379653"/>
              <a:gd name="connsiteY3533" fmla="*/ 893388 h 4771892"/>
              <a:gd name="connsiteX3534" fmla="*/ 3061642 w 4379653"/>
              <a:gd name="connsiteY3534" fmla="*/ 891853 h 4771892"/>
              <a:gd name="connsiteX3535" fmla="*/ 3063765 w 4379653"/>
              <a:gd name="connsiteY3535" fmla="*/ 890431 h 4771892"/>
              <a:gd name="connsiteX3536" fmla="*/ 3066296 w 4379653"/>
              <a:gd name="connsiteY3536" fmla="*/ 888627 h 4771892"/>
              <a:gd name="connsiteX3537" fmla="*/ 3094751 w 4379653"/>
              <a:gd name="connsiteY3537" fmla="*/ 878002 h 4771892"/>
              <a:gd name="connsiteX3538" fmla="*/ 3100640 w 4379653"/>
              <a:gd name="connsiteY3538" fmla="*/ 876497 h 4771892"/>
              <a:gd name="connsiteX3539" fmla="*/ 3103340 w 4379653"/>
              <a:gd name="connsiteY3539" fmla="*/ 875687 h 4771892"/>
              <a:gd name="connsiteX3540" fmla="*/ 3105547 w 4379653"/>
              <a:gd name="connsiteY3540" fmla="*/ 874764 h 4771892"/>
              <a:gd name="connsiteX3541" fmla="*/ 3110285 w 4379653"/>
              <a:gd name="connsiteY3541" fmla="*/ 872035 h 4771892"/>
              <a:gd name="connsiteX3542" fmla="*/ 3124082 w 4379653"/>
              <a:gd name="connsiteY3542" fmla="*/ 861361 h 4771892"/>
              <a:gd name="connsiteX3543" fmla="*/ 3124777 w 4379653"/>
              <a:gd name="connsiteY3543" fmla="*/ 861283 h 4771892"/>
              <a:gd name="connsiteX3544" fmla="*/ 3125881 w 4379653"/>
              <a:gd name="connsiteY3544" fmla="*/ 860821 h 4771892"/>
              <a:gd name="connsiteX3545" fmla="*/ 3128460 w 4379653"/>
              <a:gd name="connsiteY3545" fmla="*/ 860702 h 4771892"/>
              <a:gd name="connsiteX3546" fmla="*/ 3129647 w 4379653"/>
              <a:gd name="connsiteY3546" fmla="*/ 860738 h 4771892"/>
              <a:gd name="connsiteX3547" fmla="*/ 3130511 w 4379653"/>
              <a:gd name="connsiteY3547" fmla="*/ 861656 h 4771892"/>
              <a:gd name="connsiteX3548" fmla="*/ 3130523 w 4379653"/>
              <a:gd name="connsiteY3548" fmla="*/ 861727 h 4771892"/>
              <a:gd name="connsiteX3549" fmla="*/ 3130187 w 4379653"/>
              <a:gd name="connsiteY3549" fmla="*/ 862538 h 4771892"/>
              <a:gd name="connsiteX3550" fmla="*/ 3130594 w 4379653"/>
              <a:gd name="connsiteY3550" fmla="*/ 862153 h 4771892"/>
              <a:gd name="connsiteX3551" fmla="*/ 3130523 w 4379653"/>
              <a:gd name="connsiteY3551" fmla="*/ 861727 h 4771892"/>
              <a:gd name="connsiteX3552" fmla="*/ 3131363 w 4379653"/>
              <a:gd name="connsiteY3552" fmla="*/ 859701 h 4771892"/>
              <a:gd name="connsiteX3553" fmla="*/ 3131135 w 4379653"/>
              <a:gd name="connsiteY3553" fmla="*/ 854146 h 4771892"/>
              <a:gd name="connsiteX3554" fmla="*/ 3130537 w 4379653"/>
              <a:gd name="connsiteY3554" fmla="*/ 847788 h 4771892"/>
              <a:gd name="connsiteX3555" fmla="*/ 3135550 w 4379653"/>
              <a:gd name="connsiteY3555" fmla="*/ 852300 h 4771892"/>
              <a:gd name="connsiteX3556" fmla="*/ 3139412 w 4379653"/>
              <a:gd name="connsiteY3556" fmla="*/ 855586 h 4771892"/>
              <a:gd name="connsiteX3557" fmla="*/ 3140972 w 4379653"/>
              <a:gd name="connsiteY3557" fmla="*/ 856427 h 4771892"/>
              <a:gd name="connsiteX3558" fmla="*/ 3142530 w 4379653"/>
              <a:gd name="connsiteY3558" fmla="*/ 857267 h 4771892"/>
              <a:gd name="connsiteX3559" fmla="*/ 3143598 w 4379653"/>
              <a:gd name="connsiteY3559" fmla="*/ 857993 h 4771892"/>
              <a:gd name="connsiteX3560" fmla="*/ 3144786 w 4379653"/>
              <a:gd name="connsiteY3560" fmla="*/ 858028 h 4771892"/>
              <a:gd name="connsiteX3561" fmla="*/ 3145686 w 4379653"/>
              <a:gd name="connsiteY3561" fmla="*/ 857758 h 4771892"/>
              <a:gd name="connsiteX3562" fmla="*/ 3146789 w 4379653"/>
              <a:gd name="connsiteY3562" fmla="*/ 857297 h 4771892"/>
              <a:gd name="connsiteX3563" fmla="*/ 3147892 w 4379653"/>
              <a:gd name="connsiteY3563" fmla="*/ 856834 h 4771892"/>
              <a:gd name="connsiteX3564" fmla="*/ 3149200 w 4379653"/>
              <a:gd name="connsiteY3564" fmla="*/ 856181 h 4771892"/>
              <a:gd name="connsiteX3565" fmla="*/ 3151852 w 4379653"/>
              <a:gd name="connsiteY3565" fmla="*/ 853687 h 4771892"/>
              <a:gd name="connsiteX3566" fmla="*/ 3155318 w 4379653"/>
              <a:gd name="connsiteY3566" fmla="*/ 850424 h 4771892"/>
              <a:gd name="connsiteX3567" fmla="*/ 3151528 w 4379653"/>
              <a:gd name="connsiteY3567" fmla="*/ 844762 h 4771892"/>
              <a:gd name="connsiteX3568" fmla="*/ 3149718 w 4379653"/>
              <a:gd name="connsiteY3568" fmla="*/ 842429 h 4771892"/>
              <a:gd name="connsiteX3569" fmla="*/ 3150077 w 4379653"/>
              <a:gd name="connsiteY3569" fmla="*/ 840360 h 4771892"/>
              <a:gd name="connsiteX3570" fmla="*/ 3150138 w 4379653"/>
              <a:gd name="connsiteY3570" fmla="*/ 835112 h 4771892"/>
              <a:gd name="connsiteX3571" fmla="*/ 3174752 w 4379653"/>
              <a:gd name="connsiteY3571" fmla="*/ 836752 h 4771892"/>
              <a:gd name="connsiteX3572" fmla="*/ 3182908 w 4379653"/>
              <a:gd name="connsiteY3572" fmla="*/ 838881 h 4771892"/>
              <a:gd name="connsiteX3573" fmla="*/ 3187215 w 4379653"/>
              <a:gd name="connsiteY3573" fmla="*/ 840597 h 4771892"/>
              <a:gd name="connsiteX3574" fmla="*/ 3188691 w 4379653"/>
              <a:gd name="connsiteY3574" fmla="*/ 840939 h 4771892"/>
              <a:gd name="connsiteX3575" fmla="*/ 3190982 w 4379653"/>
              <a:gd name="connsiteY3575" fmla="*/ 840514 h 4771892"/>
              <a:gd name="connsiteX3576" fmla="*/ 3193393 w 4379653"/>
              <a:gd name="connsiteY3576" fmla="*/ 839398 h 4771892"/>
              <a:gd name="connsiteX3577" fmla="*/ 3196824 w 4379653"/>
              <a:gd name="connsiteY3577" fmla="*/ 837324 h 4771892"/>
              <a:gd name="connsiteX3578" fmla="*/ 3203278 w 4379653"/>
              <a:gd name="connsiteY3578" fmla="*/ 833558 h 4771892"/>
              <a:gd name="connsiteX3579" fmla="*/ 3208052 w 4379653"/>
              <a:gd name="connsiteY3579" fmla="*/ 829642 h 4771892"/>
              <a:gd name="connsiteX3580" fmla="*/ 3210380 w 4379653"/>
              <a:gd name="connsiteY3580" fmla="*/ 828028 h 4771892"/>
              <a:gd name="connsiteX3581" fmla="*/ 3213199 w 4379653"/>
              <a:gd name="connsiteY3581" fmla="*/ 826530 h 4771892"/>
              <a:gd name="connsiteX3582" fmla="*/ 3216018 w 4379653"/>
              <a:gd name="connsiteY3582" fmla="*/ 825030 h 4771892"/>
              <a:gd name="connsiteX3583" fmla="*/ 3218837 w 4379653"/>
              <a:gd name="connsiteY3583" fmla="*/ 823531 h 4771892"/>
              <a:gd name="connsiteX3584" fmla="*/ 3224234 w 4379653"/>
              <a:gd name="connsiteY3584" fmla="*/ 821912 h 4771892"/>
              <a:gd name="connsiteX3585" fmla="*/ 3229105 w 4379653"/>
              <a:gd name="connsiteY3585" fmla="*/ 821367 h 4771892"/>
              <a:gd name="connsiteX3586" fmla="*/ 3233448 w 4379653"/>
              <a:gd name="connsiteY3586" fmla="*/ 821895 h 4771892"/>
              <a:gd name="connsiteX3587" fmla="*/ 3236722 w 4379653"/>
              <a:gd name="connsiteY3587" fmla="*/ 821697 h 4771892"/>
              <a:gd name="connsiteX3588" fmla="*/ 3239793 w 4379653"/>
              <a:gd name="connsiteY3588" fmla="*/ 821692 h 4771892"/>
              <a:gd name="connsiteX3589" fmla="*/ 3242576 w 4379653"/>
              <a:gd name="connsiteY3589" fmla="*/ 821380 h 4771892"/>
              <a:gd name="connsiteX3590" fmla="*/ 3244087 w 4379653"/>
              <a:gd name="connsiteY3590" fmla="*/ 820534 h 4771892"/>
              <a:gd name="connsiteX3591" fmla="*/ 3245396 w 4379653"/>
              <a:gd name="connsiteY3591" fmla="*/ 819881 h 4771892"/>
              <a:gd name="connsiteX3592" fmla="*/ 3246823 w 4379653"/>
              <a:gd name="connsiteY3592" fmla="*/ 818537 h 4771892"/>
              <a:gd name="connsiteX3593" fmla="*/ 3247963 w 4379653"/>
              <a:gd name="connsiteY3593" fmla="*/ 816889 h 4771892"/>
              <a:gd name="connsiteX3594" fmla="*/ 3250650 w 4379653"/>
              <a:gd name="connsiteY3594" fmla="*/ 813206 h 4771892"/>
              <a:gd name="connsiteX3595" fmla="*/ 3253301 w 4379653"/>
              <a:gd name="connsiteY3595" fmla="*/ 810711 h 4771892"/>
              <a:gd name="connsiteX3596" fmla="*/ 3255425 w 4379653"/>
              <a:gd name="connsiteY3596" fmla="*/ 809291 h 4771892"/>
              <a:gd name="connsiteX3597" fmla="*/ 3257836 w 4379653"/>
              <a:gd name="connsiteY3597" fmla="*/ 808174 h 4771892"/>
              <a:gd name="connsiteX3598" fmla="*/ 3264098 w 4379653"/>
              <a:gd name="connsiteY3598" fmla="*/ 807474 h 4771892"/>
              <a:gd name="connsiteX3599" fmla="*/ 3273549 w 4379653"/>
              <a:gd name="connsiteY3599" fmla="*/ 806077 h 4771892"/>
              <a:gd name="connsiteX3600" fmla="*/ 3277725 w 4379653"/>
              <a:gd name="connsiteY3600" fmla="*/ 805609 h 4771892"/>
              <a:gd name="connsiteX3601" fmla="*/ 3280219 w 4379653"/>
              <a:gd name="connsiteY3601" fmla="*/ 804992 h 4771892"/>
              <a:gd name="connsiteX3602" fmla="*/ 3282511 w 4379653"/>
              <a:gd name="connsiteY3602" fmla="*/ 804566 h 4771892"/>
              <a:gd name="connsiteX3603" fmla="*/ 3283819 w 4379653"/>
              <a:gd name="connsiteY3603" fmla="*/ 803913 h 4771892"/>
              <a:gd name="connsiteX3604" fmla="*/ 3286098 w 4379653"/>
              <a:gd name="connsiteY3604" fmla="*/ 800614 h 4771892"/>
              <a:gd name="connsiteX3605" fmla="*/ 3288977 w 4379653"/>
              <a:gd name="connsiteY3605" fmla="*/ 793867 h 4771892"/>
              <a:gd name="connsiteX3606" fmla="*/ 3301694 w 4379653"/>
              <a:gd name="connsiteY3606" fmla="*/ 779594 h 4771892"/>
              <a:gd name="connsiteX3607" fmla="*/ 3303841 w 4379653"/>
              <a:gd name="connsiteY3607" fmla="*/ 783918 h 4771892"/>
              <a:gd name="connsiteX3608" fmla="*/ 3305328 w 4379653"/>
              <a:gd name="connsiteY3608" fmla="*/ 787133 h 4771892"/>
              <a:gd name="connsiteX3609" fmla="*/ 3306407 w 4379653"/>
              <a:gd name="connsiteY3609" fmla="*/ 790732 h 4771892"/>
              <a:gd name="connsiteX3610" fmla="*/ 3307114 w 4379653"/>
              <a:gd name="connsiteY3610" fmla="*/ 793528 h 4771892"/>
              <a:gd name="connsiteX3611" fmla="*/ 3306922 w 4379653"/>
              <a:gd name="connsiteY3611" fmla="*/ 796593 h 4771892"/>
              <a:gd name="connsiteX3612" fmla="*/ 3306646 w 4379653"/>
              <a:gd name="connsiteY3612" fmla="*/ 799159 h 4771892"/>
              <a:gd name="connsiteX3613" fmla="*/ 3305387 w 4379653"/>
              <a:gd name="connsiteY3613" fmla="*/ 801498 h 4771892"/>
              <a:gd name="connsiteX3614" fmla="*/ 3303923 w 4379653"/>
              <a:gd name="connsiteY3614" fmla="*/ 804029 h 4771892"/>
              <a:gd name="connsiteX3615" fmla="*/ 3300624 w 4379653"/>
              <a:gd name="connsiteY3615" fmla="*/ 808287 h 4771892"/>
              <a:gd name="connsiteX3616" fmla="*/ 3295729 w 4379653"/>
              <a:gd name="connsiteY3616" fmla="*/ 812893 h 4771892"/>
              <a:gd name="connsiteX3617" fmla="*/ 3290054 w 4379653"/>
              <a:gd name="connsiteY3617" fmla="*/ 817078 h 4771892"/>
              <a:gd name="connsiteX3618" fmla="*/ 3284548 w 4379653"/>
              <a:gd name="connsiteY3618" fmla="*/ 822260 h 4771892"/>
              <a:gd name="connsiteX3619" fmla="*/ 3301759 w 4379653"/>
              <a:gd name="connsiteY3619" fmla="*/ 845863 h 4771892"/>
              <a:gd name="connsiteX3620" fmla="*/ 3306569 w 4379653"/>
              <a:gd name="connsiteY3620" fmla="*/ 840759 h 4771892"/>
              <a:gd name="connsiteX3621" fmla="*/ 3307626 w 4379653"/>
              <a:gd name="connsiteY3621" fmla="*/ 838612 h 4771892"/>
              <a:gd name="connsiteX3622" fmla="*/ 3307038 w 4379653"/>
              <a:gd name="connsiteY3622" fmla="*/ 835127 h 4771892"/>
              <a:gd name="connsiteX3623" fmla="*/ 3306762 w 4379653"/>
              <a:gd name="connsiteY3623" fmla="*/ 827888 h 4771892"/>
              <a:gd name="connsiteX3624" fmla="*/ 3313347 w 4379653"/>
              <a:gd name="connsiteY3624" fmla="*/ 836111 h 4771892"/>
              <a:gd name="connsiteX3625" fmla="*/ 3316477 w 4379653"/>
              <a:gd name="connsiteY3625" fmla="*/ 840664 h 4771892"/>
              <a:gd name="connsiteX3626" fmla="*/ 3318084 w 4379653"/>
              <a:gd name="connsiteY3626" fmla="*/ 843190 h 4771892"/>
              <a:gd name="connsiteX3627" fmla="*/ 3320184 w 4379653"/>
              <a:gd name="connsiteY3627" fmla="*/ 845828 h 4771892"/>
              <a:gd name="connsiteX3628" fmla="*/ 3322942 w 4379653"/>
              <a:gd name="connsiteY3628" fmla="*/ 849577 h 4771892"/>
              <a:gd name="connsiteX3629" fmla="*/ 3327836 w 4379653"/>
              <a:gd name="connsiteY3629" fmla="*/ 854778 h 4771892"/>
              <a:gd name="connsiteX3630" fmla="*/ 3327536 w 4379653"/>
              <a:gd name="connsiteY3630" fmla="*/ 851599 h 4771892"/>
              <a:gd name="connsiteX3631" fmla="*/ 3327404 w 4379653"/>
              <a:gd name="connsiteY3631" fmla="*/ 849415 h 4771892"/>
              <a:gd name="connsiteX3632" fmla="*/ 3325391 w 4379653"/>
              <a:gd name="connsiteY3632" fmla="*/ 837468 h 4771892"/>
              <a:gd name="connsiteX3633" fmla="*/ 3324934 w 4379653"/>
              <a:gd name="connsiteY3633" fmla="*/ 836167 h 4771892"/>
              <a:gd name="connsiteX3634" fmla="*/ 3324972 w 4379653"/>
              <a:gd name="connsiteY3634" fmla="*/ 834979 h 4771892"/>
              <a:gd name="connsiteX3635" fmla="*/ 3323892 w 4379653"/>
              <a:gd name="connsiteY3635" fmla="*/ 831381 h 4771892"/>
              <a:gd name="connsiteX3636" fmla="*/ 3323796 w 4379653"/>
              <a:gd name="connsiteY3636" fmla="*/ 828010 h 4771892"/>
              <a:gd name="connsiteX3637" fmla="*/ 3323665 w 4379653"/>
              <a:gd name="connsiteY3637" fmla="*/ 825826 h 4771892"/>
              <a:gd name="connsiteX3638" fmla="*/ 3324516 w 4379653"/>
              <a:gd name="connsiteY3638" fmla="*/ 823872 h 4771892"/>
              <a:gd name="connsiteX3639" fmla="*/ 3325896 w 4379653"/>
              <a:gd name="connsiteY3639" fmla="*/ 820843 h 4771892"/>
              <a:gd name="connsiteX3640" fmla="*/ 3326497 w 4379653"/>
              <a:gd name="connsiteY3640" fmla="*/ 817394 h 4771892"/>
              <a:gd name="connsiteX3641" fmla="*/ 3327144 w 4379653"/>
              <a:gd name="connsiteY3641" fmla="*/ 815630 h 4771892"/>
              <a:gd name="connsiteX3642" fmla="*/ 3327097 w 4379653"/>
              <a:gd name="connsiteY3642" fmla="*/ 813945 h 4771892"/>
              <a:gd name="connsiteX3643" fmla="*/ 3326593 w 4379653"/>
              <a:gd name="connsiteY3643" fmla="*/ 810959 h 4771892"/>
              <a:gd name="connsiteX3644" fmla="*/ 3325681 w 4379653"/>
              <a:gd name="connsiteY3644" fmla="*/ 808355 h 4771892"/>
              <a:gd name="connsiteX3645" fmla="*/ 3323619 w 4379653"/>
              <a:gd name="connsiteY3645" fmla="*/ 804529 h 4771892"/>
              <a:gd name="connsiteX3646" fmla="*/ 3321388 w 4379653"/>
              <a:gd name="connsiteY3646" fmla="*/ 799706 h 4771892"/>
              <a:gd name="connsiteX3647" fmla="*/ 3318174 w 4379653"/>
              <a:gd name="connsiteY3647" fmla="*/ 794656 h 4771892"/>
              <a:gd name="connsiteX3648" fmla="*/ 3313521 w 4379653"/>
              <a:gd name="connsiteY3648" fmla="*/ 788076 h 4771892"/>
              <a:gd name="connsiteX3649" fmla="*/ 3321833 w 4379653"/>
              <a:gd name="connsiteY3649" fmla="*/ 788329 h 4771892"/>
              <a:gd name="connsiteX3650" fmla="*/ 3326788 w 4379653"/>
              <a:gd name="connsiteY3650" fmla="*/ 788281 h 4771892"/>
              <a:gd name="connsiteX3651" fmla="*/ 3328587 w 4379653"/>
              <a:gd name="connsiteY3651" fmla="*/ 787742 h 4771892"/>
              <a:gd name="connsiteX3652" fmla="*/ 3329979 w 4379653"/>
              <a:gd name="connsiteY3652" fmla="*/ 787586 h 4771892"/>
              <a:gd name="connsiteX3653" fmla="*/ 3330590 w 4379653"/>
              <a:gd name="connsiteY3653" fmla="*/ 787010 h 4771892"/>
              <a:gd name="connsiteX3654" fmla="*/ 3330626 w 4379653"/>
              <a:gd name="connsiteY3654" fmla="*/ 785822 h 4771892"/>
              <a:gd name="connsiteX3655" fmla="*/ 3330028 w 4379653"/>
              <a:gd name="connsiteY3655" fmla="*/ 779465 h 4771892"/>
              <a:gd name="connsiteX3656" fmla="*/ 3329321 w 4379653"/>
              <a:gd name="connsiteY3656" fmla="*/ 766863 h 4771892"/>
              <a:gd name="connsiteX3657" fmla="*/ 3345728 w 4379653"/>
              <a:gd name="connsiteY3657" fmla="*/ 784301 h 4771892"/>
              <a:gd name="connsiteX3658" fmla="*/ 3351235 w 4379653"/>
              <a:gd name="connsiteY3658" fmla="*/ 779119 h 4771892"/>
              <a:gd name="connsiteX3659" fmla="*/ 3355518 w 4379653"/>
              <a:gd name="connsiteY3659" fmla="*/ 775089 h 4771892"/>
              <a:gd name="connsiteX3660" fmla="*/ 3358780 w 4379653"/>
              <a:gd name="connsiteY3660" fmla="*/ 772019 h 4771892"/>
              <a:gd name="connsiteX3661" fmla="*/ 3362296 w 4379653"/>
              <a:gd name="connsiteY3661" fmla="*/ 770442 h 4771892"/>
              <a:gd name="connsiteX3662" fmla="*/ 3364179 w 4379653"/>
              <a:gd name="connsiteY3662" fmla="*/ 770400 h 4771892"/>
              <a:gd name="connsiteX3663" fmla="*/ 3365775 w 4379653"/>
              <a:gd name="connsiteY3663" fmla="*/ 770052 h 4771892"/>
              <a:gd name="connsiteX3664" fmla="*/ 3367946 w 4379653"/>
              <a:gd name="connsiteY3664" fmla="*/ 770316 h 4771892"/>
              <a:gd name="connsiteX3665" fmla="*/ 3370201 w 4379653"/>
              <a:gd name="connsiteY3665" fmla="*/ 771078 h 4771892"/>
              <a:gd name="connsiteX3666" fmla="*/ 3375203 w 4379653"/>
              <a:gd name="connsiteY3666" fmla="*/ 772716 h 4771892"/>
              <a:gd name="connsiteX3667" fmla="*/ 3382712 w 4379653"/>
              <a:gd name="connsiteY3667" fmla="*/ 776609 h 4771892"/>
              <a:gd name="connsiteX3668" fmla="*/ 3377409 w 4379653"/>
              <a:gd name="connsiteY3668" fmla="*/ 781599 h 4771892"/>
              <a:gd name="connsiteX3669" fmla="*/ 3374553 w 4379653"/>
              <a:gd name="connsiteY3669" fmla="*/ 784285 h 4771892"/>
              <a:gd name="connsiteX3670" fmla="*/ 3373618 w 4379653"/>
              <a:gd name="connsiteY3670" fmla="*/ 785743 h 4771892"/>
              <a:gd name="connsiteX3671" fmla="*/ 3373173 w 4379653"/>
              <a:gd name="connsiteY3671" fmla="*/ 787314 h 4771892"/>
              <a:gd name="connsiteX3672" fmla="*/ 3372693 w 4379653"/>
              <a:gd name="connsiteY3672" fmla="*/ 790073 h 4771892"/>
              <a:gd name="connsiteX3673" fmla="*/ 3371889 w 4379653"/>
              <a:gd name="connsiteY3673" fmla="*/ 793714 h 4771892"/>
              <a:gd name="connsiteX3674" fmla="*/ 3392939 w 4379653"/>
              <a:gd name="connsiteY3674" fmla="*/ 814857 h 4771892"/>
              <a:gd name="connsiteX3675" fmla="*/ 3391262 w 4379653"/>
              <a:gd name="connsiteY3675" fmla="*/ 795095 h 4771892"/>
              <a:gd name="connsiteX3676" fmla="*/ 3396396 w 4379653"/>
              <a:gd name="connsiteY3676" fmla="*/ 798916 h 4771892"/>
              <a:gd name="connsiteX3677" fmla="*/ 3401157 w 4379653"/>
              <a:gd name="connsiteY3677" fmla="*/ 801933 h 4771892"/>
              <a:gd name="connsiteX3678" fmla="*/ 3405631 w 4379653"/>
              <a:gd name="connsiteY3678" fmla="*/ 804644 h 4771892"/>
              <a:gd name="connsiteX3679" fmla="*/ 3409734 w 4379653"/>
              <a:gd name="connsiteY3679" fmla="*/ 806552 h 4771892"/>
              <a:gd name="connsiteX3680" fmla="*/ 3412972 w 4379653"/>
              <a:gd name="connsiteY3680" fmla="*/ 807542 h 4771892"/>
              <a:gd name="connsiteX3681" fmla="*/ 3416618 w 4379653"/>
              <a:gd name="connsiteY3681" fmla="*/ 808148 h 4771892"/>
              <a:gd name="connsiteX3682" fmla="*/ 3419485 w 4379653"/>
              <a:gd name="connsiteY3682" fmla="*/ 808335 h 4771892"/>
              <a:gd name="connsiteX3683" fmla="*/ 3422761 w 4379653"/>
              <a:gd name="connsiteY3683" fmla="*/ 808137 h 4771892"/>
              <a:gd name="connsiteX3684" fmla="*/ 3425663 w 4379653"/>
              <a:gd name="connsiteY3684" fmla="*/ 807136 h 4771892"/>
              <a:gd name="connsiteX3685" fmla="*/ 3428194 w 4379653"/>
              <a:gd name="connsiteY3685" fmla="*/ 805330 h 4771892"/>
              <a:gd name="connsiteX3686" fmla="*/ 3430521 w 4379653"/>
              <a:gd name="connsiteY3686" fmla="*/ 803718 h 4771892"/>
              <a:gd name="connsiteX3687" fmla="*/ 3432969 w 4379653"/>
              <a:gd name="connsiteY3687" fmla="*/ 801415 h 4771892"/>
              <a:gd name="connsiteX3688" fmla="*/ 3435044 w 4379653"/>
              <a:gd name="connsiteY3688" fmla="*/ 798308 h 4771892"/>
              <a:gd name="connsiteX3689" fmla="*/ 3437612 w 4379653"/>
              <a:gd name="connsiteY3689" fmla="*/ 795315 h 4771892"/>
              <a:gd name="connsiteX3690" fmla="*/ 3439807 w 4379653"/>
              <a:gd name="connsiteY3690" fmla="*/ 791519 h 4771892"/>
              <a:gd name="connsiteX3691" fmla="*/ 3441716 w 4379653"/>
              <a:gd name="connsiteY3691" fmla="*/ 787417 h 4771892"/>
              <a:gd name="connsiteX3692" fmla="*/ 3445913 w 4379653"/>
              <a:gd name="connsiteY3692" fmla="*/ 792696 h 4771892"/>
              <a:gd name="connsiteX3693" fmla="*/ 3447688 w 4379653"/>
              <a:gd name="connsiteY3693" fmla="*/ 796216 h 4771892"/>
              <a:gd name="connsiteX3694" fmla="*/ 3449090 w 4379653"/>
              <a:gd name="connsiteY3694" fmla="*/ 798933 h 4771892"/>
              <a:gd name="connsiteX3695" fmla="*/ 3449835 w 4379653"/>
              <a:gd name="connsiteY3695" fmla="*/ 800541 h 4771892"/>
              <a:gd name="connsiteX3696" fmla="*/ 3450123 w 4379653"/>
              <a:gd name="connsiteY3696" fmla="*/ 800847 h 4771892"/>
              <a:gd name="connsiteX3697" fmla="*/ 3450615 w 4379653"/>
              <a:gd name="connsiteY3697" fmla="*/ 800961 h 4771892"/>
              <a:gd name="connsiteX3698" fmla="*/ 3451394 w 4379653"/>
              <a:gd name="connsiteY3698" fmla="*/ 801381 h 4771892"/>
              <a:gd name="connsiteX3699" fmla="*/ 3451886 w 4379653"/>
              <a:gd name="connsiteY3699" fmla="*/ 801495 h 4771892"/>
              <a:gd name="connsiteX3700" fmla="*/ 3454094 w 4379653"/>
              <a:gd name="connsiteY3700" fmla="*/ 800571 h 4771892"/>
              <a:gd name="connsiteX3701" fmla="*/ 3457200 w 4379653"/>
              <a:gd name="connsiteY3701" fmla="*/ 799377 h 4771892"/>
              <a:gd name="connsiteX3702" fmla="*/ 3449584 w 4379653"/>
              <a:gd name="connsiteY3702" fmla="*/ 789241 h 4771892"/>
              <a:gd name="connsiteX3703" fmla="*/ 3444475 w 4379653"/>
              <a:gd name="connsiteY3703" fmla="*/ 781360 h 4771892"/>
              <a:gd name="connsiteX3704" fmla="*/ 3441800 w 4379653"/>
              <a:gd name="connsiteY3704" fmla="*/ 778109 h 4771892"/>
              <a:gd name="connsiteX3705" fmla="*/ 3438142 w 4379653"/>
              <a:gd name="connsiteY3705" fmla="*/ 774629 h 4771892"/>
              <a:gd name="connsiteX3706" fmla="*/ 3433584 w 4379653"/>
              <a:gd name="connsiteY3706" fmla="*/ 771420 h 4771892"/>
              <a:gd name="connsiteX3707" fmla="*/ 3427551 w 4379653"/>
              <a:gd name="connsiteY3707" fmla="*/ 767869 h 4771892"/>
              <a:gd name="connsiteX3708" fmla="*/ 3436933 w 4379653"/>
              <a:gd name="connsiteY3708" fmla="*/ 759042 h 4771892"/>
              <a:gd name="connsiteX3709" fmla="*/ 3429099 w 4379653"/>
              <a:gd name="connsiteY3709" fmla="*/ 756030 h 4771892"/>
              <a:gd name="connsiteX3710" fmla="*/ 3425166 w 4379653"/>
              <a:gd name="connsiteY3710" fmla="*/ 755118 h 4771892"/>
              <a:gd name="connsiteX3711" fmla="*/ 3423199 w 4379653"/>
              <a:gd name="connsiteY3711" fmla="*/ 754662 h 4771892"/>
              <a:gd name="connsiteX3712" fmla="*/ 3420859 w 4379653"/>
              <a:gd name="connsiteY3712" fmla="*/ 753402 h 4771892"/>
              <a:gd name="connsiteX3713" fmla="*/ 3417657 w 4379653"/>
              <a:gd name="connsiteY3713" fmla="*/ 751224 h 4771892"/>
              <a:gd name="connsiteX3714" fmla="*/ 3413303 w 4379653"/>
              <a:gd name="connsiteY3714" fmla="*/ 747823 h 4771892"/>
              <a:gd name="connsiteX3715" fmla="*/ 3419277 w 4379653"/>
              <a:gd name="connsiteY3715" fmla="*/ 746816 h 4771892"/>
              <a:gd name="connsiteX3716" fmla="*/ 3423691 w 4379653"/>
              <a:gd name="connsiteY3716" fmla="*/ 744969 h 4771892"/>
              <a:gd name="connsiteX3717" fmla="*/ 3428022 w 4379653"/>
              <a:gd name="connsiteY3717" fmla="*/ 742625 h 4771892"/>
              <a:gd name="connsiteX3718" fmla="*/ 3433995 w 4379653"/>
              <a:gd name="connsiteY3718" fmla="*/ 741618 h 4771892"/>
              <a:gd name="connsiteX3719" fmla="*/ 3438158 w 4379653"/>
              <a:gd name="connsiteY3719" fmla="*/ 748084 h 4771892"/>
              <a:gd name="connsiteX3720" fmla="*/ 3440676 w 4379653"/>
              <a:gd name="connsiteY3720" fmla="*/ 753212 h 4771892"/>
              <a:gd name="connsiteX3721" fmla="*/ 3442246 w 4379653"/>
              <a:gd name="connsiteY3721" fmla="*/ 756925 h 4771892"/>
              <a:gd name="connsiteX3722" fmla="*/ 3443446 w 4379653"/>
              <a:gd name="connsiteY3722" fmla="*/ 759834 h 4771892"/>
              <a:gd name="connsiteX3723" fmla="*/ 3444237 w 4379653"/>
              <a:gd name="connsiteY3723" fmla="*/ 763127 h 4771892"/>
              <a:gd name="connsiteX3724" fmla="*/ 3445928 w 4379653"/>
              <a:gd name="connsiteY3724" fmla="*/ 766150 h 4771892"/>
              <a:gd name="connsiteX3725" fmla="*/ 3449058 w 4379653"/>
              <a:gd name="connsiteY3725" fmla="*/ 770702 h 4771892"/>
              <a:gd name="connsiteX3726" fmla="*/ 3453340 w 4379653"/>
              <a:gd name="connsiteY3726" fmla="*/ 776478 h 4771892"/>
              <a:gd name="connsiteX3727" fmla="*/ 3456819 w 4379653"/>
              <a:gd name="connsiteY3727" fmla="*/ 776089 h 4771892"/>
              <a:gd name="connsiteX3728" fmla="*/ 3458822 w 4379653"/>
              <a:gd name="connsiteY3728" fmla="*/ 775358 h 4771892"/>
              <a:gd name="connsiteX3729" fmla="*/ 3459518 w 4379653"/>
              <a:gd name="connsiteY3729" fmla="*/ 775279 h 4771892"/>
              <a:gd name="connsiteX3730" fmla="*/ 3459926 w 4379653"/>
              <a:gd name="connsiteY3730" fmla="*/ 774896 h 4771892"/>
              <a:gd name="connsiteX3731" fmla="*/ 3459962 w 4379653"/>
              <a:gd name="connsiteY3731" fmla="*/ 773708 h 4771892"/>
              <a:gd name="connsiteX3732" fmla="*/ 3461102 w 4379653"/>
              <a:gd name="connsiteY3732" fmla="*/ 772059 h 4771892"/>
              <a:gd name="connsiteX3733" fmla="*/ 3462566 w 4379653"/>
              <a:gd name="connsiteY3733" fmla="*/ 769527 h 4771892"/>
              <a:gd name="connsiteX3734" fmla="*/ 3465169 w 4379653"/>
              <a:gd name="connsiteY3734" fmla="*/ 765347 h 4771892"/>
              <a:gd name="connsiteX3735" fmla="*/ 3474956 w 4379653"/>
              <a:gd name="connsiteY3735" fmla="*/ 775749 h 4771892"/>
              <a:gd name="connsiteX3736" fmla="*/ 3481781 w 4379653"/>
              <a:gd name="connsiteY3736" fmla="*/ 782593 h 4771892"/>
              <a:gd name="connsiteX3737" fmla="*/ 3485727 w 4379653"/>
              <a:gd name="connsiteY3737" fmla="*/ 786378 h 4771892"/>
              <a:gd name="connsiteX3738" fmla="*/ 3487573 w 4379653"/>
              <a:gd name="connsiteY3738" fmla="*/ 787524 h 4771892"/>
              <a:gd name="connsiteX3739" fmla="*/ 3488065 w 4379653"/>
              <a:gd name="connsiteY3739" fmla="*/ 787638 h 4771892"/>
              <a:gd name="connsiteX3740" fmla="*/ 3488473 w 4379653"/>
              <a:gd name="connsiteY3740" fmla="*/ 787254 h 4771892"/>
              <a:gd name="connsiteX3741" fmla="*/ 3488390 w 4379653"/>
              <a:gd name="connsiteY3741" fmla="*/ 786756 h 4771892"/>
              <a:gd name="connsiteX3742" fmla="*/ 3488305 w 4379653"/>
              <a:gd name="connsiteY3742" fmla="*/ 786258 h 4771892"/>
              <a:gd name="connsiteX3743" fmla="*/ 3487850 w 4379653"/>
              <a:gd name="connsiteY3743" fmla="*/ 784956 h 4771892"/>
              <a:gd name="connsiteX3744" fmla="*/ 3487682 w 4379653"/>
              <a:gd name="connsiteY3744" fmla="*/ 783961 h 4771892"/>
              <a:gd name="connsiteX3745" fmla="*/ 3489003 w 4379653"/>
              <a:gd name="connsiteY3745" fmla="*/ 776374 h 4771892"/>
              <a:gd name="connsiteX3746" fmla="*/ 3495539 w 4379653"/>
              <a:gd name="connsiteY3746" fmla="*/ 782912 h 4771892"/>
              <a:gd name="connsiteX3747" fmla="*/ 3500553 w 4379653"/>
              <a:gd name="connsiteY3747" fmla="*/ 787423 h 4771892"/>
              <a:gd name="connsiteX3748" fmla="*/ 3505195 w 4379653"/>
              <a:gd name="connsiteY3748" fmla="*/ 791130 h 4771892"/>
              <a:gd name="connsiteX3749" fmla="*/ 3511395 w 4379653"/>
              <a:gd name="connsiteY3749" fmla="*/ 795677 h 4771892"/>
              <a:gd name="connsiteX3750" fmla="*/ 3515882 w 4379653"/>
              <a:gd name="connsiteY3750" fmla="*/ 791454 h 4771892"/>
              <a:gd name="connsiteX3751" fmla="*/ 3507126 w 4379653"/>
              <a:gd name="connsiteY3751" fmla="*/ 782967 h 4771892"/>
              <a:gd name="connsiteX3752" fmla="*/ 3505855 w 4379653"/>
              <a:gd name="connsiteY3752" fmla="*/ 782433 h 4771892"/>
              <a:gd name="connsiteX3753" fmla="*/ 3506431 w 4379653"/>
              <a:gd name="connsiteY3753" fmla="*/ 783045 h 4771892"/>
              <a:gd name="connsiteX3754" fmla="*/ 3506515 w 4379653"/>
              <a:gd name="connsiteY3754" fmla="*/ 783543 h 4771892"/>
              <a:gd name="connsiteX3755" fmla="*/ 3505819 w 4379653"/>
              <a:gd name="connsiteY3755" fmla="*/ 783620 h 4771892"/>
              <a:gd name="connsiteX3756" fmla="*/ 3503768 w 4379653"/>
              <a:gd name="connsiteY3756" fmla="*/ 782667 h 4771892"/>
              <a:gd name="connsiteX3757" fmla="*/ 3494700 w 4379653"/>
              <a:gd name="connsiteY3757" fmla="*/ 777934 h 4771892"/>
              <a:gd name="connsiteX3758" fmla="*/ 3498251 w 4379653"/>
              <a:gd name="connsiteY3758" fmla="*/ 775169 h 4771892"/>
              <a:gd name="connsiteX3759" fmla="*/ 3504009 w 4379653"/>
              <a:gd name="connsiteY3759" fmla="*/ 771481 h 4771892"/>
              <a:gd name="connsiteX3760" fmla="*/ 3510343 w 4379653"/>
              <a:gd name="connsiteY3760" fmla="*/ 768405 h 4771892"/>
              <a:gd name="connsiteX3761" fmla="*/ 3514470 w 4379653"/>
              <a:gd name="connsiteY3761" fmla="*/ 766252 h 4771892"/>
              <a:gd name="connsiteX3762" fmla="*/ 3520395 w 4379653"/>
              <a:gd name="connsiteY3762" fmla="*/ 763560 h 4771892"/>
              <a:gd name="connsiteX3763" fmla="*/ 3523179 w 4379653"/>
              <a:gd name="connsiteY3763" fmla="*/ 763248 h 4771892"/>
              <a:gd name="connsiteX3764" fmla="*/ 3526417 w 4379653"/>
              <a:gd name="connsiteY3764" fmla="*/ 764238 h 4771892"/>
              <a:gd name="connsiteX3765" fmla="*/ 3533842 w 4379653"/>
              <a:gd name="connsiteY3765" fmla="*/ 767634 h 4771892"/>
              <a:gd name="connsiteX3766" fmla="*/ 3532546 w 4379653"/>
              <a:gd name="connsiteY3766" fmla="*/ 771161 h 4771892"/>
              <a:gd name="connsiteX3767" fmla="*/ 3531046 w 4379653"/>
              <a:gd name="connsiteY3767" fmla="*/ 774879 h 4771892"/>
              <a:gd name="connsiteX3768" fmla="*/ 3530410 w 4379653"/>
              <a:gd name="connsiteY3768" fmla="*/ 779515 h 4771892"/>
              <a:gd name="connsiteX3769" fmla="*/ 3530266 w 4379653"/>
              <a:gd name="connsiteY3769" fmla="*/ 784265 h 4771892"/>
              <a:gd name="connsiteX3770" fmla="*/ 3529833 w 4379653"/>
              <a:gd name="connsiteY3770" fmla="*/ 788709 h 4771892"/>
              <a:gd name="connsiteX3771" fmla="*/ 3530180 w 4379653"/>
              <a:gd name="connsiteY3771" fmla="*/ 793574 h 4771892"/>
              <a:gd name="connsiteX3772" fmla="*/ 3531020 w 4379653"/>
              <a:gd name="connsiteY3772" fmla="*/ 798551 h 4771892"/>
              <a:gd name="connsiteX3773" fmla="*/ 3531775 w 4379653"/>
              <a:gd name="connsiteY3773" fmla="*/ 803031 h 4771892"/>
              <a:gd name="connsiteX3774" fmla="*/ 3532602 w 4379653"/>
              <a:gd name="connsiteY3774" fmla="*/ 805137 h 4771892"/>
              <a:gd name="connsiteX3775" fmla="*/ 3532278 w 4379653"/>
              <a:gd name="connsiteY3775" fmla="*/ 806018 h 4771892"/>
              <a:gd name="connsiteX3776" fmla="*/ 3531787 w 4379653"/>
              <a:gd name="connsiteY3776" fmla="*/ 805905 h 4771892"/>
              <a:gd name="connsiteX3777" fmla="*/ 3531582 w 4379653"/>
              <a:gd name="connsiteY3777" fmla="*/ 806097 h 4771892"/>
              <a:gd name="connsiteX3778" fmla="*/ 3532530 w 4379653"/>
              <a:gd name="connsiteY3778" fmla="*/ 807513 h 4771892"/>
              <a:gd name="connsiteX3779" fmla="*/ 3538910 w 4379653"/>
              <a:gd name="connsiteY3779" fmla="*/ 815928 h 4771892"/>
              <a:gd name="connsiteX3780" fmla="*/ 3549243 w 4379653"/>
              <a:gd name="connsiteY3780" fmla="*/ 779097 h 4771892"/>
              <a:gd name="connsiteX3781" fmla="*/ 3566875 w 4379653"/>
              <a:gd name="connsiteY3781" fmla="*/ 785576 h 4771892"/>
              <a:gd name="connsiteX3782" fmla="*/ 3568231 w 4379653"/>
              <a:gd name="connsiteY3782" fmla="*/ 786608 h 4771892"/>
              <a:gd name="connsiteX3783" fmla="*/ 3569502 w 4379653"/>
              <a:gd name="connsiteY3783" fmla="*/ 787142 h 4771892"/>
              <a:gd name="connsiteX3784" fmla="*/ 3562222 w 4379653"/>
              <a:gd name="connsiteY3784" fmla="*/ 778997 h 4771892"/>
              <a:gd name="connsiteX3785" fmla="*/ 3559715 w 4379653"/>
              <a:gd name="connsiteY3785" fmla="*/ 776741 h 4771892"/>
              <a:gd name="connsiteX3786" fmla="*/ 3560363 w 4379653"/>
              <a:gd name="connsiteY3786" fmla="*/ 774978 h 4771892"/>
              <a:gd name="connsiteX3787" fmla="*/ 3560868 w 4379653"/>
              <a:gd name="connsiteY3787" fmla="*/ 768158 h 4771892"/>
              <a:gd name="connsiteX3788" fmla="*/ 3564958 w 4379653"/>
              <a:gd name="connsiteY3788" fmla="*/ 767193 h 4771892"/>
              <a:gd name="connsiteX3789" fmla="*/ 3567945 w 4379653"/>
              <a:gd name="connsiteY3789" fmla="*/ 766689 h 4771892"/>
              <a:gd name="connsiteX3790" fmla="*/ 3570116 w 4379653"/>
              <a:gd name="connsiteY3790" fmla="*/ 766953 h 4771892"/>
              <a:gd name="connsiteX3791" fmla="*/ 3572371 w 4379653"/>
              <a:gd name="connsiteY3791" fmla="*/ 767715 h 4771892"/>
              <a:gd name="connsiteX3792" fmla="*/ 3574338 w 4379653"/>
              <a:gd name="connsiteY3792" fmla="*/ 768172 h 4771892"/>
              <a:gd name="connsiteX3793" fmla="*/ 3576306 w 4379653"/>
              <a:gd name="connsiteY3793" fmla="*/ 768628 h 4771892"/>
              <a:gd name="connsiteX3794" fmla="*/ 3579173 w 4379653"/>
              <a:gd name="connsiteY3794" fmla="*/ 768814 h 4771892"/>
              <a:gd name="connsiteX3795" fmla="*/ 3582771 w 4379653"/>
              <a:gd name="connsiteY3795" fmla="*/ 767734 h 4771892"/>
              <a:gd name="connsiteX3796" fmla="*/ 3580660 w 4379653"/>
              <a:gd name="connsiteY3796" fmla="*/ 762223 h 4771892"/>
              <a:gd name="connsiteX3797" fmla="*/ 3579126 w 4379653"/>
              <a:gd name="connsiteY3797" fmla="*/ 757323 h 4771892"/>
              <a:gd name="connsiteX3798" fmla="*/ 3577880 w 4379653"/>
              <a:gd name="connsiteY3798" fmla="*/ 752728 h 4771892"/>
              <a:gd name="connsiteX3799" fmla="*/ 3577207 w 4379653"/>
              <a:gd name="connsiteY3799" fmla="*/ 748745 h 4771892"/>
              <a:gd name="connsiteX3800" fmla="*/ 3577280 w 4379653"/>
              <a:gd name="connsiteY3800" fmla="*/ 746370 h 4771892"/>
              <a:gd name="connsiteX3801" fmla="*/ 3577436 w 4379653"/>
              <a:gd name="connsiteY3801" fmla="*/ 744493 h 4771892"/>
              <a:gd name="connsiteX3802" fmla="*/ 3578288 w 4379653"/>
              <a:gd name="connsiteY3802" fmla="*/ 742538 h 4771892"/>
              <a:gd name="connsiteX3803" fmla="*/ 3578936 w 4379653"/>
              <a:gd name="connsiteY3803" fmla="*/ 740774 h 4771892"/>
              <a:gd name="connsiteX3804" fmla="*/ 3581131 w 4379653"/>
              <a:gd name="connsiteY3804" fmla="*/ 736978 h 4771892"/>
              <a:gd name="connsiteX3805" fmla="*/ 3584922 w 4379653"/>
              <a:gd name="connsiteY3805" fmla="*/ 732834 h 4771892"/>
              <a:gd name="connsiteX3806" fmla="*/ 3587597 w 4379653"/>
              <a:gd name="connsiteY3806" fmla="*/ 736085 h 4771892"/>
              <a:gd name="connsiteX3807" fmla="*/ 3589984 w 4379653"/>
              <a:gd name="connsiteY3807" fmla="*/ 739030 h 4771892"/>
              <a:gd name="connsiteX3808" fmla="*/ 3591675 w 4379653"/>
              <a:gd name="connsiteY3808" fmla="*/ 742054 h 4771892"/>
              <a:gd name="connsiteX3809" fmla="*/ 3592874 w 4379653"/>
              <a:gd name="connsiteY3809" fmla="*/ 744962 h 4771892"/>
              <a:gd name="connsiteX3810" fmla="*/ 3594277 w 4379653"/>
              <a:gd name="connsiteY3810" fmla="*/ 747680 h 4771892"/>
              <a:gd name="connsiteX3811" fmla="*/ 3595104 w 4379653"/>
              <a:gd name="connsiteY3811" fmla="*/ 749784 h 4771892"/>
              <a:gd name="connsiteX3812" fmla="*/ 3595812 w 4379653"/>
              <a:gd name="connsiteY3812" fmla="*/ 752579 h 4771892"/>
              <a:gd name="connsiteX3813" fmla="*/ 3595944 w 4379653"/>
              <a:gd name="connsiteY3813" fmla="*/ 754763 h 4771892"/>
              <a:gd name="connsiteX3814" fmla="*/ 3596783 w 4379653"/>
              <a:gd name="connsiteY3814" fmla="*/ 759741 h 4771892"/>
              <a:gd name="connsiteX3815" fmla="*/ 3597706 w 4379653"/>
              <a:gd name="connsiteY3815" fmla="*/ 765217 h 4771892"/>
              <a:gd name="connsiteX3816" fmla="*/ 3598713 w 4379653"/>
              <a:gd name="connsiteY3816" fmla="*/ 771191 h 4771892"/>
              <a:gd name="connsiteX3817" fmla="*/ 3600991 w 4379653"/>
              <a:gd name="connsiteY3817" fmla="*/ 777699 h 4771892"/>
              <a:gd name="connsiteX3818" fmla="*/ 3609954 w 4379653"/>
              <a:gd name="connsiteY3818" fmla="*/ 756576 h 4771892"/>
              <a:gd name="connsiteX3819" fmla="*/ 3610362 w 4379653"/>
              <a:gd name="connsiteY3819" fmla="*/ 756192 h 4771892"/>
              <a:gd name="connsiteX3820" fmla="*/ 3610398 w 4379653"/>
              <a:gd name="connsiteY3820" fmla="*/ 755005 h 4771892"/>
              <a:gd name="connsiteX3821" fmla="*/ 3601547 w 4379653"/>
              <a:gd name="connsiteY3821" fmla="*/ 743146 h 4771892"/>
              <a:gd name="connsiteX3822" fmla="*/ 3596894 w 4379653"/>
              <a:gd name="connsiteY3822" fmla="*/ 736566 h 4771892"/>
              <a:gd name="connsiteX3823" fmla="*/ 3595946 w 4379653"/>
              <a:gd name="connsiteY3823" fmla="*/ 735151 h 4771892"/>
              <a:gd name="connsiteX3824" fmla="*/ 3595777 w 4379653"/>
              <a:gd name="connsiteY3824" fmla="*/ 734155 h 4771892"/>
              <a:gd name="connsiteX3825" fmla="*/ 3595814 w 4379653"/>
              <a:gd name="connsiteY3825" fmla="*/ 732967 h 4771892"/>
              <a:gd name="connsiteX3826" fmla="*/ 3595851 w 4379653"/>
              <a:gd name="connsiteY3826" fmla="*/ 731780 h 4771892"/>
              <a:gd name="connsiteX3827" fmla="*/ 3597518 w 4379653"/>
              <a:gd name="connsiteY3827" fmla="*/ 729057 h 4771892"/>
              <a:gd name="connsiteX3828" fmla="*/ 3599917 w 4379653"/>
              <a:gd name="connsiteY3828" fmla="*/ 725069 h 4771892"/>
              <a:gd name="connsiteX3829" fmla="*/ 3602112 w 4379653"/>
              <a:gd name="connsiteY3829" fmla="*/ 731078 h 4771892"/>
              <a:gd name="connsiteX3830" fmla="*/ 3603191 w 4379653"/>
              <a:gd name="connsiteY3830" fmla="*/ 734677 h 4771892"/>
              <a:gd name="connsiteX3831" fmla="*/ 3604678 w 4379653"/>
              <a:gd name="connsiteY3831" fmla="*/ 737892 h 4771892"/>
              <a:gd name="connsiteX3832" fmla="*/ 3605793 w 4379653"/>
              <a:gd name="connsiteY3832" fmla="*/ 740304 h 4771892"/>
              <a:gd name="connsiteX3833" fmla="*/ 3608180 w 4379653"/>
              <a:gd name="connsiteY3833" fmla="*/ 743248 h 4771892"/>
              <a:gd name="connsiteX3834" fmla="*/ 3611346 w 4379653"/>
              <a:gd name="connsiteY3834" fmla="*/ 746614 h 4771892"/>
              <a:gd name="connsiteX3835" fmla="*/ 3615664 w 4379653"/>
              <a:gd name="connsiteY3835" fmla="*/ 751203 h 4771892"/>
              <a:gd name="connsiteX3836" fmla="*/ 3621997 w 4379653"/>
              <a:gd name="connsiteY3836" fmla="*/ 757932 h 4771892"/>
              <a:gd name="connsiteX3837" fmla="*/ 3626700 w 4379653"/>
              <a:gd name="connsiteY3837" fmla="*/ 756392 h 4771892"/>
              <a:gd name="connsiteX3838" fmla="*/ 3630502 w 4379653"/>
              <a:gd name="connsiteY3838" fmla="*/ 755120 h 4771892"/>
              <a:gd name="connsiteX3839" fmla="*/ 3632182 w 4379653"/>
              <a:gd name="connsiteY3839" fmla="*/ 755270 h 4771892"/>
              <a:gd name="connsiteX3840" fmla="*/ 3634556 w 4379653"/>
              <a:gd name="connsiteY3840" fmla="*/ 755342 h 4771892"/>
              <a:gd name="connsiteX3841" fmla="*/ 3637471 w 4379653"/>
              <a:gd name="connsiteY3841" fmla="*/ 757214 h 4771892"/>
              <a:gd name="connsiteX3842" fmla="*/ 3641454 w 4379653"/>
              <a:gd name="connsiteY3842" fmla="*/ 759812 h 4771892"/>
              <a:gd name="connsiteX3843" fmla="*/ 3642665 w 4379653"/>
              <a:gd name="connsiteY3843" fmla="*/ 755787 h 4771892"/>
              <a:gd name="connsiteX3844" fmla="*/ 3644046 w 4379653"/>
              <a:gd name="connsiteY3844" fmla="*/ 752759 h 4771892"/>
              <a:gd name="connsiteX3845" fmla="*/ 3644526 w 4379653"/>
              <a:gd name="connsiteY3845" fmla="*/ 750000 h 4771892"/>
              <a:gd name="connsiteX3846" fmla="*/ 3644885 w 4379653"/>
              <a:gd name="connsiteY3846" fmla="*/ 747930 h 4771892"/>
              <a:gd name="connsiteX3847" fmla="*/ 3645449 w 4379653"/>
              <a:gd name="connsiteY3847" fmla="*/ 745670 h 4771892"/>
              <a:gd name="connsiteX3848" fmla="*/ 3646505 w 4379653"/>
              <a:gd name="connsiteY3848" fmla="*/ 743522 h 4771892"/>
              <a:gd name="connsiteX3849" fmla="*/ 3648258 w 4379653"/>
              <a:gd name="connsiteY3849" fmla="*/ 741298 h 4771892"/>
              <a:gd name="connsiteX3850" fmla="*/ 3651316 w 4379653"/>
              <a:gd name="connsiteY3850" fmla="*/ 738419 h 4771892"/>
              <a:gd name="connsiteX3851" fmla="*/ 3655359 w 4379653"/>
              <a:gd name="connsiteY3851" fmla="*/ 735768 h 4771892"/>
              <a:gd name="connsiteX3852" fmla="*/ 3660421 w 4379653"/>
              <a:gd name="connsiteY3852" fmla="*/ 732158 h 4771892"/>
              <a:gd name="connsiteX3853" fmla="*/ 3666876 w 4379653"/>
              <a:gd name="connsiteY3853" fmla="*/ 728392 h 4771892"/>
              <a:gd name="connsiteX3854" fmla="*/ 3673282 w 4379653"/>
              <a:gd name="connsiteY3854" fmla="*/ 722940 h 4771892"/>
              <a:gd name="connsiteX3855" fmla="*/ 3677072 w 4379653"/>
              <a:gd name="connsiteY3855" fmla="*/ 728603 h 4771892"/>
              <a:gd name="connsiteX3856" fmla="*/ 3678930 w 4379653"/>
              <a:gd name="connsiteY3856" fmla="*/ 732622 h 4771892"/>
              <a:gd name="connsiteX3857" fmla="*/ 3679757 w 4379653"/>
              <a:gd name="connsiteY3857" fmla="*/ 734727 h 4771892"/>
              <a:gd name="connsiteX3858" fmla="*/ 3680297 w 4379653"/>
              <a:gd name="connsiteY3858" fmla="*/ 736526 h 4771892"/>
              <a:gd name="connsiteX3859" fmla="*/ 3680261 w 4379653"/>
              <a:gd name="connsiteY3859" fmla="*/ 737714 h 4771892"/>
              <a:gd name="connsiteX3860" fmla="*/ 3679613 w 4379653"/>
              <a:gd name="connsiteY3860" fmla="*/ 739477 h 4771892"/>
              <a:gd name="connsiteX3861" fmla="*/ 3679337 w 4379653"/>
              <a:gd name="connsiteY3861" fmla="*/ 742043 h 4771892"/>
              <a:gd name="connsiteX3862" fmla="*/ 3679684 w 4379653"/>
              <a:gd name="connsiteY3862" fmla="*/ 746908 h 4771892"/>
              <a:gd name="connsiteX3863" fmla="*/ 3680403 w 4379653"/>
              <a:gd name="connsiteY3863" fmla="*/ 752576 h 4771892"/>
              <a:gd name="connsiteX3864" fmla="*/ 3681938 w 4379653"/>
              <a:gd name="connsiteY3864" fmla="*/ 757476 h 4771892"/>
              <a:gd name="connsiteX3865" fmla="*/ 3682682 w 4379653"/>
              <a:gd name="connsiteY3865" fmla="*/ 759084 h 4771892"/>
              <a:gd name="connsiteX3866" fmla="*/ 3684205 w 4379653"/>
              <a:gd name="connsiteY3866" fmla="*/ 761111 h 4771892"/>
              <a:gd name="connsiteX3867" fmla="*/ 3685764 w 4379653"/>
              <a:gd name="connsiteY3867" fmla="*/ 761951 h 4771892"/>
              <a:gd name="connsiteX3868" fmla="*/ 3688019 w 4379653"/>
              <a:gd name="connsiteY3868" fmla="*/ 762713 h 4771892"/>
              <a:gd name="connsiteX3869" fmla="*/ 3690394 w 4379653"/>
              <a:gd name="connsiteY3869" fmla="*/ 762786 h 4771892"/>
              <a:gd name="connsiteX3870" fmla="*/ 3692481 w 4379653"/>
              <a:gd name="connsiteY3870" fmla="*/ 762552 h 4771892"/>
              <a:gd name="connsiteX3871" fmla="*/ 3693909 w 4379653"/>
              <a:gd name="connsiteY3871" fmla="*/ 761208 h 4771892"/>
              <a:gd name="connsiteX3872" fmla="*/ 3695133 w 4379653"/>
              <a:gd name="connsiteY3872" fmla="*/ 760057 h 4771892"/>
              <a:gd name="connsiteX3873" fmla="*/ 3697533 w 4379653"/>
              <a:gd name="connsiteY3873" fmla="*/ 756069 h 4771892"/>
              <a:gd name="connsiteX3874" fmla="*/ 3699812 w 4379653"/>
              <a:gd name="connsiteY3874" fmla="*/ 752770 h 4771892"/>
              <a:gd name="connsiteX3875" fmla="*/ 3700664 w 4379653"/>
              <a:gd name="connsiteY3875" fmla="*/ 750814 h 4771892"/>
              <a:gd name="connsiteX3876" fmla="*/ 3702295 w 4379653"/>
              <a:gd name="connsiteY3876" fmla="*/ 749279 h 4771892"/>
              <a:gd name="connsiteX3877" fmla="*/ 3704383 w 4379653"/>
              <a:gd name="connsiteY3877" fmla="*/ 749046 h 4771892"/>
              <a:gd name="connsiteX3878" fmla="*/ 3706673 w 4379653"/>
              <a:gd name="connsiteY3878" fmla="*/ 748621 h 4771892"/>
              <a:gd name="connsiteX3879" fmla="*/ 3709541 w 4379653"/>
              <a:gd name="connsiteY3879" fmla="*/ 748807 h 4771892"/>
              <a:gd name="connsiteX3880" fmla="*/ 3713151 w 4379653"/>
              <a:gd name="connsiteY3880" fmla="*/ 750600 h 4771892"/>
              <a:gd name="connsiteX3881" fmla="*/ 3717337 w 4379653"/>
              <a:gd name="connsiteY3881" fmla="*/ 753006 h 4771892"/>
              <a:gd name="connsiteX3882" fmla="*/ 3722386 w 4379653"/>
              <a:gd name="connsiteY3882" fmla="*/ 756329 h 4771892"/>
              <a:gd name="connsiteX3883" fmla="*/ 3723503 w 4379653"/>
              <a:gd name="connsiteY3883" fmla="*/ 748933 h 4771892"/>
              <a:gd name="connsiteX3884" fmla="*/ 3724427 w 4379653"/>
              <a:gd name="connsiteY3884" fmla="*/ 744603 h 4771892"/>
              <a:gd name="connsiteX3885" fmla="*/ 3725159 w 4379653"/>
              <a:gd name="connsiteY3885" fmla="*/ 743338 h 4771892"/>
              <a:gd name="connsiteX3886" fmla="*/ 3725195 w 4379653"/>
              <a:gd name="connsiteY3886" fmla="*/ 742151 h 4771892"/>
              <a:gd name="connsiteX3887" fmla="*/ 3725519 w 4379653"/>
              <a:gd name="connsiteY3887" fmla="*/ 741268 h 4771892"/>
              <a:gd name="connsiteX3888" fmla="*/ 3726623 w 4379653"/>
              <a:gd name="connsiteY3888" fmla="*/ 740807 h 4771892"/>
              <a:gd name="connsiteX3889" fmla="*/ 3728218 w 4379653"/>
              <a:gd name="connsiteY3889" fmla="*/ 740459 h 4771892"/>
              <a:gd name="connsiteX3890" fmla="*/ 3731122 w 4379653"/>
              <a:gd name="connsiteY3890" fmla="*/ 739458 h 4771892"/>
              <a:gd name="connsiteX3891" fmla="*/ 3734756 w 4379653"/>
              <a:gd name="connsiteY3891" fmla="*/ 737191 h 4771892"/>
              <a:gd name="connsiteX3892" fmla="*/ 3740431 w 4379653"/>
              <a:gd name="connsiteY3892" fmla="*/ 733005 h 4771892"/>
              <a:gd name="connsiteX3893" fmla="*/ 3736316 w 4379653"/>
              <a:gd name="connsiteY3893" fmla="*/ 728225 h 4771892"/>
              <a:gd name="connsiteX3894" fmla="*/ 3733558 w 4379653"/>
              <a:gd name="connsiteY3894" fmla="*/ 724476 h 4771892"/>
              <a:gd name="connsiteX3895" fmla="*/ 3731171 w 4379653"/>
              <a:gd name="connsiteY3895" fmla="*/ 721531 h 4771892"/>
              <a:gd name="connsiteX3896" fmla="*/ 3729852 w 4379653"/>
              <a:gd name="connsiteY3896" fmla="*/ 719312 h 4771892"/>
              <a:gd name="connsiteX3897" fmla="*/ 3729229 w 4379653"/>
              <a:gd name="connsiteY3897" fmla="*/ 717014 h 4771892"/>
              <a:gd name="connsiteX3898" fmla="*/ 3728484 w 4379653"/>
              <a:gd name="connsiteY3898" fmla="*/ 715407 h 4771892"/>
              <a:gd name="connsiteX3899" fmla="*/ 3728317 w 4379653"/>
              <a:gd name="connsiteY3899" fmla="*/ 714411 h 4771892"/>
              <a:gd name="connsiteX3900" fmla="*/ 3728437 w 4379653"/>
              <a:gd name="connsiteY3900" fmla="*/ 713722 h 4771892"/>
              <a:gd name="connsiteX3901" fmla="*/ 3728798 w 4379653"/>
              <a:gd name="connsiteY3901" fmla="*/ 711653 h 4771892"/>
              <a:gd name="connsiteX3902" fmla="*/ 3728090 w 4379653"/>
              <a:gd name="connsiteY3902" fmla="*/ 708858 h 4771892"/>
              <a:gd name="connsiteX3903" fmla="*/ 3727346 w 4379653"/>
              <a:gd name="connsiteY3903" fmla="*/ 707250 h 4771892"/>
              <a:gd name="connsiteX3904" fmla="*/ 3725535 w 4379653"/>
              <a:gd name="connsiteY3904" fmla="*/ 704917 h 4771892"/>
              <a:gd name="connsiteX3905" fmla="*/ 3723845 w 4379653"/>
              <a:gd name="connsiteY3905" fmla="*/ 701894 h 4771892"/>
              <a:gd name="connsiteX3906" fmla="*/ 3720882 w 4379653"/>
              <a:gd name="connsiteY3906" fmla="*/ 698337 h 4771892"/>
              <a:gd name="connsiteX3907" fmla="*/ 3725777 w 4379653"/>
              <a:gd name="connsiteY3907" fmla="*/ 693731 h 4771892"/>
              <a:gd name="connsiteX3908" fmla="*/ 3729926 w 4379653"/>
              <a:gd name="connsiteY3908" fmla="*/ 697325 h 4771892"/>
              <a:gd name="connsiteX3909" fmla="*/ 3733297 w 4379653"/>
              <a:gd name="connsiteY3909" fmla="*/ 700498 h 4771892"/>
              <a:gd name="connsiteX3910" fmla="*/ 3735804 w 4379653"/>
              <a:gd name="connsiteY3910" fmla="*/ 702753 h 4771892"/>
              <a:gd name="connsiteX3911" fmla="*/ 3737615 w 4379653"/>
              <a:gd name="connsiteY3911" fmla="*/ 705086 h 4771892"/>
              <a:gd name="connsiteX3912" fmla="*/ 3738850 w 4379653"/>
              <a:gd name="connsiteY3912" fmla="*/ 706808 h 4771892"/>
              <a:gd name="connsiteX3913" fmla="*/ 3739881 w 4379653"/>
              <a:gd name="connsiteY3913" fmla="*/ 708721 h 4771892"/>
              <a:gd name="connsiteX3914" fmla="*/ 3739846 w 4379653"/>
              <a:gd name="connsiteY3914" fmla="*/ 709908 h 4771892"/>
              <a:gd name="connsiteX3915" fmla="*/ 3740301 w 4379653"/>
              <a:gd name="connsiteY3915" fmla="*/ 711210 h 4771892"/>
              <a:gd name="connsiteX3916" fmla="*/ 3740553 w 4379653"/>
              <a:gd name="connsiteY3916" fmla="*/ 712704 h 4771892"/>
              <a:gd name="connsiteX3917" fmla="*/ 3741092 w 4379653"/>
              <a:gd name="connsiteY3917" fmla="*/ 714503 h 4771892"/>
              <a:gd name="connsiteX3918" fmla="*/ 3741428 w 4379653"/>
              <a:gd name="connsiteY3918" fmla="*/ 716494 h 4771892"/>
              <a:gd name="connsiteX3919" fmla="*/ 3742459 w 4379653"/>
              <a:gd name="connsiteY3919" fmla="*/ 718407 h 4771892"/>
              <a:gd name="connsiteX3920" fmla="*/ 3744150 w 4379653"/>
              <a:gd name="connsiteY3920" fmla="*/ 721430 h 4771892"/>
              <a:gd name="connsiteX3921" fmla="*/ 3746825 w 4379653"/>
              <a:gd name="connsiteY3921" fmla="*/ 724681 h 4771892"/>
              <a:gd name="connsiteX3922" fmla="*/ 3749871 w 4379653"/>
              <a:gd name="connsiteY3922" fmla="*/ 728736 h 4771892"/>
              <a:gd name="connsiteX3923" fmla="*/ 3753985 w 4379653"/>
              <a:gd name="connsiteY3923" fmla="*/ 733517 h 4771892"/>
              <a:gd name="connsiteX3924" fmla="*/ 3754309 w 4379653"/>
              <a:gd name="connsiteY3924" fmla="*/ 732635 h 4771892"/>
              <a:gd name="connsiteX3925" fmla="*/ 3754718 w 4379653"/>
              <a:gd name="connsiteY3925" fmla="*/ 732251 h 4771892"/>
              <a:gd name="connsiteX3926" fmla="*/ 3758220 w 4379653"/>
              <a:gd name="connsiteY3926" fmla="*/ 727801 h 4771892"/>
              <a:gd name="connsiteX3927" fmla="*/ 3758628 w 4379653"/>
              <a:gd name="connsiteY3927" fmla="*/ 727417 h 4771892"/>
              <a:gd name="connsiteX3928" fmla="*/ 3759240 w 4379653"/>
              <a:gd name="connsiteY3928" fmla="*/ 726842 h 4771892"/>
              <a:gd name="connsiteX3929" fmla="*/ 3759360 w 4379653"/>
              <a:gd name="connsiteY3929" fmla="*/ 726152 h 4771892"/>
              <a:gd name="connsiteX3930" fmla="*/ 3759276 w 4379653"/>
              <a:gd name="connsiteY3930" fmla="*/ 725654 h 4771892"/>
              <a:gd name="connsiteX3931" fmla="*/ 3758856 w 4379653"/>
              <a:gd name="connsiteY3931" fmla="*/ 723165 h 4771892"/>
              <a:gd name="connsiteX3932" fmla="*/ 3758689 w 4379653"/>
              <a:gd name="connsiteY3932" fmla="*/ 722170 h 4771892"/>
              <a:gd name="connsiteX3933" fmla="*/ 3758605 w 4379653"/>
              <a:gd name="connsiteY3933" fmla="*/ 721672 h 4771892"/>
              <a:gd name="connsiteX3934" fmla="*/ 3759097 w 4379653"/>
              <a:gd name="connsiteY3934" fmla="*/ 721786 h 4771892"/>
              <a:gd name="connsiteX3935" fmla="*/ 3759384 w 4379653"/>
              <a:gd name="connsiteY3935" fmla="*/ 722092 h 4771892"/>
              <a:gd name="connsiteX3936" fmla="*/ 3759960 w 4379653"/>
              <a:gd name="connsiteY3936" fmla="*/ 722704 h 4771892"/>
              <a:gd name="connsiteX3937" fmla="*/ 3762635 w 4379653"/>
              <a:gd name="connsiteY3937" fmla="*/ 725954 h 4771892"/>
              <a:gd name="connsiteX3938" fmla="*/ 3767408 w 4379653"/>
              <a:gd name="connsiteY3938" fmla="*/ 731844 h 4771892"/>
              <a:gd name="connsiteX3939" fmla="*/ 3768355 w 4379653"/>
              <a:gd name="connsiteY3939" fmla="*/ 733261 h 4771892"/>
              <a:gd name="connsiteX3940" fmla="*/ 3769183 w 4379653"/>
              <a:gd name="connsiteY3940" fmla="*/ 735365 h 4771892"/>
              <a:gd name="connsiteX3941" fmla="*/ 3770214 w 4379653"/>
              <a:gd name="connsiteY3941" fmla="*/ 737279 h 4771892"/>
              <a:gd name="connsiteX3942" fmla="*/ 3770754 w 4379653"/>
              <a:gd name="connsiteY3942" fmla="*/ 739078 h 4771892"/>
              <a:gd name="connsiteX3943" fmla="*/ 3771833 w 4379653"/>
              <a:gd name="connsiteY3943" fmla="*/ 742677 h 4771892"/>
              <a:gd name="connsiteX3944" fmla="*/ 3772216 w 4379653"/>
              <a:gd name="connsiteY3944" fmla="*/ 746354 h 4771892"/>
              <a:gd name="connsiteX3945" fmla="*/ 3771904 w 4379653"/>
              <a:gd name="connsiteY3945" fmla="*/ 750108 h 4771892"/>
              <a:gd name="connsiteX3946" fmla="*/ 3771016 w 4379653"/>
              <a:gd name="connsiteY3946" fmla="*/ 753251 h 4771892"/>
              <a:gd name="connsiteX3947" fmla="*/ 3770332 w 4379653"/>
              <a:gd name="connsiteY3947" fmla="*/ 756202 h 4771892"/>
              <a:gd name="connsiteX3948" fmla="*/ 3769156 w 4379653"/>
              <a:gd name="connsiteY3948" fmla="*/ 759039 h 4771892"/>
              <a:gd name="connsiteX3949" fmla="*/ 3774290 w 4379653"/>
              <a:gd name="connsiteY3949" fmla="*/ 762860 h 4771892"/>
              <a:gd name="connsiteX3950" fmla="*/ 3777288 w 4379653"/>
              <a:gd name="connsiteY3950" fmla="*/ 765229 h 4771892"/>
              <a:gd name="connsiteX3951" fmla="*/ 3778763 w 4379653"/>
              <a:gd name="connsiteY3951" fmla="*/ 765571 h 4771892"/>
              <a:gd name="connsiteX3952" fmla="*/ 3779543 w 4379653"/>
              <a:gd name="connsiteY3952" fmla="*/ 765990 h 4771892"/>
              <a:gd name="connsiteX3953" fmla="*/ 3780323 w 4379653"/>
              <a:gd name="connsiteY3953" fmla="*/ 766410 h 4771892"/>
              <a:gd name="connsiteX3954" fmla="*/ 3781019 w 4379653"/>
              <a:gd name="connsiteY3954" fmla="*/ 766332 h 4771892"/>
              <a:gd name="connsiteX3955" fmla="*/ 3782398 w 4379653"/>
              <a:gd name="connsiteY3955" fmla="*/ 763304 h 4771892"/>
              <a:gd name="connsiteX3956" fmla="*/ 3785650 w 4379653"/>
              <a:gd name="connsiteY3956" fmla="*/ 757361 h 4771892"/>
              <a:gd name="connsiteX3957" fmla="*/ 3795437 w 4379653"/>
              <a:gd name="connsiteY3957" fmla="*/ 767761 h 4771892"/>
              <a:gd name="connsiteX3958" fmla="*/ 3791479 w 4379653"/>
              <a:gd name="connsiteY3958" fmla="*/ 770910 h 4771892"/>
              <a:gd name="connsiteX3959" fmla="*/ 3788048 w 4379653"/>
              <a:gd name="connsiteY3959" fmla="*/ 772985 h 4771892"/>
              <a:gd name="connsiteX3960" fmla="*/ 3785312 w 4379653"/>
              <a:gd name="connsiteY3960" fmla="*/ 774982 h 4771892"/>
              <a:gd name="connsiteX3961" fmla="*/ 3782493 w 4379653"/>
              <a:gd name="connsiteY3961" fmla="*/ 776481 h 4771892"/>
              <a:gd name="connsiteX3962" fmla="*/ 3779675 w 4379653"/>
              <a:gd name="connsiteY3962" fmla="*/ 777980 h 4771892"/>
              <a:gd name="connsiteX3963" fmla="*/ 3775955 w 4379653"/>
              <a:gd name="connsiteY3963" fmla="*/ 779749 h 4771892"/>
              <a:gd name="connsiteX3964" fmla="*/ 3772405 w 4379653"/>
              <a:gd name="connsiteY3964" fmla="*/ 782514 h 4771892"/>
              <a:gd name="connsiteX3965" fmla="*/ 3768326 w 4379653"/>
              <a:gd name="connsiteY3965" fmla="*/ 786352 h 4771892"/>
              <a:gd name="connsiteX3966" fmla="*/ 3773747 w 4379653"/>
              <a:gd name="connsiteY3966" fmla="*/ 790479 h 4771892"/>
              <a:gd name="connsiteX3967" fmla="*/ 3777813 w 4379653"/>
              <a:gd name="connsiteY3967" fmla="*/ 793574 h 4771892"/>
              <a:gd name="connsiteX3968" fmla="*/ 3781674 w 4379653"/>
              <a:gd name="connsiteY3968" fmla="*/ 796861 h 4771892"/>
              <a:gd name="connsiteX3969" fmla="*/ 3787265 w 4379653"/>
              <a:gd name="connsiteY3969" fmla="*/ 801984 h 4771892"/>
              <a:gd name="connsiteX3970" fmla="*/ 3781950 w 4379653"/>
              <a:gd name="connsiteY3970" fmla="*/ 804100 h 4771892"/>
              <a:gd name="connsiteX3971" fmla="*/ 3777859 w 4379653"/>
              <a:gd name="connsiteY3971" fmla="*/ 805066 h 4771892"/>
              <a:gd name="connsiteX3972" fmla="*/ 3776060 w 4379653"/>
              <a:gd name="connsiteY3972" fmla="*/ 805605 h 4771892"/>
              <a:gd name="connsiteX3973" fmla="*/ 3774872 w 4379653"/>
              <a:gd name="connsiteY3973" fmla="*/ 805569 h 4771892"/>
              <a:gd name="connsiteX3974" fmla="*/ 3773601 w 4379653"/>
              <a:gd name="connsiteY3974" fmla="*/ 805035 h 4771892"/>
              <a:gd name="connsiteX3975" fmla="*/ 3772533 w 4379653"/>
              <a:gd name="connsiteY3975" fmla="*/ 804309 h 4771892"/>
              <a:gd name="connsiteX3976" fmla="*/ 3771178 w 4379653"/>
              <a:gd name="connsiteY3976" fmla="*/ 803277 h 4771892"/>
              <a:gd name="connsiteX3977" fmla="*/ 3770231 w 4379653"/>
              <a:gd name="connsiteY3977" fmla="*/ 801862 h 4771892"/>
              <a:gd name="connsiteX3978" fmla="*/ 3768791 w 4379653"/>
              <a:gd name="connsiteY3978" fmla="*/ 800333 h 4771892"/>
              <a:gd name="connsiteX3979" fmla="*/ 3767760 w 4379653"/>
              <a:gd name="connsiteY3979" fmla="*/ 798419 h 4771892"/>
              <a:gd name="connsiteX3980" fmla="*/ 3764630 w 4379653"/>
              <a:gd name="connsiteY3980" fmla="*/ 793866 h 4771892"/>
              <a:gd name="connsiteX3981" fmla="*/ 3760180 w 4379653"/>
              <a:gd name="connsiteY3981" fmla="*/ 787094 h 4771892"/>
              <a:gd name="connsiteX3982" fmla="*/ 3758356 w 4379653"/>
              <a:gd name="connsiteY3982" fmla="*/ 791695 h 4771892"/>
              <a:gd name="connsiteX3983" fmla="*/ 3756977 w 4379653"/>
              <a:gd name="connsiteY3983" fmla="*/ 794723 h 4771892"/>
              <a:gd name="connsiteX3984" fmla="*/ 3756533 w 4379653"/>
              <a:gd name="connsiteY3984" fmla="*/ 796295 h 4771892"/>
              <a:gd name="connsiteX3985" fmla="*/ 3756580 w 4379653"/>
              <a:gd name="connsiteY3985" fmla="*/ 797980 h 4771892"/>
              <a:gd name="connsiteX3986" fmla="*/ 3756796 w 4379653"/>
              <a:gd name="connsiteY3986" fmla="*/ 800661 h 4771892"/>
              <a:gd name="connsiteX3987" fmla="*/ 3757216 w 4379653"/>
              <a:gd name="connsiteY3987" fmla="*/ 803151 h 4771892"/>
              <a:gd name="connsiteX3988" fmla="*/ 3762804 w 4379653"/>
              <a:gd name="connsiteY3988" fmla="*/ 818078 h 4771892"/>
              <a:gd name="connsiteX3989" fmla="*/ 3738971 w 4379653"/>
              <a:gd name="connsiteY3989" fmla="*/ 807053 h 4771892"/>
              <a:gd name="connsiteX3990" fmla="*/ 3739858 w 4379653"/>
              <a:gd name="connsiteY3990" fmla="*/ 803910 h 4771892"/>
              <a:gd name="connsiteX3991" fmla="*/ 3740710 w 4379653"/>
              <a:gd name="connsiteY3991" fmla="*/ 801954 h 4771892"/>
              <a:gd name="connsiteX3992" fmla="*/ 3741442 w 4379653"/>
              <a:gd name="connsiteY3992" fmla="*/ 800689 h 4771892"/>
              <a:gd name="connsiteX3993" fmla="*/ 3742666 w 4379653"/>
              <a:gd name="connsiteY3993" fmla="*/ 799538 h 4771892"/>
              <a:gd name="connsiteX3994" fmla="*/ 3745280 w 4379653"/>
              <a:gd name="connsiteY3994" fmla="*/ 798231 h 4771892"/>
              <a:gd name="connsiteX3995" fmla="*/ 3750799 w 4379653"/>
              <a:gd name="connsiteY3995" fmla="*/ 795922 h 4771892"/>
              <a:gd name="connsiteX3996" fmla="*/ 3744526 w 4379653"/>
              <a:gd name="connsiteY3996" fmla="*/ 793750 h 4771892"/>
              <a:gd name="connsiteX3997" fmla="*/ 3739524 w 4379653"/>
              <a:gd name="connsiteY3997" fmla="*/ 792113 h 4771892"/>
              <a:gd name="connsiteX3998" fmla="*/ 3734522 w 4379653"/>
              <a:gd name="connsiteY3998" fmla="*/ 790474 h 4771892"/>
              <a:gd name="connsiteX3999" fmla="*/ 3727841 w 4379653"/>
              <a:gd name="connsiteY3999" fmla="*/ 788687 h 4771892"/>
              <a:gd name="connsiteX4000" fmla="*/ 3721280 w 4379653"/>
              <a:gd name="connsiteY4000" fmla="*/ 786209 h 4771892"/>
              <a:gd name="connsiteX4001" fmla="*/ 3717381 w 4379653"/>
              <a:gd name="connsiteY4001" fmla="*/ 784110 h 4771892"/>
              <a:gd name="connsiteX4002" fmla="*/ 3715739 w 4379653"/>
              <a:gd name="connsiteY4002" fmla="*/ 782772 h 4771892"/>
              <a:gd name="connsiteX4003" fmla="*/ 3715163 w 4379653"/>
              <a:gd name="connsiteY4003" fmla="*/ 782160 h 4771892"/>
              <a:gd name="connsiteX4004" fmla="*/ 3714383 w 4379653"/>
              <a:gd name="connsiteY4004" fmla="*/ 781741 h 4771892"/>
              <a:gd name="connsiteX4005" fmla="*/ 3708002 w 4379653"/>
              <a:gd name="connsiteY4005" fmla="*/ 783131 h 4771892"/>
              <a:gd name="connsiteX4006" fmla="*/ 3716385 w 4379653"/>
              <a:gd name="connsiteY4006" fmla="*/ 790815 h 4771892"/>
              <a:gd name="connsiteX4007" fmla="*/ 3722754 w 4379653"/>
              <a:gd name="connsiteY4007" fmla="*/ 796357 h 4771892"/>
              <a:gd name="connsiteX4008" fmla="*/ 3726328 w 4379653"/>
              <a:gd name="connsiteY4008" fmla="*/ 799339 h 4771892"/>
              <a:gd name="connsiteX4009" fmla="*/ 3729987 w 4379653"/>
              <a:gd name="connsiteY4009" fmla="*/ 802817 h 4771892"/>
              <a:gd name="connsiteX4010" fmla="*/ 3734508 w 4379653"/>
              <a:gd name="connsiteY4010" fmla="*/ 807214 h 4771892"/>
              <a:gd name="connsiteX4011" fmla="*/ 3739977 w 4379653"/>
              <a:gd name="connsiteY4011" fmla="*/ 813026 h 4771892"/>
              <a:gd name="connsiteX4012" fmla="*/ 3740253 w 4379653"/>
              <a:gd name="connsiteY4012" fmla="*/ 820265 h 4771892"/>
              <a:gd name="connsiteX4013" fmla="*/ 3741043 w 4379653"/>
              <a:gd name="connsiteY4013" fmla="*/ 823559 h 4771892"/>
              <a:gd name="connsiteX4014" fmla="*/ 3739496 w 4379653"/>
              <a:gd name="connsiteY4014" fmla="*/ 825592 h 4771892"/>
              <a:gd name="connsiteX4015" fmla="*/ 3734973 w 4379653"/>
              <a:gd name="connsiteY4015" fmla="*/ 831001 h 4771892"/>
              <a:gd name="connsiteX4016" fmla="*/ 3738584 w 4379653"/>
              <a:gd name="connsiteY4016" fmla="*/ 832795 h 4771892"/>
              <a:gd name="connsiteX4017" fmla="*/ 3740143 w 4379653"/>
              <a:gd name="connsiteY4017" fmla="*/ 833635 h 4771892"/>
              <a:gd name="connsiteX4018" fmla="*/ 3742889 w 4379653"/>
              <a:gd name="connsiteY4018" fmla="*/ 834511 h 4771892"/>
              <a:gd name="connsiteX4019" fmla="*/ 3746992 w 4379653"/>
              <a:gd name="connsiteY4019" fmla="*/ 836418 h 4771892"/>
              <a:gd name="connsiteX4020" fmla="*/ 3750314 w 4379653"/>
              <a:gd name="connsiteY4020" fmla="*/ 837906 h 4771892"/>
              <a:gd name="connsiteX4021" fmla="*/ 3751502 w 4379653"/>
              <a:gd name="connsiteY4021" fmla="*/ 837942 h 4771892"/>
              <a:gd name="connsiteX4022" fmla="*/ 3751706 w 4379653"/>
              <a:gd name="connsiteY4022" fmla="*/ 837750 h 4771892"/>
              <a:gd name="connsiteX4023" fmla="*/ 3751418 w 4379653"/>
              <a:gd name="connsiteY4023" fmla="*/ 837445 h 4771892"/>
              <a:gd name="connsiteX4024" fmla="*/ 3751910 w 4379653"/>
              <a:gd name="connsiteY4024" fmla="*/ 837559 h 4771892"/>
              <a:gd name="connsiteX4025" fmla="*/ 3758807 w 4379653"/>
              <a:gd name="connsiteY4025" fmla="*/ 842027 h 4771892"/>
              <a:gd name="connsiteX4026" fmla="*/ 3754116 w 4379653"/>
              <a:gd name="connsiteY4026" fmla="*/ 846441 h 4771892"/>
              <a:gd name="connsiteX4027" fmla="*/ 3750278 w 4379653"/>
              <a:gd name="connsiteY4027" fmla="*/ 848900 h 4771892"/>
              <a:gd name="connsiteX4028" fmla="*/ 3747458 w 4379653"/>
              <a:gd name="connsiteY4028" fmla="*/ 850399 h 4771892"/>
              <a:gd name="connsiteX4029" fmla="*/ 3744759 w 4379653"/>
              <a:gd name="connsiteY4029" fmla="*/ 851208 h 4771892"/>
              <a:gd name="connsiteX4030" fmla="*/ 3742264 w 4379653"/>
              <a:gd name="connsiteY4030" fmla="*/ 851826 h 4771892"/>
              <a:gd name="connsiteX4031" fmla="*/ 3739481 w 4379653"/>
              <a:gd name="connsiteY4031" fmla="*/ 852137 h 4771892"/>
              <a:gd name="connsiteX4032" fmla="*/ 3735594 w 4379653"/>
              <a:gd name="connsiteY4032" fmla="*/ 852911 h 4771892"/>
              <a:gd name="connsiteX4033" fmla="*/ 3730976 w 4379653"/>
              <a:gd name="connsiteY4033" fmla="*/ 854950 h 4771892"/>
              <a:gd name="connsiteX4034" fmla="*/ 3727594 w 4379653"/>
              <a:gd name="connsiteY4034" fmla="*/ 848904 h 4771892"/>
              <a:gd name="connsiteX4035" fmla="*/ 3726107 w 4379653"/>
              <a:gd name="connsiteY4035" fmla="*/ 845688 h 4771892"/>
              <a:gd name="connsiteX4036" fmla="*/ 3725819 w 4379653"/>
              <a:gd name="connsiteY4036" fmla="*/ 845382 h 4771892"/>
              <a:gd name="connsiteX4037" fmla="*/ 3726311 w 4379653"/>
              <a:gd name="connsiteY4037" fmla="*/ 845496 h 4771892"/>
              <a:gd name="connsiteX4038" fmla="*/ 3726887 w 4379653"/>
              <a:gd name="connsiteY4038" fmla="*/ 846108 h 4771892"/>
              <a:gd name="connsiteX4039" fmla="*/ 3728243 w 4379653"/>
              <a:gd name="connsiteY4039" fmla="*/ 847140 h 4771892"/>
              <a:gd name="connsiteX4040" fmla="*/ 3728446 w 4379653"/>
              <a:gd name="connsiteY4040" fmla="*/ 846948 h 4771892"/>
              <a:gd name="connsiteX4041" fmla="*/ 3727535 w 4379653"/>
              <a:gd name="connsiteY4041" fmla="*/ 844345 h 4771892"/>
              <a:gd name="connsiteX4042" fmla="*/ 3725016 w 4379653"/>
              <a:gd name="connsiteY4042" fmla="*/ 839216 h 4771892"/>
              <a:gd name="connsiteX4043" fmla="*/ 3723121 w 4379653"/>
              <a:gd name="connsiteY4043" fmla="*/ 836386 h 4771892"/>
              <a:gd name="connsiteX4044" fmla="*/ 3722090 w 4379653"/>
              <a:gd name="connsiteY4044" fmla="*/ 834472 h 4771892"/>
              <a:gd name="connsiteX4045" fmla="*/ 3720651 w 4379653"/>
              <a:gd name="connsiteY4045" fmla="*/ 832943 h 4771892"/>
              <a:gd name="connsiteX4046" fmla="*/ 3718887 w 4379653"/>
              <a:gd name="connsiteY4046" fmla="*/ 832295 h 4771892"/>
              <a:gd name="connsiteX4047" fmla="*/ 3717411 w 4379653"/>
              <a:gd name="connsiteY4047" fmla="*/ 831953 h 4771892"/>
              <a:gd name="connsiteX4048" fmla="*/ 3715732 w 4379653"/>
              <a:gd name="connsiteY4048" fmla="*/ 831803 h 4771892"/>
              <a:gd name="connsiteX4049" fmla="*/ 3714221 w 4379653"/>
              <a:gd name="connsiteY4049" fmla="*/ 832649 h 4771892"/>
              <a:gd name="connsiteX4050" fmla="*/ 3712134 w 4379653"/>
              <a:gd name="connsiteY4050" fmla="*/ 832882 h 4771892"/>
              <a:gd name="connsiteX4051" fmla="*/ 3703641 w 4379653"/>
              <a:gd name="connsiteY4051" fmla="*/ 838567 h 4771892"/>
              <a:gd name="connsiteX4052" fmla="*/ 3691428 w 4379653"/>
              <a:gd name="connsiteY4052" fmla="*/ 846021 h 4771892"/>
              <a:gd name="connsiteX4053" fmla="*/ 3699117 w 4379653"/>
              <a:gd name="connsiteY4053" fmla="*/ 853783 h 4771892"/>
              <a:gd name="connsiteX4054" fmla="*/ 3702943 w 4379653"/>
              <a:gd name="connsiteY4054" fmla="*/ 858257 h 4771892"/>
              <a:gd name="connsiteX4055" fmla="*/ 3704178 w 4379653"/>
              <a:gd name="connsiteY4055" fmla="*/ 859979 h 4771892"/>
              <a:gd name="connsiteX4056" fmla="*/ 3705497 w 4379653"/>
              <a:gd name="connsiteY4056" fmla="*/ 862198 h 4771892"/>
              <a:gd name="connsiteX4057" fmla="*/ 3706696 w 4379653"/>
              <a:gd name="connsiteY4057" fmla="*/ 865108 h 4771892"/>
              <a:gd name="connsiteX4058" fmla="*/ 3708759 w 4379653"/>
              <a:gd name="connsiteY4058" fmla="*/ 868934 h 4771892"/>
              <a:gd name="connsiteX4059" fmla="*/ 3705495 w 4379653"/>
              <a:gd name="connsiteY4059" fmla="*/ 872004 h 4771892"/>
              <a:gd name="connsiteX4060" fmla="*/ 3702556 w 4379653"/>
              <a:gd name="connsiteY4060" fmla="*/ 874193 h 4771892"/>
              <a:gd name="connsiteX4061" fmla="*/ 3699941 w 4379653"/>
              <a:gd name="connsiteY4061" fmla="*/ 875500 h 4771892"/>
              <a:gd name="connsiteX4062" fmla="*/ 3698142 w 4379653"/>
              <a:gd name="connsiteY4062" fmla="*/ 876039 h 4771892"/>
              <a:gd name="connsiteX4063" fmla="*/ 3696055 w 4379653"/>
              <a:gd name="connsiteY4063" fmla="*/ 876274 h 4771892"/>
              <a:gd name="connsiteX4064" fmla="*/ 3694783 w 4379653"/>
              <a:gd name="connsiteY4064" fmla="*/ 875740 h 4771892"/>
              <a:gd name="connsiteX4065" fmla="*/ 3693801 w 4379653"/>
              <a:gd name="connsiteY4065" fmla="*/ 875512 h 4771892"/>
              <a:gd name="connsiteX4066" fmla="*/ 3692732 w 4379653"/>
              <a:gd name="connsiteY4066" fmla="*/ 874786 h 4771892"/>
              <a:gd name="connsiteX4067" fmla="*/ 3691581 w 4379653"/>
              <a:gd name="connsiteY4067" fmla="*/ 873562 h 4771892"/>
              <a:gd name="connsiteX4068" fmla="*/ 3690225 w 4379653"/>
              <a:gd name="connsiteY4068" fmla="*/ 872531 h 4771892"/>
              <a:gd name="connsiteX4069" fmla="*/ 3688955 w 4379653"/>
              <a:gd name="connsiteY4069" fmla="*/ 871997 h 4771892"/>
              <a:gd name="connsiteX4070" fmla="*/ 3687479 w 4379653"/>
              <a:gd name="connsiteY4070" fmla="*/ 871654 h 4771892"/>
              <a:gd name="connsiteX4071" fmla="*/ 3685511 w 4379653"/>
              <a:gd name="connsiteY4071" fmla="*/ 871198 h 4771892"/>
              <a:gd name="connsiteX4072" fmla="*/ 3683221 w 4379653"/>
              <a:gd name="connsiteY4072" fmla="*/ 871624 h 4771892"/>
              <a:gd name="connsiteX4073" fmla="*/ 3680521 w 4379653"/>
              <a:gd name="connsiteY4073" fmla="*/ 872434 h 4771892"/>
              <a:gd name="connsiteX4074" fmla="*/ 3677210 w 4379653"/>
              <a:gd name="connsiteY4074" fmla="*/ 873819 h 4771892"/>
              <a:gd name="connsiteX4075" fmla="*/ 3673696 w 4379653"/>
              <a:gd name="connsiteY4075" fmla="*/ 875396 h 4771892"/>
              <a:gd name="connsiteX4076" fmla="*/ 3671331 w 4379653"/>
              <a:gd name="connsiteY4076" fmla="*/ 878196 h 4771892"/>
              <a:gd name="connsiteX4077" fmla="*/ 3669544 w 4379653"/>
              <a:gd name="connsiteY4077" fmla="*/ 881609 h 4771892"/>
              <a:gd name="connsiteX4078" fmla="*/ 3668044 w 4379653"/>
              <a:gd name="connsiteY4078" fmla="*/ 885327 h 4771892"/>
              <a:gd name="connsiteX4079" fmla="*/ 3665248 w 4379653"/>
              <a:gd name="connsiteY4079" fmla="*/ 892572 h 4771892"/>
              <a:gd name="connsiteX4080" fmla="*/ 3662369 w 4379653"/>
              <a:gd name="connsiteY4080" fmla="*/ 899319 h 4771892"/>
              <a:gd name="connsiteX4081" fmla="*/ 3660127 w 4379653"/>
              <a:gd name="connsiteY4081" fmla="*/ 891624 h 4771892"/>
              <a:gd name="connsiteX4082" fmla="*/ 3659131 w 4379653"/>
              <a:gd name="connsiteY4082" fmla="*/ 888523 h 4771892"/>
              <a:gd name="connsiteX4083" fmla="*/ 3657237 w 4379653"/>
              <a:gd name="connsiteY4083" fmla="*/ 885693 h 4771892"/>
              <a:gd name="connsiteX4084" fmla="*/ 3650449 w 4379653"/>
              <a:gd name="connsiteY4084" fmla="*/ 877661 h 4771892"/>
              <a:gd name="connsiteX4085" fmla="*/ 3648949 w 4379653"/>
              <a:gd name="connsiteY4085" fmla="*/ 881379 h 4771892"/>
              <a:gd name="connsiteX4086" fmla="*/ 3647976 w 4379653"/>
              <a:gd name="connsiteY4086" fmla="*/ 884024 h 4771892"/>
              <a:gd name="connsiteX4087" fmla="*/ 3647329 w 4379653"/>
              <a:gd name="connsiteY4087" fmla="*/ 885787 h 4771892"/>
              <a:gd name="connsiteX4088" fmla="*/ 3647664 w 4379653"/>
              <a:gd name="connsiteY4088" fmla="*/ 887778 h 4771892"/>
              <a:gd name="connsiteX4089" fmla="*/ 3648335 w 4379653"/>
              <a:gd name="connsiteY4089" fmla="*/ 891761 h 4771892"/>
              <a:gd name="connsiteX4090" fmla="*/ 3648610 w 4379653"/>
              <a:gd name="connsiteY4090" fmla="*/ 899000 h 4771892"/>
              <a:gd name="connsiteX4091" fmla="*/ 3632203 w 4379653"/>
              <a:gd name="connsiteY4091" fmla="*/ 881563 h 4771892"/>
              <a:gd name="connsiteX4092" fmla="*/ 3629330 w 4379653"/>
              <a:gd name="connsiteY4092" fmla="*/ 930408 h 4771892"/>
              <a:gd name="connsiteX4093" fmla="*/ 3624664 w 4379653"/>
              <a:gd name="connsiteY4093" fmla="*/ 930761 h 4771892"/>
              <a:gd name="connsiteX4094" fmla="*/ 3622493 w 4379653"/>
              <a:gd name="connsiteY4094" fmla="*/ 930497 h 4771892"/>
              <a:gd name="connsiteX4095" fmla="*/ 3620358 w 4379653"/>
              <a:gd name="connsiteY4095" fmla="*/ 929046 h 4771892"/>
              <a:gd name="connsiteX4096" fmla="*/ 3614564 w 4379653"/>
              <a:gd name="connsiteY4096" fmla="*/ 924115 h 4771892"/>
              <a:gd name="connsiteX4097" fmla="*/ 3611997 w 4379653"/>
              <a:gd name="connsiteY4097" fmla="*/ 927107 h 4771892"/>
              <a:gd name="connsiteX4098" fmla="*/ 3609958 w 4379653"/>
              <a:gd name="connsiteY4098" fmla="*/ 929027 h 4771892"/>
              <a:gd name="connsiteX4099" fmla="*/ 3609106 w 4379653"/>
              <a:gd name="connsiteY4099" fmla="*/ 930982 h 4771892"/>
              <a:gd name="connsiteX4100" fmla="*/ 3608171 w 4379653"/>
              <a:gd name="connsiteY4100" fmla="*/ 932439 h 4771892"/>
              <a:gd name="connsiteX4101" fmla="*/ 3608062 w 4379653"/>
              <a:gd name="connsiteY4101" fmla="*/ 936002 h 4771892"/>
              <a:gd name="connsiteX4102" fmla="*/ 3608661 w 4379653"/>
              <a:gd name="connsiteY4102" fmla="*/ 942359 h 4771892"/>
              <a:gd name="connsiteX4103" fmla="*/ 3610568 w 4379653"/>
              <a:gd name="connsiteY4103" fmla="*/ 948064 h 4771892"/>
              <a:gd name="connsiteX4104" fmla="*/ 3616481 w 4379653"/>
              <a:gd name="connsiteY4104" fmla="*/ 952305 h 4771892"/>
              <a:gd name="connsiteX4105" fmla="*/ 3619396 w 4379653"/>
              <a:gd name="connsiteY4105" fmla="*/ 954176 h 4771892"/>
              <a:gd name="connsiteX4106" fmla="*/ 3619886 w 4379653"/>
              <a:gd name="connsiteY4106" fmla="*/ 954290 h 4771892"/>
              <a:gd name="connsiteX4107" fmla="*/ 3620175 w 4379653"/>
              <a:gd name="connsiteY4107" fmla="*/ 954596 h 4771892"/>
              <a:gd name="connsiteX4108" fmla="*/ 3620091 w 4379653"/>
              <a:gd name="connsiteY4108" fmla="*/ 954098 h 4771892"/>
              <a:gd name="connsiteX4109" fmla="*/ 3619803 w 4379653"/>
              <a:gd name="connsiteY4109" fmla="*/ 953792 h 4771892"/>
              <a:gd name="connsiteX4110" fmla="*/ 3618364 w 4379653"/>
              <a:gd name="connsiteY4110" fmla="*/ 952262 h 4771892"/>
              <a:gd name="connsiteX4111" fmla="*/ 3616924 w 4379653"/>
              <a:gd name="connsiteY4111" fmla="*/ 950733 h 4771892"/>
              <a:gd name="connsiteX4112" fmla="*/ 3616841 w 4379653"/>
              <a:gd name="connsiteY4112" fmla="*/ 950235 h 4771892"/>
              <a:gd name="connsiteX4113" fmla="*/ 3616961 w 4379653"/>
              <a:gd name="connsiteY4113" fmla="*/ 949545 h 4771892"/>
              <a:gd name="connsiteX4114" fmla="*/ 3617657 w 4379653"/>
              <a:gd name="connsiteY4114" fmla="*/ 949467 h 4771892"/>
              <a:gd name="connsiteX4115" fmla="*/ 3618353 w 4379653"/>
              <a:gd name="connsiteY4115" fmla="*/ 949389 h 4771892"/>
              <a:gd name="connsiteX4116" fmla="*/ 3640817 w 4379653"/>
              <a:gd name="connsiteY4116" fmla="*/ 966317 h 4771892"/>
              <a:gd name="connsiteX4117" fmla="*/ 3636320 w 4379653"/>
              <a:gd name="connsiteY4117" fmla="*/ 967666 h 4771892"/>
              <a:gd name="connsiteX4118" fmla="*/ 3632145 w 4379653"/>
              <a:gd name="connsiteY4118" fmla="*/ 968134 h 4771892"/>
              <a:gd name="connsiteX4119" fmla="*/ 3628295 w 4379653"/>
              <a:gd name="connsiteY4119" fmla="*/ 967720 h 4771892"/>
              <a:gd name="connsiteX4120" fmla="*/ 3625055 w 4379653"/>
              <a:gd name="connsiteY4120" fmla="*/ 966729 h 4771892"/>
              <a:gd name="connsiteX4121" fmla="*/ 3617140 w 4379653"/>
              <a:gd name="connsiteY4121" fmla="*/ 963220 h 4771892"/>
              <a:gd name="connsiteX4122" fmla="*/ 3606883 w 4379653"/>
              <a:gd name="connsiteY4122" fmla="*/ 958451 h 4771892"/>
              <a:gd name="connsiteX4123" fmla="*/ 3602986 w 4379653"/>
              <a:gd name="connsiteY4123" fmla="*/ 946545 h 4771892"/>
              <a:gd name="connsiteX4124" fmla="*/ 3602531 w 4379653"/>
              <a:gd name="connsiteY4124" fmla="*/ 945244 h 4771892"/>
              <a:gd name="connsiteX4125" fmla="*/ 3601704 w 4379653"/>
              <a:gd name="connsiteY4125" fmla="*/ 943139 h 4771892"/>
              <a:gd name="connsiteX4126" fmla="*/ 3600421 w 4379653"/>
              <a:gd name="connsiteY4126" fmla="*/ 939732 h 4771892"/>
              <a:gd name="connsiteX4127" fmla="*/ 3599054 w 4379653"/>
              <a:gd name="connsiteY4127" fmla="*/ 935827 h 4771892"/>
              <a:gd name="connsiteX4128" fmla="*/ 3597770 w 4379653"/>
              <a:gd name="connsiteY4128" fmla="*/ 932421 h 4771892"/>
              <a:gd name="connsiteX4129" fmla="*/ 3596404 w 4379653"/>
              <a:gd name="connsiteY4129" fmla="*/ 928516 h 4771892"/>
              <a:gd name="connsiteX4130" fmla="*/ 3591497 w 4379653"/>
              <a:gd name="connsiteY4130" fmla="*/ 930248 h 4771892"/>
              <a:gd name="connsiteX4131" fmla="*/ 3587490 w 4379653"/>
              <a:gd name="connsiteY4131" fmla="*/ 931712 h 4771892"/>
              <a:gd name="connsiteX4132" fmla="*/ 3585487 w 4379653"/>
              <a:gd name="connsiteY4132" fmla="*/ 932443 h 4771892"/>
              <a:gd name="connsiteX4133" fmla="*/ 3583855 w 4379653"/>
              <a:gd name="connsiteY4133" fmla="*/ 933978 h 4771892"/>
              <a:gd name="connsiteX4134" fmla="*/ 3581816 w 4379653"/>
              <a:gd name="connsiteY4134" fmla="*/ 935897 h 4771892"/>
              <a:gd name="connsiteX4135" fmla="*/ 3579860 w 4379653"/>
              <a:gd name="connsiteY4135" fmla="*/ 938315 h 4771892"/>
              <a:gd name="connsiteX4136" fmla="*/ 3577292 w 4379653"/>
              <a:gd name="connsiteY4136" fmla="*/ 941307 h 4771892"/>
              <a:gd name="connsiteX4137" fmla="*/ 3576238 w 4379653"/>
              <a:gd name="connsiteY4137" fmla="*/ 943454 h 4771892"/>
              <a:gd name="connsiteX4138" fmla="*/ 3575997 w 4379653"/>
              <a:gd name="connsiteY4138" fmla="*/ 944833 h 4771892"/>
              <a:gd name="connsiteX4139" fmla="*/ 3576166 w 4379653"/>
              <a:gd name="connsiteY4139" fmla="*/ 945829 h 4771892"/>
              <a:gd name="connsiteX4140" fmla="*/ 3576417 w 4379653"/>
              <a:gd name="connsiteY4140" fmla="*/ 947322 h 4771892"/>
              <a:gd name="connsiteX4141" fmla="*/ 3576261 w 4379653"/>
              <a:gd name="connsiteY4141" fmla="*/ 949200 h 4771892"/>
              <a:gd name="connsiteX4142" fmla="*/ 3575577 w 4379653"/>
              <a:gd name="connsiteY4142" fmla="*/ 952150 h 4771892"/>
              <a:gd name="connsiteX4143" fmla="*/ 3573957 w 4379653"/>
              <a:gd name="connsiteY4143" fmla="*/ 956558 h 4771892"/>
              <a:gd name="connsiteX4144" fmla="*/ 3569891 w 4379653"/>
              <a:gd name="connsiteY4144" fmla="*/ 953463 h 4771892"/>
              <a:gd name="connsiteX4145" fmla="*/ 3566688 w 4379653"/>
              <a:gd name="connsiteY4145" fmla="*/ 951286 h 4771892"/>
              <a:gd name="connsiteX4146" fmla="*/ 3564265 w 4379653"/>
              <a:gd name="connsiteY4146" fmla="*/ 949529 h 4771892"/>
              <a:gd name="connsiteX4147" fmla="*/ 3562010 w 4379653"/>
              <a:gd name="connsiteY4147" fmla="*/ 948766 h 4771892"/>
              <a:gd name="connsiteX4148" fmla="*/ 3560534 w 4379653"/>
              <a:gd name="connsiteY4148" fmla="*/ 948424 h 4771892"/>
              <a:gd name="connsiteX4149" fmla="*/ 3559839 w 4379653"/>
              <a:gd name="connsiteY4149" fmla="*/ 948503 h 4771892"/>
              <a:gd name="connsiteX4150" fmla="*/ 3558856 w 4379653"/>
              <a:gd name="connsiteY4150" fmla="*/ 948275 h 4771892"/>
              <a:gd name="connsiteX4151" fmla="*/ 3559023 w 4379653"/>
              <a:gd name="connsiteY4151" fmla="*/ 949270 h 4771892"/>
              <a:gd name="connsiteX4152" fmla="*/ 3558999 w 4379653"/>
              <a:gd name="connsiteY4152" fmla="*/ 953330 h 4771892"/>
              <a:gd name="connsiteX4153" fmla="*/ 3559382 w 4379653"/>
              <a:gd name="connsiteY4153" fmla="*/ 957007 h 4771892"/>
              <a:gd name="connsiteX4154" fmla="*/ 3557223 w 4379653"/>
              <a:gd name="connsiteY4154" fmla="*/ 959616 h 4771892"/>
              <a:gd name="connsiteX4155" fmla="*/ 3555711 w 4379653"/>
              <a:gd name="connsiteY4155" fmla="*/ 960462 h 4771892"/>
              <a:gd name="connsiteX4156" fmla="*/ 3554607 w 4379653"/>
              <a:gd name="connsiteY4156" fmla="*/ 960923 h 4771892"/>
              <a:gd name="connsiteX4157" fmla="*/ 3552928 w 4379653"/>
              <a:gd name="connsiteY4157" fmla="*/ 960773 h 4771892"/>
              <a:gd name="connsiteX4158" fmla="*/ 3551740 w 4379653"/>
              <a:gd name="connsiteY4158" fmla="*/ 960737 h 4771892"/>
              <a:gd name="connsiteX4159" fmla="*/ 3549533 w 4379653"/>
              <a:gd name="connsiteY4159" fmla="*/ 961660 h 4771892"/>
              <a:gd name="connsiteX4160" fmla="*/ 3546918 w 4379653"/>
              <a:gd name="connsiteY4160" fmla="*/ 962968 h 4771892"/>
              <a:gd name="connsiteX4161" fmla="*/ 3542875 w 4379653"/>
              <a:gd name="connsiteY4161" fmla="*/ 965618 h 4771892"/>
              <a:gd name="connsiteX4162" fmla="*/ 3546785 w 4379653"/>
              <a:gd name="connsiteY4162" fmla="*/ 970591 h 4771892"/>
              <a:gd name="connsiteX4163" fmla="*/ 3550036 w 4379653"/>
              <a:gd name="connsiteY4163" fmla="*/ 974454 h 4771892"/>
              <a:gd name="connsiteX4164" fmla="*/ 3552507 w 4379653"/>
              <a:gd name="connsiteY4164" fmla="*/ 977897 h 4771892"/>
              <a:gd name="connsiteX4165" fmla="*/ 3553910 w 4379653"/>
              <a:gd name="connsiteY4165" fmla="*/ 980613 h 4771892"/>
              <a:gd name="connsiteX4166" fmla="*/ 3554617 w 4379653"/>
              <a:gd name="connsiteY4166" fmla="*/ 983409 h 4771892"/>
              <a:gd name="connsiteX4167" fmla="*/ 3555325 w 4379653"/>
              <a:gd name="connsiteY4167" fmla="*/ 986204 h 4771892"/>
              <a:gd name="connsiteX4168" fmla="*/ 3555420 w 4379653"/>
              <a:gd name="connsiteY4168" fmla="*/ 989575 h 4771892"/>
              <a:gd name="connsiteX4169" fmla="*/ 3555599 w 4379653"/>
              <a:gd name="connsiteY4169" fmla="*/ 993442 h 4771892"/>
              <a:gd name="connsiteX4170" fmla="*/ 3532571 w 4379653"/>
              <a:gd name="connsiteY4170" fmla="*/ 968970 h 4771892"/>
              <a:gd name="connsiteX4171" fmla="*/ 3533590 w 4379653"/>
              <a:gd name="connsiteY4171" fmla="*/ 968010 h 4771892"/>
              <a:gd name="connsiteX4172" fmla="*/ 3532608 w 4379653"/>
              <a:gd name="connsiteY4172" fmla="*/ 967782 h 4771892"/>
              <a:gd name="connsiteX4173" fmla="*/ 3529824 w 4379653"/>
              <a:gd name="connsiteY4173" fmla="*/ 968094 h 4771892"/>
              <a:gd name="connsiteX4174" fmla="*/ 3528025 w 4379653"/>
              <a:gd name="connsiteY4174" fmla="*/ 968633 h 4771892"/>
              <a:gd name="connsiteX4175" fmla="*/ 3526429 w 4379653"/>
              <a:gd name="connsiteY4175" fmla="*/ 968982 h 4771892"/>
              <a:gd name="connsiteX4176" fmla="*/ 3527413 w 4379653"/>
              <a:gd name="connsiteY4176" fmla="*/ 969209 h 4771892"/>
              <a:gd name="connsiteX4177" fmla="*/ 3532283 w 4379653"/>
              <a:gd name="connsiteY4177" fmla="*/ 968663 h 4771892"/>
              <a:gd name="connsiteX4178" fmla="*/ 3532571 w 4379653"/>
              <a:gd name="connsiteY4178" fmla="*/ 968970 h 4771892"/>
              <a:gd name="connsiteX4179" fmla="*/ 3527377 w 4379653"/>
              <a:gd name="connsiteY4179" fmla="*/ 970397 h 4771892"/>
              <a:gd name="connsiteX4180" fmla="*/ 3515273 w 4379653"/>
              <a:gd name="connsiteY4180" fmla="*/ 974288 h 4771892"/>
              <a:gd name="connsiteX4181" fmla="*/ 3513606 w 4379653"/>
              <a:gd name="connsiteY4181" fmla="*/ 977011 h 4771892"/>
              <a:gd name="connsiteX4182" fmla="*/ 3513162 w 4379653"/>
              <a:gd name="connsiteY4182" fmla="*/ 978582 h 4771892"/>
              <a:gd name="connsiteX4183" fmla="*/ 3513125 w 4379653"/>
              <a:gd name="connsiteY4183" fmla="*/ 979769 h 4771892"/>
              <a:gd name="connsiteX4184" fmla="*/ 3513701 w 4379653"/>
              <a:gd name="connsiteY4184" fmla="*/ 980382 h 4771892"/>
              <a:gd name="connsiteX4185" fmla="*/ 3514073 w 4379653"/>
              <a:gd name="connsiteY4185" fmla="*/ 981185 h 4771892"/>
              <a:gd name="connsiteX4186" fmla="*/ 3515140 w 4379653"/>
              <a:gd name="connsiteY4186" fmla="*/ 981911 h 4771892"/>
              <a:gd name="connsiteX4187" fmla="*/ 3517647 w 4379653"/>
              <a:gd name="connsiteY4187" fmla="*/ 984167 h 4771892"/>
              <a:gd name="connsiteX4188" fmla="*/ 3521629 w 4379653"/>
              <a:gd name="connsiteY4188" fmla="*/ 986764 h 4771892"/>
              <a:gd name="connsiteX4189" fmla="*/ 3526067 w 4379653"/>
              <a:gd name="connsiteY4189" fmla="*/ 990662 h 4771892"/>
              <a:gd name="connsiteX4190" fmla="*/ 3531740 w 4379653"/>
              <a:gd name="connsiteY4190" fmla="*/ 996283 h 4771892"/>
              <a:gd name="connsiteX4191" fmla="*/ 3526882 w 4379653"/>
              <a:gd name="connsiteY4191" fmla="*/ 999701 h 4771892"/>
              <a:gd name="connsiteX4192" fmla="*/ 3524231 w 4379653"/>
              <a:gd name="connsiteY4192" fmla="*/ 1002196 h 4771892"/>
              <a:gd name="connsiteX4193" fmla="*/ 3522719 w 4379653"/>
              <a:gd name="connsiteY4193" fmla="*/ 1003041 h 4771892"/>
              <a:gd name="connsiteX4194" fmla="*/ 3522024 w 4379653"/>
              <a:gd name="connsiteY4194" fmla="*/ 1003120 h 4771892"/>
              <a:gd name="connsiteX4195" fmla="*/ 3521243 w 4379653"/>
              <a:gd name="connsiteY4195" fmla="*/ 1002699 h 4771892"/>
              <a:gd name="connsiteX4196" fmla="*/ 3519852 w 4379653"/>
              <a:gd name="connsiteY4196" fmla="*/ 1002855 h 4771892"/>
              <a:gd name="connsiteX4197" fmla="*/ 3517884 w 4379653"/>
              <a:gd name="connsiteY4197" fmla="*/ 1002399 h 4771892"/>
              <a:gd name="connsiteX4198" fmla="*/ 3513626 w 4379653"/>
              <a:gd name="connsiteY4198" fmla="*/ 1002368 h 4771892"/>
              <a:gd name="connsiteX4199" fmla="*/ 3511131 w 4379653"/>
              <a:gd name="connsiteY4199" fmla="*/ 1002987 h 4771892"/>
              <a:gd name="connsiteX4200" fmla="*/ 3509944 w 4379653"/>
              <a:gd name="connsiteY4200" fmla="*/ 1002950 h 4771892"/>
              <a:gd name="connsiteX4201" fmla="*/ 3508877 w 4379653"/>
              <a:gd name="connsiteY4201" fmla="*/ 1002225 h 4771892"/>
              <a:gd name="connsiteX4202" fmla="*/ 3508672 w 4379653"/>
              <a:gd name="connsiteY4202" fmla="*/ 1002417 h 4771892"/>
              <a:gd name="connsiteX4203" fmla="*/ 3506717 w 4379653"/>
              <a:gd name="connsiteY4203" fmla="*/ 1004833 h 4771892"/>
              <a:gd name="connsiteX4204" fmla="*/ 3490952 w 4379653"/>
              <a:gd name="connsiteY4204" fmla="*/ 1024859 h 4771892"/>
              <a:gd name="connsiteX4205" fmla="*/ 3488506 w 4379653"/>
              <a:gd name="connsiteY4205" fmla="*/ 1027161 h 4771892"/>
              <a:gd name="connsiteX4206" fmla="*/ 3487366 w 4379653"/>
              <a:gd name="connsiteY4206" fmla="*/ 1028810 h 4771892"/>
              <a:gd name="connsiteX4207" fmla="*/ 3486838 w 4379653"/>
              <a:gd name="connsiteY4207" fmla="*/ 1029884 h 4771892"/>
              <a:gd name="connsiteX4208" fmla="*/ 3486718 w 4379653"/>
              <a:gd name="connsiteY4208" fmla="*/ 1030573 h 4771892"/>
              <a:gd name="connsiteX4209" fmla="*/ 3487174 w 4379653"/>
              <a:gd name="connsiteY4209" fmla="*/ 1031875 h 4771892"/>
              <a:gd name="connsiteX4210" fmla="*/ 3487221 w 4379653"/>
              <a:gd name="connsiteY4210" fmla="*/ 1033560 h 4771892"/>
              <a:gd name="connsiteX4211" fmla="*/ 3486249 w 4379653"/>
              <a:gd name="connsiteY4211" fmla="*/ 1036205 h 4771892"/>
              <a:gd name="connsiteX4212" fmla="*/ 3484833 w 4379653"/>
              <a:gd name="connsiteY4212" fmla="*/ 1040422 h 4771892"/>
              <a:gd name="connsiteX4213" fmla="*/ 3480384 w 4379653"/>
              <a:gd name="connsiteY4213" fmla="*/ 1033649 h 4771892"/>
              <a:gd name="connsiteX4214" fmla="*/ 3477662 w 4379653"/>
              <a:gd name="connsiteY4214" fmla="*/ 1028713 h 4771892"/>
              <a:gd name="connsiteX4215" fmla="*/ 3475227 w 4379653"/>
              <a:gd name="connsiteY4215" fmla="*/ 1024083 h 4771892"/>
              <a:gd name="connsiteX4216" fmla="*/ 3472828 w 4379653"/>
              <a:gd name="connsiteY4216" fmla="*/ 1018265 h 4771892"/>
              <a:gd name="connsiteX4217" fmla="*/ 3469781 w 4379653"/>
              <a:gd name="connsiteY4217" fmla="*/ 1024016 h 4771892"/>
              <a:gd name="connsiteX4218" fmla="*/ 3467633 w 4379653"/>
              <a:gd name="connsiteY4218" fmla="*/ 1029498 h 4771892"/>
              <a:gd name="connsiteX4219" fmla="*/ 3466014 w 4379653"/>
              <a:gd name="connsiteY4219" fmla="*/ 1033906 h 4771892"/>
              <a:gd name="connsiteX4220" fmla="*/ 3465293 w 4379653"/>
              <a:gd name="connsiteY4220" fmla="*/ 1038045 h 4771892"/>
              <a:gd name="connsiteX4221" fmla="*/ 3465101 w 4379653"/>
              <a:gd name="connsiteY4221" fmla="*/ 1041109 h 4771892"/>
              <a:gd name="connsiteX4222" fmla="*/ 3465112 w 4379653"/>
              <a:gd name="connsiteY4222" fmla="*/ 1043982 h 4771892"/>
              <a:gd name="connsiteX4223" fmla="*/ 3466024 w 4379653"/>
              <a:gd name="connsiteY4223" fmla="*/ 1046585 h 4771892"/>
              <a:gd name="connsiteX4224" fmla="*/ 3466768 w 4379653"/>
              <a:gd name="connsiteY4224" fmla="*/ 1048192 h 4771892"/>
              <a:gd name="connsiteX4225" fmla="*/ 3467798 w 4379653"/>
              <a:gd name="connsiteY4225" fmla="*/ 1050106 h 4771892"/>
              <a:gd name="connsiteX4226" fmla="*/ 3468950 w 4379653"/>
              <a:gd name="connsiteY4226" fmla="*/ 1051330 h 4771892"/>
              <a:gd name="connsiteX4227" fmla="*/ 3470509 w 4379653"/>
              <a:gd name="connsiteY4227" fmla="*/ 1052169 h 4771892"/>
              <a:gd name="connsiteX4228" fmla="*/ 3472068 w 4379653"/>
              <a:gd name="connsiteY4228" fmla="*/ 1053009 h 4771892"/>
              <a:gd name="connsiteX4229" fmla="*/ 3474323 w 4379653"/>
              <a:gd name="connsiteY4229" fmla="*/ 1053771 h 4771892"/>
              <a:gd name="connsiteX4230" fmla="*/ 3475883 w 4379653"/>
              <a:gd name="connsiteY4230" fmla="*/ 1054611 h 4771892"/>
              <a:gd name="connsiteX4231" fmla="*/ 3472908 w 4379653"/>
              <a:gd name="connsiteY4231" fmla="*/ 1057988 h 4771892"/>
              <a:gd name="connsiteX4232" fmla="*/ 3471204 w 4379653"/>
              <a:gd name="connsiteY4232" fmla="*/ 1061898 h 4771892"/>
              <a:gd name="connsiteX4233" fmla="*/ 3469332 w 4379653"/>
              <a:gd name="connsiteY4233" fmla="*/ 1064813 h 4771892"/>
              <a:gd name="connsiteX4234" fmla="*/ 3468072 w 4379653"/>
              <a:gd name="connsiteY4234" fmla="*/ 1067151 h 4771892"/>
              <a:gd name="connsiteX4235" fmla="*/ 3466813 w 4379653"/>
              <a:gd name="connsiteY4235" fmla="*/ 1069490 h 4771892"/>
              <a:gd name="connsiteX4236" fmla="*/ 3465301 w 4379653"/>
              <a:gd name="connsiteY4236" fmla="*/ 1070336 h 4771892"/>
              <a:gd name="connsiteX4237" fmla="*/ 3464402 w 4379653"/>
              <a:gd name="connsiteY4237" fmla="*/ 1070605 h 4771892"/>
              <a:gd name="connsiteX4238" fmla="*/ 3463093 w 4379653"/>
              <a:gd name="connsiteY4238" fmla="*/ 1071259 h 4771892"/>
              <a:gd name="connsiteX4239" fmla="*/ 3461618 w 4379653"/>
              <a:gd name="connsiteY4239" fmla="*/ 1070917 h 4771892"/>
              <a:gd name="connsiteX4240" fmla="*/ 3459652 w 4379653"/>
              <a:gd name="connsiteY4240" fmla="*/ 1070461 h 4771892"/>
              <a:gd name="connsiteX4241" fmla="*/ 3456209 w 4379653"/>
              <a:gd name="connsiteY4241" fmla="*/ 1069663 h 4771892"/>
              <a:gd name="connsiteX4242" fmla="*/ 3453870 w 4379653"/>
              <a:gd name="connsiteY4242" fmla="*/ 1068404 h 4771892"/>
              <a:gd name="connsiteX4243" fmla="*/ 3453294 w 4379653"/>
              <a:gd name="connsiteY4243" fmla="*/ 1067792 h 4771892"/>
              <a:gd name="connsiteX4244" fmla="*/ 3452718 w 4379653"/>
              <a:gd name="connsiteY4244" fmla="*/ 1067179 h 4771892"/>
              <a:gd name="connsiteX4245" fmla="*/ 3452635 w 4379653"/>
              <a:gd name="connsiteY4245" fmla="*/ 1066682 h 4771892"/>
              <a:gd name="connsiteX4246" fmla="*/ 3452550 w 4379653"/>
              <a:gd name="connsiteY4246" fmla="*/ 1066184 h 4771892"/>
              <a:gd name="connsiteX4247" fmla="*/ 3453318 w 4379653"/>
              <a:gd name="connsiteY4247" fmla="*/ 1063731 h 4771892"/>
              <a:gd name="connsiteX4248" fmla="*/ 3453019 w 4379653"/>
              <a:gd name="connsiteY4248" fmla="*/ 1060553 h 4771892"/>
              <a:gd name="connsiteX4249" fmla="*/ 3452024 w 4379653"/>
              <a:gd name="connsiteY4249" fmla="*/ 1057452 h 4771892"/>
              <a:gd name="connsiteX4250" fmla="*/ 3447849 w 4379653"/>
              <a:gd name="connsiteY4250" fmla="*/ 1057919 h 4771892"/>
              <a:gd name="connsiteX4251" fmla="*/ 3444454 w 4379653"/>
              <a:gd name="connsiteY4251" fmla="*/ 1058806 h 4771892"/>
              <a:gd name="connsiteX4252" fmla="*/ 3442248 w 4379653"/>
              <a:gd name="connsiteY4252" fmla="*/ 1059730 h 4771892"/>
              <a:gd name="connsiteX4253" fmla="*/ 3440736 w 4379653"/>
              <a:gd name="connsiteY4253" fmla="*/ 1060575 h 4771892"/>
              <a:gd name="connsiteX4254" fmla="*/ 3440004 w 4379653"/>
              <a:gd name="connsiteY4254" fmla="*/ 1061840 h 4771892"/>
              <a:gd name="connsiteX4255" fmla="*/ 3439680 w 4379653"/>
              <a:gd name="connsiteY4255" fmla="*/ 1062722 h 4771892"/>
              <a:gd name="connsiteX4256" fmla="*/ 3440339 w 4379653"/>
              <a:gd name="connsiteY4256" fmla="*/ 1063832 h 4771892"/>
              <a:gd name="connsiteX4257" fmla="*/ 3441287 w 4379653"/>
              <a:gd name="connsiteY4257" fmla="*/ 1065248 h 4771892"/>
              <a:gd name="connsiteX4258" fmla="*/ 3449791 w 4379653"/>
              <a:gd name="connsiteY4258" fmla="*/ 1072242 h 4771892"/>
              <a:gd name="connsiteX4259" fmla="*/ 3461786 w 4379653"/>
              <a:gd name="connsiteY4259" fmla="*/ 1081719 h 4771892"/>
              <a:gd name="connsiteX4260" fmla="*/ 3454060 w 4379653"/>
              <a:gd name="connsiteY4260" fmla="*/ 1084951 h 4771892"/>
              <a:gd name="connsiteX4261" fmla="*/ 3450833 w 4379653"/>
              <a:gd name="connsiteY4261" fmla="*/ 1086834 h 4771892"/>
              <a:gd name="connsiteX4262" fmla="*/ 3448962 w 4379653"/>
              <a:gd name="connsiteY4262" fmla="*/ 1089749 h 4771892"/>
              <a:gd name="connsiteX4263" fmla="*/ 3445266 w 4379653"/>
              <a:gd name="connsiteY4263" fmla="*/ 1097264 h 4771892"/>
              <a:gd name="connsiteX4264" fmla="*/ 3454862 w 4379653"/>
              <a:gd name="connsiteY4264" fmla="*/ 1100923 h 4771892"/>
              <a:gd name="connsiteX4265" fmla="*/ 3460356 w 4379653"/>
              <a:gd name="connsiteY4265" fmla="*/ 1102675 h 4771892"/>
              <a:gd name="connsiteX4266" fmla="*/ 3462035 w 4379653"/>
              <a:gd name="connsiteY4266" fmla="*/ 1102825 h 4771892"/>
              <a:gd name="connsiteX4267" fmla="*/ 3463510 w 4379653"/>
              <a:gd name="connsiteY4267" fmla="*/ 1103167 h 4771892"/>
              <a:gd name="connsiteX4268" fmla="*/ 3464206 w 4379653"/>
              <a:gd name="connsiteY4268" fmla="*/ 1103089 h 4771892"/>
              <a:gd name="connsiteX4269" fmla="*/ 3465022 w 4379653"/>
              <a:gd name="connsiteY4269" fmla="*/ 1102321 h 4771892"/>
              <a:gd name="connsiteX4270" fmla="*/ 3465178 w 4379653"/>
              <a:gd name="connsiteY4270" fmla="*/ 1100444 h 4771892"/>
              <a:gd name="connsiteX4271" fmla="*/ 3466809 w 4379653"/>
              <a:gd name="connsiteY4271" fmla="*/ 1098909 h 4771892"/>
              <a:gd name="connsiteX4272" fmla="*/ 3467829 w 4379653"/>
              <a:gd name="connsiteY4272" fmla="*/ 1097949 h 4771892"/>
              <a:gd name="connsiteX4273" fmla="*/ 3469916 w 4379653"/>
              <a:gd name="connsiteY4273" fmla="*/ 1097715 h 4771892"/>
              <a:gd name="connsiteX4274" fmla="*/ 3472208 w 4379653"/>
              <a:gd name="connsiteY4274" fmla="*/ 1097290 h 4771892"/>
              <a:gd name="connsiteX4275" fmla="*/ 3475399 w 4379653"/>
              <a:gd name="connsiteY4275" fmla="*/ 1096595 h 4771892"/>
              <a:gd name="connsiteX4276" fmla="*/ 3480437 w 4379653"/>
              <a:gd name="connsiteY4276" fmla="*/ 1097045 h 4771892"/>
              <a:gd name="connsiteX4277" fmla="*/ 3484203 w 4379653"/>
              <a:gd name="connsiteY4277" fmla="*/ 1096961 h 4771892"/>
              <a:gd name="connsiteX4278" fmla="*/ 3486866 w 4379653"/>
              <a:gd name="connsiteY4278" fmla="*/ 1097340 h 4771892"/>
              <a:gd name="connsiteX4279" fmla="*/ 3489037 w 4379653"/>
              <a:gd name="connsiteY4279" fmla="*/ 1097603 h 4771892"/>
              <a:gd name="connsiteX4280" fmla="*/ 3491088 w 4379653"/>
              <a:gd name="connsiteY4280" fmla="*/ 1098557 h 4771892"/>
              <a:gd name="connsiteX4281" fmla="*/ 3491664 w 4379653"/>
              <a:gd name="connsiteY4281" fmla="*/ 1099170 h 4771892"/>
              <a:gd name="connsiteX4282" fmla="*/ 3491784 w 4379653"/>
              <a:gd name="connsiteY4282" fmla="*/ 1098479 h 4771892"/>
              <a:gd name="connsiteX4283" fmla="*/ 3492264 w 4379653"/>
              <a:gd name="connsiteY4283" fmla="*/ 1095721 h 4771892"/>
              <a:gd name="connsiteX4284" fmla="*/ 3495155 w 4379653"/>
              <a:gd name="connsiteY4284" fmla="*/ 1091847 h 4771892"/>
              <a:gd name="connsiteX4285" fmla="*/ 3501310 w 4379653"/>
              <a:gd name="connsiteY4285" fmla="*/ 1084901 h 4771892"/>
              <a:gd name="connsiteX4286" fmla="*/ 3504693 w 4379653"/>
              <a:gd name="connsiteY4286" fmla="*/ 1081141 h 4771892"/>
              <a:gd name="connsiteX4287" fmla="*/ 3506937 w 4379653"/>
              <a:gd name="connsiteY4287" fmla="*/ 1079030 h 4771892"/>
              <a:gd name="connsiteX4288" fmla="*/ 3508651 w 4379653"/>
              <a:gd name="connsiteY4288" fmla="*/ 1077993 h 4771892"/>
              <a:gd name="connsiteX4289" fmla="*/ 3509552 w 4379653"/>
              <a:gd name="connsiteY4289" fmla="*/ 1077724 h 4771892"/>
              <a:gd name="connsiteX4290" fmla="*/ 3510535 w 4379653"/>
              <a:gd name="connsiteY4290" fmla="*/ 1077951 h 4771892"/>
              <a:gd name="connsiteX4291" fmla="*/ 3511891 w 4379653"/>
              <a:gd name="connsiteY4291" fmla="*/ 1078983 h 4771892"/>
              <a:gd name="connsiteX4292" fmla="*/ 3513366 w 4379653"/>
              <a:gd name="connsiteY4292" fmla="*/ 1079325 h 4771892"/>
              <a:gd name="connsiteX4293" fmla="*/ 3515657 w 4379653"/>
              <a:gd name="connsiteY4293" fmla="*/ 1078900 h 4771892"/>
              <a:gd name="connsiteX4294" fmla="*/ 3519712 w 4379653"/>
              <a:gd name="connsiteY4294" fmla="*/ 1079122 h 4771892"/>
              <a:gd name="connsiteX4295" fmla="*/ 3525193 w 4379653"/>
              <a:gd name="connsiteY4295" fmla="*/ 1078002 h 4771892"/>
              <a:gd name="connsiteX4296" fmla="*/ 3528096 w 4379653"/>
              <a:gd name="connsiteY4296" fmla="*/ 1076999 h 4771892"/>
              <a:gd name="connsiteX4297" fmla="*/ 3532187 w 4379653"/>
              <a:gd name="connsiteY4297" fmla="*/ 1076034 h 4771892"/>
              <a:gd name="connsiteX4298" fmla="*/ 3536025 w 4379653"/>
              <a:gd name="connsiteY4298" fmla="*/ 1073576 h 4771892"/>
              <a:gd name="connsiteX4299" fmla="*/ 3540560 w 4379653"/>
              <a:gd name="connsiteY4299" fmla="*/ 1071039 h 4771892"/>
              <a:gd name="connsiteX4300" fmla="*/ 3547374 w 4379653"/>
              <a:gd name="connsiteY4300" fmla="*/ 1065204 h 4771892"/>
              <a:gd name="connsiteX4301" fmla="*/ 3550842 w 4379653"/>
              <a:gd name="connsiteY4301" fmla="*/ 1061942 h 4771892"/>
              <a:gd name="connsiteX4302" fmla="*/ 3552965 w 4379653"/>
              <a:gd name="connsiteY4302" fmla="*/ 1060520 h 4771892"/>
              <a:gd name="connsiteX4303" fmla="*/ 3556072 w 4379653"/>
              <a:gd name="connsiteY4303" fmla="*/ 1059327 h 4771892"/>
              <a:gd name="connsiteX4304" fmla="*/ 3560282 w 4379653"/>
              <a:gd name="connsiteY4304" fmla="*/ 1057672 h 4771892"/>
              <a:gd name="connsiteX4305" fmla="*/ 3566004 w 4379653"/>
              <a:gd name="connsiteY4305" fmla="*/ 1055172 h 4771892"/>
              <a:gd name="connsiteX4306" fmla="*/ 3570994 w 4379653"/>
              <a:gd name="connsiteY4306" fmla="*/ 1053936 h 4771892"/>
              <a:gd name="connsiteX4307" fmla="*/ 3574221 w 4379653"/>
              <a:gd name="connsiteY4307" fmla="*/ 1052054 h 4771892"/>
              <a:gd name="connsiteX4308" fmla="*/ 3577244 w 4379653"/>
              <a:gd name="connsiteY4308" fmla="*/ 1050362 h 4771892"/>
              <a:gd name="connsiteX4309" fmla="*/ 3579776 w 4379653"/>
              <a:gd name="connsiteY4309" fmla="*/ 1048557 h 4771892"/>
              <a:gd name="connsiteX4310" fmla="*/ 3581731 w 4379653"/>
              <a:gd name="connsiteY4310" fmla="*/ 1046141 h 4771892"/>
              <a:gd name="connsiteX4311" fmla="*/ 3583483 w 4379653"/>
              <a:gd name="connsiteY4311" fmla="*/ 1043916 h 4771892"/>
              <a:gd name="connsiteX4312" fmla="*/ 3585271 w 4379653"/>
              <a:gd name="connsiteY4312" fmla="*/ 1040504 h 4771892"/>
              <a:gd name="connsiteX4313" fmla="*/ 3587671 w 4379653"/>
              <a:gd name="connsiteY4313" fmla="*/ 1036515 h 4771892"/>
              <a:gd name="connsiteX4314" fmla="*/ 3595154 w 4379653"/>
              <a:gd name="connsiteY4314" fmla="*/ 1044469 h 4771892"/>
              <a:gd name="connsiteX4315" fmla="*/ 3601319 w 4379653"/>
              <a:gd name="connsiteY4315" fmla="*/ 1050203 h 4771892"/>
              <a:gd name="connsiteX4316" fmla="*/ 3606249 w 4379653"/>
              <a:gd name="connsiteY4316" fmla="*/ 1054216 h 4771892"/>
              <a:gd name="connsiteX4317" fmla="*/ 3609451 w 4379653"/>
              <a:gd name="connsiteY4317" fmla="*/ 1056394 h 4771892"/>
              <a:gd name="connsiteX4318" fmla="*/ 3611502 w 4379653"/>
              <a:gd name="connsiteY4318" fmla="*/ 1057348 h 4771892"/>
              <a:gd name="connsiteX4319" fmla="*/ 3612774 w 4379653"/>
              <a:gd name="connsiteY4319" fmla="*/ 1057881 h 4771892"/>
              <a:gd name="connsiteX4320" fmla="*/ 3613758 w 4379653"/>
              <a:gd name="connsiteY4320" fmla="*/ 1058109 h 4771892"/>
              <a:gd name="connsiteX4321" fmla="*/ 3614657 w 4379653"/>
              <a:gd name="connsiteY4321" fmla="*/ 1057840 h 4771892"/>
              <a:gd name="connsiteX4322" fmla="*/ 3616457 w 4379653"/>
              <a:gd name="connsiteY4322" fmla="*/ 1057300 h 4771892"/>
              <a:gd name="connsiteX4323" fmla="*/ 3617764 w 4379653"/>
              <a:gd name="connsiteY4323" fmla="*/ 1056647 h 4771892"/>
              <a:gd name="connsiteX4324" fmla="*/ 3619768 w 4379653"/>
              <a:gd name="connsiteY4324" fmla="*/ 1055914 h 4771892"/>
              <a:gd name="connsiteX4325" fmla="*/ 3621363 w 4379653"/>
              <a:gd name="connsiteY4325" fmla="*/ 1055566 h 4771892"/>
              <a:gd name="connsiteX4326" fmla="*/ 3623450 w 4379653"/>
              <a:gd name="connsiteY4326" fmla="*/ 1055333 h 4771892"/>
              <a:gd name="connsiteX4327" fmla="*/ 3626113 w 4379653"/>
              <a:gd name="connsiteY4327" fmla="*/ 1055711 h 4771892"/>
              <a:gd name="connsiteX4328" fmla="*/ 3627959 w 4379653"/>
              <a:gd name="connsiteY4328" fmla="*/ 1056857 h 4771892"/>
              <a:gd name="connsiteX4329" fmla="*/ 3629807 w 4379653"/>
              <a:gd name="connsiteY4329" fmla="*/ 1058002 h 4771892"/>
              <a:gd name="connsiteX4330" fmla="*/ 3631943 w 4379653"/>
              <a:gd name="connsiteY4330" fmla="*/ 1059454 h 4771892"/>
              <a:gd name="connsiteX4331" fmla="*/ 3634569 w 4379653"/>
              <a:gd name="connsiteY4331" fmla="*/ 1061020 h 4771892"/>
              <a:gd name="connsiteX4332" fmla="*/ 3640854 w 4379653"/>
              <a:gd name="connsiteY4332" fmla="*/ 1066065 h 4771892"/>
              <a:gd name="connsiteX4333" fmla="*/ 3648171 w 4379653"/>
              <a:gd name="connsiteY4333" fmla="*/ 1073023 h 4771892"/>
              <a:gd name="connsiteX4334" fmla="*/ 3646588 w 4379653"/>
              <a:gd name="connsiteY4334" fmla="*/ 1066437 h 4771892"/>
              <a:gd name="connsiteX4335" fmla="*/ 3645425 w 4379653"/>
              <a:gd name="connsiteY4335" fmla="*/ 1062341 h 4771892"/>
              <a:gd name="connsiteX4336" fmla="*/ 3643902 w 4379653"/>
              <a:gd name="connsiteY4336" fmla="*/ 1060313 h 4771892"/>
              <a:gd name="connsiteX4337" fmla="*/ 3642295 w 4379653"/>
              <a:gd name="connsiteY4337" fmla="*/ 1057788 h 4771892"/>
              <a:gd name="connsiteX4338" fmla="*/ 3639704 w 4379653"/>
              <a:gd name="connsiteY4338" fmla="*/ 1055035 h 4771892"/>
              <a:gd name="connsiteX4339" fmla="*/ 3636166 w 4379653"/>
              <a:gd name="connsiteY4339" fmla="*/ 1050867 h 4771892"/>
              <a:gd name="connsiteX4340" fmla="*/ 3639680 w 4379653"/>
              <a:gd name="connsiteY4340" fmla="*/ 1049289 h 4771892"/>
              <a:gd name="connsiteX4341" fmla="*/ 3642296 w 4379653"/>
              <a:gd name="connsiteY4341" fmla="*/ 1047982 h 4771892"/>
              <a:gd name="connsiteX4342" fmla="*/ 3644671 w 4379653"/>
              <a:gd name="connsiteY4342" fmla="*/ 1048054 h 4771892"/>
              <a:gd name="connsiteX4343" fmla="*/ 3646758 w 4379653"/>
              <a:gd name="connsiteY4343" fmla="*/ 1047821 h 4771892"/>
              <a:gd name="connsiteX4344" fmla="*/ 3648521 w 4379653"/>
              <a:gd name="connsiteY4344" fmla="*/ 1048469 h 4771892"/>
              <a:gd name="connsiteX4345" fmla="*/ 3650944 w 4379653"/>
              <a:gd name="connsiteY4345" fmla="*/ 1050226 h 4771892"/>
              <a:gd name="connsiteX4346" fmla="*/ 3654434 w 4379653"/>
              <a:gd name="connsiteY4346" fmla="*/ 1052709 h 4771892"/>
              <a:gd name="connsiteX4347" fmla="*/ 3658992 w 4379653"/>
              <a:gd name="connsiteY4347" fmla="*/ 1055919 h 4771892"/>
              <a:gd name="connsiteX4348" fmla="*/ 3660325 w 4379653"/>
              <a:gd name="connsiteY4348" fmla="*/ 1051205 h 4771892"/>
              <a:gd name="connsiteX4349" fmla="*/ 3660889 w 4379653"/>
              <a:gd name="connsiteY4349" fmla="*/ 1048943 h 4771892"/>
              <a:gd name="connsiteX4350" fmla="*/ 3660804 w 4379653"/>
              <a:gd name="connsiteY4350" fmla="*/ 1048446 h 4771892"/>
              <a:gd name="connsiteX4351" fmla="*/ 3660517 w 4379653"/>
              <a:gd name="connsiteY4351" fmla="*/ 1048140 h 4771892"/>
              <a:gd name="connsiteX4352" fmla="*/ 3660025 w 4379653"/>
              <a:gd name="connsiteY4352" fmla="*/ 1048026 h 4771892"/>
              <a:gd name="connsiteX4353" fmla="*/ 3659821 w 4379653"/>
              <a:gd name="connsiteY4353" fmla="*/ 1048218 h 4771892"/>
              <a:gd name="connsiteX4354" fmla="*/ 3659533 w 4379653"/>
              <a:gd name="connsiteY4354" fmla="*/ 1047912 h 4771892"/>
              <a:gd name="connsiteX4355" fmla="*/ 3659449 w 4379653"/>
              <a:gd name="connsiteY4355" fmla="*/ 1047413 h 4771892"/>
              <a:gd name="connsiteX4356" fmla="*/ 3659929 w 4379653"/>
              <a:gd name="connsiteY4356" fmla="*/ 1044655 h 4771892"/>
              <a:gd name="connsiteX4357" fmla="*/ 3661549 w 4379653"/>
              <a:gd name="connsiteY4357" fmla="*/ 1040247 h 4771892"/>
              <a:gd name="connsiteX4358" fmla="*/ 3665663 w 4379653"/>
              <a:gd name="connsiteY4358" fmla="*/ 1045027 h 4771892"/>
              <a:gd name="connsiteX4359" fmla="*/ 3668710 w 4379653"/>
              <a:gd name="connsiteY4359" fmla="*/ 1049082 h 4771892"/>
              <a:gd name="connsiteX4360" fmla="*/ 3670688 w 4379653"/>
              <a:gd name="connsiteY4360" fmla="*/ 1052411 h 4771892"/>
              <a:gd name="connsiteX4361" fmla="*/ 3672008 w 4379653"/>
              <a:gd name="connsiteY4361" fmla="*/ 1054630 h 4771892"/>
              <a:gd name="connsiteX4362" fmla="*/ 3673207 w 4379653"/>
              <a:gd name="connsiteY4362" fmla="*/ 1057539 h 4771892"/>
              <a:gd name="connsiteX4363" fmla="*/ 3674610 w 4379653"/>
              <a:gd name="connsiteY4363" fmla="*/ 1060257 h 4771892"/>
              <a:gd name="connsiteX4364" fmla="*/ 3676672 w 4379653"/>
              <a:gd name="connsiteY4364" fmla="*/ 1064083 h 4771892"/>
              <a:gd name="connsiteX4365" fmla="*/ 3679887 w 4379653"/>
              <a:gd name="connsiteY4365" fmla="*/ 1069133 h 4771892"/>
              <a:gd name="connsiteX4366" fmla="*/ 3683306 w 4379653"/>
              <a:gd name="connsiteY4366" fmla="*/ 1064186 h 4771892"/>
              <a:gd name="connsiteX4367" fmla="*/ 3685465 w 4379653"/>
              <a:gd name="connsiteY4367" fmla="*/ 1061577 h 4771892"/>
              <a:gd name="connsiteX4368" fmla="*/ 3686077 w 4379653"/>
              <a:gd name="connsiteY4368" fmla="*/ 1061002 h 4771892"/>
              <a:gd name="connsiteX4369" fmla="*/ 3687181 w 4379653"/>
              <a:gd name="connsiteY4369" fmla="*/ 1060540 h 4771892"/>
              <a:gd name="connsiteX4370" fmla="*/ 3687877 w 4379653"/>
              <a:gd name="connsiteY4370" fmla="*/ 1060462 h 4771892"/>
              <a:gd name="connsiteX4371" fmla="*/ 3688656 w 4379653"/>
              <a:gd name="connsiteY4371" fmla="*/ 1060882 h 4771892"/>
              <a:gd name="connsiteX4372" fmla="*/ 3690503 w 4379653"/>
              <a:gd name="connsiteY4372" fmla="*/ 1062027 h 4771892"/>
              <a:gd name="connsiteX4373" fmla="*/ 3692842 w 4379653"/>
              <a:gd name="connsiteY4373" fmla="*/ 1063287 h 4771892"/>
              <a:gd name="connsiteX4374" fmla="*/ 3694030 w 4379653"/>
              <a:gd name="connsiteY4374" fmla="*/ 1063323 h 4771892"/>
              <a:gd name="connsiteX4375" fmla="*/ 3696201 w 4379653"/>
              <a:gd name="connsiteY4375" fmla="*/ 1063587 h 4771892"/>
              <a:gd name="connsiteX4376" fmla="*/ 3698288 w 4379653"/>
              <a:gd name="connsiteY4376" fmla="*/ 1063354 h 4771892"/>
              <a:gd name="connsiteX4377" fmla="*/ 3700783 w 4379653"/>
              <a:gd name="connsiteY4377" fmla="*/ 1062736 h 4771892"/>
              <a:gd name="connsiteX4378" fmla="*/ 3698432 w 4379653"/>
              <a:gd name="connsiteY4378" fmla="*/ 1058604 h 4771892"/>
              <a:gd name="connsiteX4379" fmla="*/ 3696658 w 4379653"/>
              <a:gd name="connsiteY4379" fmla="*/ 1055082 h 4771892"/>
              <a:gd name="connsiteX4380" fmla="*/ 3694475 w 4379653"/>
              <a:gd name="connsiteY4380" fmla="*/ 1051946 h 4771892"/>
              <a:gd name="connsiteX4381" fmla="*/ 3692376 w 4379653"/>
              <a:gd name="connsiteY4381" fmla="*/ 1049307 h 4771892"/>
              <a:gd name="connsiteX4382" fmla="*/ 3688635 w 4379653"/>
              <a:gd name="connsiteY4382" fmla="*/ 1045330 h 4771892"/>
              <a:gd name="connsiteX4383" fmla="*/ 3685551 w 4379653"/>
              <a:gd name="connsiteY4383" fmla="*/ 1042463 h 4771892"/>
              <a:gd name="connsiteX4384" fmla="*/ 3684400 w 4379653"/>
              <a:gd name="connsiteY4384" fmla="*/ 1041239 h 4771892"/>
              <a:gd name="connsiteX4385" fmla="*/ 3683452 w 4379653"/>
              <a:gd name="connsiteY4385" fmla="*/ 1039823 h 4771892"/>
              <a:gd name="connsiteX4386" fmla="*/ 3682421 w 4379653"/>
              <a:gd name="connsiteY4386" fmla="*/ 1037910 h 4771892"/>
              <a:gd name="connsiteX4387" fmla="*/ 3681390 w 4379653"/>
              <a:gd name="connsiteY4387" fmla="*/ 1035996 h 4771892"/>
              <a:gd name="connsiteX4388" fmla="*/ 3680886 w 4379653"/>
              <a:gd name="connsiteY4388" fmla="*/ 1033009 h 4771892"/>
              <a:gd name="connsiteX4389" fmla="*/ 3680467 w 4379653"/>
              <a:gd name="connsiteY4389" fmla="*/ 1030521 h 4771892"/>
              <a:gd name="connsiteX4390" fmla="*/ 3680575 w 4379653"/>
              <a:gd name="connsiteY4390" fmla="*/ 1026958 h 4771892"/>
              <a:gd name="connsiteX4391" fmla="*/ 3680516 w 4379653"/>
              <a:gd name="connsiteY4391" fmla="*/ 1022400 h 4771892"/>
              <a:gd name="connsiteX4392" fmla="*/ 3685085 w 4379653"/>
              <a:gd name="connsiteY4392" fmla="*/ 1028482 h 4771892"/>
              <a:gd name="connsiteX4393" fmla="*/ 3688132 w 4379653"/>
              <a:gd name="connsiteY4393" fmla="*/ 1032536 h 4771892"/>
              <a:gd name="connsiteX4394" fmla="*/ 3690686 w 4379653"/>
              <a:gd name="connsiteY4394" fmla="*/ 1036477 h 4771892"/>
              <a:gd name="connsiteX4395" fmla="*/ 3694968 w 4379653"/>
              <a:gd name="connsiteY4395" fmla="*/ 1042254 h 4771892"/>
              <a:gd name="connsiteX4396" fmla="*/ 3698519 w 4379653"/>
              <a:gd name="connsiteY4396" fmla="*/ 1039489 h 4771892"/>
              <a:gd name="connsiteX4397" fmla="*/ 3701950 w 4379653"/>
              <a:gd name="connsiteY4397" fmla="*/ 1037413 h 4771892"/>
              <a:gd name="connsiteX4398" fmla="*/ 3705261 w 4379653"/>
              <a:gd name="connsiteY4398" fmla="*/ 1036029 h 4771892"/>
              <a:gd name="connsiteX4399" fmla="*/ 3708452 w 4379653"/>
              <a:gd name="connsiteY4399" fmla="*/ 1035334 h 4771892"/>
              <a:gd name="connsiteX4400" fmla="*/ 3715289 w 4379653"/>
              <a:gd name="connsiteY4400" fmla="*/ 1035245 h 4771892"/>
              <a:gd name="connsiteX4401" fmla="*/ 3723314 w 4379653"/>
              <a:gd name="connsiteY4401" fmla="*/ 1035191 h 4771892"/>
              <a:gd name="connsiteX4402" fmla="*/ 3750490 w 4379653"/>
              <a:gd name="connsiteY4402" fmla="*/ 1082869 h 4771892"/>
              <a:gd name="connsiteX4403" fmla="*/ 3745583 w 4379653"/>
              <a:gd name="connsiteY4403" fmla="*/ 1084602 h 4771892"/>
              <a:gd name="connsiteX4404" fmla="*/ 3741865 w 4379653"/>
              <a:gd name="connsiteY4404" fmla="*/ 1086371 h 4771892"/>
              <a:gd name="connsiteX4405" fmla="*/ 3737822 w 4379653"/>
              <a:gd name="connsiteY4405" fmla="*/ 1089021 h 4771892"/>
              <a:gd name="connsiteX4406" fmla="*/ 3733252 w 4379653"/>
              <a:gd name="connsiteY4406" fmla="*/ 1092746 h 4771892"/>
              <a:gd name="connsiteX4407" fmla="*/ 3727734 w 4379653"/>
              <a:gd name="connsiteY4407" fmla="*/ 1085248 h 4771892"/>
              <a:gd name="connsiteX4408" fmla="*/ 3723909 w 4379653"/>
              <a:gd name="connsiteY4408" fmla="*/ 1080774 h 4771892"/>
              <a:gd name="connsiteX4409" fmla="*/ 3721977 w 4379653"/>
              <a:gd name="connsiteY4409" fmla="*/ 1079130 h 4771892"/>
              <a:gd name="connsiteX4410" fmla="*/ 3720910 w 4379653"/>
              <a:gd name="connsiteY4410" fmla="*/ 1078404 h 4771892"/>
              <a:gd name="connsiteX4411" fmla="*/ 3719926 w 4379653"/>
              <a:gd name="connsiteY4411" fmla="*/ 1078176 h 4771892"/>
              <a:gd name="connsiteX4412" fmla="*/ 3719230 w 4379653"/>
              <a:gd name="connsiteY4412" fmla="*/ 1078254 h 4771892"/>
              <a:gd name="connsiteX4413" fmla="*/ 3717071 w 4379653"/>
              <a:gd name="connsiteY4413" fmla="*/ 1080863 h 4771892"/>
              <a:gd name="connsiteX4414" fmla="*/ 3714180 w 4379653"/>
              <a:gd name="connsiteY4414" fmla="*/ 1084737 h 4771892"/>
              <a:gd name="connsiteX4415" fmla="*/ 3713040 w 4379653"/>
              <a:gd name="connsiteY4415" fmla="*/ 1086386 h 4771892"/>
              <a:gd name="connsiteX4416" fmla="*/ 3713124 w 4379653"/>
              <a:gd name="connsiteY4416" fmla="*/ 1086884 h 4771892"/>
              <a:gd name="connsiteX4417" fmla="*/ 3712716 w 4379653"/>
              <a:gd name="connsiteY4417" fmla="*/ 1087268 h 4771892"/>
              <a:gd name="connsiteX4418" fmla="*/ 3710221 w 4379653"/>
              <a:gd name="connsiteY4418" fmla="*/ 1087886 h 4771892"/>
              <a:gd name="connsiteX4419" fmla="*/ 3707929 w 4379653"/>
              <a:gd name="connsiteY4419" fmla="*/ 1088311 h 4771892"/>
              <a:gd name="connsiteX4420" fmla="*/ 3705471 w 4379653"/>
              <a:gd name="connsiteY4420" fmla="*/ 1087741 h 4771892"/>
              <a:gd name="connsiteX4421" fmla="*/ 3703587 w 4379653"/>
              <a:gd name="connsiteY4421" fmla="*/ 1087783 h 4771892"/>
              <a:gd name="connsiteX4422" fmla="*/ 3701620 w 4379653"/>
              <a:gd name="connsiteY4422" fmla="*/ 1087326 h 4771892"/>
              <a:gd name="connsiteX4423" fmla="*/ 3697602 w 4379653"/>
              <a:gd name="connsiteY4423" fmla="*/ 1085917 h 4771892"/>
              <a:gd name="connsiteX4424" fmla="*/ 3693583 w 4379653"/>
              <a:gd name="connsiteY4424" fmla="*/ 1084507 h 4771892"/>
              <a:gd name="connsiteX4425" fmla="*/ 3691616 w 4379653"/>
              <a:gd name="connsiteY4425" fmla="*/ 1084051 h 4771892"/>
              <a:gd name="connsiteX4426" fmla="*/ 3689242 w 4379653"/>
              <a:gd name="connsiteY4426" fmla="*/ 1083979 h 4771892"/>
              <a:gd name="connsiteX4427" fmla="*/ 3686783 w 4379653"/>
              <a:gd name="connsiteY4427" fmla="*/ 1083409 h 4771892"/>
              <a:gd name="connsiteX4428" fmla="*/ 3684287 w 4379653"/>
              <a:gd name="connsiteY4428" fmla="*/ 1084026 h 4771892"/>
              <a:gd name="connsiteX4429" fmla="*/ 3681996 w 4379653"/>
              <a:gd name="connsiteY4429" fmla="*/ 1084452 h 4771892"/>
              <a:gd name="connsiteX4430" fmla="*/ 3679177 w 4379653"/>
              <a:gd name="connsiteY4430" fmla="*/ 1085951 h 4771892"/>
              <a:gd name="connsiteX4431" fmla="*/ 3675866 w 4379653"/>
              <a:gd name="connsiteY4431" fmla="*/ 1087336 h 4771892"/>
              <a:gd name="connsiteX4432" fmla="*/ 3672435 w 4379653"/>
              <a:gd name="connsiteY4432" fmla="*/ 1089411 h 4771892"/>
              <a:gd name="connsiteX4433" fmla="*/ 3680004 w 4379653"/>
              <a:gd name="connsiteY4433" fmla="*/ 1097862 h 4771892"/>
              <a:gd name="connsiteX4434" fmla="*/ 3681934 w 4379653"/>
              <a:gd name="connsiteY4434" fmla="*/ 1099506 h 4771892"/>
              <a:gd name="connsiteX4435" fmla="*/ 3681442 w 4379653"/>
              <a:gd name="connsiteY4435" fmla="*/ 1099392 h 4771892"/>
              <a:gd name="connsiteX4436" fmla="*/ 3680459 w 4379653"/>
              <a:gd name="connsiteY4436" fmla="*/ 1099164 h 4771892"/>
              <a:gd name="connsiteX4437" fmla="*/ 3679560 w 4379653"/>
              <a:gd name="connsiteY4437" fmla="*/ 1099434 h 4771892"/>
              <a:gd name="connsiteX4438" fmla="*/ 3679151 w 4379653"/>
              <a:gd name="connsiteY4438" fmla="*/ 1099817 h 4771892"/>
              <a:gd name="connsiteX4439" fmla="*/ 3678827 w 4379653"/>
              <a:gd name="connsiteY4439" fmla="*/ 1100699 h 4771892"/>
              <a:gd name="connsiteX4440" fmla="*/ 3678299 w 4379653"/>
              <a:gd name="connsiteY4440" fmla="*/ 1101773 h 4771892"/>
              <a:gd name="connsiteX4441" fmla="*/ 3677531 w 4379653"/>
              <a:gd name="connsiteY4441" fmla="*/ 1104225 h 4771892"/>
              <a:gd name="connsiteX4442" fmla="*/ 3677088 w 4379653"/>
              <a:gd name="connsiteY4442" fmla="*/ 1105797 h 4771892"/>
              <a:gd name="connsiteX4443" fmla="*/ 3676763 w 4379653"/>
              <a:gd name="connsiteY4443" fmla="*/ 1106679 h 4771892"/>
              <a:gd name="connsiteX4444" fmla="*/ 3676271 w 4379653"/>
              <a:gd name="connsiteY4444" fmla="*/ 1106565 h 4771892"/>
              <a:gd name="connsiteX4445" fmla="*/ 3675120 w 4379653"/>
              <a:gd name="connsiteY4445" fmla="*/ 1105341 h 4771892"/>
              <a:gd name="connsiteX4446" fmla="*/ 3672697 w 4379653"/>
              <a:gd name="connsiteY4446" fmla="*/ 1103583 h 4771892"/>
              <a:gd name="connsiteX4447" fmla="*/ 3670154 w 4379653"/>
              <a:gd name="connsiteY4447" fmla="*/ 1102516 h 4771892"/>
              <a:gd name="connsiteX4448" fmla="*/ 3668883 w 4379653"/>
              <a:gd name="connsiteY4448" fmla="*/ 1101982 h 4771892"/>
              <a:gd name="connsiteX4449" fmla="*/ 3668103 w 4379653"/>
              <a:gd name="connsiteY4449" fmla="*/ 1101562 h 4771892"/>
              <a:gd name="connsiteX4450" fmla="*/ 3668020 w 4379653"/>
              <a:gd name="connsiteY4450" fmla="*/ 1101064 h 4771892"/>
              <a:gd name="connsiteX4451" fmla="*/ 3667936 w 4379653"/>
              <a:gd name="connsiteY4451" fmla="*/ 1100567 h 4771892"/>
              <a:gd name="connsiteX4452" fmla="*/ 3667480 w 4379653"/>
              <a:gd name="connsiteY4452" fmla="*/ 1099264 h 4771892"/>
              <a:gd name="connsiteX4453" fmla="*/ 3666449 w 4379653"/>
              <a:gd name="connsiteY4453" fmla="*/ 1097351 h 4771892"/>
              <a:gd name="connsiteX4454" fmla="*/ 3664062 w 4379653"/>
              <a:gd name="connsiteY4454" fmla="*/ 1094406 h 4771892"/>
              <a:gd name="connsiteX4455" fmla="*/ 3662251 w 4379653"/>
              <a:gd name="connsiteY4455" fmla="*/ 1092074 h 4771892"/>
              <a:gd name="connsiteX4456" fmla="*/ 3662083 w 4379653"/>
              <a:gd name="connsiteY4456" fmla="*/ 1091077 h 4771892"/>
              <a:gd name="connsiteX4457" fmla="*/ 3662695 w 4379653"/>
              <a:gd name="connsiteY4457" fmla="*/ 1090502 h 4771892"/>
              <a:gd name="connsiteX4458" fmla="*/ 3663390 w 4379653"/>
              <a:gd name="connsiteY4458" fmla="*/ 1090424 h 4771892"/>
              <a:gd name="connsiteX4459" fmla="*/ 3662815 w 4379653"/>
              <a:gd name="connsiteY4459" fmla="*/ 1089812 h 4771892"/>
              <a:gd name="connsiteX4460" fmla="*/ 3656002 w 4379653"/>
              <a:gd name="connsiteY4460" fmla="*/ 1085841 h 4771892"/>
              <a:gd name="connsiteX4461" fmla="*/ 3655270 w 4379653"/>
              <a:gd name="connsiteY4461" fmla="*/ 1087106 h 4771892"/>
              <a:gd name="connsiteX4462" fmla="*/ 3654538 w 4379653"/>
              <a:gd name="connsiteY4462" fmla="*/ 1088371 h 4771892"/>
              <a:gd name="connsiteX4463" fmla="*/ 3653723 w 4379653"/>
              <a:gd name="connsiteY4463" fmla="*/ 1089139 h 4771892"/>
              <a:gd name="connsiteX4464" fmla="*/ 3653315 w 4379653"/>
              <a:gd name="connsiteY4464" fmla="*/ 1089523 h 4771892"/>
              <a:gd name="connsiteX4465" fmla="*/ 3652211 w 4379653"/>
              <a:gd name="connsiteY4465" fmla="*/ 1089984 h 4771892"/>
              <a:gd name="connsiteX4466" fmla="*/ 3651599 w 4379653"/>
              <a:gd name="connsiteY4466" fmla="*/ 1090561 h 4771892"/>
              <a:gd name="connsiteX4467" fmla="*/ 3653986 w 4379653"/>
              <a:gd name="connsiteY4467" fmla="*/ 1093506 h 4771892"/>
              <a:gd name="connsiteX4468" fmla="*/ 3664060 w 4379653"/>
              <a:gd name="connsiteY4468" fmla="*/ 1104212 h 4771892"/>
              <a:gd name="connsiteX4469" fmla="*/ 3646621 w 4379653"/>
              <a:gd name="connsiteY4469" fmla="*/ 1094668 h 4771892"/>
              <a:gd name="connsiteX4470" fmla="*/ 3642709 w 4379653"/>
              <a:gd name="connsiteY4470" fmla="*/ 1099503 h 4771892"/>
              <a:gd name="connsiteX4471" fmla="*/ 3640718 w 4379653"/>
              <a:gd name="connsiteY4471" fmla="*/ 1103107 h 4771892"/>
              <a:gd name="connsiteX4472" fmla="*/ 3639746 w 4379653"/>
              <a:gd name="connsiteY4472" fmla="*/ 1105751 h 4771892"/>
              <a:gd name="connsiteX4473" fmla="*/ 3639302 w 4379653"/>
              <a:gd name="connsiteY4473" fmla="*/ 1107323 h 4771892"/>
              <a:gd name="connsiteX4474" fmla="*/ 3638690 w 4379653"/>
              <a:gd name="connsiteY4474" fmla="*/ 1107899 h 4771892"/>
              <a:gd name="connsiteX4475" fmla="*/ 3638078 w 4379653"/>
              <a:gd name="connsiteY4475" fmla="*/ 1108474 h 4771892"/>
              <a:gd name="connsiteX4476" fmla="*/ 3637178 w 4379653"/>
              <a:gd name="connsiteY4476" fmla="*/ 1108744 h 4771892"/>
              <a:gd name="connsiteX4477" fmla="*/ 3635991 w 4379653"/>
              <a:gd name="connsiteY4477" fmla="*/ 1108708 h 4771892"/>
              <a:gd name="connsiteX4478" fmla="*/ 3631529 w 4379653"/>
              <a:gd name="connsiteY4478" fmla="*/ 1108869 h 4771892"/>
              <a:gd name="connsiteX4479" fmla="*/ 3624200 w 4379653"/>
              <a:gd name="connsiteY4479" fmla="*/ 1108844 h 4771892"/>
              <a:gd name="connsiteX4480" fmla="*/ 3632140 w 4379653"/>
              <a:gd name="connsiteY4480" fmla="*/ 1118100 h 4771892"/>
              <a:gd name="connsiteX4481" fmla="*/ 3631073 w 4379653"/>
              <a:gd name="connsiteY4481" fmla="*/ 1117374 h 4771892"/>
              <a:gd name="connsiteX4482" fmla="*/ 3630089 w 4379653"/>
              <a:gd name="connsiteY4482" fmla="*/ 1117146 h 4771892"/>
              <a:gd name="connsiteX4483" fmla="*/ 3629308 w 4379653"/>
              <a:gd name="connsiteY4483" fmla="*/ 1116726 h 4771892"/>
              <a:gd name="connsiteX4484" fmla="*/ 3629476 w 4379653"/>
              <a:gd name="connsiteY4484" fmla="*/ 1117722 h 4771892"/>
              <a:gd name="connsiteX4485" fmla="*/ 3629728 w 4379653"/>
              <a:gd name="connsiteY4485" fmla="*/ 1119215 h 4771892"/>
              <a:gd name="connsiteX4486" fmla="*/ 3630267 w 4379653"/>
              <a:gd name="connsiteY4486" fmla="*/ 1121014 h 4771892"/>
              <a:gd name="connsiteX4487" fmla="*/ 3633877 w 4379653"/>
              <a:gd name="connsiteY4487" fmla="*/ 1132615 h 4771892"/>
              <a:gd name="connsiteX4488" fmla="*/ 3628563 w 4379653"/>
              <a:gd name="connsiteY4488" fmla="*/ 1134731 h 4771892"/>
              <a:gd name="connsiteX4489" fmla="*/ 3624388 w 4379653"/>
              <a:gd name="connsiteY4489" fmla="*/ 1135198 h 4771892"/>
              <a:gd name="connsiteX4490" fmla="*/ 3622013 w 4379653"/>
              <a:gd name="connsiteY4490" fmla="*/ 1135126 h 4771892"/>
              <a:gd name="connsiteX4491" fmla="*/ 3620130 w 4379653"/>
              <a:gd name="connsiteY4491" fmla="*/ 1135168 h 4771892"/>
              <a:gd name="connsiteX4492" fmla="*/ 3618738 w 4379653"/>
              <a:gd name="connsiteY4492" fmla="*/ 1135324 h 4771892"/>
              <a:gd name="connsiteX4493" fmla="*/ 3617143 w 4379653"/>
              <a:gd name="connsiteY4493" fmla="*/ 1135671 h 4771892"/>
              <a:gd name="connsiteX4494" fmla="*/ 3615680 w 4379653"/>
              <a:gd name="connsiteY4494" fmla="*/ 1138202 h 4771892"/>
              <a:gd name="connsiteX4495" fmla="*/ 3613196 w 4379653"/>
              <a:gd name="connsiteY4495" fmla="*/ 1141692 h 4771892"/>
              <a:gd name="connsiteX4496" fmla="*/ 3611445 w 4379653"/>
              <a:gd name="connsiteY4496" fmla="*/ 1143918 h 4771892"/>
              <a:gd name="connsiteX4497" fmla="*/ 3609609 w 4379653"/>
              <a:gd name="connsiteY4497" fmla="*/ 1145645 h 4771892"/>
              <a:gd name="connsiteX4498" fmla="*/ 3607689 w 4379653"/>
              <a:gd name="connsiteY4498" fmla="*/ 1146875 h 4771892"/>
              <a:gd name="connsiteX4499" fmla="*/ 3605110 w 4379653"/>
              <a:gd name="connsiteY4499" fmla="*/ 1146994 h 4771892"/>
              <a:gd name="connsiteX4500" fmla="*/ 3600528 w 4379653"/>
              <a:gd name="connsiteY4500" fmla="*/ 1147845 h 4771892"/>
              <a:gd name="connsiteX4501" fmla="*/ 3594794 w 4379653"/>
              <a:gd name="connsiteY4501" fmla="*/ 1147473 h 4771892"/>
              <a:gd name="connsiteX4502" fmla="*/ 3589061 w 4379653"/>
              <a:gd name="connsiteY4502" fmla="*/ 1147100 h 4771892"/>
              <a:gd name="connsiteX4503" fmla="*/ 3583207 w 4379653"/>
              <a:gd name="connsiteY4503" fmla="*/ 1147417 h 4771892"/>
              <a:gd name="connsiteX4504" fmla="*/ 3580136 w 4379653"/>
              <a:gd name="connsiteY4504" fmla="*/ 1147423 h 4771892"/>
              <a:gd name="connsiteX4505" fmla="*/ 3577233 w 4379653"/>
              <a:gd name="connsiteY4505" fmla="*/ 1148424 h 4771892"/>
              <a:gd name="connsiteX4506" fmla="*/ 3574414 w 4379653"/>
              <a:gd name="connsiteY4506" fmla="*/ 1149924 h 4771892"/>
              <a:gd name="connsiteX4507" fmla="*/ 3571595 w 4379653"/>
              <a:gd name="connsiteY4507" fmla="*/ 1151422 h 4771892"/>
              <a:gd name="connsiteX4508" fmla="*/ 3574077 w 4379653"/>
              <a:gd name="connsiteY4508" fmla="*/ 1157739 h 4771892"/>
              <a:gd name="connsiteX4509" fmla="*/ 3576512 w 4379653"/>
              <a:gd name="connsiteY4509" fmla="*/ 1162369 h 4771892"/>
              <a:gd name="connsiteX4510" fmla="*/ 3579150 w 4379653"/>
              <a:gd name="connsiteY4510" fmla="*/ 1166808 h 4771892"/>
              <a:gd name="connsiteX4511" fmla="*/ 3583108 w 4379653"/>
              <a:gd name="connsiteY4511" fmla="*/ 1173465 h 4771892"/>
              <a:gd name="connsiteX4512" fmla="*/ 3587606 w 4379653"/>
              <a:gd name="connsiteY4512" fmla="*/ 1172116 h 4771892"/>
              <a:gd name="connsiteX4513" fmla="*/ 3590509 w 4379653"/>
              <a:gd name="connsiteY4513" fmla="*/ 1171115 h 4771892"/>
              <a:gd name="connsiteX4514" fmla="*/ 3591697 w 4379653"/>
              <a:gd name="connsiteY4514" fmla="*/ 1171151 h 4771892"/>
              <a:gd name="connsiteX4515" fmla="*/ 3592885 w 4379653"/>
              <a:gd name="connsiteY4515" fmla="*/ 1171187 h 4771892"/>
              <a:gd name="connsiteX4516" fmla="*/ 3593376 w 4379653"/>
              <a:gd name="connsiteY4516" fmla="*/ 1171301 h 4771892"/>
              <a:gd name="connsiteX4517" fmla="*/ 3594239 w 4379653"/>
              <a:gd name="connsiteY4517" fmla="*/ 1172219 h 4771892"/>
              <a:gd name="connsiteX4518" fmla="*/ 3597742 w 4379653"/>
              <a:gd name="connsiteY4518" fmla="*/ 1177576 h 4771892"/>
              <a:gd name="connsiteX4519" fmla="*/ 3604698 w 4379653"/>
              <a:gd name="connsiteY4519" fmla="*/ 1186602 h 4771892"/>
              <a:gd name="connsiteX4520" fmla="*/ 3613527 w 4379653"/>
              <a:gd name="connsiteY4520" fmla="*/ 1182909 h 4771892"/>
              <a:gd name="connsiteX4521" fmla="*/ 3622680 w 4379653"/>
              <a:gd name="connsiteY4521" fmla="*/ 1178334 h 4771892"/>
              <a:gd name="connsiteX4522" fmla="*/ 3632528 w 4379653"/>
              <a:gd name="connsiteY4522" fmla="*/ 1173680 h 4771892"/>
              <a:gd name="connsiteX4523" fmla="*/ 3642953 w 4379653"/>
              <a:gd name="connsiteY4523" fmla="*/ 1169639 h 4771892"/>
              <a:gd name="connsiteX4524" fmla="*/ 3648267 w 4379653"/>
              <a:gd name="connsiteY4524" fmla="*/ 1167522 h 4771892"/>
              <a:gd name="connsiteX4525" fmla="*/ 3653545 w 4379653"/>
              <a:gd name="connsiteY4525" fmla="*/ 1166593 h 4771892"/>
              <a:gd name="connsiteX4526" fmla="*/ 3658248 w 4379653"/>
              <a:gd name="connsiteY4526" fmla="*/ 1165052 h 4771892"/>
              <a:gd name="connsiteX4527" fmla="*/ 3663814 w 4379653"/>
              <a:gd name="connsiteY4527" fmla="*/ 1164429 h 4771892"/>
              <a:gd name="connsiteX4528" fmla="*/ 3668684 w 4379653"/>
              <a:gd name="connsiteY4528" fmla="*/ 1163883 h 4771892"/>
              <a:gd name="connsiteX4529" fmla="*/ 3673721 w 4379653"/>
              <a:gd name="connsiteY4529" fmla="*/ 1164334 h 4771892"/>
              <a:gd name="connsiteX4530" fmla="*/ 3678351 w 4379653"/>
              <a:gd name="connsiteY4530" fmla="*/ 1165168 h 4771892"/>
              <a:gd name="connsiteX4531" fmla="*/ 3682778 w 4379653"/>
              <a:gd name="connsiteY4531" fmla="*/ 1166194 h 4771892"/>
              <a:gd name="connsiteX4532" fmla="*/ 3686004 w 4379653"/>
              <a:gd name="connsiteY4532" fmla="*/ 1174117 h 4771892"/>
              <a:gd name="connsiteX4533" fmla="*/ 3687035 w 4379653"/>
              <a:gd name="connsiteY4533" fmla="*/ 1176030 h 4771892"/>
              <a:gd name="connsiteX4534" fmla="*/ 3685320 w 4379653"/>
              <a:gd name="connsiteY4534" fmla="*/ 1177068 h 4771892"/>
              <a:gd name="connsiteX4535" fmla="*/ 3679897 w 4379653"/>
              <a:gd name="connsiteY4535" fmla="*/ 1182747 h 4771892"/>
              <a:gd name="connsiteX4536" fmla="*/ 3702410 w 4379653"/>
              <a:gd name="connsiteY4536" fmla="*/ 1201361 h 4771892"/>
              <a:gd name="connsiteX4537" fmla="*/ 3695981 w 4379653"/>
              <a:gd name="connsiteY4537" fmla="*/ 1201066 h 4771892"/>
              <a:gd name="connsiteX4538" fmla="*/ 3692502 w 4379653"/>
              <a:gd name="connsiteY4538" fmla="*/ 1201455 h 4771892"/>
              <a:gd name="connsiteX4539" fmla="*/ 3691399 w 4379653"/>
              <a:gd name="connsiteY4539" fmla="*/ 1201917 h 4771892"/>
              <a:gd name="connsiteX4540" fmla="*/ 3690211 w 4379653"/>
              <a:gd name="connsiteY4540" fmla="*/ 1201881 h 4771892"/>
              <a:gd name="connsiteX4541" fmla="*/ 3690379 w 4379653"/>
              <a:gd name="connsiteY4541" fmla="*/ 1202876 h 4771892"/>
              <a:gd name="connsiteX4542" fmla="*/ 3690055 w 4379653"/>
              <a:gd name="connsiteY4542" fmla="*/ 1203759 h 4771892"/>
              <a:gd name="connsiteX4543" fmla="*/ 3690762 w 4379653"/>
              <a:gd name="connsiteY4543" fmla="*/ 1206553 h 4771892"/>
              <a:gd name="connsiteX4544" fmla="*/ 3691721 w 4379653"/>
              <a:gd name="connsiteY4544" fmla="*/ 1210841 h 4771892"/>
              <a:gd name="connsiteX4545" fmla="*/ 3692141 w 4379653"/>
              <a:gd name="connsiteY4545" fmla="*/ 1213331 h 4771892"/>
              <a:gd name="connsiteX4546" fmla="*/ 3692440 w 4379653"/>
              <a:gd name="connsiteY4546" fmla="*/ 1216510 h 4771892"/>
              <a:gd name="connsiteX4547" fmla="*/ 3692740 w 4379653"/>
              <a:gd name="connsiteY4547" fmla="*/ 1219689 h 4771892"/>
              <a:gd name="connsiteX4548" fmla="*/ 3692715 w 4379653"/>
              <a:gd name="connsiteY4548" fmla="*/ 1223749 h 4771892"/>
              <a:gd name="connsiteX4549" fmla="*/ 3688350 w 4379653"/>
              <a:gd name="connsiteY4549" fmla="*/ 1217474 h 4771892"/>
              <a:gd name="connsiteX4550" fmla="*/ 3685136 w 4379653"/>
              <a:gd name="connsiteY4550" fmla="*/ 1212424 h 4771892"/>
              <a:gd name="connsiteX4551" fmla="*/ 3681226 w 4379653"/>
              <a:gd name="connsiteY4551" fmla="*/ 1207452 h 4771892"/>
              <a:gd name="connsiteX4552" fmla="*/ 3675301 w 4379653"/>
              <a:gd name="connsiteY4552" fmla="*/ 1200338 h 4771892"/>
              <a:gd name="connsiteX4553" fmla="*/ 3682235 w 4379653"/>
              <a:gd name="connsiteY4553" fmla="*/ 1193814 h 4771892"/>
              <a:gd name="connsiteX4554" fmla="*/ 3672160 w 4379653"/>
              <a:gd name="connsiteY4554" fmla="*/ 1183106 h 4771892"/>
              <a:gd name="connsiteX4555" fmla="*/ 3671235 w 4379653"/>
              <a:gd name="connsiteY4555" fmla="*/ 1187437 h 4771892"/>
              <a:gd name="connsiteX4556" fmla="*/ 3670384 w 4379653"/>
              <a:gd name="connsiteY4556" fmla="*/ 1189392 h 4771892"/>
              <a:gd name="connsiteX4557" fmla="*/ 3668093 w 4379653"/>
              <a:gd name="connsiteY4557" fmla="*/ 1189818 h 4771892"/>
              <a:gd name="connsiteX4558" fmla="*/ 3662779 w 4379653"/>
              <a:gd name="connsiteY4558" fmla="*/ 1191934 h 4771892"/>
              <a:gd name="connsiteX4559" fmla="*/ 3666317 w 4379653"/>
              <a:gd name="connsiteY4559" fmla="*/ 1196103 h 4771892"/>
              <a:gd name="connsiteX4560" fmla="*/ 3668788 w 4379653"/>
              <a:gd name="connsiteY4560" fmla="*/ 1199546 h 4771892"/>
              <a:gd name="connsiteX4561" fmla="*/ 3670970 w 4379653"/>
              <a:gd name="connsiteY4561" fmla="*/ 1202682 h 4771892"/>
              <a:gd name="connsiteX4562" fmla="*/ 3672661 w 4379653"/>
              <a:gd name="connsiteY4562" fmla="*/ 1205706 h 4771892"/>
              <a:gd name="connsiteX4563" fmla="*/ 3675181 w 4379653"/>
              <a:gd name="connsiteY4563" fmla="*/ 1210834 h 4771892"/>
              <a:gd name="connsiteX4564" fmla="*/ 3677950 w 4379653"/>
              <a:gd name="connsiteY4564" fmla="*/ 1217456 h 4771892"/>
              <a:gd name="connsiteX4565" fmla="*/ 3670896 w 4379653"/>
              <a:gd name="connsiteY4565" fmla="*/ 1224670 h 4771892"/>
              <a:gd name="connsiteX4566" fmla="*/ 3665149 w 4379653"/>
              <a:gd name="connsiteY4566" fmla="*/ 1231231 h 4771892"/>
              <a:gd name="connsiteX4567" fmla="*/ 3660590 w 4379653"/>
              <a:gd name="connsiteY4567" fmla="*/ 1237828 h 4771892"/>
              <a:gd name="connsiteX4568" fmla="*/ 3655780 w 4379653"/>
              <a:gd name="connsiteY4568" fmla="*/ 1242932 h 4771892"/>
              <a:gd name="connsiteX4569" fmla="*/ 3653620 w 4379653"/>
              <a:gd name="connsiteY4569" fmla="*/ 1245540 h 4771892"/>
              <a:gd name="connsiteX4570" fmla="*/ 3650885 w 4379653"/>
              <a:gd name="connsiteY4570" fmla="*/ 1247538 h 4771892"/>
              <a:gd name="connsiteX4571" fmla="*/ 3648438 w 4379653"/>
              <a:gd name="connsiteY4571" fmla="*/ 1249840 h 4771892"/>
              <a:gd name="connsiteX4572" fmla="*/ 3645127 w 4379653"/>
              <a:gd name="connsiteY4572" fmla="*/ 1251225 h 4771892"/>
              <a:gd name="connsiteX4573" fmla="*/ 3642104 w 4379653"/>
              <a:gd name="connsiteY4573" fmla="*/ 1252916 h 4771892"/>
              <a:gd name="connsiteX4574" fmla="*/ 3638589 w 4379653"/>
              <a:gd name="connsiteY4574" fmla="*/ 1254494 h 4771892"/>
              <a:gd name="connsiteX4575" fmla="*/ 3634703 w 4379653"/>
              <a:gd name="connsiteY4575" fmla="*/ 1255267 h 4771892"/>
              <a:gd name="connsiteX4576" fmla="*/ 3630120 w 4379653"/>
              <a:gd name="connsiteY4576" fmla="*/ 1256118 h 4771892"/>
              <a:gd name="connsiteX4577" fmla="*/ 3643361 w 4379653"/>
              <a:gd name="connsiteY4577" fmla="*/ 1270190 h 4771892"/>
              <a:gd name="connsiteX4578" fmla="*/ 3600275 w 4379653"/>
              <a:gd name="connsiteY4578" fmla="*/ 1257093 h 4771892"/>
              <a:gd name="connsiteX4579" fmla="*/ 3599400 w 4379653"/>
              <a:gd name="connsiteY4579" fmla="*/ 1253302 h 4771892"/>
              <a:gd name="connsiteX4580" fmla="*/ 3598609 w 4379653"/>
              <a:gd name="connsiteY4580" fmla="*/ 1250009 h 4771892"/>
              <a:gd name="connsiteX4581" fmla="*/ 3597122 w 4379653"/>
              <a:gd name="connsiteY4581" fmla="*/ 1246794 h 4771892"/>
              <a:gd name="connsiteX4582" fmla="*/ 3595263 w 4379653"/>
              <a:gd name="connsiteY4582" fmla="*/ 1242775 h 4771892"/>
              <a:gd name="connsiteX4583" fmla="*/ 3598694 w 4379653"/>
              <a:gd name="connsiteY4583" fmla="*/ 1240701 h 4771892"/>
              <a:gd name="connsiteX4584" fmla="*/ 3600205 w 4379653"/>
              <a:gd name="connsiteY4584" fmla="*/ 1239855 h 4771892"/>
              <a:gd name="connsiteX4585" fmla="*/ 3601849 w 4379653"/>
              <a:gd name="connsiteY4585" fmla="*/ 1241193 h 4771892"/>
              <a:gd name="connsiteX4586" fmla="*/ 3606286 w 4379653"/>
              <a:gd name="connsiteY4586" fmla="*/ 1245092 h 4771892"/>
              <a:gd name="connsiteX4587" fmla="*/ 3606635 w 4379653"/>
              <a:gd name="connsiteY4587" fmla="*/ 1240150 h 4771892"/>
              <a:gd name="connsiteX4588" fmla="*/ 3606708 w 4379653"/>
              <a:gd name="connsiteY4588" fmla="*/ 1237775 h 4771892"/>
              <a:gd name="connsiteX4589" fmla="*/ 3605472 w 4379653"/>
              <a:gd name="connsiteY4589" fmla="*/ 1236053 h 4771892"/>
              <a:gd name="connsiteX4590" fmla="*/ 3601394 w 4379653"/>
              <a:gd name="connsiteY4590" fmla="*/ 1230086 h 4771892"/>
              <a:gd name="connsiteX4591" fmla="*/ 3587322 w 4379653"/>
              <a:gd name="connsiteY4591" fmla="*/ 1243326 h 4771892"/>
              <a:gd name="connsiteX4592" fmla="*/ 3595201 w 4379653"/>
              <a:gd name="connsiteY4592" fmla="*/ 1257830 h 4771892"/>
              <a:gd name="connsiteX4593" fmla="*/ 3599735 w 4379653"/>
              <a:gd name="connsiteY4593" fmla="*/ 1265099 h 4771892"/>
              <a:gd name="connsiteX4594" fmla="*/ 3600478 w 4379653"/>
              <a:gd name="connsiteY4594" fmla="*/ 1266707 h 4771892"/>
              <a:gd name="connsiteX4595" fmla="*/ 3600239 w 4379653"/>
              <a:gd name="connsiteY4595" fmla="*/ 1268086 h 4771892"/>
              <a:gd name="connsiteX4596" fmla="*/ 3599998 w 4379653"/>
              <a:gd name="connsiteY4596" fmla="*/ 1269466 h 4771892"/>
              <a:gd name="connsiteX4597" fmla="*/ 3599063 w 4379653"/>
              <a:gd name="connsiteY4597" fmla="*/ 1270923 h 4771892"/>
              <a:gd name="connsiteX4598" fmla="*/ 3595679 w 4379653"/>
              <a:gd name="connsiteY4598" fmla="*/ 1274683 h 4771892"/>
              <a:gd name="connsiteX4599" fmla="*/ 3590664 w 4379653"/>
              <a:gd name="connsiteY4599" fmla="*/ 1279979 h 4771892"/>
              <a:gd name="connsiteX4600" fmla="*/ 3587126 w 4379653"/>
              <a:gd name="connsiteY4600" fmla="*/ 1275810 h 4771892"/>
              <a:gd name="connsiteX4601" fmla="*/ 3584452 w 4379653"/>
              <a:gd name="connsiteY4601" fmla="*/ 1272559 h 4771892"/>
              <a:gd name="connsiteX4602" fmla="*/ 3582845 w 4379653"/>
              <a:gd name="connsiteY4602" fmla="*/ 1270033 h 4771892"/>
              <a:gd name="connsiteX4603" fmla="*/ 3581730 w 4379653"/>
              <a:gd name="connsiteY4603" fmla="*/ 1267623 h 4771892"/>
              <a:gd name="connsiteX4604" fmla="*/ 3580986 w 4379653"/>
              <a:gd name="connsiteY4604" fmla="*/ 1266016 h 4771892"/>
              <a:gd name="connsiteX4605" fmla="*/ 3580818 w 4379653"/>
              <a:gd name="connsiteY4605" fmla="*/ 1265020 h 4771892"/>
              <a:gd name="connsiteX4606" fmla="*/ 3580854 w 4379653"/>
              <a:gd name="connsiteY4606" fmla="*/ 1263833 h 4771892"/>
              <a:gd name="connsiteX4607" fmla="*/ 3580975 w 4379653"/>
              <a:gd name="connsiteY4607" fmla="*/ 1263143 h 4771892"/>
              <a:gd name="connsiteX4608" fmla="*/ 3581130 w 4379653"/>
              <a:gd name="connsiteY4608" fmla="*/ 1261265 h 4771892"/>
              <a:gd name="connsiteX4609" fmla="*/ 3580878 w 4379653"/>
              <a:gd name="connsiteY4609" fmla="*/ 1259772 h 4771892"/>
              <a:gd name="connsiteX4610" fmla="*/ 3580422 w 4379653"/>
              <a:gd name="connsiteY4610" fmla="*/ 1258470 h 4771892"/>
              <a:gd name="connsiteX4611" fmla="*/ 3579763 w 4379653"/>
              <a:gd name="connsiteY4611" fmla="*/ 1257360 h 4771892"/>
              <a:gd name="connsiteX4612" fmla="*/ 3577953 w 4379653"/>
              <a:gd name="connsiteY4612" fmla="*/ 1255027 h 4771892"/>
              <a:gd name="connsiteX4613" fmla="*/ 3575650 w 4379653"/>
              <a:gd name="connsiteY4613" fmla="*/ 1252580 h 4771892"/>
              <a:gd name="connsiteX4614" fmla="*/ 3573922 w 4379653"/>
              <a:gd name="connsiteY4614" fmla="*/ 1250744 h 4771892"/>
              <a:gd name="connsiteX4615" fmla="*/ 3571992 w 4379653"/>
              <a:gd name="connsiteY4615" fmla="*/ 1249101 h 4771892"/>
              <a:gd name="connsiteX4616" fmla="*/ 3570636 w 4379653"/>
              <a:gd name="connsiteY4616" fmla="*/ 1248069 h 4771892"/>
              <a:gd name="connsiteX4617" fmla="*/ 3569569 w 4379653"/>
              <a:gd name="connsiteY4617" fmla="*/ 1247344 h 4771892"/>
              <a:gd name="connsiteX4618" fmla="*/ 3568872 w 4379653"/>
              <a:gd name="connsiteY4618" fmla="*/ 1247421 h 4771892"/>
              <a:gd name="connsiteX4619" fmla="*/ 3568177 w 4379653"/>
              <a:gd name="connsiteY4619" fmla="*/ 1247499 h 4771892"/>
              <a:gd name="connsiteX4620" fmla="*/ 3567769 w 4379653"/>
              <a:gd name="connsiteY4620" fmla="*/ 1247883 h 4771892"/>
              <a:gd name="connsiteX4621" fmla="*/ 3567445 w 4379653"/>
              <a:gd name="connsiteY4621" fmla="*/ 1248765 h 4771892"/>
              <a:gd name="connsiteX4622" fmla="*/ 3567577 w 4379653"/>
              <a:gd name="connsiteY4622" fmla="*/ 1250948 h 4771892"/>
              <a:gd name="connsiteX4623" fmla="*/ 3568164 w 4379653"/>
              <a:gd name="connsiteY4623" fmla="*/ 1254432 h 4771892"/>
              <a:gd name="connsiteX4624" fmla="*/ 3568667 w 4379653"/>
              <a:gd name="connsiteY4624" fmla="*/ 1257419 h 4771892"/>
              <a:gd name="connsiteX4625" fmla="*/ 3569951 w 4379653"/>
              <a:gd name="connsiteY4625" fmla="*/ 1260826 h 4771892"/>
              <a:gd name="connsiteX4626" fmla="*/ 3570538 w 4379653"/>
              <a:gd name="connsiteY4626" fmla="*/ 1264311 h 4771892"/>
              <a:gd name="connsiteX4627" fmla="*/ 3571738 w 4379653"/>
              <a:gd name="connsiteY4627" fmla="*/ 1267220 h 4771892"/>
              <a:gd name="connsiteX4628" fmla="*/ 3572769 w 4379653"/>
              <a:gd name="connsiteY4628" fmla="*/ 1269133 h 4771892"/>
              <a:gd name="connsiteX4629" fmla="*/ 3573596 w 4379653"/>
              <a:gd name="connsiteY4629" fmla="*/ 1271239 h 4771892"/>
              <a:gd name="connsiteX4630" fmla="*/ 3574831 w 4379653"/>
              <a:gd name="connsiteY4630" fmla="*/ 1272960 h 4771892"/>
              <a:gd name="connsiteX4631" fmla="*/ 3575899 w 4379653"/>
              <a:gd name="connsiteY4631" fmla="*/ 1273686 h 4771892"/>
              <a:gd name="connsiteX4632" fmla="*/ 3576763 w 4379653"/>
              <a:gd name="connsiteY4632" fmla="*/ 1274604 h 4771892"/>
              <a:gd name="connsiteX4633" fmla="*/ 3577051 w 4379653"/>
              <a:gd name="connsiteY4633" fmla="*/ 1274909 h 4771892"/>
              <a:gd name="connsiteX4634" fmla="*/ 3577134 w 4379653"/>
              <a:gd name="connsiteY4634" fmla="*/ 1275407 h 4771892"/>
              <a:gd name="connsiteX4635" fmla="*/ 3577302 w 4379653"/>
              <a:gd name="connsiteY4635" fmla="*/ 1276403 h 4771892"/>
              <a:gd name="connsiteX4636" fmla="*/ 3577110 w 4379653"/>
              <a:gd name="connsiteY4636" fmla="*/ 1279468 h 4771892"/>
              <a:gd name="connsiteX4637" fmla="*/ 3576846 w 4379653"/>
              <a:gd name="connsiteY4637" fmla="*/ 1284908 h 4771892"/>
              <a:gd name="connsiteX4638" fmla="*/ 3576005 w 4379653"/>
              <a:gd name="connsiteY4638" fmla="*/ 1289736 h 4771892"/>
              <a:gd name="connsiteX4639" fmla="*/ 3574061 w 4379653"/>
              <a:gd name="connsiteY4639" fmla="*/ 1295025 h 4771892"/>
              <a:gd name="connsiteX4640" fmla="*/ 3571914 w 4379653"/>
              <a:gd name="connsiteY4640" fmla="*/ 1300507 h 4771892"/>
              <a:gd name="connsiteX4641" fmla="*/ 3570377 w 4379653"/>
              <a:gd name="connsiteY4641" fmla="*/ 1305413 h 4771892"/>
              <a:gd name="connsiteX4642" fmla="*/ 3563469 w 4379653"/>
              <a:gd name="connsiteY4642" fmla="*/ 1298071 h 4771892"/>
              <a:gd name="connsiteX4643" fmla="*/ 3560386 w 4379653"/>
              <a:gd name="connsiteY4643" fmla="*/ 1295204 h 4771892"/>
              <a:gd name="connsiteX4644" fmla="*/ 3557760 w 4379653"/>
              <a:gd name="connsiteY4644" fmla="*/ 1293638 h 4771892"/>
              <a:gd name="connsiteX4645" fmla="*/ 3551235 w 4379653"/>
              <a:gd name="connsiteY4645" fmla="*/ 1289973 h 4771892"/>
              <a:gd name="connsiteX4646" fmla="*/ 3551210 w 4379653"/>
              <a:gd name="connsiteY4646" fmla="*/ 1294033 h 4771892"/>
              <a:gd name="connsiteX4647" fmla="*/ 3550730 w 4379653"/>
              <a:gd name="connsiteY4647" fmla="*/ 1296792 h 4771892"/>
              <a:gd name="connsiteX4648" fmla="*/ 3550454 w 4379653"/>
              <a:gd name="connsiteY4648" fmla="*/ 1299360 h 4771892"/>
              <a:gd name="connsiteX4649" fmla="*/ 3549806 w 4379653"/>
              <a:gd name="connsiteY4649" fmla="*/ 1301122 h 4771892"/>
              <a:gd name="connsiteX4650" fmla="*/ 3549074 w 4379653"/>
              <a:gd name="connsiteY4650" fmla="*/ 1302389 h 4771892"/>
              <a:gd name="connsiteX4651" fmla="*/ 3548258 w 4379653"/>
              <a:gd name="connsiteY4651" fmla="*/ 1303156 h 4771892"/>
              <a:gd name="connsiteX4652" fmla="*/ 3547359 w 4379653"/>
              <a:gd name="connsiteY4652" fmla="*/ 1303426 h 4771892"/>
              <a:gd name="connsiteX4653" fmla="*/ 3545967 w 4379653"/>
              <a:gd name="connsiteY4653" fmla="*/ 1303582 h 4771892"/>
              <a:gd name="connsiteX4654" fmla="*/ 3543017 w 4379653"/>
              <a:gd name="connsiteY4654" fmla="*/ 1302897 h 4771892"/>
              <a:gd name="connsiteX4655" fmla="*/ 3539862 w 4379653"/>
              <a:gd name="connsiteY4655" fmla="*/ 1302406 h 4771892"/>
              <a:gd name="connsiteX4656" fmla="*/ 3537811 w 4379653"/>
              <a:gd name="connsiteY4656" fmla="*/ 1301452 h 4771892"/>
              <a:gd name="connsiteX4657" fmla="*/ 3535927 w 4379653"/>
              <a:gd name="connsiteY4657" fmla="*/ 1301493 h 4771892"/>
              <a:gd name="connsiteX4658" fmla="*/ 3533840 w 4379653"/>
              <a:gd name="connsiteY4658" fmla="*/ 1301727 h 4771892"/>
              <a:gd name="connsiteX4659" fmla="*/ 3532041 w 4379653"/>
              <a:gd name="connsiteY4659" fmla="*/ 1302267 h 4771892"/>
              <a:gd name="connsiteX4660" fmla="*/ 3534607 w 4379653"/>
              <a:gd name="connsiteY4660" fmla="*/ 1309081 h 4771892"/>
              <a:gd name="connsiteX4661" fmla="*/ 3536921 w 4379653"/>
              <a:gd name="connsiteY4661" fmla="*/ 1314400 h 4771892"/>
              <a:gd name="connsiteX4662" fmla="*/ 3538817 w 4379653"/>
              <a:gd name="connsiteY4662" fmla="*/ 1317232 h 4771892"/>
              <a:gd name="connsiteX4663" fmla="*/ 3540711 w 4379653"/>
              <a:gd name="connsiteY4663" fmla="*/ 1320062 h 4771892"/>
              <a:gd name="connsiteX4664" fmla="*/ 3543386 w 4379653"/>
              <a:gd name="connsiteY4664" fmla="*/ 1323313 h 4771892"/>
              <a:gd name="connsiteX4665" fmla="*/ 3546924 w 4379653"/>
              <a:gd name="connsiteY4665" fmla="*/ 1327482 h 4771892"/>
              <a:gd name="connsiteX4666" fmla="*/ 3538407 w 4379653"/>
              <a:gd name="connsiteY4666" fmla="*/ 1327421 h 4771892"/>
              <a:gd name="connsiteX4667" fmla="*/ 3534148 w 4379653"/>
              <a:gd name="connsiteY4667" fmla="*/ 1327391 h 4771892"/>
              <a:gd name="connsiteX4668" fmla="*/ 3533453 w 4379653"/>
              <a:gd name="connsiteY4668" fmla="*/ 1327468 h 4771892"/>
              <a:gd name="connsiteX4669" fmla="*/ 3533741 w 4379653"/>
              <a:gd name="connsiteY4669" fmla="*/ 1327774 h 4771892"/>
              <a:gd name="connsiteX4670" fmla="*/ 3534809 w 4379653"/>
              <a:gd name="connsiteY4670" fmla="*/ 1328501 h 4771892"/>
              <a:gd name="connsiteX4671" fmla="*/ 3535588 w 4379653"/>
              <a:gd name="connsiteY4671" fmla="*/ 1328921 h 4771892"/>
              <a:gd name="connsiteX4672" fmla="*/ 3536368 w 4379653"/>
              <a:gd name="connsiteY4672" fmla="*/ 1329340 h 4771892"/>
              <a:gd name="connsiteX4673" fmla="*/ 3537352 w 4379653"/>
              <a:gd name="connsiteY4673" fmla="*/ 1329568 h 4771892"/>
              <a:gd name="connsiteX4674" fmla="*/ 3537519 w 4379653"/>
              <a:gd name="connsiteY4674" fmla="*/ 1330564 h 4771892"/>
              <a:gd name="connsiteX4675" fmla="*/ 3537975 w 4379653"/>
              <a:gd name="connsiteY4675" fmla="*/ 1331865 h 4771892"/>
              <a:gd name="connsiteX4676" fmla="*/ 3537159 w 4379653"/>
              <a:gd name="connsiteY4676" fmla="*/ 1332634 h 4771892"/>
              <a:gd name="connsiteX4677" fmla="*/ 3535732 w 4379653"/>
              <a:gd name="connsiteY4677" fmla="*/ 1333976 h 4771892"/>
              <a:gd name="connsiteX4678" fmla="*/ 3533321 w 4379653"/>
              <a:gd name="connsiteY4678" fmla="*/ 1335092 h 4771892"/>
              <a:gd name="connsiteX4679" fmla="*/ 3531522 w 4379653"/>
              <a:gd name="connsiteY4679" fmla="*/ 1335632 h 4771892"/>
              <a:gd name="connsiteX4680" fmla="*/ 3529230 w 4379653"/>
              <a:gd name="connsiteY4680" fmla="*/ 1336057 h 4771892"/>
              <a:gd name="connsiteX4681" fmla="*/ 3525955 w 4379653"/>
              <a:gd name="connsiteY4681" fmla="*/ 1336255 h 4771892"/>
              <a:gd name="connsiteX4682" fmla="*/ 3522188 w 4379653"/>
              <a:gd name="connsiteY4682" fmla="*/ 1336339 h 4771892"/>
              <a:gd name="connsiteX4683" fmla="*/ 3515267 w 4379653"/>
              <a:gd name="connsiteY4683" fmla="*/ 1335930 h 4771892"/>
              <a:gd name="connsiteX4684" fmla="*/ 3510229 w 4379653"/>
              <a:gd name="connsiteY4684" fmla="*/ 1335480 h 4771892"/>
              <a:gd name="connsiteX4685" fmla="*/ 3507387 w 4379653"/>
              <a:gd name="connsiteY4685" fmla="*/ 1331233 h 4771892"/>
              <a:gd name="connsiteX4686" fmla="*/ 3506187 w 4379653"/>
              <a:gd name="connsiteY4686" fmla="*/ 1328324 h 4771892"/>
              <a:gd name="connsiteX4687" fmla="*/ 3505564 w 4379653"/>
              <a:gd name="connsiteY4687" fmla="*/ 1326026 h 4771892"/>
              <a:gd name="connsiteX4688" fmla="*/ 3505229 w 4379653"/>
              <a:gd name="connsiteY4688" fmla="*/ 1324035 h 4771892"/>
              <a:gd name="connsiteX4689" fmla="*/ 3505180 w 4379653"/>
              <a:gd name="connsiteY4689" fmla="*/ 1322350 h 4771892"/>
              <a:gd name="connsiteX4690" fmla="*/ 3504473 w 4379653"/>
              <a:gd name="connsiteY4690" fmla="*/ 1319554 h 4771892"/>
              <a:gd name="connsiteX4691" fmla="*/ 3502986 w 4379653"/>
              <a:gd name="connsiteY4691" fmla="*/ 1316340 h 4771892"/>
              <a:gd name="connsiteX4692" fmla="*/ 3500552 w 4379653"/>
              <a:gd name="connsiteY4692" fmla="*/ 1311710 h 4771892"/>
              <a:gd name="connsiteX4693" fmla="*/ 3497865 w 4379653"/>
              <a:gd name="connsiteY4693" fmla="*/ 1315392 h 4771892"/>
              <a:gd name="connsiteX4694" fmla="*/ 3496076 w 4379653"/>
              <a:gd name="connsiteY4694" fmla="*/ 1318804 h 4771892"/>
              <a:gd name="connsiteX4695" fmla="*/ 3495632 w 4379653"/>
              <a:gd name="connsiteY4695" fmla="*/ 1320376 h 4771892"/>
              <a:gd name="connsiteX4696" fmla="*/ 3495764 w 4379653"/>
              <a:gd name="connsiteY4696" fmla="*/ 1322558 h 4771892"/>
              <a:gd name="connsiteX4697" fmla="*/ 3495524 w 4379653"/>
              <a:gd name="connsiteY4697" fmla="*/ 1323939 h 4771892"/>
              <a:gd name="connsiteX4698" fmla="*/ 3496267 w 4379653"/>
              <a:gd name="connsiteY4698" fmla="*/ 1325546 h 4771892"/>
              <a:gd name="connsiteX4699" fmla="*/ 3497095 w 4379653"/>
              <a:gd name="connsiteY4699" fmla="*/ 1327651 h 4771892"/>
              <a:gd name="connsiteX4700" fmla="*/ 3497635 w 4379653"/>
              <a:gd name="connsiteY4700" fmla="*/ 1329450 h 4771892"/>
              <a:gd name="connsiteX4701" fmla="*/ 3498870 w 4379653"/>
              <a:gd name="connsiteY4701" fmla="*/ 1331172 h 4771892"/>
              <a:gd name="connsiteX4702" fmla="*/ 3500681 w 4379653"/>
              <a:gd name="connsiteY4702" fmla="*/ 1333505 h 4771892"/>
              <a:gd name="connsiteX4703" fmla="*/ 3504303 w 4379653"/>
              <a:gd name="connsiteY4703" fmla="*/ 1338172 h 4771892"/>
              <a:gd name="connsiteX4704" fmla="*/ 3508501 w 4379653"/>
              <a:gd name="connsiteY4704" fmla="*/ 1343450 h 4771892"/>
              <a:gd name="connsiteX4705" fmla="*/ 3503296 w 4379653"/>
              <a:gd name="connsiteY4705" fmla="*/ 1342004 h 4771892"/>
              <a:gd name="connsiteX4706" fmla="*/ 3500261 w 4379653"/>
              <a:gd name="connsiteY4706" fmla="*/ 1340822 h 4771892"/>
              <a:gd name="connsiteX4707" fmla="*/ 3496566 w 4379653"/>
              <a:gd name="connsiteY4707" fmla="*/ 1338531 h 4771892"/>
              <a:gd name="connsiteX4708" fmla="*/ 3490857 w 4379653"/>
              <a:gd name="connsiteY4708" fmla="*/ 1334098 h 4771892"/>
              <a:gd name="connsiteX4709" fmla="*/ 3478021 w 4379653"/>
              <a:gd name="connsiteY4709" fmla="*/ 1339255 h 4771892"/>
              <a:gd name="connsiteX4710" fmla="*/ 3471699 w 4379653"/>
              <a:gd name="connsiteY4710" fmla="*/ 1345204 h 4771892"/>
              <a:gd name="connsiteX4711" fmla="*/ 3466313 w 4379653"/>
              <a:gd name="connsiteY4711" fmla="*/ 1349695 h 4771892"/>
              <a:gd name="connsiteX4712" fmla="*/ 3461826 w 4379653"/>
              <a:gd name="connsiteY4712" fmla="*/ 1353917 h 4771892"/>
              <a:gd name="connsiteX4713" fmla="*/ 3458443 w 4379653"/>
              <a:gd name="connsiteY4713" fmla="*/ 1357677 h 4771892"/>
              <a:gd name="connsiteX4714" fmla="*/ 3455144 w 4379653"/>
              <a:gd name="connsiteY4714" fmla="*/ 1361936 h 4771892"/>
              <a:gd name="connsiteX4715" fmla="*/ 3452540 w 4379653"/>
              <a:gd name="connsiteY4715" fmla="*/ 1366116 h 4771892"/>
              <a:gd name="connsiteX4716" fmla="*/ 3451172 w 4379653"/>
              <a:gd name="connsiteY4716" fmla="*/ 1372017 h 4771892"/>
              <a:gd name="connsiteX4717" fmla="*/ 3449851 w 4379653"/>
              <a:gd name="connsiteY4717" fmla="*/ 1379604 h 4771892"/>
              <a:gd name="connsiteX4718" fmla="*/ 3445461 w 4379653"/>
              <a:gd name="connsiteY4718" fmla="*/ 1377391 h 4771892"/>
              <a:gd name="connsiteX4719" fmla="*/ 3442546 w 4379653"/>
              <a:gd name="connsiteY4719" fmla="*/ 1375519 h 4771892"/>
              <a:gd name="connsiteX4720" fmla="*/ 3440700 w 4379653"/>
              <a:gd name="connsiteY4720" fmla="*/ 1374373 h 4771892"/>
              <a:gd name="connsiteX4721" fmla="*/ 3438769 w 4379653"/>
              <a:gd name="connsiteY4721" fmla="*/ 1372730 h 4771892"/>
              <a:gd name="connsiteX4722" fmla="*/ 3434739 w 4379653"/>
              <a:gd name="connsiteY4722" fmla="*/ 1368447 h 4771892"/>
              <a:gd name="connsiteX4723" fmla="*/ 3427254 w 4379653"/>
              <a:gd name="connsiteY4723" fmla="*/ 1360494 h 4771892"/>
              <a:gd name="connsiteX4724" fmla="*/ 3427241 w 4379653"/>
              <a:gd name="connsiteY4724" fmla="*/ 1377233 h 4771892"/>
              <a:gd name="connsiteX4725" fmla="*/ 3426796 w 4379653"/>
              <a:gd name="connsiteY4725" fmla="*/ 1378804 h 4771892"/>
              <a:gd name="connsiteX4726" fmla="*/ 3426844 w 4379653"/>
              <a:gd name="connsiteY4726" fmla="*/ 1380490 h 4771892"/>
              <a:gd name="connsiteX4727" fmla="*/ 3426604 w 4379653"/>
              <a:gd name="connsiteY4727" fmla="*/ 1381869 h 4771892"/>
              <a:gd name="connsiteX4728" fmla="*/ 3425668 w 4379653"/>
              <a:gd name="connsiteY4728" fmla="*/ 1383327 h 4771892"/>
              <a:gd name="connsiteX4729" fmla="*/ 3425261 w 4379653"/>
              <a:gd name="connsiteY4729" fmla="*/ 1383711 h 4771892"/>
              <a:gd name="connsiteX4730" fmla="*/ 3424649 w 4379653"/>
              <a:gd name="connsiteY4730" fmla="*/ 1384286 h 4771892"/>
              <a:gd name="connsiteX4731" fmla="*/ 3414931 w 4379653"/>
              <a:gd name="connsiteY4731" fmla="*/ 1391123 h 4771892"/>
              <a:gd name="connsiteX4732" fmla="*/ 3412029 w 4379653"/>
              <a:gd name="connsiteY4732" fmla="*/ 1392123 h 4771892"/>
              <a:gd name="connsiteX4733" fmla="*/ 3410601 w 4379653"/>
              <a:gd name="connsiteY4733" fmla="*/ 1393467 h 4771892"/>
              <a:gd name="connsiteX4734" fmla="*/ 3409785 w 4379653"/>
              <a:gd name="connsiteY4734" fmla="*/ 1394235 h 4771892"/>
              <a:gd name="connsiteX4735" fmla="*/ 3409377 w 4379653"/>
              <a:gd name="connsiteY4735" fmla="*/ 1394619 h 4771892"/>
              <a:gd name="connsiteX4736" fmla="*/ 3407902 w 4379653"/>
              <a:gd name="connsiteY4736" fmla="*/ 1394277 h 4771892"/>
              <a:gd name="connsiteX4737" fmla="*/ 3402564 w 4379653"/>
              <a:gd name="connsiteY4737" fmla="*/ 1390648 h 4771892"/>
              <a:gd name="connsiteX4738" fmla="*/ 3402767 w 4379653"/>
              <a:gd name="connsiteY4738" fmla="*/ 1400261 h 4771892"/>
              <a:gd name="connsiteX4739" fmla="*/ 3402921 w 4379653"/>
              <a:gd name="connsiteY4739" fmla="*/ 1408190 h 4771892"/>
              <a:gd name="connsiteX4740" fmla="*/ 3402406 w 4379653"/>
              <a:gd name="connsiteY4740" fmla="*/ 1412137 h 4771892"/>
              <a:gd name="connsiteX4741" fmla="*/ 3400906 w 4379653"/>
              <a:gd name="connsiteY4741" fmla="*/ 1415855 h 4771892"/>
              <a:gd name="connsiteX4742" fmla="*/ 3398591 w 4379653"/>
              <a:gd name="connsiteY4742" fmla="*/ 1420342 h 4771892"/>
              <a:gd name="connsiteX4743" fmla="*/ 3394595 w 4379653"/>
              <a:gd name="connsiteY4743" fmla="*/ 1424677 h 4771892"/>
              <a:gd name="connsiteX4744" fmla="*/ 3384521 w 4379653"/>
              <a:gd name="connsiteY4744" fmla="*/ 1413970 h 4771892"/>
              <a:gd name="connsiteX4745" fmla="*/ 3384795 w 4379653"/>
              <a:gd name="connsiteY4745" fmla="*/ 1421210 h 4771892"/>
              <a:gd name="connsiteX4746" fmla="*/ 3385598 w 4379653"/>
              <a:gd name="connsiteY4746" fmla="*/ 1427376 h 4771892"/>
              <a:gd name="connsiteX4747" fmla="*/ 3387014 w 4379653"/>
              <a:gd name="connsiteY4747" fmla="*/ 1432965 h 4771892"/>
              <a:gd name="connsiteX4748" fmla="*/ 3388632 w 4379653"/>
              <a:gd name="connsiteY4748" fmla="*/ 1438364 h 4771892"/>
              <a:gd name="connsiteX4749" fmla="*/ 3389963 w 4379653"/>
              <a:gd name="connsiteY4749" fmla="*/ 1443456 h 4771892"/>
              <a:gd name="connsiteX4750" fmla="*/ 3391090 w 4379653"/>
              <a:gd name="connsiteY4750" fmla="*/ 1448740 h 4771892"/>
              <a:gd name="connsiteX4751" fmla="*/ 3391929 w 4379653"/>
              <a:gd name="connsiteY4751" fmla="*/ 1453718 h 4771892"/>
              <a:gd name="connsiteX4752" fmla="*/ 3392037 w 4379653"/>
              <a:gd name="connsiteY4752" fmla="*/ 1459962 h 4771892"/>
              <a:gd name="connsiteX4753" fmla="*/ 3389614 w 4379653"/>
              <a:gd name="connsiteY4753" fmla="*/ 1458204 h 4771892"/>
              <a:gd name="connsiteX4754" fmla="*/ 3386902 w 4379653"/>
              <a:gd name="connsiteY4754" fmla="*/ 1456140 h 4771892"/>
              <a:gd name="connsiteX4755" fmla="*/ 3385056 w 4379653"/>
              <a:gd name="connsiteY4755" fmla="*/ 1454995 h 4771892"/>
              <a:gd name="connsiteX4756" fmla="*/ 3382717 w 4379653"/>
              <a:gd name="connsiteY4756" fmla="*/ 1453735 h 4771892"/>
              <a:gd name="connsiteX4757" fmla="*/ 3380749 w 4379653"/>
              <a:gd name="connsiteY4757" fmla="*/ 1453279 h 4771892"/>
              <a:gd name="connsiteX4758" fmla="*/ 3379070 w 4379653"/>
              <a:gd name="connsiteY4758" fmla="*/ 1453129 h 4771892"/>
              <a:gd name="connsiteX4759" fmla="*/ 3377103 w 4379653"/>
              <a:gd name="connsiteY4759" fmla="*/ 1452673 h 4771892"/>
              <a:gd name="connsiteX4760" fmla="*/ 3374811 w 4379653"/>
              <a:gd name="connsiteY4760" fmla="*/ 1453099 h 4771892"/>
              <a:gd name="connsiteX4761" fmla="*/ 3373300 w 4379653"/>
              <a:gd name="connsiteY4761" fmla="*/ 1453944 h 4771892"/>
              <a:gd name="connsiteX4762" fmla="*/ 3371297 w 4379653"/>
              <a:gd name="connsiteY4762" fmla="*/ 1454675 h 4771892"/>
              <a:gd name="connsiteX4763" fmla="*/ 3369174 w 4379653"/>
              <a:gd name="connsiteY4763" fmla="*/ 1456097 h 4771892"/>
              <a:gd name="connsiteX4764" fmla="*/ 3366846 w 4379653"/>
              <a:gd name="connsiteY4764" fmla="*/ 1457710 h 4771892"/>
              <a:gd name="connsiteX4765" fmla="*/ 3361952 w 4379653"/>
              <a:gd name="connsiteY4765" fmla="*/ 1462315 h 4771892"/>
              <a:gd name="connsiteX4766" fmla="*/ 3355629 w 4379653"/>
              <a:gd name="connsiteY4766" fmla="*/ 1468265 h 4771892"/>
              <a:gd name="connsiteX4767" fmla="*/ 3343803 w 4379653"/>
              <a:gd name="connsiteY4767" fmla="*/ 1459783 h 4771892"/>
              <a:gd name="connsiteX4768" fmla="*/ 3344055 w 4379653"/>
              <a:gd name="connsiteY4768" fmla="*/ 1461276 h 4771892"/>
              <a:gd name="connsiteX4769" fmla="*/ 3344222 w 4379653"/>
              <a:gd name="connsiteY4769" fmla="*/ 1462272 h 4771892"/>
              <a:gd name="connsiteX4770" fmla="*/ 3344978 w 4379653"/>
              <a:gd name="connsiteY4770" fmla="*/ 1466752 h 4771892"/>
              <a:gd name="connsiteX4771" fmla="*/ 3345433 w 4379653"/>
              <a:gd name="connsiteY4771" fmla="*/ 1468054 h 4771892"/>
              <a:gd name="connsiteX4772" fmla="*/ 3344330 w 4379653"/>
              <a:gd name="connsiteY4772" fmla="*/ 1468515 h 4771892"/>
              <a:gd name="connsiteX4773" fmla="*/ 3339543 w 4379653"/>
              <a:gd name="connsiteY4773" fmla="*/ 1469559 h 4771892"/>
              <a:gd name="connsiteX4774" fmla="*/ 3339147 w 4379653"/>
              <a:gd name="connsiteY4774" fmla="*/ 1472815 h 4771892"/>
              <a:gd name="connsiteX4775" fmla="*/ 3338175 w 4379653"/>
              <a:gd name="connsiteY4775" fmla="*/ 1475460 h 4771892"/>
              <a:gd name="connsiteX4776" fmla="*/ 3337036 w 4379653"/>
              <a:gd name="connsiteY4776" fmla="*/ 1477110 h 4771892"/>
              <a:gd name="connsiteX4777" fmla="*/ 3335404 w 4379653"/>
              <a:gd name="connsiteY4777" fmla="*/ 1478645 h 4771892"/>
              <a:gd name="connsiteX4778" fmla="*/ 3333484 w 4379653"/>
              <a:gd name="connsiteY4778" fmla="*/ 1479874 h 4771892"/>
              <a:gd name="connsiteX4779" fmla="*/ 3331973 w 4379653"/>
              <a:gd name="connsiteY4779" fmla="*/ 1480720 h 4771892"/>
              <a:gd name="connsiteX4780" fmla="*/ 3329970 w 4379653"/>
              <a:gd name="connsiteY4780" fmla="*/ 1481451 h 4771892"/>
              <a:gd name="connsiteX4781" fmla="*/ 3327882 w 4379653"/>
              <a:gd name="connsiteY4781" fmla="*/ 1481685 h 4771892"/>
              <a:gd name="connsiteX4782" fmla="*/ 3323504 w 4379653"/>
              <a:gd name="connsiteY4782" fmla="*/ 1482344 h 4771892"/>
              <a:gd name="connsiteX4783" fmla="*/ 3319617 w 4379653"/>
              <a:gd name="connsiteY4783" fmla="*/ 1483117 h 4771892"/>
              <a:gd name="connsiteX4784" fmla="*/ 3317902 w 4379653"/>
              <a:gd name="connsiteY4784" fmla="*/ 1484155 h 4771892"/>
              <a:gd name="connsiteX4785" fmla="*/ 3316594 w 4379653"/>
              <a:gd name="connsiteY4785" fmla="*/ 1484809 h 4771892"/>
              <a:gd name="connsiteX4786" fmla="*/ 3315167 w 4379653"/>
              <a:gd name="connsiteY4786" fmla="*/ 1486151 h 4771892"/>
              <a:gd name="connsiteX4787" fmla="*/ 3314435 w 4379653"/>
              <a:gd name="connsiteY4787" fmla="*/ 1487418 h 4771892"/>
              <a:gd name="connsiteX4788" fmla="*/ 3313787 w 4379653"/>
              <a:gd name="connsiteY4788" fmla="*/ 1489180 h 4771892"/>
              <a:gd name="connsiteX4789" fmla="*/ 3313463 w 4379653"/>
              <a:gd name="connsiteY4789" fmla="*/ 1490062 h 4771892"/>
              <a:gd name="connsiteX4790" fmla="*/ 3313954 w 4379653"/>
              <a:gd name="connsiteY4790" fmla="*/ 1490176 h 4771892"/>
              <a:gd name="connsiteX4791" fmla="*/ 3314363 w 4379653"/>
              <a:gd name="connsiteY4791" fmla="*/ 1489792 h 4771892"/>
              <a:gd name="connsiteX4792" fmla="*/ 3314771 w 4379653"/>
              <a:gd name="connsiteY4792" fmla="*/ 1489408 h 4771892"/>
              <a:gd name="connsiteX4793" fmla="*/ 3315058 w 4379653"/>
              <a:gd name="connsiteY4793" fmla="*/ 1489714 h 4771892"/>
              <a:gd name="connsiteX4794" fmla="*/ 3314819 w 4379653"/>
              <a:gd name="connsiteY4794" fmla="*/ 1491094 h 4771892"/>
              <a:gd name="connsiteX4795" fmla="*/ 3314254 w 4379653"/>
              <a:gd name="connsiteY4795" fmla="*/ 1493355 h 4771892"/>
              <a:gd name="connsiteX4796" fmla="*/ 3314015 w 4379653"/>
              <a:gd name="connsiteY4796" fmla="*/ 1494735 h 4771892"/>
              <a:gd name="connsiteX4797" fmla="*/ 3314182 w 4379653"/>
              <a:gd name="connsiteY4797" fmla="*/ 1495730 h 4771892"/>
              <a:gd name="connsiteX4798" fmla="*/ 3314554 w 4379653"/>
              <a:gd name="connsiteY4798" fmla="*/ 1496534 h 4771892"/>
              <a:gd name="connsiteX4799" fmla="*/ 3314841 w 4379653"/>
              <a:gd name="connsiteY4799" fmla="*/ 1496840 h 4771892"/>
              <a:gd name="connsiteX4800" fmla="*/ 3313330 w 4379653"/>
              <a:gd name="connsiteY4800" fmla="*/ 1497685 h 4771892"/>
              <a:gd name="connsiteX4801" fmla="*/ 3306504 w 4379653"/>
              <a:gd name="connsiteY4801" fmla="*/ 1500647 h 4771892"/>
              <a:gd name="connsiteX4802" fmla="*/ 3312094 w 4379653"/>
              <a:gd name="connsiteY4802" fmla="*/ 1505770 h 4771892"/>
              <a:gd name="connsiteX4803" fmla="*/ 3316447 w 4379653"/>
              <a:gd name="connsiteY4803" fmla="*/ 1509171 h 4771892"/>
              <a:gd name="connsiteX4804" fmla="*/ 3320022 w 4379653"/>
              <a:gd name="connsiteY4804" fmla="*/ 1512152 h 4771892"/>
              <a:gd name="connsiteX4805" fmla="*/ 3325360 w 4379653"/>
              <a:gd name="connsiteY4805" fmla="*/ 1515781 h 4771892"/>
              <a:gd name="connsiteX4806" fmla="*/ 3331813 w 4379653"/>
              <a:gd name="connsiteY4806" fmla="*/ 1512016 h 4771892"/>
              <a:gd name="connsiteX4807" fmla="*/ 3335617 w 4379653"/>
              <a:gd name="connsiteY4807" fmla="*/ 1510745 h 4771892"/>
              <a:gd name="connsiteX4808" fmla="*/ 3339010 w 4379653"/>
              <a:gd name="connsiteY4808" fmla="*/ 1509857 h 4771892"/>
              <a:gd name="connsiteX4809" fmla="*/ 3342165 w 4379653"/>
              <a:gd name="connsiteY4809" fmla="*/ 1510349 h 4771892"/>
              <a:gd name="connsiteX4810" fmla="*/ 3344540 w 4379653"/>
              <a:gd name="connsiteY4810" fmla="*/ 1510421 h 4771892"/>
              <a:gd name="connsiteX4811" fmla="*/ 3347084 w 4379653"/>
              <a:gd name="connsiteY4811" fmla="*/ 1511490 h 4771892"/>
              <a:gd name="connsiteX4812" fmla="*/ 3348439 w 4379653"/>
              <a:gd name="connsiteY4812" fmla="*/ 1512521 h 4771892"/>
              <a:gd name="connsiteX4813" fmla="*/ 3349590 w 4379653"/>
              <a:gd name="connsiteY4813" fmla="*/ 1513745 h 4771892"/>
              <a:gd name="connsiteX4814" fmla="*/ 3350622 w 4379653"/>
              <a:gd name="connsiteY4814" fmla="*/ 1515658 h 4771892"/>
              <a:gd name="connsiteX4815" fmla="*/ 3350874 w 4379653"/>
              <a:gd name="connsiteY4815" fmla="*/ 1517151 h 4771892"/>
              <a:gd name="connsiteX4816" fmla="*/ 3350226 w 4379653"/>
              <a:gd name="connsiteY4816" fmla="*/ 1518915 h 4771892"/>
              <a:gd name="connsiteX4817" fmla="*/ 3349577 w 4379653"/>
              <a:gd name="connsiteY4817" fmla="*/ 1520678 h 4771892"/>
              <a:gd name="connsiteX4818" fmla="*/ 3348439 w 4379653"/>
              <a:gd name="connsiteY4818" fmla="*/ 1522327 h 4771892"/>
              <a:gd name="connsiteX4819" fmla="*/ 3346806 w 4379653"/>
              <a:gd name="connsiteY4819" fmla="*/ 1523863 h 4771892"/>
              <a:gd name="connsiteX4820" fmla="*/ 3344683 w 4379653"/>
              <a:gd name="connsiteY4820" fmla="*/ 1525283 h 4771892"/>
              <a:gd name="connsiteX4821" fmla="*/ 3342271 w 4379653"/>
              <a:gd name="connsiteY4821" fmla="*/ 1526399 h 4771892"/>
              <a:gd name="connsiteX4822" fmla="*/ 3339081 w 4379653"/>
              <a:gd name="connsiteY4822" fmla="*/ 1527095 h 4771892"/>
              <a:gd name="connsiteX4823" fmla="*/ 3338181 w 4379653"/>
              <a:gd name="connsiteY4823" fmla="*/ 1527365 h 4771892"/>
              <a:gd name="connsiteX4824" fmla="*/ 3336910 w 4379653"/>
              <a:gd name="connsiteY4824" fmla="*/ 1526830 h 4771892"/>
              <a:gd name="connsiteX4825" fmla="*/ 3335723 w 4379653"/>
              <a:gd name="connsiteY4825" fmla="*/ 1526794 h 4771892"/>
              <a:gd name="connsiteX4826" fmla="*/ 3335026 w 4379653"/>
              <a:gd name="connsiteY4826" fmla="*/ 1526872 h 4771892"/>
              <a:gd name="connsiteX4827" fmla="*/ 3332075 w 4379653"/>
              <a:gd name="connsiteY4827" fmla="*/ 1526189 h 4771892"/>
              <a:gd name="connsiteX4828" fmla="*/ 3329821 w 4379653"/>
              <a:gd name="connsiteY4828" fmla="*/ 1525427 h 4771892"/>
              <a:gd name="connsiteX4829" fmla="*/ 3328058 w 4379653"/>
              <a:gd name="connsiteY4829" fmla="*/ 1524778 h 4771892"/>
              <a:gd name="connsiteX4830" fmla="*/ 3326294 w 4379653"/>
              <a:gd name="connsiteY4830" fmla="*/ 1524130 h 4771892"/>
              <a:gd name="connsiteX4831" fmla="*/ 3323584 w 4379653"/>
              <a:gd name="connsiteY4831" fmla="*/ 1522067 h 4771892"/>
              <a:gd name="connsiteX4832" fmla="*/ 3321077 w 4379653"/>
              <a:gd name="connsiteY4832" fmla="*/ 1519811 h 4771892"/>
              <a:gd name="connsiteX4833" fmla="*/ 3319146 w 4379653"/>
              <a:gd name="connsiteY4833" fmla="*/ 1518168 h 4771892"/>
              <a:gd name="connsiteX4834" fmla="*/ 3316027 w 4379653"/>
              <a:gd name="connsiteY4834" fmla="*/ 1516488 h 4771892"/>
              <a:gd name="connsiteX4835" fmla="*/ 3314060 w 4379653"/>
              <a:gd name="connsiteY4835" fmla="*/ 1516032 h 4771892"/>
              <a:gd name="connsiteX4836" fmla="*/ 3311517 w 4379653"/>
              <a:gd name="connsiteY4836" fmla="*/ 1514964 h 4771892"/>
              <a:gd name="connsiteX4837" fmla="*/ 3309346 w 4379653"/>
              <a:gd name="connsiteY4837" fmla="*/ 1514700 h 4771892"/>
              <a:gd name="connsiteX4838" fmla="*/ 3306479 w 4379653"/>
              <a:gd name="connsiteY4838" fmla="*/ 1514514 h 4771892"/>
              <a:gd name="connsiteX4839" fmla="*/ 3308050 w 4379653"/>
              <a:gd name="connsiteY4839" fmla="*/ 1518227 h 4771892"/>
              <a:gd name="connsiteX4840" fmla="*/ 3309537 w 4379653"/>
              <a:gd name="connsiteY4840" fmla="*/ 1521442 h 4771892"/>
              <a:gd name="connsiteX4841" fmla="*/ 3310569 w 4379653"/>
              <a:gd name="connsiteY4841" fmla="*/ 1523354 h 4771892"/>
              <a:gd name="connsiteX4842" fmla="*/ 3312091 w 4379653"/>
              <a:gd name="connsiteY4842" fmla="*/ 1525383 h 4771892"/>
              <a:gd name="connsiteX4843" fmla="*/ 3316122 w 4379653"/>
              <a:gd name="connsiteY4843" fmla="*/ 1529665 h 4771892"/>
              <a:gd name="connsiteX4844" fmla="*/ 3323605 w 4379653"/>
              <a:gd name="connsiteY4844" fmla="*/ 1537619 h 4771892"/>
              <a:gd name="connsiteX4845" fmla="*/ 3320498 w 4379653"/>
              <a:gd name="connsiteY4845" fmla="*/ 1538812 h 4771892"/>
              <a:gd name="connsiteX4846" fmla="*/ 3318291 w 4379653"/>
              <a:gd name="connsiteY4846" fmla="*/ 1539736 h 4771892"/>
              <a:gd name="connsiteX4847" fmla="*/ 3315712 w 4379653"/>
              <a:gd name="connsiteY4847" fmla="*/ 1539856 h 4771892"/>
              <a:gd name="connsiteX4848" fmla="*/ 3314117 w 4379653"/>
              <a:gd name="connsiteY4848" fmla="*/ 1540203 h 4771892"/>
              <a:gd name="connsiteX4849" fmla="*/ 3312846 w 4379653"/>
              <a:gd name="connsiteY4849" fmla="*/ 1539669 h 4771892"/>
              <a:gd name="connsiteX4850" fmla="*/ 3311370 w 4379653"/>
              <a:gd name="connsiteY4850" fmla="*/ 1539326 h 4771892"/>
              <a:gd name="connsiteX4851" fmla="*/ 3310219 w 4379653"/>
              <a:gd name="connsiteY4851" fmla="*/ 1538103 h 4771892"/>
              <a:gd name="connsiteX4852" fmla="*/ 3309559 w 4379653"/>
              <a:gd name="connsiteY4852" fmla="*/ 1536994 h 4771892"/>
              <a:gd name="connsiteX4853" fmla="*/ 3308360 w 4379653"/>
              <a:gd name="connsiteY4853" fmla="*/ 1534084 h 4771892"/>
              <a:gd name="connsiteX4854" fmla="*/ 3306501 w 4379653"/>
              <a:gd name="connsiteY4854" fmla="*/ 1530066 h 4771892"/>
              <a:gd name="connsiteX4855" fmla="*/ 3305098 w 4379653"/>
              <a:gd name="connsiteY4855" fmla="*/ 1527349 h 4771892"/>
              <a:gd name="connsiteX4856" fmla="*/ 3304187 w 4379653"/>
              <a:gd name="connsiteY4856" fmla="*/ 1524746 h 4771892"/>
              <a:gd name="connsiteX4857" fmla="*/ 3302292 w 4379653"/>
              <a:gd name="connsiteY4857" fmla="*/ 1521915 h 4771892"/>
              <a:gd name="connsiteX4858" fmla="*/ 3299905 w 4379653"/>
              <a:gd name="connsiteY4858" fmla="*/ 1518970 h 4771892"/>
              <a:gd name="connsiteX4859" fmla="*/ 3297518 w 4379653"/>
              <a:gd name="connsiteY4859" fmla="*/ 1516024 h 4771892"/>
              <a:gd name="connsiteX4860" fmla="*/ 3294352 w 4379653"/>
              <a:gd name="connsiteY4860" fmla="*/ 1512660 h 4771892"/>
              <a:gd name="connsiteX4861" fmla="*/ 3290981 w 4379653"/>
              <a:gd name="connsiteY4861" fmla="*/ 1509487 h 4771892"/>
              <a:gd name="connsiteX4862" fmla="*/ 3287120 w 4379653"/>
              <a:gd name="connsiteY4862" fmla="*/ 1506199 h 4771892"/>
              <a:gd name="connsiteX4863" fmla="*/ 3278328 w 4379653"/>
              <a:gd name="connsiteY4863" fmla="*/ 1498899 h 4771892"/>
              <a:gd name="connsiteX4864" fmla="*/ 3267725 w 4379653"/>
              <a:gd name="connsiteY4864" fmla="*/ 1489266 h 4771892"/>
              <a:gd name="connsiteX4865" fmla="*/ 3278878 w 4379653"/>
              <a:gd name="connsiteY4865" fmla="*/ 1513378 h 4771892"/>
              <a:gd name="connsiteX4866" fmla="*/ 3274176 w 4379653"/>
              <a:gd name="connsiteY4866" fmla="*/ 1514919 h 4771892"/>
              <a:gd name="connsiteX4867" fmla="*/ 3271272 w 4379653"/>
              <a:gd name="connsiteY4867" fmla="*/ 1515920 h 4771892"/>
              <a:gd name="connsiteX4868" fmla="*/ 3268285 w 4379653"/>
              <a:gd name="connsiteY4868" fmla="*/ 1516424 h 4771892"/>
              <a:gd name="connsiteX4869" fmla="*/ 3265994 w 4379653"/>
              <a:gd name="connsiteY4869" fmla="*/ 1516849 h 4771892"/>
              <a:gd name="connsiteX4870" fmla="*/ 3263703 w 4379653"/>
              <a:gd name="connsiteY4870" fmla="*/ 1517275 h 4771892"/>
              <a:gd name="connsiteX4871" fmla="*/ 3260800 w 4379653"/>
              <a:gd name="connsiteY4871" fmla="*/ 1518275 h 4771892"/>
              <a:gd name="connsiteX4872" fmla="*/ 3257657 w 4379653"/>
              <a:gd name="connsiteY4872" fmla="*/ 1520656 h 4771892"/>
              <a:gd name="connsiteX4873" fmla="*/ 3253290 w 4379653"/>
              <a:gd name="connsiteY4873" fmla="*/ 1524189 h 4771892"/>
              <a:gd name="connsiteX4874" fmla="*/ 3255353 w 4379653"/>
              <a:gd name="connsiteY4874" fmla="*/ 1528016 h 4771892"/>
              <a:gd name="connsiteX4875" fmla="*/ 3256840 w 4379653"/>
              <a:gd name="connsiteY4875" fmla="*/ 1531231 h 4771892"/>
              <a:gd name="connsiteX4876" fmla="*/ 3258411 w 4379653"/>
              <a:gd name="connsiteY4876" fmla="*/ 1534943 h 4771892"/>
              <a:gd name="connsiteX4877" fmla="*/ 3260846 w 4379653"/>
              <a:gd name="connsiteY4877" fmla="*/ 1539574 h 4771892"/>
              <a:gd name="connsiteX4878" fmla="*/ 3246356 w 4379653"/>
              <a:gd name="connsiteY4878" fmla="*/ 1530714 h 4771892"/>
              <a:gd name="connsiteX4879" fmla="*/ 3254907 w 4379653"/>
              <a:gd name="connsiteY4879" fmla="*/ 1549200 h 4771892"/>
              <a:gd name="connsiteX4880" fmla="*/ 3248645 w 4379653"/>
              <a:gd name="connsiteY4880" fmla="*/ 1549901 h 4771892"/>
              <a:gd name="connsiteX4881" fmla="*/ 3244470 w 4379653"/>
              <a:gd name="connsiteY4881" fmla="*/ 1550368 h 4771892"/>
              <a:gd name="connsiteX4882" fmla="*/ 3243283 w 4379653"/>
              <a:gd name="connsiteY4882" fmla="*/ 1550332 h 4771892"/>
              <a:gd name="connsiteX4883" fmla="*/ 3242383 w 4379653"/>
              <a:gd name="connsiteY4883" fmla="*/ 1550602 h 4771892"/>
              <a:gd name="connsiteX4884" fmla="*/ 3241771 w 4379653"/>
              <a:gd name="connsiteY4884" fmla="*/ 1551177 h 4771892"/>
              <a:gd name="connsiteX4885" fmla="*/ 3241652 w 4379653"/>
              <a:gd name="connsiteY4885" fmla="*/ 1551867 h 4771892"/>
              <a:gd name="connsiteX4886" fmla="*/ 3241207 w 4379653"/>
              <a:gd name="connsiteY4886" fmla="*/ 1553438 h 4771892"/>
              <a:gd name="connsiteX4887" fmla="*/ 3241423 w 4379653"/>
              <a:gd name="connsiteY4887" fmla="*/ 1556120 h 4771892"/>
              <a:gd name="connsiteX4888" fmla="*/ 3240331 w 4379653"/>
              <a:gd name="connsiteY4888" fmla="*/ 1559455 h 4771892"/>
              <a:gd name="connsiteX4889" fmla="*/ 3238387 w 4379653"/>
              <a:gd name="connsiteY4889" fmla="*/ 1564744 h 4771892"/>
              <a:gd name="connsiteX4890" fmla="*/ 3233782 w 4379653"/>
              <a:gd name="connsiteY4890" fmla="*/ 1559849 h 4771892"/>
              <a:gd name="connsiteX4891" fmla="*/ 3230736 w 4379653"/>
              <a:gd name="connsiteY4891" fmla="*/ 1555795 h 4771892"/>
              <a:gd name="connsiteX4892" fmla="*/ 3228840 w 4379653"/>
              <a:gd name="connsiteY4892" fmla="*/ 1552963 h 4771892"/>
              <a:gd name="connsiteX4893" fmla="*/ 3227029 w 4379653"/>
              <a:gd name="connsiteY4893" fmla="*/ 1550631 h 4771892"/>
              <a:gd name="connsiteX4894" fmla="*/ 3224103 w 4379653"/>
              <a:gd name="connsiteY4894" fmla="*/ 1545886 h 4771892"/>
              <a:gd name="connsiteX4895" fmla="*/ 3217314 w 4379653"/>
              <a:gd name="connsiteY4895" fmla="*/ 1537854 h 4771892"/>
              <a:gd name="connsiteX4896" fmla="*/ 3215743 w 4379653"/>
              <a:gd name="connsiteY4896" fmla="*/ 1543948 h 4771892"/>
              <a:gd name="connsiteX4897" fmla="*/ 3215623 w 4379653"/>
              <a:gd name="connsiteY4897" fmla="*/ 1544637 h 4771892"/>
              <a:gd name="connsiteX4898" fmla="*/ 3216115 w 4379653"/>
              <a:gd name="connsiteY4898" fmla="*/ 1544751 h 4771892"/>
              <a:gd name="connsiteX4899" fmla="*/ 3216690 w 4379653"/>
              <a:gd name="connsiteY4899" fmla="*/ 1545363 h 4771892"/>
              <a:gd name="connsiteX4900" fmla="*/ 3217025 w 4379653"/>
              <a:gd name="connsiteY4900" fmla="*/ 1547355 h 4771892"/>
              <a:gd name="connsiteX4901" fmla="*/ 3217985 w 4379653"/>
              <a:gd name="connsiteY4901" fmla="*/ 1551643 h 4771892"/>
              <a:gd name="connsiteX4902" fmla="*/ 3218284 w 4379653"/>
              <a:gd name="connsiteY4902" fmla="*/ 1554822 h 4771892"/>
              <a:gd name="connsiteX4903" fmla="*/ 3218620 w 4379653"/>
              <a:gd name="connsiteY4903" fmla="*/ 1556813 h 4771892"/>
              <a:gd name="connsiteX4904" fmla="*/ 3218956 w 4379653"/>
              <a:gd name="connsiteY4904" fmla="*/ 1558804 h 4771892"/>
              <a:gd name="connsiteX4905" fmla="*/ 3219219 w 4379653"/>
              <a:gd name="connsiteY4905" fmla="*/ 1563171 h 4771892"/>
              <a:gd name="connsiteX4906" fmla="*/ 3212023 w 4379653"/>
              <a:gd name="connsiteY4906" fmla="*/ 1555523 h 4771892"/>
              <a:gd name="connsiteX4907" fmla="*/ 3210007 w 4379653"/>
              <a:gd name="connsiteY4907" fmla="*/ 1553381 h 4771892"/>
              <a:gd name="connsiteX4908" fmla="*/ 3208616 w 4379653"/>
              <a:gd name="connsiteY4908" fmla="*/ 1553537 h 4771892"/>
              <a:gd name="connsiteX4909" fmla="*/ 3203782 w 4379653"/>
              <a:gd name="connsiteY4909" fmla="*/ 1552895 h 4771892"/>
              <a:gd name="connsiteX4910" fmla="*/ 3200424 w 4379653"/>
              <a:gd name="connsiteY4910" fmla="*/ 1552595 h 4771892"/>
              <a:gd name="connsiteX4911" fmla="*/ 3198133 w 4379653"/>
              <a:gd name="connsiteY4911" fmla="*/ 1553021 h 4771892"/>
              <a:gd name="connsiteX4912" fmla="*/ 3196825 w 4379653"/>
              <a:gd name="connsiteY4912" fmla="*/ 1553674 h 4771892"/>
              <a:gd name="connsiteX4913" fmla="*/ 3196009 w 4379653"/>
              <a:gd name="connsiteY4913" fmla="*/ 1554442 h 4771892"/>
              <a:gd name="connsiteX4914" fmla="*/ 3195649 w 4379653"/>
              <a:gd name="connsiteY4914" fmla="*/ 1556511 h 4771892"/>
              <a:gd name="connsiteX4915" fmla="*/ 3195613 w 4379653"/>
              <a:gd name="connsiteY4915" fmla="*/ 1557699 h 4771892"/>
              <a:gd name="connsiteX4916" fmla="*/ 3194353 w 4379653"/>
              <a:gd name="connsiteY4916" fmla="*/ 1560038 h 4771892"/>
              <a:gd name="connsiteX4917" fmla="*/ 3194317 w 4379653"/>
              <a:gd name="connsiteY4917" fmla="*/ 1561225 h 4771892"/>
              <a:gd name="connsiteX4918" fmla="*/ 3195180 w 4379653"/>
              <a:gd name="connsiteY4918" fmla="*/ 1562143 h 4771892"/>
              <a:gd name="connsiteX4919" fmla="*/ 3195672 w 4379653"/>
              <a:gd name="connsiteY4919" fmla="*/ 1562257 h 4771892"/>
              <a:gd name="connsiteX4920" fmla="*/ 3195264 w 4379653"/>
              <a:gd name="connsiteY4920" fmla="*/ 1562641 h 4771892"/>
              <a:gd name="connsiteX4921" fmla="*/ 3189422 w 4379653"/>
              <a:gd name="connsiteY4921" fmla="*/ 1565831 h 4771892"/>
              <a:gd name="connsiteX4922" fmla="*/ 3186603 w 4379653"/>
              <a:gd name="connsiteY4922" fmla="*/ 1567329 h 4771892"/>
              <a:gd name="connsiteX4923" fmla="*/ 3185295 w 4379653"/>
              <a:gd name="connsiteY4923" fmla="*/ 1567984 h 4771892"/>
              <a:gd name="connsiteX4924" fmla="*/ 3184600 w 4379653"/>
              <a:gd name="connsiteY4924" fmla="*/ 1568061 h 4771892"/>
              <a:gd name="connsiteX4925" fmla="*/ 3184312 w 4379653"/>
              <a:gd name="connsiteY4925" fmla="*/ 1567756 h 4771892"/>
              <a:gd name="connsiteX4926" fmla="*/ 3183532 w 4379653"/>
              <a:gd name="connsiteY4926" fmla="*/ 1567335 h 4771892"/>
              <a:gd name="connsiteX4927" fmla="*/ 3182429 w 4379653"/>
              <a:gd name="connsiteY4927" fmla="*/ 1567797 h 4771892"/>
              <a:gd name="connsiteX4928" fmla="*/ 3180342 w 4379653"/>
              <a:gd name="connsiteY4928" fmla="*/ 1568031 h 4771892"/>
              <a:gd name="connsiteX4929" fmla="*/ 3176827 w 4379653"/>
              <a:gd name="connsiteY4929" fmla="*/ 1569608 h 4771892"/>
              <a:gd name="connsiteX4930" fmla="*/ 3180015 w 4379653"/>
              <a:gd name="connsiteY4930" fmla="*/ 1578718 h 4771892"/>
              <a:gd name="connsiteX4931" fmla="*/ 3182007 w 4379653"/>
              <a:gd name="connsiteY4931" fmla="*/ 1584920 h 4771892"/>
              <a:gd name="connsiteX4932" fmla="*/ 3182834 w 4379653"/>
              <a:gd name="connsiteY4932" fmla="*/ 1587026 h 4771892"/>
              <a:gd name="connsiteX4933" fmla="*/ 3183170 w 4379653"/>
              <a:gd name="connsiteY4933" fmla="*/ 1589017 h 4771892"/>
              <a:gd name="connsiteX4934" fmla="*/ 3183133 w 4379653"/>
              <a:gd name="connsiteY4934" fmla="*/ 1590204 h 4771892"/>
              <a:gd name="connsiteX4935" fmla="*/ 3183097 w 4379653"/>
              <a:gd name="connsiteY4935" fmla="*/ 1591392 h 4771892"/>
              <a:gd name="connsiteX4936" fmla="*/ 3179835 w 4379653"/>
              <a:gd name="connsiteY4936" fmla="*/ 1594463 h 4771892"/>
              <a:gd name="connsiteX4937" fmla="*/ 3171833 w 4379653"/>
              <a:gd name="connsiteY4937" fmla="*/ 1600261 h 4771892"/>
              <a:gd name="connsiteX4938" fmla="*/ 3170117 w 4379653"/>
              <a:gd name="connsiteY4938" fmla="*/ 1601299 h 4771892"/>
              <a:gd name="connsiteX4939" fmla="*/ 3168114 w 4379653"/>
              <a:gd name="connsiteY4939" fmla="*/ 1602031 h 4771892"/>
              <a:gd name="connsiteX4940" fmla="*/ 3164839 w 4379653"/>
              <a:gd name="connsiteY4940" fmla="*/ 1602228 h 4771892"/>
              <a:gd name="connsiteX4941" fmla="*/ 3162140 w 4379653"/>
              <a:gd name="connsiteY4941" fmla="*/ 1603037 h 4771892"/>
              <a:gd name="connsiteX4942" fmla="*/ 3159442 w 4379653"/>
              <a:gd name="connsiteY4942" fmla="*/ 1603847 h 4771892"/>
              <a:gd name="connsiteX4943" fmla="*/ 3156826 w 4379653"/>
              <a:gd name="connsiteY4943" fmla="*/ 1605154 h 4771892"/>
              <a:gd name="connsiteX4944" fmla="*/ 3155602 w 4379653"/>
              <a:gd name="connsiteY4944" fmla="*/ 1606305 h 4771892"/>
              <a:gd name="connsiteX4945" fmla="*/ 3154871 w 4379653"/>
              <a:gd name="connsiteY4945" fmla="*/ 1607570 h 4771892"/>
              <a:gd name="connsiteX4946" fmla="*/ 3153443 w 4379653"/>
              <a:gd name="connsiteY4946" fmla="*/ 1608914 h 4771892"/>
              <a:gd name="connsiteX4947" fmla="*/ 3152999 w 4379653"/>
              <a:gd name="connsiteY4947" fmla="*/ 1610485 h 4771892"/>
              <a:gd name="connsiteX4948" fmla="*/ 3150444 w 4379653"/>
              <a:gd name="connsiteY4948" fmla="*/ 1616351 h 4771892"/>
              <a:gd name="connsiteX4949" fmla="*/ 3150203 w 4379653"/>
              <a:gd name="connsiteY4949" fmla="*/ 1617730 h 4771892"/>
              <a:gd name="connsiteX4950" fmla="*/ 3151067 w 4379653"/>
              <a:gd name="connsiteY4950" fmla="*/ 1618648 h 4771892"/>
              <a:gd name="connsiteX4951" fmla="*/ 3151931 w 4379653"/>
              <a:gd name="connsiteY4951" fmla="*/ 1619566 h 4771892"/>
              <a:gd name="connsiteX4952" fmla="*/ 3152962 w 4379653"/>
              <a:gd name="connsiteY4952" fmla="*/ 1621479 h 4771892"/>
              <a:gd name="connsiteX4953" fmla="*/ 3154533 w 4379653"/>
              <a:gd name="connsiteY4953" fmla="*/ 1625192 h 4771892"/>
              <a:gd name="connsiteX4954" fmla="*/ 3159725 w 4379653"/>
              <a:gd name="connsiteY4954" fmla="*/ 1633571 h 4771892"/>
              <a:gd name="connsiteX4955" fmla="*/ 3163720 w 4379653"/>
              <a:gd name="connsiteY4955" fmla="*/ 1639042 h 4771892"/>
              <a:gd name="connsiteX4956" fmla="*/ 3164259 w 4379653"/>
              <a:gd name="connsiteY4956" fmla="*/ 1640841 h 4771892"/>
              <a:gd name="connsiteX4957" fmla="*/ 3164223 w 4379653"/>
              <a:gd name="connsiteY4957" fmla="*/ 1642029 h 4771892"/>
              <a:gd name="connsiteX4958" fmla="*/ 3164187 w 4379653"/>
              <a:gd name="connsiteY4958" fmla="*/ 1643216 h 4771892"/>
              <a:gd name="connsiteX4959" fmla="*/ 3163946 w 4379653"/>
              <a:gd name="connsiteY4959" fmla="*/ 1644596 h 4771892"/>
              <a:gd name="connsiteX4960" fmla="*/ 3161547 w 4379653"/>
              <a:gd name="connsiteY4960" fmla="*/ 1648583 h 4771892"/>
              <a:gd name="connsiteX4961" fmla="*/ 3158416 w 4379653"/>
              <a:gd name="connsiteY4961" fmla="*/ 1653838 h 4771892"/>
              <a:gd name="connsiteX4962" fmla="*/ 3153678 w 4379653"/>
              <a:gd name="connsiteY4962" fmla="*/ 1646760 h 4771892"/>
              <a:gd name="connsiteX4963" fmla="*/ 3151988 w 4379653"/>
              <a:gd name="connsiteY4963" fmla="*/ 1643737 h 4771892"/>
              <a:gd name="connsiteX4964" fmla="*/ 3152755 w 4379653"/>
              <a:gd name="connsiteY4964" fmla="*/ 1641283 h 4771892"/>
              <a:gd name="connsiteX4965" fmla="*/ 3155275 w 4379653"/>
              <a:gd name="connsiteY4965" fmla="*/ 1636606 h 4771892"/>
              <a:gd name="connsiteX4966" fmla="*/ 3145200 w 4379653"/>
              <a:gd name="connsiteY4966" fmla="*/ 1625898 h 4771892"/>
              <a:gd name="connsiteX4967" fmla="*/ 3142177 w 4379653"/>
              <a:gd name="connsiteY4967" fmla="*/ 1627590 h 4771892"/>
              <a:gd name="connsiteX4968" fmla="*/ 3139562 w 4379653"/>
              <a:gd name="connsiteY4968" fmla="*/ 1628897 h 4771892"/>
              <a:gd name="connsiteX4969" fmla="*/ 3136575 w 4379653"/>
              <a:gd name="connsiteY4969" fmla="*/ 1629401 h 4771892"/>
              <a:gd name="connsiteX4970" fmla="*/ 3134080 w 4379653"/>
              <a:gd name="connsiteY4970" fmla="*/ 1630019 h 4771892"/>
              <a:gd name="connsiteX4971" fmla="*/ 3128550 w 4379653"/>
              <a:gd name="connsiteY4971" fmla="*/ 1629454 h 4771892"/>
              <a:gd name="connsiteX4972" fmla="*/ 3123428 w 4379653"/>
              <a:gd name="connsiteY4972" fmla="*/ 1628506 h 4771892"/>
              <a:gd name="connsiteX4973" fmla="*/ 3120969 w 4379653"/>
              <a:gd name="connsiteY4973" fmla="*/ 1627936 h 4771892"/>
              <a:gd name="connsiteX4974" fmla="*/ 3118390 w 4379653"/>
              <a:gd name="connsiteY4974" fmla="*/ 1628055 h 4771892"/>
              <a:gd name="connsiteX4975" fmla="*/ 3115728 w 4379653"/>
              <a:gd name="connsiteY4975" fmla="*/ 1627678 h 4771892"/>
              <a:gd name="connsiteX4976" fmla="*/ 3112945 w 4379653"/>
              <a:gd name="connsiteY4976" fmla="*/ 1627989 h 4771892"/>
              <a:gd name="connsiteX4977" fmla="*/ 3110246 w 4379653"/>
              <a:gd name="connsiteY4977" fmla="*/ 1628798 h 4771892"/>
              <a:gd name="connsiteX4978" fmla="*/ 3106851 w 4379653"/>
              <a:gd name="connsiteY4978" fmla="*/ 1629686 h 4771892"/>
              <a:gd name="connsiteX4979" fmla="*/ 3103911 w 4379653"/>
              <a:gd name="connsiteY4979" fmla="*/ 1631875 h 4771892"/>
              <a:gd name="connsiteX4980" fmla="*/ 3100360 w 4379653"/>
              <a:gd name="connsiteY4980" fmla="*/ 1634639 h 4771892"/>
              <a:gd name="connsiteX4981" fmla="*/ 3105422 w 4379653"/>
              <a:gd name="connsiteY4981" fmla="*/ 1640835 h 4771892"/>
              <a:gd name="connsiteX4982" fmla="*/ 3108180 w 4379653"/>
              <a:gd name="connsiteY4982" fmla="*/ 1644584 h 4771892"/>
              <a:gd name="connsiteX4983" fmla="*/ 3109703 w 4379653"/>
              <a:gd name="connsiteY4983" fmla="*/ 1646612 h 4771892"/>
              <a:gd name="connsiteX4984" fmla="*/ 3110735 w 4379653"/>
              <a:gd name="connsiteY4984" fmla="*/ 1648525 h 4771892"/>
              <a:gd name="connsiteX4985" fmla="*/ 3111886 w 4379653"/>
              <a:gd name="connsiteY4985" fmla="*/ 1649748 h 4771892"/>
              <a:gd name="connsiteX4986" fmla="*/ 3113818 w 4379653"/>
              <a:gd name="connsiteY4986" fmla="*/ 1651392 h 4771892"/>
              <a:gd name="connsiteX4987" fmla="*/ 3117392 w 4379653"/>
              <a:gd name="connsiteY4987" fmla="*/ 1654373 h 4771892"/>
              <a:gd name="connsiteX4988" fmla="*/ 3123677 w 4379653"/>
              <a:gd name="connsiteY4988" fmla="*/ 1659418 h 4771892"/>
              <a:gd name="connsiteX4989" fmla="*/ 3123498 w 4379653"/>
              <a:gd name="connsiteY4989" fmla="*/ 1655549 h 4771892"/>
              <a:gd name="connsiteX4990" fmla="*/ 3123570 w 4379653"/>
              <a:gd name="connsiteY4990" fmla="*/ 1653174 h 4771892"/>
              <a:gd name="connsiteX4991" fmla="*/ 3123233 w 4379653"/>
              <a:gd name="connsiteY4991" fmla="*/ 1651183 h 4771892"/>
              <a:gd name="connsiteX4992" fmla="*/ 3122406 w 4379653"/>
              <a:gd name="connsiteY4992" fmla="*/ 1649078 h 4771892"/>
              <a:gd name="connsiteX4993" fmla="*/ 3121375 w 4379653"/>
              <a:gd name="connsiteY4993" fmla="*/ 1647165 h 4771892"/>
              <a:gd name="connsiteX4994" fmla="*/ 3120019 w 4379653"/>
              <a:gd name="connsiteY4994" fmla="*/ 1646133 h 4771892"/>
              <a:gd name="connsiteX4995" fmla="*/ 3118868 w 4379653"/>
              <a:gd name="connsiteY4995" fmla="*/ 1644909 h 4771892"/>
              <a:gd name="connsiteX4996" fmla="*/ 3117837 w 4379653"/>
              <a:gd name="connsiteY4996" fmla="*/ 1642996 h 4771892"/>
              <a:gd name="connsiteX4997" fmla="*/ 3117297 w 4379653"/>
              <a:gd name="connsiteY4997" fmla="*/ 1641196 h 4771892"/>
              <a:gd name="connsiteX4998" fmla="*/ 3116962 w 4379653"/>
              <a:gd name="connsiteY4998" fmla="*/ 1639206 h 4771892"/>
              <a:gd name="connsiteX4999" fmla="*/ 3116746 w 4379653"/>
              <a:gd name="connsiteY4999" fmla="*/ 1636524 h 4771892"/>
              <a:gd name="connsiteX5000" fmla="*/ 3116363 w 4379653"/>
              <a:gd name="connsiteY5000" fmla="*/ 1632847 h 4771892"/>
              <a:gd name="connsiteX5001" fmla="*/ 3124674 w 4379653"/>
              <a:gd name="connsiteY5001" fmla="*/ 1642906 h 4771892"/>
              <a:gd name="connsiteX5002" fmla="*/ 3131835 w 4379653"/>
              <a:gd name="connsiteY5002" fmla="*/ 1651742 h 4771892"/>
              <a:gd name="connsiteX5003" fmla="*/ 3134965 w 4379653"/>
              <a:gd name="connsiteY5003" fmla="*/ 1656295 h 4771892"/>
              <a:gd name="connsiteX5004" fmla="*/ 3139366 w 4379653"/>
              <a:gd name="connsiteY5004" fmla="*/ 1661381 h 4771892"/>
              <a:gd name="connsiteX5005" fmla="*/ 3144632 w 4379653"/>
              <a:gd name="connsiteY5005" fmla="*/ 1667385 h 4771892"/>
              <a:gd name="connsiteX5006" fmla="*/ 3150677 w 4379653"/>
              <a:gd name="connsiteY5006" fmla="*/ 1673809 h 4771892"/>
              <a:gd name="connsiteX5007" fmla="*/ 3120197 w 4379653"/>
              <a:gd name="connsiteY5007" fmla="*/ 1669613 h 4771892"/>
              <a:gd name="connsiteX5008" fmla="*/ 3114308 w 4379653"/>
              <a:gd name="connsiteY5008" fmla="*/ 1661312 h 4771892"/>
              <a:gd name="connsiteX5009" fmla="*/ 3109942 w 4379653"/>
              <a:gd name="connsiteY5009" fmla="*/ 1655039 h 4771892"/>
              <a:gd name="connsiteX5010" fmla="*/ 3104881 w 4379653"/>
              <a:gd name="connsiteY5010" fmla="*/ 1648842 h 4771892"/>
              <a:gd name="connsiteX5011" fmla="*/ 3095874 w 4379653"/>
              <a:gd name="connsiteY5011" fmla="*/ 1638861 h 4771892"/>
              <a:gd name="connsiteX5012" fmla="*/ 3096700 w 4379653"/>
              <a:gd name="connsiteY5012" fmla="*/ 1640966 h 4771892"/>
              <a:gd name="connsiteX5013" fmla="*/ 3097157 w 4379653"/>
              <a:gd name="connsiteY5013" fmla="*/ 1642268 h 4771892"/>
              <a:gd name="connsiteX5014" fmla="*/ 3097612 w 4379653"/>
              <a:gd name="connsiteY5014" fmla="*/ 1643570 h 4771892"/>
              <a:gd name="connsiteX5015" fmla="*/ 3098068 w 4379653"/>
              <a:gd name="connsiteY5015" fmla="*/ 1644871 h 4771892"/>
              <a:gd name="connsiteX5016" fmla="*/ 3101977 w 4379653"/>
              <a:gd name="connsiteY5016" fmla="*/ 1659649 h 4771892"/>
              <a:gd name="connsiteX5017" fmla="*/ 3088735 w 4379653"/>
              <a:gd name="connsiteY5017" fmla="*/ 1645577 h 4771892"/>
              <a:gd name="connsiteX5018" fmla="*/ 3082953 w 4379653"/>
              <a:gd name="connsiteY5018" fmla="*/ 1653327 h 4771892"/>
              <a:gd name="connsiteX5019" fmla="*/ 3079857 w 4379653"/>
              <a:gd name="connsiteY5019" fmla="*/ 1657393 h 4771892"/>
              <a:gd name="connsiteX5020" fmla="*/ 3078310 w 4379653"/>
              <a:gd name="connsiteY5020" fmla="*/ 1659425 h 4771892"/>
              <a:gd name="connsiteX5021" fmla="*/ 3077818 w 4379653"/>
              <a:gd name="connsiteY5021" fmla="*/ 1659311 h 4771892"/>
              <a:gd name="connsiteX5022" fmla="*/ 3077530 w 4379653"/>
              <a:gd name="connsiteY5022" fmla="*/ 1659005 h 4771892"/>
              <a:gd name="connsiteX5023" fmla="*/ 3075888 w 4379653"/>
              <a:gd name="connsiteY5023" fmla="*/ 1657668 h 4771892"/>
              <a:gd name="connsiteX5024" fmla="*/ 3074412 w 4379653"/>
              <a:gd name="connsiteY5024" fmla="*/ 1657326 h 4771892"/>
              <a:gd name="connsiteX5025" fmla="*/ 3072528 w 4379653"/>
              <a:gd name="connsiteY5025" fmla="*/ 1657368 h 4771892"/>
              <a:gd name="connsiteX5026" fmla="*/ 3069866 w 4379653"/>
              <a:gd name="connsiteY5026" fmla="*/ 1656990 h 4771892"/>
              <a:gd name="connsiteX5027" fmla="*/ 3066471 w 4379653"/>
              <a:gd name="connsiteY5027" fmla="*/ 1657877 h 4771892"/>
              <a:gd name="connsiteX5028" fmla="*/ 3062176 w 4379653"/>
              <a:gd name="connsiteY5028" fmla="*/ 1659034 h 4771892"/>
              <a:gd name="connsiteX5029" fmla="*/ 3058865 w 4379653"/>
              <a:gd name="connsiteY5029" fmla="*/ 1660419 h 4771892"/>
              <a:gd name="connsiteX5030" fmla="*/ 3056334 w 4379653"/>
              <a:gd name="connsiteY5030" fmla="*/ 1662224 h 4771892"/>
              <a:gd name="connsiteX5031" fmla="*/ 3054295 w 4379653"/>
              <a:gd name="connsiteY5031" fmla="*/ 1664143 h 4771892"/>
              <a:gd name="connsiteX5032" fmla="*/ 3052051 w 4379653"/>
              <a:gd name="connsiteY5032" fmla="*/ 1666255 h 4771892"/>
              <a:gd name="connsiteX5033" fmla="*/ 3049724 w 4379653"/>
              <a:gd name="connsiteY5033" fmla="*/ 1667867 h 4771892"/>
              <a:gd name="connsiteX5034" fmla="*/ 3046209 w 4379653"/>
              <a:gd name="connsiteY5034" fmla="*/ 1669444 h 4771892"/>
              <a:gd name="connsiteX5035" fmla="*/ 3040931 w 4379653"/>
              <a:gd name="connsiteY5035" fmla="*/ 1670374 h 4771892"/>
              <a:gd name="connsiteX5036" fmla="*/ 3044637 w 4379653"/>
              <a:gd name="connsiteY5036" fmla="*/ 1675538 h 4771892"/>
              <a:gd name="connsiteX5037" fmla="*/ 3046700 w 4379653"/>
              <a:gd name="connsiteY5037" fmla="*/ 1679364 h 4771892"/>
              <a:gd name="connsiteX5038" fmla="*/ 3048475 w 4379653"/>
              <a:gd name="connsiteY5038" fmla="*/ 1682886 h 4771892"/>
              <a:gd name="connsiteX5039" fmla="*/ 3049674 w 4379653"/>
              <a:gd name="connsiteY5039" fmla="*/ 1685794 h 4771892"/>
              <a:gd name="connsiteX5040" fmla="*/ 3050009 w 4379653"/>
              <a:gd name="connsiteY5040" fmla="*/ 1687786 h 4771892"/>
              <a:gd name="connsiteX5041" fmla="*/ 3049566 w 4379653"/>
              <a:gd name="connsiteY5041" fmla="*/ 1689357 h 4771892"/>
              <a:gd name="connsiteX5042" fmla="*/ 3048546 w 4379653"/>
              <a:gd name="connsiteY5042" fmla="*/ 1690316 h 4771892"/>
              <a:gd name="connsiteX5043" fmla="*/ 3047730 w 4379653"/>
              <a:gd name="connsiteY5043" fmla="*/ 1691084 h 4771892"/>
              <a:gd name="connsiteX5044" fmla="*/ 3045931 w 4379653"/>
              <a:gd name="connsiteY5044" fmla="*/ 1691623 h 4771892"/>
              <a:gd name="connsiteX5045" fmla="*/ 3044047 w 4379653"/>
              <a:gd name="connsiteY5045" fmla="*/ 1691665 h 4771892"/>
              <a:gd name="connsiteX5046" fmla="*/ 3041385 w 4379653"/>
              <a:gd name="connsiteY5046" fmla="*/ 1691287 h 4771892"/>
              <a:gd name="connsiteX5047" fmla="*/ 3039214 w 4379653"/>
              <a:gd name="connsiteY5047" fmla="*/ 1691023 h 4771892"/>
              <a:gd name="connsiteX5048" fmla="*/ 3033599 w 4379653"/>
              <a:gd name="connsiteY5048" fmla="*/ 1689961 h 4771892"/>
              <a:gd name="connsiteX5049" fmla="*/ 3028070 w 4379653"/>
              <a:gd name="connsiteY5049" fmla="*/ 1689397 h 4771892"/>
              <a:gd name="connsiteX5050" fmla="*/ 3026570 w 4379653"/>
              <a:gd name="connsiteY5050" fmla="*/ 1693115 h 4771892"/>
              <a:gd name="connsiteX5051" fmla="*/ 3025598 w 4379653"/>
              <a:gd name="connsiteY5051" fmla="*/ 1695760 h 4771892"/>
              <a:gd name="connsiteX5052" fmla="*/ 3025237 w 4379653"/>
              <a:gd name="connsiteY5052" fmla="*/ 1697829 h 4771892"/>
              <a:gd name="connsiteX5053" fmla="*/ 3025286 w 4379653"/>
              <a:gd name="connsiteY5053" fmla="*/ 1699515 h 4771892"/>
              <a:gd name="connsiteX5054" fmla="*/ 3025957 w 4379653"/>
              <a:gd name="connsiteY5054" fmla="*/ 1703498 h 4771892"/>
              <a:gd name="connsiteX5055" fmla="*/ 3026316 w 4379653"/>
              <a:gd name="connsiteY5055" fmla="*/ 1711235 h 4771892"/>
              <a:gd name="connsiteX5056" fmla="*/ 3020319 w 4379653"/>
              <a:gd name="connsiteY5056" fmla="*/ 1706496 h 4771892"/>
              <a:gd name="connsiteX5057" fmla="*/ 3017405 w 4379653"/>
              <a:gd name="connsiteY5057" fmla="*/ 1704624 h 4771892"/>
              <a:gd name="connsiteX5058" fmla="*/ 3014454 w 4379653"/>
              <a:gd name="connsiteY5058" fmla="*/ 1703940 h 4771892"/>
              <a:gd name="connsiteX5059" fmla="*/ 3008300 w 4379653"/>
              <a:gd name="connsiteY5059" fmla="*/ 1701078 h 4771892"/>
              <a:gd name="connsiteX5060" fmla="*/ 3004822 w 4379653"/>
              <a:gd name="connsiteY5060" fmla="*/ 1691662 h 4771892"/>
              <a:gd name="connsiteX5061" fmla="*/ 3001801 w 4379653"/>
              <a:gd name="connsiteY5061" fmla="*/ 1683547 h 4771892"/>
              <a:gd name="connsiteX5062" fmla="*/ 3000434 w 4379653"/>
              <a:gd name="connsiteY5062" fmla="*/ 1679642 h 4771892"/>
              <a:gd name="connsiteX5063" fmla="*/ 2999355 w 4379653"/>
              <a:gd name="connsiteY5063" fmla="*/ 1676043 h 4771892"/>
              <a:gd name="connsiteX5064" fmla="*/ 2997292 w 4379653"/>
              <a:gd name="connsiteY5064" fmla="*/ 1672216 h 4771892"/>
              <a:gd name="connsiteX5065" fmla="*/ 2994450 w 4379653"/>
              <a:gd name="connsiteY5065" fmla="*/ 1667970 h 4771892"/>
              <a:gd name="connsiteX5066" fmla="*/ 2988224 w 4379653"/>
              <a:gd name="connsiteY5066" fmla="*/ 1667483 h 4771892"/>
              <a:gd name="connsiteX5067" fmla="*/ 2982778 w 4379653"/>
              <a:gd name="connsiteY5067" fmla="*/ 1667417 h 4771892"/>
              <a:gd name="connsiteX5068" fmla="*/ 2981878 w 4379653"/>
              <a:gd name="connsiteY5068" fmla="*/ 1667687 h 4771892"/>
              <a:gd name="connsiteX5069" fmla="*/ 2980571 w 4379653"/>
              <a:gd name="connsiteY5069" fmla="*/ 1668340 h 4771892"/>
              <a:gd name="connsiteX5070" fmla="*/ 2980043 w 4379653"/>
              <a:gd name="connsiteY5070" fmla="*/ 1669413 h 4771892"/>
              <a:gd name="connsiteX5071" fmla="*/ 2979227 w 4379653"/>
              <a:gd name="connsiteY5071" fmla="*/ 1670181 h 4771892"/>
              <a:gd name="connsiteX5072" fmla="*/ 2978783 w 4379653"/>
              <a:gd name="connsiteY5072" fmla="*/ 1671753 h 4771892"/>
              <a:gd name="connsiteX5073" fmla="*/ 2978830 w 4379653"/>
              <a:gd name="connsiteY5073" fmla="*/ 1673438 h 4771892"/>
              <a:gd name="connsiteX5074" fmla="*/ 2978879 w 4379653"/>
              <a:gd name="connsiteY5074" fmla="*/ 1675124 h 4771892"/>
              <a:gd name="connsiteX5075" fmla="*/ 2978807 w 4379653"/>
              <a:gd name="connsiteY5075" fmla="*/ 1677499 h 4771892"/>
              <a:gd name="connsiteX5076" fmla="*/ 2979238 w 4379653"/>
              <a:gd name="connsiteY5076" fmla="*/ 1682861 h 4771892"/>
              <a:gd name="connsiteX5077" fmla="*/ 2980233 w 4379653"/>
              <a:gd name="connsiteY5077" fmla="*/ 1685962 h 4771892"/>
              <a:gd name="connsiteX5078" fmla="*/ 2980605 w 4379653"/>
              <a:gd name="connsiteY5078" fmla="*/ 1686765 h 4771892"/>
              <a:gd name="connsiteX5079" fmla="*/ 2980892 w 4379653"/>
              <a:gd name="connsiteY5079" fmla="*/ 1687071 h 4771892"/>
              <a:gd name="connsiteX5080" fmla="*/ 2981097 w 4379653"/>
              <a:gd name="connsiteY5080" fmla="*/ 1686879 h 4771892"/>
              <a:gd name="connsiteX5081" fmla="*/ 2981589 w 4379653"/>
              <a:gd name="connsiteY5081" fmla="*/ 1686993 h 4771892"/>
              <a:gd name="connsiteX5082" fmla="*/ 2982116 w 4379653"/>
              <a:gd name="connsiteY5082" fmla="*/ 1685920 h 4771892"/>
              <a:gd name="connsiteX5083" fmla="*/ 2983340 w 4379653"/>
              <a:gd name="connsiteY5083" fmla="*/ 1684768 h 4771892"/>
              <a:gd name="connsiteX5084" fmla="*/ 2983748 w 4379653"/>
              <a:gd name="connsiteY5084" fmla="*/ 1684384 h 4771892"/>
              <a:gd name="connsiteX5085" fmla="*/ 2984648 w 4379653"/>
              <a:gd name="connsiteY5085" fmla="*/ 1684114 h 4771892"/>
              <a:gd name="connsiteX5086" fmla="*/ 2985343 w 4379653"/>
              <a:gd name="connsiteY5086" fmla="*/ 1684036 h 4771892"/>
              <a:gd name="connsiteX5087" fmla="*/ 2985835 w 4379653"/>
              <a:gd name="connsiteY5087" fmla="*/ 1684150 h 4771892"/>
              <a:gd name="connsiteX5088" fmla="*/ 2988665 w 4379653"/>
              <a:gd name="connsiteY5088" fmla="*/ 1685524 h 4771892"/>
              <a:gd name="connsiteX5089" fmla="*/ 2990141 w 4379653"/>
              <a:gd name="connsiteY5089" fmla="*/ 1685866 h 4771892"/>
              <a:gd name="connsiteX5090" fmla="*/ 2991125 w 4379653"/>
              <a:gd name="connsiteY5090" fmla="*/ 1686095 h 4771892"/>
              <a:gd name="connsiteX5091" fmla="*/ 2991328 w 4379653"/>
              <a:gd name="connsiteY5091" fmla="*/ 1685903 h 4771892"/>
              <a:gd name="connsiteX5092" fmla="*/ 2990873 w 4379653"/>
              <a:gd name="connsiteY5092" fmla="*/ 1684601 h 4771892"/>
              <a:gd name="connsiteX5093" fmla="*/ 2989349 w 4379653"/>
              <a:gd name="connsiteY5093" fmla="*/ 1682574 h 4771892"/>
              <a:gd name="connsiteX5094" fmla="*/ 2988775 w 4379653"/>
              <a:gd name="connsiteY5094" fmla="*/ 1681963 h 4771892"/>
              <a:gd name="connsiteX5095" fmla="*/ 2991857 w 4379653"/>
              <a:gd name="connsiteY5095" fmla="*/ 1684829 h 4771892"/>
              <a:gd name="connsiteX5096" fmla="*/ 2998513 w 4379653"/>
              <a:gd name="connsiteY5096" fmla="*/ 1690678 h 4771892"/>
              <a:gd name="connsiteX5097" fmla="*/ 2977708 w 4379653"/>
              <a:gd name="connsiteY5097" fmla="*/ 1729864 h 4771892"/>
              <a:gd name="connsiteX5098" fmla="*/ 2988311 w 4379653"/>
              <a:gd name="connsiteY5098" fmla="*/ 1739498 h 4771892"/>
              <a:gd name="connsiteX5099" fmla="*/ 2994968 w 4379653"/>
              <a:gd name="connsiteY5099" fmla="*/ 1745346 h 4771892"/>
              <a:gd name="connsiteX5100" fmla="*/ 2995916 w 4379653"/>
              <a:gd name="connsiteY5100" fmla="*/ 1746762 h 4771892"/>
              <a:gd name="connsiteX5101" fmla="*/ 2997151 w 4379653"/>
              <a:gd name="connsiteY5101" fmla="*/ 1748483 h 4771892"/>
              <a:gd name="connsiteX5102" fmla="*/ 2997894 w 4379653"/>
              <a:gd name="connsiteY5102" fmla="*/ 1750090 h 4771892"/>
              <a:gd name="connsiteX5103" fmla="*/ 2998434 w 4379653"/>
              <a:gd name="connsiteY5103" fmla="*/ 1751890 h 4771892"/>
              <a:gd name="connsiteX5104" fmla="*/ 2999477 w 4379653"/>
              <a:gd name="connsiteY5104" fmla="*/ 1756676 h 4771892"/>
              <a:gd name="connsiteX5105" fmla="*/ 2999789 w 4379653"/>
              <a:gd name="connsiteY5105" fmla="*/ 1762728 h 4771892"/>
              <a:gd name="connsiteX5106" fmla="*/ 2994534 w 4379653"/>
              <a:gd name="connsiteY5106" fmla="*/ 1759597 h 4771892"/>
              <a:gd name="connsiteX5107" fmla="*/ 2990181 w 4379653"/>
              <a:gd name="connsiteY5107" fmla="*/ 1756195 h 4771892"/>
              <a:gd name="connsiteX5108" fmla="*/ 2986235 w 4379653"/>
              <a:gd name="connsiteY5108" fmla="*/ 1752410 h 4771892"/>
              <a:gd name="connsiteX5109" fmla="*/ 2982289 w 4379653"/>
              <a:gd name="connsiteY5109" fmla="*/ 1748625 h 4771892"/>
              <a:gd name="connsiteX5110" fmla="*/ 2978918 w 4379653"/>
              <a:gd name="connsiteY5110" fmla="*/ 1745452 h 4771892"/>
              <a:gd name="connsiteX5111" fmla="*/ 2975836 w 4379653"/>
              <a:gd name="connsiteY5111" fmla="*/ 1742585 h 4771892"/>
              <a:gd name="connsiteX5112" fmla="*/ 2973905 w 4379653"/>
              <a:gd name="connsiteY5112" fmla="*/ 1740941 h 4771892"/>
              <a:gd name="connsiteX5113" fmla="*/ 2972345 w 4379653"/>
              <a:gd name="connsiteY5113" fmla="*/ 1740102 h 4771892"/>
              <a:gd name="connsiteX5114" fmla="*/ 2970583 w 4379653"/>
              <a:gd name="connsiteY5114" fmla="*/ 1739454 h 4771892"/>
              <a:gd name="connsiteX5115" fmla="*/ 2969107 w 4379653"/>
              <a:gd name="connsiteY5115" fmla="*/ 1739112 h 4771892"/>
              <a:gd name="connsiteX5116" fmla="*/ 2966360 w 4379653"/>
              <a:gd name="connsiteY5116" fmla="*/ 1738236 h 4771892"/>
              <a:gd name="connsiteX5117" fmla="*/ 2964273 w 4379653"/>
              <a:gd name="connsiteY5117" fmla="*/ 1738470 h 4771892"/>
              <a:gd name="connsiteX5118" fmla="*/ 2963456 w 4379653"/>
              <a:gd name="connsiteY5118" fmla="*/ 1739237 h 4771892"/>
              <a:gd name="connsiteX5119" fmla="*/ 2962929 w 4379653"/>
              <a:gd name="connsiteY5119" fmla="*/ 1740310 h 4771892"/>
              <a:gd name="connsiteX5120" fmla="*/ 2962413 w 4379653"/>
              <a:gd name="connsiteY5120" fmla="*/ 1744257 h 4771892"/>
              <a:gd name="connsiteX5121" fmla="*/ 2961333 w 4379653"/>
              <a:gd name="connsiteY5121" fmla="*/ 1750465 h 4771892"/>
              <a:gd name="connsiteX5122" fmla="*/ 2959749 w 4379653"/>
              <a:gd name="connsiteY5122" fmla="*/ 1753685 h 4771892"/>
              <a:gd name="connsiteX5123" fmla="*/ 2964511 w 4379653"/>
              <a:gd name="connsiteY5123" fmla="*/ 1756703 h 4771892"/>
              <a:gd name="connsiteX5124" fmla="*/ 2967509 w 4379653"/>
              <a:gd name="connsiteY5124" fmla="*/ 1759072 h 4771892"/>
              <a:gd name="connsiteX5125" fmla="*/ 2970220 w 4379653"/>
              <a:gd name="connsiteY5125" fmla="*/ 1761136 h 4771892"/>
              <a:gd name="connsiteX5126" fmla="*/ 2972187 w 4379653"/>
              <a:gd name="connsiteY5126" fmla="*/ 1761591 h 4771892"/>
              <a:gd name="connsiteX5127" fmla="*/ 2974070 w 4379653"/>
              <a:gd name="connsiteY5127" fmla="*/ 1761550 h 4771892"/>
              <a:gd name="connsiteX5128" fmla="*/ 2976445 w 4379653"/>
              <a:gd name="connsiteY5128" fmla="*/ 1761622 h 4771892"/>
              <a:gd name="connsiteX5129" fmla="*/ 2979060 w 4379653"/>
              <a:gd name="connsiteY5129" fmla="*/ 1760314 h 4771892"/>
              <a:gd name="connsiteX5130" fmla="*/ 2982575 w 4379653"/>
              <a:gd name="connsiteY5130" fmla="*/ 1758738 h 4771892"/>
              <a:gd name="connsiteX5131" fmla="*/ 2989196 w 4379653"/>
              <a:gd name="connsiteY5131" fmla="*/ 1765774 h 4771892"/>
              <a:gd name="connsiteX5132" fmla="*/ 2984062 w 4379653"/>
              <a:gd name="connsiteY5132" fmla="*/ 1771758 h 4771892"/>
              <a:gd name="connsiteX5133" fmla="*/ 2979982 w 4379653"/>
              <a:gd name="connsiteY5133" fmla="*/ 1775596 h 4771892"/>
              <a:gd name="connsiteX5134" fmla="*/ 2978555 w 4379653"/>
              <a:gd name="connsiteY5134" fmla="*/ 1776940 h 4771892"/>
              <a:gd name="connsiteX5135" fmla="*/ 2977247 w 4379653"/>
              <a:gd name="connsiteY5135" fmla="*/ 1777594 h 4771892"/>
              <a:gd name="connsiteX5136" fmla="*/ 2975568 w 4379653"/>
              <a:gd name="connsiteY5136" fmla="*/ 1777444 h 4771892"/>
              <a:gd name="connsiteX5137" fmla="*/ 2973720 w 4379653"/>
              <a:gd name="connsiteY5137" fmla="*/ 1776298 h 4771892"/>
              <a:gd name="connsiteX5138" fmla="*/ 2971874 w 4379653"/>
              <a:gd name="connsiteY5138" fmla="*/ 1775152 h 4771892"/>
              <a:gd name="connsiteX5139" fmla="*/ 2969367 w 4379653"/>
              <a:gd name="connsiteY5139" fmla="*/ 1772897 h 4771892"/>
              <a:gd name="connsiteX5140" fmla="*/ 2966200 w 4379653"/>
              <a:gd name="connsiteY5140" fmla="*/ 1769532 h 4771892"/>
              <a:gd name="connsiteX5141" fmla="*/ 2962458 w 4379653"/>
              <a:gd name="connsiteY5141" fmla="*/ 1765555 h 4771892"/>
              <a:gd name="connsiteX5142" fmla="*/ 2952671 w 4379653"/>
              <a:gd name="connsiteY5142" fmla="*/ 1755154 h 4771892"/>
              <a:gd name="connsiteX5143" fmla="*/ 2938855 w 4379653"/>
              <a:gd name="connsiteY5143" fmla="*/ 1740470 h 4771892"/>
              <a:gd name="connsiteX5144" fmla="*/ 2934583 w 4379653"/>
              <a:gd name="connsiteY5144" fmla="*/ 1747373 h 4771892"/>
              <a:gd name="connsiteX5145" fmla="*/ 2931823 w 4379653"/>
              <a:gd name="connsiteY5145" fmla="*/ 1753431 h 4771892"/>
              <a:gd name="connsiteX5146" fmla="*/ 2930360 w 4379653"/>
              <a:gd name="connsiteY5146" fmla="*/ 1755961 h 4771892"/>
              <a:gd name="connsiteX5147" fmla="*/ 2929388 w 4379653"/>
              <a:gd name="connsiteY5147" fmla="*/ 1758606 h 4771892"/>
              <a:gd name="connsiteX5148" fmla="*/ 2928619 w 4379653"/>
              <a:gd name="connsiteY5148" fmla="*/ 1761059 h 4771892"/>
              <a:gd name="connsiteX5149" fmla="*/ 2928632 w 4379653"/>
              <a:gd name="connsiteY5149" fmla="*/ 1763932 h 4771892"/>
              <a:gd name="connsiteX5150" fmla="*/ 2928560 w 4379653"/>
              <a:gd name="connsiteY5150" fmla="*/ 1766307 h 4771892"/>
              <a:gd name="connsiteX5151" fmla="*/ 2929350 w 4379653"/>
              <a:gd name="connsiteY5151" fmla="*/ 1769600 h 4771892"/>
              <a:gd name="connsiteX5152" fmla="*/ 2930058 w 4379653"/>
              <a:gd name="connsiteY5152" fmla="*/ 1772395 h 4771892"/>
              <a:gd name="connsiteX5153" fmla="*/ 2932121 w 4379653"/>
              <a:gd name="connsiteY5153" fmla="*/ 1776222 h 4771892"/>
              <a:gd name="connsiteX5154" fmla="*/ 2934183 w 4379653"/>
              <a:gd name="connsiteY5154" fmla="*/ 1780048 h 4771892"/>
              <a:gd name="connsiteX5155" fmla="*/ 2937229 w 4379653"/>
              <a:gd name="connsiteY5155" fmla="*/ 1784103 h 4771892"/>
              <a:gd name="connsiteX5156" fmla="*/ 2940852 w 4379653"/>
              <a:gd name="connsiteY5156" fmla="*/ 1788769 h 4771892"/>
              <a:gd name="connsiteX5157" fmla="*/ 2945050 w 4379653"/>
              <a:gd name="connsiteY5157" fmla="*/ 1794048 h 4771892"/>
              <a:gd name="connsiteX5158" fmla="*/ 2944979 w 4379653"/>
              <a:gd name="connsiteY5158" fmla="*/ 1786617 h 4771892"/>
              <a:gd name="connsiteX5159" fmla="*/ 2945903 w 4379653"/>
              <a:gd name="connsiteY5159" fmla="*/ 1782287 h 4771892"/>
              <a:gd name="connsiteX5160" fmla="*/ 2946671 w 4379653"/>
              <a:gd name="connsiteY5160" fmla="*/ 1779834 h 4771892"/>
              <a:gd name="connsiteX5161" fmla="*/ 2948218 w 4379653"/>
              <a:gd name="connsiteY5161" fmla="*/ 1777800 h 4771892"/>
              <a:gd name="connsiteX5162" fmla="*/ 2950870 w 4379653"/>
              <a:gd name="connsiteY5162" fmla="*/ 1775306 h 4771892"/>
              <a:gd name="connsiteX5163" fmla="*/ 2954745 w 4379653"/>
              <a:gd name="connsiteY5163" fmla="*/ 1771660 h 4771892"/>
              <a:gd name="connsiteX5164" fmla="*/ 2958871 w 4379653"/>
              <a:gd name="connsiteY5164" fmla="*/ 1779313 h 4771892"/>
              <a:gd name="connsiteX5165" fmla="*/ 2959326 w 4379653"/>
              <a:gd name="connsiteY5165" fmla="*/ 1780615 h 4771892"/>
              <a:gd name="connsiteX5166" fmla="*/ 2959122 w 4379653"/>
              <a:gd name="connsiteY5166" fmla="*/ 1780807 h 4771892"/>
              <a:gd name="connsiteX5167" fmla="*/ 2959494 w 4379653"/>
              <a:gd name="connsiteY5167" fmla="*/ 1781610 h 4771892"/>
              <a:gd name="connsiteX5168" fmla="*/ 2960609 w 4379653"/>
              <a:gd name="connsiteY5168" fmla="*/ 1784022 h 4771892"/>
              <a:gd name="connsiteX5169" fmla="*/ 2961640 w 4379653"/>
              <a:gd name="connsiteY5169" fmla="*/ 1785935 h 4771892"/>
              <a:gd name="connsiteX5170" fmla="*/ 2961520 w 4379653"/>
              <a:gd name="connsiteY5170" fmla="*/ 1786625 h 4771892"/>
              <a:gd name="connsiteX5171" fmla="*/ 2961317 w 4379653"/>
              <a:gd name="connsiteY5171" fmla="*/ 1786817 h 4771892"/>
              <a:gd name="connsiteX5172" fmla="*/ 2961029 w 4379653"/>
              <a:gd name="connsiteY5172" fmla="*/ 1786511 h 4771892"/>
              <a:gd name="connsiteX5173" fmla="*/ 2961689 w 4379653"/>
              <a:gd name="connsiteY5173" fmla="*/ 1787620 h 4771892"/>
              <a:gd name="connsiteX5174" fmla="*/ 2966749 w 4379653"/>
              <a:gd name="connsiteY5174" fmla="*/ 1793816 h 4771892"/>
              <a:gd name="connsiteX5175" fmla="*/ 2960739 w 4379653"/>
              <a:gd name="connsiteY5175" fmla="*/ 1796011 h 4771892"/>
              <a:gd name="connsiteX5176" fmla="*/ 2956817 w 4379653"/>
              <a:gd name="connsiteY5176" fmla="*/ 1797972 h 4771892"/>
              <a:gd name="connsiteX5177" fmla="*/ 2953794 w 4379653"/>
              <a:gd name="connsiteY5177" fmla="*/ 1799663 h 4771892"/>
              <a:gd name="connsiteX5178" fmla="*/ 2951671 w 4379653"/>
              <a:gd name="connsiteY5178" fmla="*/ 1801084 h 4771892"/>
              <a:gd name="connsiteX5179" fmla="*/ 2949918 w 4379653"/>
              <a:gd name="connsiteY5179" fmla="*/ 1803309 h 4771892"/>
              <a:gd name="connsiteX5180" fmla="*/ 2948251 w 4379653"/>
              <a:gd name="connsiteY5180" fmla="*/ 1806032 h 4771892"/>
              <a:gd name="connsiteX5181" fmla="*/ 2946056 w 4379653"/>
              <a:gd name="connsiteY5181" fmla="*/ 1809828 h 4771892"/>
              <a:gd name="connsiteX5182" fmla="*/ 2943296 w 4379653"/>
              <a:gd name="connsiteY5182" fmla="*/ 1815886 h 4771892"/>
              <a:gd name="connsiteX5183" fmla="*/ 2928603 w 4379653"/>
              <a:gd name="connsiteY5183" fmla="*/ 1807218 h 4771892"/>
              <a:gd name="connsiteX5184" fmla="*/ 2920230 w 4379653"/>
              <a:gd name="connsiteY5184" fmla="*/ 1802406 h 4771892"/>
              <a:gd name="connsiteX5185" fmla="*/ 2916212 w 4379653"/>
              <a:gd name="connsiteY5185" fmla="*/ 1800997 h 4771892"/>
              <a:gd name="connsiteX5186" fmla="*/ 2912074 w 4379653"/>
              <a:gd name="connsiteY5186" fmla="*/ 1800277 h 4771892"/>
              <a:gd name="connsiteX5187" fmla="*/ 2905645 w 4379653"/>
              <a:gd name="connsiteY5187" fmla="*/ 1799982 h 4771892"/>
              <a:gd name="connsiteX5188" fmla="*/ 2897331 w 4379653"/>
              <a:gd name="connsiteY5188" fmla="*/ 1799729 h 4771892"/>
              <a:gd name="connsiteX5189" fmla="*/ 2902237 w 4379653"/>
              <a:gd name="connsiteY5189" fmla="*/ 1807803 h 4771892"/>
              <a:gd name="connsiteX5190" fmla="*/ 2904995 w 4379653"/>
              <a:gd name="connsiteY5190" fmla="*/ 1811551 h 4771892"/>
              <a:gd name="connsiteX5191" fmla="*/ 2906183 w 4379653"/>
              <a:gd name="connsiteY5191" fmla="*/ 1811588 h 4771892"/>
              <a:gd name="connsiteX5192" fmla="*/ 2909170 w 4379653"/>
              <a:gd name="connsiteY5192" fmla="*/ 1811084 h 4771892"/>
              <a:gd name="connsiteX5193" fmla="*/ 2912193 w 4379653"/>
              <a:gd name="connsiteY5193" fmla="*/ 1809393 h 4771892"/>
              <a:gd name="connsiteX5194" fmla="*/ 2917219 w 4379653"/>
              <a:gd name="connsiteY5194" fmla="*/ 1806971 h 4771892"/>
              <a:gd name="connsiteX5195" fmla="*/ 2930460 w 4379653"/>
              <a:gd name="connsiteY5195" fmla="*/ 1821042 h 4771892"/>
              <a:gd name="connsiteX5196" fmla="*/ 2927569 w 4379653"/>
              <a:gd name="connsiteY5196" fmla="*/ 1824916 h 4771892"/>
              <a:gd name="connsiteX5197" fmla="*/ 2925697 w 4379653"/>
              <a:gd name="connsiteY5197" fmla="*/ 1827831 h 4771892"/>
              <a:gd name="connsiteX5198" fmla="*/ 2924353 w 4379653"/>
              <a:gd name="connsiteY5198" fmla="*/ 1829673 h 4771892"/>
              <a:gd name="connsiteX5199" fmla="*/ 2924402 w 4379653"/>
              <a:gd name="connsiteY5199" fmla="*/ 1831358 h 4771892"/>
              <a:gd name="connsiteX5200" fmla="*/ 2924689 w 4379653"/>
              <a:gd name="connsiteY5200" fmla="*/ 1831664 h 4771892"/>
              <a:gd name="connsiteX5201" fmla="*/ 2924977 w 4379653"/>
              <a:gd name="connsiteY5201" fmla="*/ 1831969 h 4771892"/>
              <a:gd name="connsiteX5202" fmla="*/ 2925264 w 4379653"/>
              <a:gd name="connsiteY5202" fmla="*/ 1832275 h 4771892"/>
              <a:gd name="connsiteX5203" fmla="*/ 2925757 w 4379653"/>
              <a:gd name="connsiteY5203" fmla="*/ 1832389 h 4771892"/>
              <a:gd name="connsiteX5204" fmla="*/ 2927268 w 4379653"/>
              <a:gd name="connsiteY5204" fmla="*/ 1831544 h 4771892"/>
              <a:gd name="connsiteX5205" fmla="*/ 2929068 w 4379653"/>
              <a:gd name="connsiteY5205" fmla="*/ 1831004 h 4771892"/>
              <a:gd name="connsiteX5206" fmla="*/ 2933398 w 4379653"/>
              <a:gd name="connsiteY5206" fmla="*/ 1828660 h 4771892"/>
              <a:gd name="connsiteX5207" fmla="*/ 2938833 w 4379653"/>
              <a:gd name="connsiteY5207" fmla="*/ 1825853 h 4771892"/>
              <a:gd name="connsiteX5208" fmla="*/ 2943403 w 4379653"/>
              <a:gd name="connsiteY5208" fmla="*/ 1822129 h 4771892"/>
              <a:gd name="connsiteX5209" fmla="*/ 2946954 w 4379653"/>
              <a:gd name="connsiteY5209" fmla="*/ 1819365 h 4771892"/>
              <a:gd name="connsiteX5210" fmla="*/ 2957748 w 4379653"/>
              <a:gd name="connsiteY5210" fmla="*/ 1835740 h 4771892"/>
              <a:gd name="connsiteX5211" fmla="*/ 2958048 w 4379653"/>
              <a:gd name="connsiteY5211" fmla="*/ 1829112 h 4771892"/>
              <a:gd name="connsiteX5212" fmla="*/ 2958697 w 4379653"/>
              <a:gd name="connsiteY5212" fmla="*/ 1827349 h 4771892"/>
              <a:gd name="connsiteX5213" fmla="*/ 2956478 w 4379653"/>
              <a:gd name="connsiteY5213" fmla="*/ 1825399 h 4771892"/>
              <a:gd name="connsiteX5214" fmla="*/ 2949198 w 4379653"/>
              <a:gd name="connsiteY5214" fmla="*/ 1817253 h 4771892"/>
              <a:gd name="connsiteX5215" fmla="*/ 2958038 w 4379653"/>
              <a:gd name="connsiteY5215" fmla="*/ 1816432 h 4771892"/>
              <a:gd name="connsiteX5216" fmla="*/ 2961637 w 4379653"/>
              <a:gd name="connsiteY5216" fmla="*/ 1815353 h 4771892"/>
              <a:gd name="connsiteX5217" fmla="*/ 2963677 w 4379653"/>
              <a:gd name="connsiteY5217" fmla="*/ 1813435 h 4771892"/>
              <a:gd name="connsiteX5218" fmla="*/ 2967671 w 4379653"/>
              <a:gd name="connsiteY5218" fmla="*/ 1809098 h 4771892"/>
              <a:gd name="connsiteX5219" fmla="*/ 2975265 w 4379653"/>
              <a:gd name="connsiteY5219" fmla="*/ 1803683 h 4771892"/>
              <a:gd name="connsiteX5220" fmla="*/ 2976452 w 4379653"/>
              <a:gd name="connsiteY5220" fmla="*/ 1803720 h 4771892"/>
              <a:gd name="connsiteX5221" fmla="*/ 2977149 w 4379653"/>
              <a:gd name="connsiteY5221" fmla="*/ 1803641 h 4771892"/>
              <a:gd name="connsiteX5222" fmla="*/ 2985893 w 4379653"/>
              <a:gd name="connsiteY5222" fmla="*/ 1799451 h 4771892"/>
              <a:gd name="connsiteX5223" fmla="*/ 2993211 w 4379653"/>
              <a:gd name="connsiteY5223" fmla="*/ 1796602 h 4771892"/>
              <a:gd name="connsiteX5224" fmla="*/ 2996438 w 4379653"/>
              <a:gd name="connsiteY5224" fmla="*/ 1794719 h 4771892"/>
              <a:gd name="connsiteX5225" fmla="*/ 2999581 w 4379653"/>
              <a:gd name="connsiteY5225" fmla="*/ 1792338 h 4771892"/>
              <a:gd name="connsiteX5226" fmla="*/ 3002964 w 4379653"/>
              <a:gd name="connsiteY5226" fmla="*/ 1788579 h 4771892"/>
              <a:gd name="connsiteX5227" fmla="*/ 3005892 w 4379653"/>
              <a:gd name="connsiteY5227" fmla="*/ 1783516 h 4771892"/>
              <a:gd name="connsiteX5228" fmla="*/ 3019133 w 4379653"/>
              <a:gd name="connsiteY5228" fmla="*/ 1797588 h 4771892"/>
              <a:gd name="connsiteX5229" fmla="*/ 3020789 w 4379653"/>
              <a:gd name="connsiteY5229" fmla="*/ 1791992 h 4771892"/>
              <a:gd name="connsiteX5230" fmla="*/ 3022780 w 4379653"/>
              <a:gd name="connsiteY5230" fmla="*/ 1788388 h 4771892"/>
              <a:gd name="connsiteX5231" fmla="*/ 3023428 w 4379653"/>
              <a:gd name="connsiteY5231" fmla="*/ 1786625 h 4771892"/>
              <a:gd name="connsiteX5232" fmla="*/ 3024653 w 4379653"/>
              <a:gd name="connsiteY5232" fmla="*/ 1785474 h 4771892"/>
              <a:gd name="connsiteX5233" fmla="*/ 3025876 w 4379653"/>
              <a:gd name="connsiteY5233" fmla="*/ 1784322 h 4771892"/>
              <a:gd name="connsiteX5234" fmla="*/ 3027675 w 4379653"/>
              <a:gd name="connsiteY5234" fmla="*/ 1783783 h 4771892"/>
              <a:gd name="connsiteX5235" fmla="*/ 3030578 w 4379653"/>
              <a:gd name="connsiteY5235" fmla="*/ 1782781 h 4771892"/>
              <a:gd name="connsiteX5236" fmla="*/ 3034465 w 4379653"/>
              <a:gd name="connsiteY5236" fmla="*/ 1782007 h 4771892"/>
              <a:gd name="connsiteX5237" fmla="*/ 3038926 w 4379653"/>
              <a:gd name="connsiteY5237" fmla="*/ 1781846 h 4771892"/>
              <a:gd name="connsiteX5238" fmla="*/ 3043305 w 4379653"/>
              <a:gd name="connsiteY5238" fmla="*/ 1781187 h 4771892"/>
              <a:gd name="connsiteX5239" fmla="*/ 3044998 w 4379653"/>
              <a:gd name="connsiteY5239" fmla="*/ 1764598 h 4771892"/>
              <a:gd name="connsiteX5240" fmla="*/ 3046174 w 4379653"/>
              <a:gd name="connsiteY5240" fmla="*/ 1761761 h 4771892"/>
              <a:gd name="connsiteX5241" fmla="*/ 3047398 w 4379653"/>
              <a:gd name="connsiteY5241" fmla="*/ 1760610 h 4771892"/>
              <a:gd name="connsiteX5242" fmla="*/ 3047807 w 4379653"/>
              <a:gd name="connsiteY5242" fmla="*/ 1760226 h 4771892"/>
              <a:gd name="connsiteX5243" fmla="*/ 3048214 w 4379653"/>
              <a:gd name="connsiteY5243" fmla="*/ 1759841 h 4771892"/>
              <a:gd name="connsiteX5244" fmla="*/ 3049066 w 4379653"/>
              <a:gd name="connsiteY5244" fmla="*/ 1757887 h 4771892"/>
              <a:gd name="connsiteX5245" fmla="*/ 3049319 w 4379653"/>
              <a:gd name="connsiteY5245" fmla="*/ 1749574 h 4771892"/>
              <a:gd name="connsiteX5246" fmla="*/ 3055064 w 4379653"/>
              <a:gd name="connsiteY5246" fmla="*/ 1752818 h 4771892"/>
              <a:gd name="connsiteX5247" fmla="*/ 3057691 w 4379653"/>
              <a:gd name="connsiteY5247" fmla="*/ 1754385 h 4771892"/>
              <a:gd name="connsiteX5248" fmla="*/ 3061265 w 4379653"/>
              <a:gd name="connsiteY5248" fmla="*/ 1757365 h 4771892"/>
              <a:gd name="connsiteX5249" fmla="*/ 3068174 w 4379653"/>
              <a:gd name="connsiteY5249" fmla="*/ 1764707 h 4771892"/>
              <a:gd name="connsiteX5250" fmla="*/ 3068486 w 4379653"/>
              <a:gd name="connsiteY5250" fmla="*/ 1760953 h 4771892"/>
              <a:gd name="connsiteX5251" fmla="*/ 3068882 w 4379653"/>
              <a:gd name="connsiteY5251" fmla="*/ 1757696 h 4771892"/>
              <a:gd name="connsiteX5252" fmla="*/ 3070142 w 4379653"/>
              <a:gd name="connsiteY5252" fmla="*/ 1755358 h 4771892"/>
              <a:gd name="connsiteX5253" fmla="*/ 3071078 w 4379653"/>
              <a:gd name="connsiteY5253" fmla="*/ 1753901 h 4771892"/>
              <a:gd name="connsiteX5254" fmla="*/ 3072793 w 4379653"/>
              <a:gd name="connsiteY5254" fmla="*/ 1752863 h 4771892"/>
              <a:gd name="connsiteX5255" fmla="*/ 3074593 w 4379653"/>
              <a:gd name="connsiteY5255" fmla="*/ 1752323 h 4771892"/>
              <a:gd name="connsiteX5256" fmla="*/ 3076967 w 4379653"/>
              <a:gd name="connsiteY5256" fmla="*/ 1752395 h 4771892"/>
              <a:gd name="connsiteX5257" fmla="*/ 3078935 w 4379653"/>
              <a:gd name="connsiteY5257" fmla="*/ 1752851 h 4771892"/>
              <a:gd name="connsiteX5258" fmla="*/ 3084056 w 4379653"/>
              <a:gd name="connsiteY5258" fmla="*/ 1753799 h 4771892"/>
              <a:gd name="connsiteX5259" fmla="*/ 3089670 w 4379653"/>
              <a:gd name="connsiteY5259" fmla="*/ 1754862 h 4771892"/>
              <a:gd name="connsiteX5260" fmla="*/ 3092453 w 4379653"/>
              <a:gd name="connsiteY5260" fmla="*/ 1754550 h 4771892"/>
              <a:gd name="connsiteX5261" fmla="*/ 3095320 w 4379653"/>
              <a:gd name="connsiteY5261" fmla="*/ 1754736 h 4771892"/>
              <a:gd name="connsiteX5262" fmla="*/ 3098595 w 4379653"/>
              <a:gd name="connsiteY5262" fmla="*/ 1754538 h 4771892"/>
              <a:gd name="connsiteX5263" fmla="*/ 3101702 w 4379653"/>
              <a:gd name="connsiteY5263" fmla="*/ 1753345 h 4771892"/>
              <a:gd name="connsiteX5264" fmla="*/ 3094218 w 4379653"/>
              <a:gd name="connsiteY5264" fmla="*/ 1745392 h 4771892"/>
              <a:gd name="connsiteX5265" fmla="*/ 3091915 w 4379653"/>
              <a:gd name="connsiteY5265" fmla="*/ 1742944 h 4771892"/>
              <a:gd name="connsiteX5266" fmla="*/ 3092359 w 4379653"/>
              <a:gd name="connsiteY5266" fmla="*/ 1741373 h 4771892"/>
              <a:gd name="connsiteX5267" fmla="*/ 3092659 w 4379653"/>
              <a:gd name="connsiteY5267" fmla="*/ 1734746 h 4771892"/>
              <a:gd name="connsiteX5268" fmla="*/ 3097362 w 4379653"/>
              <a:gd name="connsiteY5268" fmla="*/ 1733205 h 4771892"/>
              <a:gd name="connsiteX5269" fmla="*/ 3098670 w 4379653"/>
              <a:gd name="connsiteY5269" fmla="*/ 1732552 h 4771892"/>
              <a:gd name="connsiteX5270" fmla="*/ 3099857 w 4379653"/>
              <a:gd name="connsiteY5270" fmla="*/ 1732588 h 4771892"/>
              <a:gd name="connsiteX5271" fmla="*/ 3103456 w 4379653"/>
              <a:gd name="connsiteY5271" fmla="*/ 1731508 h 4771892"/>
              <a:gd name="connsiteX5272" fmla="*/ 3107630 w 4379653"/>
              <a:gd name="connsiteY5272" fmla="*/ 1731041 h 4771892"/>
              <a:gd name="connsiteX5273" fmla="*/ 3110449 w 4379653"/>
              <a:gd name="connsiteY5273" fmla="*/ 1729541 h 4771892"/>
              <a:gd name="connsiteX5274" fmla="*/ 3113065 w 4379653"/>
              <a:gd name="connsiteY5274" fmla="*/ 1728234 h 4771892"/>
              <a:gd name="connsiteX5275" fmla="*/ 3115188 w 4379653"/>
              <a:gd name="connsiteY5275" fmla="*/ 1726813 h 4771892"/>
              <a:gd name="connsiteX5276" fmla="*/ 3118247 w 4379653"/>
              <a:gd name="connsiteY5276" fmla="*/ 1723934 h 4771892"/>
              <a:gd name="connsiteX5277" fmla="*/ 3121223 w 4379653"/>
              <a:gd name="connsiteY5277" fmla="*/ 1720558 h 4771892"/>
              <a:gd name="connsiteX5278" fmla="*/ 3123346 w 4379653"/>
              <a:gd name="connsiteY5278" fmla="*/ 1719137 h 4771892"/>
              <a:gd name="connsiteX5279" fmla="*/ 3125385 w 4379653"/>
              <a:gd name="connsiteY5279" fmla="*/ 1717218 h 4771892"/>
              <a:gd name="connsiteX5280" fmla="*/ 3128001 w 4379653"/>
              <a:gd name="connsiteY5280" fmla="*/ 1715911 h 4771892"/>
              <a:gd name="connsiteX5281" fmla="*/ 3131599 w 4379653"/>
              <a:gd name="connsiteY5281" fmla="*/ 1714831 h 4771892"/>
              <a:gd name="connsiteX5282" fmla="*/ 3135606 w 4379653"/>
              <a:gd name="connsiteY5282" fmla="*/ 1713368 h 4771892"/>
              <a:gd name="connsiteX5283" fmla="*/ 3140596 w 4379653"/>
              <a:gd name="connsiteY5283" fmla="*/ 1712134 h 4771892"/>
              <a:gd name="connsiteX5284" fmla="*/ 3146857 w 4379653"/>
              <a:gd name="connsiteY5284" fmla="*/ 1711432 h 4771892"/>
              <a:gd name="connsiteX5285" fmla="*/ 3154223 w 4379653"/>
              <a:gd name="connsiteY5285" fmla="*/ 1710269 h 4771892"/>
              <a:gd name="connsiteX5286" fmla="*/ 3146535 w 4379653"/>
              <a:gd name="connsiteY5286" fmla="*/ 1702508 h 4771892"/>
              <a:gd name="connsiteX5287" fmla="*/ 3142997 w 4379653"/>
              <a:gd name="connsiteY5287" fmla="*/ 1698339 h 4771892"/>
              <a:gd name="connsiteX5288" fmla="*/ 3141473 w 4379653"/>
              <a:gd name="connsiteY5288" fmla="*/ 1696311 h 4771892"/>
              <a:gd name="connsiteX5289" fmla="*/ 3140154 w 4379653"/>
              <a:gd name="connsiteY5289" fmla="*/ 1694092 h 4771892"/>
              <a:gd name="connsiteX5290" fmla="*/ 3138463 w 4379653"/>
              <a:gd name="connsiteY5290" fmla="*/ 1691069 h 4771892"/>
              <a:gd name="connsiteX5291" fmla="*/ 3136605 w 4379653"/>
              <a:gd name="connsiteY5291" fmla="*/ 1687051 h 4771892"/>
              <a:gd name="connsiteX5292" fmla="*/ 3141966 w 4379653"/>
              <a:gd name="connsiteY5292" fmla="*/ 1686620 h 4771892"/>
              <a:gd name="connsiteX5293" fmla="*/ 3144666 w 4379653"/>
              <a:gd name="connsiteY5293" fmla="*/ 1685809 h 4771892"/>
              <a:gd name="connsiteX5294" fmla="*/ 3146501 w 4379653"/>
              <a:gd name="connsiteY5294" fmla="*/ 1684083 h 4771892"/>
              <a:gd name="connsiteX5295" fmla="*/ 3151395 w 4379653"/>
              <a:gd name="connsiteY5295" fmla="*/ 1679477 h 4771892"/>
              <a:gd name="connsiteX5296" fmla="*/ 3157980 w 4379653"/>
              <a:gd name="connsiteY5296" fmla="*/ 1687700 h 4771892"/>
              <a:gd name="connsiteX5297" fmla="*/ 3161398 w 4379653"/>
              <a:gd name="connsiteY5297" fmla="*/ 1692559 h 4771892"/>
              <a:gd name="connsiteX5298" fmla="*/ 3163005 w 4379653"/>
              <a:gd name="connsiteY5298" fmla="*/ 1695084 h 4771892"/>
              <a:gd name="connsiteX5299" fmla="*/ 3165104 w 4379653"/>
              <a:gd name="connsiteY5299" fmla="*/ 1697723 h 4771892"/>
              <a:gd name="connsiteX5300" fmla="*/ 3168150 w 4379653"/>
              <a:gd name="connsiteY5300" fmla="*/ 1701778 h 4771892"/>
              <a:gd name="connsiteX5301" fmla="*/ 3172756 w 4379653"/>
              <a:gd name="connsiteY5301" fmla="*/ 1706673 h 4771892"/>
              <a:gd name="connsiteX5302" fmla="*/ 3175083 w 4379653"/>
              <a:gd name="connsiteY5302" fmla="*/ 1705059 h 4771892"/>
              <a:gd name="connsiteX5303" fmla="*/ 3177938 w 4379653"/>
              <a:gd name="connsiteY5303" fmla="*/ 1702373 h 4771892"/>
              <a:gd name="connsiteX5304" fmla="*/ 3181609 w 4379653"/>
              <a:gd name="connsiteY5304" fmla="*/ 1698918 h 4771892"/>
              <a:gd name="connsiteX5305" fmla="*/ 3185688 w 4379653"/>
              <a:gd name="connsiteY5305" fmla="*/ 1695080 h 4771892"/>
              <a:gd name="connsiteX5306" fmla="*/ 3194782 w 4379653"/>
              <a:gd name="connsiteY5306" fmla="*/ 1685947 h 4771892"/>
              <a:gd name="connsiteX5307" fmla="*/ 3204979 w 4379653"/>
              <a:gd name="connsiteY5307" fmla="*/ 1676351 h 4771892"/>
              <a:gd name="connsiteX5308" fmla="*/ 3210366 w 4379653"/>
              <a:gd name="connsiteY5308" fmla="*/ 1671859 h 4771892"/>
              <a:gd name="connsiteX5309" fmla="*/ 3215632 w 4379653"/>
              <a:gd name="connsiteY5309" fmla="*/ 1668058 h 4771892"/>
              <a:gd name="connsiteX5310" fmla="*/ 3220491 w 4379653"/>
              <a:gd name="connsiteY5310" fmla="*/ 1664640 h 4771892"/>
              <a:gd name="connsiteX5311" fmla="*/ 3226009 w 4379653"/>
              <a:gd name="connsiteY5311" fmla="*/ 1662331 h 4771892"/>
              <a:gd name="connsiteX5312" fmla="*/ 3228708 w 4379653"/>
              <a:gd name="connsiteY5312" fmla="*/ 1661521 h 4771892"/>
              <a:gd name="connsiteX5313" fmla="*/ 3230999 w 4379653"/>
              <a:gd name="connsiteY5313" fmla="*/ 1661096 h 4771892"/>
              <a:gd name="connsiteX5314" fmla="*/ 3233578 w 4379653"/>
              <a:gd name="connsiteY5314" fmla="*/ 1660977 h 4771892"/>
              <a:gd name="connsiteX5315" fmla="*/ 3235953 w 4379653"/>
              <a:gd name="connsiteY5315" fmla="*/ 1661049 h 4771892"/>
              <a:gd name="connsiteX5316" fmla="*/ 3238124 w 4379653"/>
              <a:gd name="connsiteY5316" fmla="*/ 1661313 h 4771892"/>
              <a:gd name="connsiteX5317" fmla="*/ 3240667 w 4379653"/>
              <a:gd name="connsiteY5317" fmla="*/ 1662380 h 4771892"/>
              <a:gd name="connsiteX5318" fmla="*/ 3242802 w 4379653"/>
              <a:gd name="connsiteY5318" fmla="*/ 1663831 h 4771892"/>
              <a:gd name="connsiteX5319" fmla="*/ 3244733 w 4379653"/>
              <a:gd name="connsiteY5319" fmla="*/ 1665476 h 4771892"/>
              <a:gd name="connsiteX5320" fmla="*/ 3247236 w 4379653"/>
              <a:gd name="connsiteY5320" fmla="*/ 1667728 h 4771892"/>
              <a:gd name="connsiteX5321" fmla="*/ 3246172 w 4379653"/>
              <a:gd name="connsiteY5321" fmla="*/ 1667005 h 4771892"/>
              <a:gd name="connsiteX5322" fmla="*/ 3245968 w 4379653"/>
              <a:gd name="connsiteY5322" fmla="*/ 1667197 h 4771892"/>
              <a:gd name="connsiteX5323" fmla="*/ 3246052 w 4379653"/>
              <a:gd name="connsiteY5323" fmla="*/ 1667695 h 4771892"/>
              <a:gd name="connsiteX5324" fmla="*/ 3246221 w 4379653"/>
              <a:gd name="connsiteY5324" fmla="*/ 1668691 h 4771892"/>
              <a:gd name="connsiteX5325" fmla="*/ 3247252 w 4379653"/>
              <a:gd name="connsiteY5325" fmla="*/ 1670604 h 4771892"/>
              <a:gd name="connsiteX5326" fmla="*/ 3262147 w 4379653"/>
              <a:gd name="connsiteY5326" fmla="*/ 1688887 h 4771892"/>
              <a:gd name="connsiteX5327" fmla="*/ 3262281 w 4379653"/>
              <a:gd name="connsiteY5327" fmla="*/ 1681263 h 4771892"/>
              <a:gd name="connsiteX5328" fmla="*/ 3262797 w 4379653"/>
              <a:gd name="connsiteY5328" fmla="*/ 1677317 h 4771892"/>
              <a:gd name="connsiteX5329" fmla="*/ 3262832 w 4379653"/>
              <a:gd name="connsiteY5329" fmla="*/ 1676129 h 4771892"/>
              <a:gd name="connsiteX5330" fmla="*/ 3263241 w 4379653"/>
              <a:gd name="connsiteY5330" fmla="*/ 1675745 h 4771892"/>
              <a:gd name="connsiteX5331" fmla="*/ 3263732 w 4379653"/>
              <a:gd name="connsiteY5331" fmla="*/ 1675859 h 4771892"/>
              <a:gd name="connsiteX5332" fmla="*/ 3264224 w 4379653"/>
              <a:gd name="connsiteY5332" fmla="*/ 1675973 h 4771892"/>
              <a:gd name="connsiteX5333" fmla="*/ 3266359 w 4379653"/>
              <a:gd name="connsiteY5333" fmla="*/ 1677426 h 4771892"/>
              <a:gd name="connsiteX5334" fmla="*/ 3269970 w 4379653"/>
              <a:gd name="connsiteY5334" fmla="*/ 1679218 h 4771892"/>
              <a:gd name="connsiteX5335" fmla="*/ 3272513 w 4379653"/>
              <a:gd name="connsiteY5335" fmla="*/ 1680286 h 4771892"/>
              <a:gd name="connsiteX5336" fmla="*/ 3275548 w 4379653"/>
              <a:gd name="connsiteY5336" fmla="*/ 1681468 h 4771892"/>
              <a:gd name="connsiteX5337" fmla="*/ 3278990 w 4379653"/>
              <a:gd name="connsiteY5337" fmla="*/ 1682267 h 4771892"/>
              <a:gd name="connsiteX5338" fmla="*/ 3283044 w 4379653"/>
              <a:gd name="connsiteY5338" fmla="*/ 1682489 h 4771892"/>
              <a:gd name="connsiteX5339" fmla="*/ 3279339 w 4379653"/>
              <a:gd name="connsiteY5339" fmla="*/ 1677325 h 4771892"/>
              <a:gd name="connsiteX5340" fmla="*/ 3276496 w 4379653"/>
              <a:gd name="connsiteY5340" fmla="*/ 1673077 h 4771892"/>
              <a:gd name="connsiteX5341" fmla="*/ 3273858 w 4379653"/>
              <a:gd name="connsiteY5341" fmla="*/ 1668639 h 4771892"/>
              <a:gd name="connsiteX5342" fmla="*/ 3268592 w 4379653"/>
              <a:gd name="connsiteY5342" fmla="*/ 1662635 h 4771892"/>
              <a:gd name="connsiteX5343" fmla="*/ 3293458 w 4379653"/>
              <a:gd name="connsiteY5343" fmla="*/ 1665768 h 4771892"/>
              <a:gd name="connsiteX5344" fmla="*/ 3286382 w 4379653"/>
              <a:gd name="connsiteY5344" fmla="*/ 1657430 h 4771892"/>
              <a:gd name="connsiteX5345" fmla="*/ 3284451 w 4379653"/>
              <a:gd name="connsiteY5345" fmla="*/ 1655787 h 4771892"/>
              <a:gd name="connsiteX5346" fmla="*/ 3284943 w 4379653"/>
              <a:gd name="connsiteY5346" fmla="*/ 1655901 h 4771892"/>
              <a:gd name="connsiteX5347" fmla="*/ 3286250 w 4379653"/>
              <a:gd name="connsiteY5347" fmla="*/ 1655248 h 4771892"/>
              <a:gd name="connsiteX5348" fmla="*/ 3286899 w 4379653"/>
              <a:gd name="connsiteY5348" fmla="*/ 1653484 h 4771892"/>
              <a:gd name="connsiteX5349" fmla="*/ 3287498 w 4379653"/>
              <a:gd name="connsiteY5349" fmla="*/ 1650036 h 4771892"/>
              <a:gd name="connsiteX5350" fmla="*/ 3288183 w 4379653"/>
              <a:gd name="connsiteY5350" fmla="*/ 1647084 h 4771892"/>
              <a:gd name="connsiteX5351" fmla="*/ 3289443 w 4379653"/>
              <a:gd name="connsiteY5351" fmla="*/ 1644746 h 4771892"/>
              <a:gd name="connsiteX5352" fmla="*/ 3290378 w 4379653"/>
              <a:gd name="connsiteY5352" fmla="*/ 1643288 h 4771892"/>
              <a:gd name="connsiteX5353" fmla="*/ 3291685 w 4379653"/>
              <a:gd name="connsiteY5353" fmla="*/ 1642635 h 4771892"/>
              <a:gd name="connsiteX5354" fmla="*/ 3293197 w 4379653"/>
              <a:gd name="connsiteY5354" fmla="*/ 1641790 h 4771892"/>
              <a:gd name="connsiteX5355" fmla="*/ 3294997 w 4379653"/>
              <a:gd name="connsiteY5355" fmla="*/ 1641250 h 4771892"/>
              <a:gd name="connsiteX5356" fmla="*/ 3297001 w 4379653"/>
              <a:gd name="connsiteY5356" fmla="*/ 1640519 h 4771892"/>
              <a:gd name="connsiteX5357" fmla="*/ 3298680 w 4379653"/>
              <a:gd name="connsiteY5357" fmla="*/ 1640669 h 4771892"/>
              <a:gd name="connsiteX5358" fmla="*/ 3299951 w 4379653"/>
              <a:gd name="connsiteY5358" fmla="*/ 1641203 h 4771892"/>
              <a:gd name="connsiteX5359" fmla="*/ 3300731 w 4379653"/>
              <a:gd name="connsiteY5359" fmla="*/ 1641622 h 4771892"/>
              <a:gd name="connsiteX5360" fmla="*/ 3301306 w 4379653"/>
              <a:gd name="connsiteY5360" fmla="*/ 1642234 h 4771892"/>
              <a:gd name="connsiteX5361" fmla="*/ 3301678 w 4379653"/>
              <a:gd name="connsiteY5361" fmla="*/ 1643038 h 4771892"/>
              <a:gd name="connsiteX5362" fmla="*/ 3301353 w 4379653"/>
              <a:gd name="connsiteY5362" fmla="*/ 1643919 h 4771892"/>
              <a:gd name="connsiteX5363" fmla="*/ 3301317 w 4379653"/>
              <a:gd name="connsiteY5363" fmla="*/ 1645107 h 4771892"/>
              <a:gd name="connsiteX5364" fmla="*/ 3300922 w 4379653"/>
              <a:gd name="connsiteY5364" fmla="*/ 1648364 h 4771892"/>
              <a:gd name="connsiteX5365" fmla="*/ 3300033 w 4379653"/>
              <a:gd name="connsiteY5365" fmla="*/ 1651506 h 4771892"/>
              <a:gd name="connsiteX5366" fmla="*/ 3300081 w 4379653"/>
              <a:gd name="connsiteY5366" fmla="*/ 1653192 h 4771892"/>
              <a:gd name="connsiteX5367" fmla="*/ 3300213 w 4379653"/>
              <a:gd name="connsiteY5367" fmla="*/ 1655374 h 4771892"/>
              <a:gd name="connsiteX5368" fmla="*/ 3300548 w 4379653"/>
              <a:gd name="connsiteY5368" fmla="*/ 1657366 h 4771892"/>
              <a:gd name="connsiteX5369" fmla="*/ 3300597 w 4379653"/>
              <a:gd name="connsiteY5369" fmla="*/ 1659051 h 4771892"/>
              <a:gd name="connsiteX5370" fmla="*/ 3302683 w 4379653"/>
              <a:gd name="connsiteY5370" fmla="*/ 1658818 h 4771892"/>
              <a:gd name="connsiteX5371" fmla="*/ 3304855 w 4379653"/>
              <a:gd name="connsiteY5371" fmla="*/ 1659082 h 4771892"/>
              <a:gd name="connsiteX5372" fmla="*/ 3306822 w 4379653"/>
              <a:gd name="connsiteY5372" fmla="*/ 1659537 h 4771892"/>
              <a:gd name="connsiteX5373" fmla="*/ 3308585 w 4379653"/>
              <a:gd name="connsiteY5373" fmla="*/ 1660186 h 4771892"/>
              <a:gd name="connsiteX5374" fmla="*/ 3310636 w 4379653"/>
              <a:gd name="connsiteY5374" fmla="*/ 1661140 h 4771892"/>
              <a:gd name="connsiteX5375" fmla="*/ 3312483 w 4379653"/>
              <a:gd name="connsiteY5375" fmla="*/ 1662285 h 4771892"/>
              <a:gd name="connsiteX5376" fmla="*/ 3314414 w 4379653"/>
              <a:gd name="connsiteY5376" fmla="*/ 1663928 h 4771892"/>
              <a:gd name="connsiteX5377" fmla="*/ 3316346 w 4379653"/>
              <a:gd name="connsiteY5377" fmla="*/ 1665572 h 4771892"/>
              <a:gd name="connsiteX5378" fmla="*/ 3323830 w 4379653"/>
              <a:gd name="connsiteY5378" fmla="*/ 1673526 h 4771892"/>
              <a:gd name="connsiteX5379" fmla="*/ 3332057 w 4379653"/>
              <a:gd name="connsiteY5379" fmla="*/ 1683087 h 4771892"/>
              <a:gd name="connsiteX5380" fmla="*/ 3331638 w 4379653"/>
              <a:gd name="connsiteY5380" fmla="*/ 1680599 h 4771892"/>
              <a:gd name="connsiteX5381" fmla="*/ 3331842 w 4379653"/>
              <a:gd name="connsiteY5381" fmla="*/ 1680407 h 4771892"/>
              <a:gd name="connsiteX5382" fmla="*/ 3330811 w 4379653"/>
              <a:gd name="connsiteY5382" fmla="*/ 1678493 h 4771892"/>
              <a:gd name="connsiteX5383" fmla="*/ 3326397 w 4379653"/>
              <a:gd name="connsiteY5383" fmla="*/ 1670534 h 4771892"/>
              <a:gd name="connsiteX5384" fmla="*/ 3323758 w 4379653"/>
              <a:gd name="connsiteY5384" fmla="*/ 1666095 h 4771892"/>
              <a:gd name="connsiteX5385" fmla="*/ 3322811 w 4379653"/>
              <a:gd name="connsiteY5385" fmla="*/ 1664679 h 4771892"/>
              <a:gd name="connsiteX5386" fmla="*/ 3321492 w 4379653"/>
              <a:gd name="connsiteY5386" fmla="*/ 1662460 h 4771892"/>
              <a:gd name="connsiteX5387" fmla="*/ 3317090 w 4379653"/>
              <a:gd name="connsiteY5387" fmla="*/ 1657373 h 4771892"/>
              <a:gd name="connsiteX5388" fmla="*/ 3320965 w 4379653"/>
              <a:gd name="connsiteY5388" fmla="*/ 1653728 h 4771892"/>
              <a:gd name="connsiteX5389" fmla="*/ 3325212 w 4379653"/>
              <a:gd name="connsiteY5389" fmla="*/ 1650885 h 4771892"/>
              <a:gd name="connsiteX5390" fmla="*/ 3329830 w 4379653"/>
              <a:gd name="connsiteY5390" fmla="*/ 1648846 h 4771892"/>
              <a:gd name="connsiteX5391" fmla="*/ 3334041 w 4379653"/>
              <a:gd name="connsiteY5391" fmla="*/ 1647192 h 4771892"/>
              <a:gd name="connsiteX5392" fmla="*/ 3338335 w 4379653"/>
              <a:gd name="connsiteY5392" fmla="*/ 1646034 h 4771892"/>
              <a:gd name="connsiteX5393" fmla="*/ 3342917 w 4379653"/>
              <a:gd name="connsiteY5393" fmla="*/ 1645183 h 4771892"/>
              <a:gd name="connsiteX5394" fmla="*/ 3347500 w 4379653"/>
              <a:gd name="connsiteY5394" fmla="*/ 1644332 h 4771892"/>
              <a:gd name="connsiteX5395" fmla="*/ 3352574 w 4379653"/>
              <a:gd name="connsiteY5395" fmla="*/ 1643595 h 4771892"/>
              <a:gd name="connsiteX5396" fmla="*/ 3349072 w 4379653"/>
              <a:gd name="connsiteY5396" fmla="*/ 1638238 h 4771892"/>
              <a:gd name="connsiteX5397" fmla="*/ 3346229 w 4379653"/>
              <a:gd name="connsiteY5397" fmla="*/ 1633992 h 4771892"/>
              <a:gd name="connsiteX5398" fmla="*/ 3344083 w 4379653"/>
              <a:gd name="connsiteY5398" fmla="*/ 1629667 h 4771892"/>
              <a:gd name="connsiteX5399" fmla="*/ 3342512 w 4379653"/>
              <a:gd name="connsiteY5399" fmla="*/ 1625954 h 4771892"/>
              <a:gd name="connsiteX5400" fmla="*/ 3342057 w 4379653"/>
              <a:gd name="connsiteY5400" fmla="*/ 1624653 h 4771892"/>
              <a:gd name="connsiteX5401" fmla="*/ 3342212 w 4379653"/>
              <a:gd name="connsiteY5401" fmla="*/ 1622776 h 4771892"/>
              <a:gd name="connsiteX5402" fmla="*/ 3341673 w 4379653"/>
              <a:gd name="connsiteY5402" fmla="*/ 1620977 h 4771892"/>
              <a:gd name="connsiteX5403" fmla="*/ 3341829 w 4379653"/>
              <a:gd name="connsiteY5403" fmla="*/ 1619099 h 4771892"/>
              <a:gd name="connsiteX5404" fmla="*/ 3342921 w 4379653"/>
              <a:gd name="connsiteY5404" fmla="*/ 1615764 h 4771892"/>
              <a:gd name="connsiteX5405" fmla="*/ 3344337 w 4379653"/>
              <a:gd name="connsiteY5405" fmla="*/ 1611548 h 4771892"/>
              <a:gd name="connsiteX5406" fmla="*/ 3350466 w 4379653"/>
              <a:gd name="connsiteY5406" fmla="*/ 1618470 h 4771892"/>
              <a:gd name="connsiteX5407" fmla="*/ 3354376 w 4379653"/>
              <a:gd name="connsiteY5407" fmla="*/ 1623442 h 4771892"/>
              <a:gd name="connsiteX5408" fmla="*/ 3357794 w 4379653"/>
              <a:gd name="connsiteY5408" fmla="*/ 1628301 h 4771892"/>
              <a:gd name="connsiteX5409" fmla="*/ 3361955 w 4379653"/>
              <a:gd name="connsiteY5409" fmla="*/ 1634767 h 4771892"/>
              <a:gd name="connsiteX5410" fmla="*/ 3350985 w 4379653"/>
              <a:gd name="connsiteY5410" fmla="*/ 1594912 h 4771892"/>
              <a:gd name="connsiteX5411" fmla="*/ 3349749 w 4379653"/>
              <a:gd name="connsiteY5411" fmla="*/ 1593190 h 4771892"/>
              <a:gd name="connsiteX5412" fmla="*/ 3348142 w 4379653"/>
              <a:gd name="connsiteY5412" fmla="*/ 1590665 h 4771892"/>
              <a:gd name="connsiteX5413" fmla="*/ 3345588 w 4379653"/>
              <a:gd name="connsiteY5413" fmla="*/ 1586724 h 4771892"/>
              <a:gd name="connsiteX5414" fmla="*/ 3343848 w 4379653"/>
              <a:gd name="connsiteY5414" fmla="*/ 1582015 h 4771892"/>
              <a:gd name="connsiteX5415" fmla="*/ 3343021 w 4379653"/>
              <a:gd name="connsiteY5415" fmla="*/ 1579911 h 4771892"/>
              <a:gd name="connsiteX5416" fmla="*/ 3342397 w 4379653"/>
              <a:gd name="connsiteY5416" fmla="*/ 1577613 h 4771892"/>
              <a:gd name="connsiteX5417" fmla="*/ 3342758 w 4379653"/>
              <a:gd name="connsiteY5417" fmla="*/ 1575544 h 4771892"/>
              <a:gd name="connsiteX5418" fmla="*/ 3342914 w 4379653"/>
              <a:gd name="connsiteY5418" fmla="*/ 1573667 h 4771892"/>
              <a:gd name="connsiteX5419" fmla="*/ 3344055 w 4379653"/>
              <a:gd name="connsiteY5419" fmla="*/ 1572017 h 4771892"/>
              <a:gd name="connsiteX5420" fmla="*/ 3345481 w 4379653"/>
              <a:gd name="connsiteY5420" fmla="*/ 1570674 h 4771892"/>
              <a:gd name="connsiteX5421" fmla="*/ 3347605 w 4379653"/>
              <a:gd name="connsiteY5421" fmla="*/ 1569253 h 4771892"/>
              <a:gd name="connsiteX5422" fmla="*/ 3350304 w 4379653"/>
              <a:gd name="connsiteY5422" fmla="*/ 1568443 h 4771892"/>
              <a:gd name="connsiteX5423" fmla="*/ 3354766 w 4379653"/>
              <a:gd name="connsiteY5423" fmla="*/ 1568282 h 4771892"/>
              <a:gd name="connsiteX5424" fmla="*/ 3357225 w 4379653"/>
              <a:gd name="connsiteY5424" fmla="*/ 1568852 h 4771892"/>
              <a:gd name="connsiteX5425" fmla="*/ 3358004 w 4379653"/>
              <a:gd name="connsiteY5425" fmla="*/ 1569272 h 4771892"/>
              <a:gd name="connsiteX5426" fmla="*/ 3358293 w 4379653"/>
              <a:gd name="connsiteY5426" fmla="*/ 1569578 h 4771892"/>
              <a:gd name="connsiteX5427" fmla="*/ 3358664 w 4379653"/>
              <a:gd name="connsiteY5427" fmla="*/ 1570381 h 4771892"/>
              <a:gd name="connsiteX5428" fmla="*/ 3358748 w 4379653"/>
              <a:gd name="connsiteY5428" fmla="*/ 1570879 h 4771892"/>
              <a:gd name="connsiteX5429" fmla="*/ 3358880 w 4379653"/>
              <a:gd name="connsiteY5429" fmla="*/ 1573063 h 4771892"/>
              <a:gd name="connsiteX5430" fmla="*/ 3358520 w 4379653"/>
              <a:gd name="connsiteY5430" fmla="*/ 1575131 h 4771892"/>
              <a:gd name="connsiteX5431" fmla="*/ 3358651 w 4379653"/>
              <a:gd name="connsiteY5431" fmla="*/ 1577315 h 4771892"/>
              <a:gd name="connsiteX5432" fmla="*/ 3359359 w 4379653"/>
              <a:gd name="connsiteY5432" fmla="*/ 1580110 h 4771892"/>
              <a:gd name="connsiteX5433" fmla="*/ 3360270 w 4379653"/>
              <a:gd name="connsiteY5433" fmla="*/ 1582713 h 4771892"/>
              <a:gd name="connsiteX5434" fmla="*/ 3361961 w 4379653"/>
              <a:gd name="connsiteY5434" fmla="*/ 1585736 h 4771892"/>
              <a:gd name="connsiteX5435" fmla="*/ 3363112 w 4379653"/>
              <a:gd name="connsiteY5435" fmla="*/ 1586959 h 4771892"/>
              <a:gd name="connsiteX5436" fmla="*/ 3364840 w 4379653"/>
              <a:gd name="connsiteY5436" fmla="*/ 1588795 h 4771892"/>
              <a:gd name="connsiteX5437" fmla="*/ 3366483 w 4379653"/>
              <a:gd name="connsiteY5437" fmla="*/ 1590133 h 4771892"/>
              <a:gd name="connsiteX5438" fmla="*/ 3368906 w 4379653"/>
              <a:gd name="connsiteY5438" fmla="*/ 1591891 h 4771892"/>
              <a:gd name="connsiteX5439" fmla="*/ 3372600 w 4379653"/>
              <a:gd name="connsiteY5439" fmla="*/ 1594182 h 4771892"/>
              <a:gd name="connsiteX5440" fmla="*/ 3375143 w 4379653"/>
              <a:gd name="connsiteY5440" fmla="*/ 1595250 h 4771892"/>
              <a:gd name="connsiteX5441" fmla="*/ 3377194 w 4379653"/>
              <a:gd name="connsiteY5441" fmla="*/ 1596204 h 4771892"/>
              <a:gd name="connsiteX5442" fmla="*/ 3378669 w 4379653"/>
              <a:gd name="connsiteY5442" fmla="*/ 1596546 h 4771892"/>
              <a:gd name="connsiteX5443" fmla="*/ 3380145 w 4379653"/>
              <a:gd name="connsiteY5443" fmla="*/ 1596888 h 4771892"/>
              <a:gd name="connsiteX5444" fmla="*/ 3381045 w 4379653"/>
              <a:gd name="connsiteY5444" fmla="*/ 1596618 h 4771892"/>
              <a:gd name="connsiteX5445" fmla="*/ 3381908 w 4379653"/>
              <a:gd name="connsiteY5445" fmla="*/ 1597536 h 4771892"/>
              <a:gd name="connsiteX5446" fmla="*/ 3383887 w 4379653"/>
              <a:gd name="connsiteY5446" fmla="*/ 1600864 h 4771892"/>
              <a:gd name="connsiteX5447" fmla="*/ 3387761 w 4379653"/>
              <a:gd name="connsiteY5447" fmla="*/ 1607024 h 4771892"/>
              <a:gd name="connsiteX5448" fmla="*/ 3394560 w 4379653"/>
              <a:gd name="connsiteY5448" fmla="*/ 1617929 h 4771892"/>
              <a:gd name="connsiteX5449" fmla="*/ 3396924 w 4379653"/>
              <a:gd name="connsiteY5449" fmla="*/ 1615128 h 4771892"/>
              <a:gd name="connsiteX5450" fmla="*/ 3398880 w 4379653"/>
              <a:gd name="connsiteY5450" fmla="*/ 1612711 h 4771892"/>
              <a:gd name="connsiteX5451" fmla="*/ 3400056 w 4379653"/>
              <a:gd name="connsiteY5451" fmla="*/ 1609874 h 4771892"/>
              <a:gd name="connsiteX5452" fmla="*/ 3401112 w 4379653"/>
              <a:gd name="connsiteY5452" fmla="*/ 1607728 h 4771892"/>
              <a:gd name="connsiteX5453" fmla="*/ 3401760 w 4379653"/>
              <a:gd name="connsiteY5453" fmla="*/ 1605964 h 4771892"/>
              <a:gd name="connsiteX5454" fmla="*/ 3402119 w 4379653"/>
              <a:gd name="connsiteY5454" fmla="*/ 1603895 h 4771892"/>
              <a:gd name="connsiteX5455" fmla="*/ 3402276 w 4379653"/>
              <a:gd name="connsiteY5455" fmla="*/ 1602018 h 4771892"/>
              <a:gd name="connsiteX5456" fmla="*/ 3401940 w 4379653"/>
              <a:gd name="connsiteY5456" fmla="*/ 1600026 h 4771892"/>
              <a:gd name="connsiteX5457" fmla="*/ 3402252 w 4379653"/>
              <a:gd name="connsiteY5457" fmla="*/ 1596272 h 4771892"/>
              <a:gd name="connsiteX5458" fmla="*/ 3401989 w 4379653"/>
              <a:gd name="connsiteY5458" fmla="*/ 1591905 h 4771892"/>
              <a:gd name="connsiteX5459" fmla="*/ 3402062 w 4379653"/>
              <a:gd name="connsiteY5459" fmla="*/ 1589531 h 4771892"/>
              <a:gd name="connsiteX5460" fmla="*/ 3402829 w 4379653"/>
              <a:gd name="connsiteY5460" fmla="*/ 1587078 h 4771892"/>
              <a:gd name="connsiteX5461" fmla="*/ 3403513 w 4379653"/>
              <a:gd name="connsiteY5461" fmla="*/ 1584127 h 4771892"/>
              <a:gd name="connsiteX5462" fmla="*/ 3404486 w 4379653"/>
              <a:gd name="connsiteY5462" fmla="*/ 1581482 h 4771892"/>
              <a:gd name="connsiteX5463" fmla="*/ 3409510 w 4379653"/>
              <a:gd name="connsiteY5463" fmla="*/ 1588865 h 4771892"/>
              <a:gd name="connsiteX5464" fmla="*/ 3412521 w 4379653"/>
              <a:gd name="connsiteY5464" fmla="*/ 1594108 h 4771892"/>
              <a:gd name="connsiteX5465" fmla="*/ 3415327 w 4379653"/>
              <a:gd name="connsiteY5465" fmla="*/ 1599542 h 4771892"/>
              <a:gd name="connsiteX5466" fmla="*/ 3420148 w 4379653"/>
              <a:gd name="connsiteY5466" fmla="*/ 1607117 h 4771892"/>
              <a:gd name="connsiteX5467" fmla="*/ 3419765 w 4379653"/>
              <a:gd name="connsiteY5467" fmla="*/ 1603441 h 4771892"/>
              <a:gd name="connsiteX5468" fmla="*/ 3419465 w 4379653"/>
              <a:gd name="connsiteY5468" fmla="*/ 1600262 h 4771892"/>
              <a:gd name="connsiteX5469" fmla="*/ 3418470 w 4379653"/>
              <a:gd name="connsiteY5469" fmla="*/ 1597161 h 4771892"/>
              <a:gd name="connsiteX5470" fmla="*/ 3417762 w 4379653"/>
              <a:gd name="connsiteY5470" fmla="*/ 1594367 h 4771892"/>
              <a:gd name="connsiteX5471" fmla="*/ 3415616 w 4379653"/>
              <a:gd name="connsiteY5471" fmla="*/ 1590042 h 4771892"/>
              <a:gd name="connsiteX5472" fmla="*/ 3413265 w 4379653"/>
              <a:gd name="connsiteY5472" fmla="*/ 1585910 h 4771892"/>
              <a:gd name="connsiteX5473" fmla="*/ 3412438 w 4379653"/>
              <a:gd name="connsiteY5473" fmla="*/ 1583804 h 4771892"/>
              <a:gd name="connsiteX5474" fmla="*/ 3411406 w 4379653"/>
              <a:gd name="connsiteY5474" fmla="*/ 1581890 h 4771892"/>
              <a:gd name="connsiteX5475" fmla="*/ 3410867 w 4379653"/>
              <a:gd name="connsiteY5475" fmla="*/ 1580091 h 4771892"/>
              <a:gd name="connsiteX5476" fmla="*/ 3410447 w 4379653"/>
              <a:gd name="connsiteY5476" fmla="*/ 1577602 h 4771892"/>
              <a:gd name="connsiteX5477" fmla="*/ 3410808 w 4379653"/>
              <a:gd name="connsiteY5477" fmla="*/ 1575533 h 4771892"/>
              <a:gd name="connsiteX5478" fmla="*/ 3411083 w 4379653"/>
              <a:gd name="connsiteY5478" fmla="*/ 1572966 h 4771892"/>
              <a:gd name="connsiteX5479" fmla="*/ 3411768 w 4379653"/>
              <a:gd name="connsiteY5479" fmla="*/ 1570015 h 4771892"/>
              <a:gd name="connsiteX5480" fmla="*/ 3413352 w 4379653"/>
              <a:gd name="connsiteY5480" fmla="*/ 1566794 h 4771892"/>
              <a:gd name="connsiteX5481" fmla="*/ 3417130 w 4379653"/>
              <a:gd name="connsiteY5481" fmla="*/ 1569584 h 4771892"/>
              <a:gd name="connsiteX5482" fmla="*/ 3419637 w 4379653"/>
              <a:gd name="connsiteY5482" fmla="*/ 1571839 h 4771892"/>
              <a:gd name="connsiteX5483" fmla="*/ 3420872 w 4379653"/>
              <a:gd name="connsiteY5483" fmla="*/ 1573560 h 4771892"/>
              <a:gd name="connsiteX5484" fmla="*/ 3421328 w 4379653"/>
              <a:gd name="connsiteY5484" fmla="*/ 1574861 h 4771892"/>
              <a:gd name="connsiteX5485" fmla="*/ 3421496 w 4379653"/>
              <a:gd name="connsiteY5485" fmla="*/ 1575858 h 4771892"/>
              <a:gd name="connsiteX5486" fmla="*/ 3422239 w 4379653"/>
              <a:gd name="connsiteY5486" fmla="*/ 1577465 h 4771892"/>
              <a:gd name="connsiteX5487" fmla="*/ 3423678 w 4379653"/>
              <a:gd name="connsiteY5487" fmla="*/ 1578994 h 4771892"/>
              <a:gd name="connsiteX5488" fmla="*/ 3426593 w 4379653"/>
              <a:gd name="connsiteY5488" fmla="*/ 1580866 h 4771892"/>
              <a:gd name="connsiteX5489" fmla="*/ 3442908 w 4379653"/>
              <a:gd name="connsiteY5489" fmla="*/ 1565514 h 4771892"/>
              <a:gd name="connsiteX5490" fmla="*/ 3447790 w 4379653"/>
              <a:gd name="connsiteY5490" fmla="*/ 1567841 h 4771892"/>
              <a:gd name="connsiteX5491" fmla="*/ 3449925 w 4379653"/>
              <a:gd name="connsiteY5491" fmla="*/ 1569293 h 4771892"/>
              <a:gd name="connsiteX5492" fmla="*/ 3452720 w 4379653"/>
              <a:gd name="connsiteY5492" fmla="*/ 1571854 h 4771892"/>
              <a:gd name="connsiteX5493" fmla="*/ 3458393 w 4379653"/>
              <a:gd name="connsiteY5493" fmla="*/ 1577475 h 4771892"/>
              <a:gd name="connsiteX5494" fmla="*/ 3458333 w 4379653"/>
              <a:gd name="connsiteY5494" fmla="*/ 1572916 h 4771892"/>
              <a:gd name="connsiteX5495" fmla="*/ 3457746 w 4379653"/>
              <a:gd name="connsiteY5495" fmla="*/ 1569431 h 4771892"/>
              <a:gd name="connsiteX5496" fmla="*/ 3457411 w 4379653"/>
              <a:gd name="connsiteY5496" fmla="*/ 1567440 h 4771892"/>
              <a:gd name="connsiteX5497" fmla="*/ 3456667 w 4379653"/>
              <a:gd name="connsiteY5497" fmla="*/ 1565834 h 4771892"/>
              <a:gd name="connsiteX5498" fmla="*/ 3455719 w 4379653"/>
              <a:gd name="connsiteY5498" fmla="*/ 1564417 h 4771892"/>
              <a:gd name="connsiteX5499" fmla="*/ 3455588 w 4379653"/>
              <a:gd name="connsiteY5499" fmla="*/ 1562235 h 4771892"/>
              <a:gd name="connsiteX5500" fmla="*/ 3455084 w 4379653"/>
              <a:gd name="connsiteY5500" fmla="*/ 1559247 h 4771892"/>
              <a:gd name="connsiteX5501" fmla="*/ 3454737 w 4379653"/>
              <a:gd name="connsiteY5501" fmla="*/ 1554383 h 4771892"/>
              <a:gd name="connsiteX5502" fmla="*/ 3461226 w 4379653"/>
              <a:gd name="connsiteY5502" fmla="*/ 1559236 h 4771892"/>
              <a:gd name="connsiteX5503" fmla="*/ 3462090 w 4379653"/>
              <a:gd name="connsiteY5503" fmla="*/ 1560154 h 4771892"/>
              <a:gd name="connsiteX5504" fmla="*/ 3461718 w 4379653"/>
              <a:gd name="connsiteY5504" fmla="*/ 1559350 h 4771892"/>
              <a:gd name="connsiteX5505" fmla="*/ 3466971 w 4379653"/>
              <a:gd name="connsiteY5505" fmla="*/ 1562482 h 4771892"/>
              <a:gd name="connsiteX5506" fmla="*/ 3472513 w 4379653"/>
              <a:gd name="connsiteY5506" fmla="*/ 1565918 h 4771892"/>
              <a:gd name="connsiteX5507" fmla="*/ 3477683 w 4379653"/>
              <a:gd name="connsiteY5507" fmla="*/ 1568552 h 4771892"/>
              <a:gd name="connsiteX5508" fmla="*/ 3481581 w 4379653"/>
              <a:gd name="connsiteY5508" fmla="*/ 1570652 h 4771892"/>
              <a:gd name="connsiteX5509" fmla="*/ 3485311 w 4379653"/>
              <a:gd name="connsiteY5509" fmla="*/ 1571756 h 4771892"/>
              <a:gd name="connsiteX5510" fmla="*/ 3488262 w 4379653"/>
              <a:gd name="connsiteY5510" fmla="*/ 1572440 h 4771892"/>
              <a:gd name="connsiteX5511" fmla="*/ 3490553 w 4379653"/>
              <a:gd name="connsiteY5511" fmla="*/ 1572014 h 4771892"/>
              <a:gd name="connsiteX5512" fmla="*/ 3492065 w 4379653"/>
              <a:gd name="connsiteY5512" fmla="*/ 1571169 h 4771892"/>
              <a:gd name="connsiteX5513" fmla="*/ 3493696 w 4379653"/>
              <a:gd name="connsiteY5513" fmla="*/ 1569633 h 4771892"/>
              <a:gd name="connsiteX5514" fmla="*/ 3494668 w 4379653"/>
              <a:gd name="connsiteY5514" fmla="*/ 1566988 h 4771892"/>
              <a:gd name="connsiteX5515" fmla="*/ 3495844 w 4379653"/>
              <a:gd name="connsiteY5515" fmla="*/ 1564152 h 4771892"/>
              <a:gd name="connsiteX5516" fmla="*/ 3496157 w 4379653"/>
              <a:gd name="connsiteY5516" fmla="*/ 1560397 h 4771892"/>
              <a:gd name="connsiteX5517" fmla="*/ 3497080 w 4379653"/>
              <a:gd name="connsiteY5517" fmla="*/ 1556066 h 4771892"/>
              <a:gd name="connsiteX5518" fmla="*/ 3498306 w 4379653"/>
              <a:gd name="connsiteY5518" fmla="*/ 1545109 h 4771892"/>
              <a:gd name="connsiteX5519" fmla="*/ 3500094 w 4379653"/>
              <a:gd name="connsiteY5519" fmla="*/ 1531890 h 4771892"/>
              <a:gd name="connsiteX5520" fmla="*/ 3516502 w 4379653"/>
              <a:gd name="connsiteY5520" fmla="*/ 1549328 h 4771892"/>
              <a:gd name="connsiteX5521" fmla="*/ 3516203 w 4379653"/>
              <a:gd name="connsiteY5521" fmla="*/ 1546149 h 4771892"/>
              <a:gd name="connsiteX5522" fmla="*/ 3516191 w 4379653"/>
              <a:gd name="connsiteY5522" fmla="*/ 1543276 h 4771892"/>
              <a:gd name="connsiteX5523" fmla="*/ 3516551 w 4379653"/>
              <a:gd name="connsiteY5523" fmla="*/ 1541206 h 4771892"/>
              <a:gd name="connsiteX5524" fmla="*/ 3517775 w 4379653"/>
              <a:gd name="connsiteY5524" fmla="*/ 1540055 h 4771892"/>
              <a:gd name="connsiteX5525" fmla="*/ 3519286 w 4379653"/>
              <a:gd name="connsiteY5525" fmla="*/ 1539210 h 4771892"/>
              <a:gd name="connsiteX5526" fmla="*/ 3521085 w 4379653"/>
              <a:gd name="connsiteY5526" fmla="*/ 1538670 h 4771892"/>
              <a:gd name="connsiteX5527" fmla="*/ 3523544 w 4379653"/>
              <a:gd name="connsiteY5527" fmla="*/ 1539240 h 4771892"/>
              <a:gd name="connsiteX5528" fmla="*/ 3525920 w 4379653"/>
              <a:gd name="connsiteY5528" fmla="*/ 1539312 h 4771892"/>
              <a:gd name="connsiteX5529" fmla="*/ 3531209 w 4379653"/>
              <a:gd name="connsiteY5529" fmla="*/ 1541256 h 4771892"/>
              <a:gd name="connsiteX5530" fmla="*/ 3537194 w 4379653"/>
              <a:gd name="connsiteY5530" fmla="*/ 1543121 h 4771892"/>
              <a:gd name="connsiteX5531" fmla="*/ 3543180 w 4379653"/>
              <a:gd name="connsiteY5531" fmla="*/ 1544988 h 4771892"/>
              <a:gd name="connsiteX5532" fmla="*/ 3548506 w 4379653"/>
              <a:gd name="connsiteY5532" fmla="*/ 1545744 h 4771892"/>
              <a:gd name="connsiteX5533" fmla="*/ 3543205 w 4379653"/>
              <a:gd name="connsiteY5533" fmla="*/ 1540927 h 4771892"/>
              <a:gd name="connsiteX5534" fmla="*/ 3539631 w 4379653"/>
              <a:gd name="connsiteY5534" fmla="*/ 1537946 h 4771892"/>
              <a:gd name="connsiteX5535" fmla="*/ 3537292 w 4379653"/>
              <a:gd name="connsiteY5535" fmla="*/ 1536686 h 4771892"/>
              <a:gd name="connsiteX5536" fmla="*/ 3536308 w 4379653"/>
              <a:gd name="connsiteY5536" fmla="*/ 1536458 h 4771892"/>
              <a:gd name="connsiteX5537" fmla="*/ 3535036 w 4379653"/>
              <a:gd name="connsiteY5537" fmla="*/ 1535925 h 4771892"/>
              <a:gd name="connsiteX5538" fmla="*/ 3532985 w 4379653"/>
              <a:gd name="connsiteY5538" fmla="*/ 1534970 h 4771892"/>
              <a:gd name="connsiteX5539" fmla="*/ 3529375 w 4379653"/>
              <a:gd name="connsiteY5539" fmla="*/ 1533177 h 4771892"/>
              <a:gd name="connsiteX5540" fmla="*/ 3523953 w 4379653"/>
              <a:gd name="connsiteY5540" fmla="*/ 1529050 h 4771892"/>
              <a:gd name="connsiteX5541" fmla="*/ 3531391 w 4379653"/>
              <a:gd name="connsiteY5541" fmla="*/ 1525512 h 4771892"/>
              <a:gd name="connsiteX5542" fmla="*/ 3537557 w 4379653"/>
              <a:gd name="connsiteY5542" fmla="*/ 1521440 h 4771892"/>
              <a:gd name="connsiteX5543" fmla="*/ 3540004 w 4379653"/>
              <a:gd name="connsiteY5543" fmla="*/ 1519137 h 4771892"/>
              <a:gd name="connsiteX5544" fmla="*/ 3542247 w 4379653"/>
              <a:gd name="connsiteY5544" fmla="*/ 1517027 h 4771892"/>
              <a:gd name="connsiteX5545" fmla="*/ 3544491 w 4379653"/>
              <a:gd name="connsiteY5545" fmla="*/ 1514915 h 4771892"/>
              <a:gd name="connsiteX5546" fmla="*/ 3546159 w 4379653"/>
              <a:gd name="connsiteY5546" fmla="*/ 1512192 h 4771892"/>
              <a:gd name="connsiteX5547" fmla="*/ 3549290 w 4379653"/>
              <a:gd name="connsiteY5547" fmla="*/ 1506939 h 4771892"/>
              <a:gd name="connsiteX5548" fmla="*/ 3551150 w 4379653"/>
              <a:gd name="connsiteY5548" fmla="*/ 1501151 h 4771892"/>
              <a:gd name="connsiteX5549" fmla="*/ 3553046 w 4379653"/>
              <a:gd name="connsiteY5549" fmla="*/ 1494176 h 4771892"/>
              <a:gd name="connsiteX5550" fmla="*/ 3554859 w 4379653"/>
              <a:gd name="connsiteY5550" fmla="*/ 1486704 h 4771892"/>
              <a:gd name="connsiteX5551" fmla="*/ 3559355 w 4379653"/>
              <a:gd name="connsiteY5551" fmla="*/ 1495160 h 4771892"/>
              <a:gd name="connsiteX5552" fmla="*/ 3562042 w 4379653"/>
              <a:gd name="connsiteY5552" fmla="*/ 1501284 h 4771892"/>
              <a:gd name="connsiteX5553" fmla="*/ 3563445 w 4379653"/>
              <a:gd name="connsiteY5553" fmla="*/ 1504002 h 4771892"/>
              <a:gd name="connsiteX5554" fmla="*/ 3566120 w 4379653"/>
              <a:gd name="connsiteY5554" fmla="*/ 1507253 h 4771892"/>
              <a:gd name="connsiteX5555" fmla="*/ 3568878 w 4379653"/>
              <a:gd name="connsiteY5555" fmla="*/ 1511002 h 4771892"/>
              <a:gd name="connsiteX5556" fmla="*/ 3573483 w 4379653"/>
              <a:gd name="connsiteY5556" fmla="*/ 1515896 h 4771892"/>
              <a:gd name="connsiteX5557" fmla="*/ 3574780 w 4379653"/>
              <a:gd name="connsiteY5557" fmla="*/ 1512369 h 4771892"/>
              <a:gd name="connsiteX5558" fmla="*/ 3575752 w 4379653"/>
              <a:gd name="connsiteY5558" fmla="*/ 1509724 h 4771892"/>
              <a:gd name="connsiteX5559" fmla="*/ 3575741 w 4379653"/>
              <a:gd name="connsiteY5559" fmla="*/ 1506852 h 4771892"/>
              <a:gd name="connsiteX5560" fmla="*/ 3575812 w 4379653"/>
              <a:gd name="connsiteY5560" fmla="*/ 1504477 h 4771892"/>
              <a:gd name="connsiteX5561" fmla="*/ 3574649 w 4379653"/>
              <a:gd name="connsiteY5561" fmla="*/ 1500380 h 4771892"/>
              <a:gd name="connsiteX5562" fmla="*/ 3574146 w 4379653"/>
              <a:gd name="connsiteY5562" fmla="*/ 1497393 h 4771892"/>
              <a:gd name="connsiteX5563" fmla="*/ 3573894 w 4379653"/>
              <a:gd name="connsiteY5563" fmla="*/ 1495900 h 4771892"/>
              <a:gd name="connsiteX5564" fmla="*/ 3574421 w 4379653"/>
              <a:gd name="connsiteY5564" fmla="*/ 1494826 h 4771892"/>
              <a:gd name="connsiteX5565" fmla="*/ 3575154 w 4379653"/>
              <a:gd name="connsiteY5565" fmla="*/ 1493561 h 4771892"/>
              <a:gd name="connsiteX5566" fmla="*/ 3576378 w 4379653"/>
              <a:gd name="connsiteY5566" fmla="*/ 1492410 h 4771892"/>
              <a:gd name="connsiteX5567" fmla="*/ 3578584 w 4379653"/>
              <a:gd name="connsiteY5567" fmla="*/ 1491486 h 4771892"/>
              <a:gd name="connsiteX5568" fmla="*/ 3581488 w 4379653"/>
              <a:gd name="connsiteY5568" fmla="*/ 1490484 h 4771892"/>
              <a:gd name="connsiteX5569" fmla="*/ 3585495 w 4379653"/>
              <a:gd name="connsiteY5569" fmla="*/ 1489022 h 4771892"/>
              <a:gd name="connsiteX5570" fmla="*/ 3589992 w 4379653"/>
              <a:gd name="connsiteY5570" fmla="*/ 1487673 h 4771892"/>
              <a:gd name="connsiteX5571" fmla="*/ 3596171 w 4379653"/>
              <a:gd name="connsiteY5571" fmla="*/ 1486473 h 4771892"/>
              <a:gd name="connsiteX5572" fmla="*/ 3601077 w 4379653"/>
              <a:gd name="connsiteY5572" fmla="*/ 1484740 h 4771892"/>
              <a:gd name="connsiteX5573" fmla="*/ 3605575 w 4379653"/>
              <a:gd name="connsiteY5573" fmla="*/ 1483392 h 4771892"/>
              <a:gd name="connsiteX5574" fmla="*/ 3609545 w 4379653"/>
              <a:gd name="connsiteY5574" fmla="*/ 1483117 h 4771892"/>
              <a:gd name="connsiteX5575" fmla="*/ 3611717 w 4379653"/>
              <a:gd name="connsiteY5575" fmla="*/ 1483380 h 4771892"/>
              <a:gd name="connsiteX5576" fmla="*/ 3613684 w 4379653"/>
              <a:gd name="connsiteY5576" fmla="*/ 1483836 h 4771892"/>
              <a:gd name="connsiteX5577" fmla="*/ 3615939 w 4379653"/>
              <a:gd name="connsiteY5577" fmla="*/ 1484598 h 4771892"/>
              <a:gd name="connsiteX5578" fmla="*/ 3618566 w 4379653"/>
              <a:gd name="connsiteY5578" fmla="*/ 1486165 h 4771892"/>
              <a:gd name="connsiteX5579" fmla="*/ 3620701 w 4379653"/>
              <a:gd name="connsiteY5579" fmla="*/ 1487616 h 4771892"/>
              <a:gd name="connsiteX5580" fmla="*/ 3623700 w 4379653"/>
              <a:gd name="connsiteY5580" fmla="*/ 1489984 h 4771892"/>
              <a:gd name="connsiteX5581" fmla="*/ 3626782 w 4379653"/>
              <a:gd name="connsiteY5581" fmla="*/ 1492852 h 4771892"/>
              <a:gd name="connsiteX5582" fmla="*/ 3629948 w 4379653"/>
              <a:gd name="connsiteY5582" fmla="*/ 1496217 h 4771892"/>
              <a:gd name="connsiteX5583" fmla="*/ 3629769 w 4379653"/>
              <a:gd name="connsiteY5583" fmla="*/ 1492348 h 4771892"/>
              <a:gd name="connsiteX5584" fmla="*/ 3629469 w 4379653"/>
              <a:gd name="connsiteY5584" fmla="*/ 1489170 h 4771892"/>
              <a:gd name="connsiteX5585" fmla="*/ 3628474 w 4379653"/>
              <a:gd name="connsiteY5585" fmla="*/ 1486069 h 4771892"/>
              <a:gd name="connsiteX5586" fmla="*/ 3627766 w 4379653"/>
              <a:gd name="connsiteY5586" fmla="*/ 1483274 h 4771892"/>
              <a:gd name="connsiteX5587" fmla="*/ 3625201 w 4379653"/>
              <a:gd name="connsiteY5587" fmla="*/ 1476460 h 4771892"/>
              <a:gd name="connsiteX5588" fmla="*/ 3622838 w 4379653"/>
              <a:gd name="connsiteY5588" fmla="*/ 1469455 h 4771892"/>
              <a:gd name="connsiteX5589" fmla="*/ 3624434 w 4379653"/>
              <a:gd name="connsiteY5589" fmla="*/ 1469107 h 4771892"/>
              <a:gd name="connsiteX5590" fmla="*/ 3625453 w 4379653"/>
              <a:gd name="connsiteY5590" fmla="*/ 1468147 h 4771892"/>
              <a:gd name="connsiteX5591" fmla="*/ 3626557 w 4379653"/>
              <a:gd name="connsiteY5591" fmla="*/ 1467686 h 4771892"/>
              <a:gd name="connsiteX5592" fmla="*/ 3626881 w 4379653"/>
              <a:gd name="connsiteY5592" fmla="*/ 1466804 h 4771892"/>
              <a:gd name="connsiteX5593" fmla="*/ 3627408 w 4379653"/>
              <a:gd name="connsiteY5593" fmla="*/ 1465731 h 4771892"/>
              <a:gd name="connsiteX5594" fmla="*/ 3627325 w 4379653"/>
              <a:gd name="connsiteY5594" fmla="*/ 1465233 h 4771892"/>
              <a:gd name="connsiteX5595" fmla="*/ 3629052 w 4379653"/>
              <a:gd name="connsiteY5595" fmla="*/ 1467068 h 4771892"/>
              <a:gd name="connsiteX5596" fmla="*/ 3637603 w 4379653"/>
              <a:gd name="connsiteY5596" fmla="*/ 1475747 h 4771892"/>
              <a:gd name="connsiteX5597" fmla="*/ 3643926 w 4379653"/>
              <a:gd name="connsiteY5597" fmla="*/ 1469799 h 4771892"/>
              <a:gd name="connsiteX5598" fmla="*/ 3651148 w 4379653"/>
              <a:gd name="connsiteY5598" fmla="*/ 1463580 h 4771892"/>
              <a:gd name="connsiteX5599" fmla="*/ 3654327 w 4379653"/>
              <a:gd name="connsiteY5599" fmla="*/ 1460012 h 4771892"/>
              <a:gd name="connsiteX5600" fmla="*/ 3657219 w 4379653"/>
              <a:gd name="connsiteY5600" fmla="*/ 1456137 h 4771892"/>
              <a:gd name="connsiteX5601" fmla="*/ 3658358 w 4379653"/>
              <a:gd name="connsiteY5601" fmla="*/ 1454487 h 4771892"/>
              <a:gd name="connsiteX5602" fmla="*/ 3659414 w 4379653"/>
              <a:gd name="connsiteY5602" fmla="*/ 1452341 h 4771892"/>
              <a:gd name="connsiteX5603" fmla="*/ 3659486 w 4379653"/>
              <a:gd name="connsiteY5603" fmla="*/ 1449966 h 4771892"/>
              <a:gd name="connsiteX5604" fmla="*/ 3660051 w 4379653"/>
              <a:gd name="connsiteY5604" fmla="*/ 1447705 h 4771892"/>
              <a:gd name="connsiteX5605" fmla="*/ 3665328 w 4379653"/>
              <a:gd name="connsiteY5605" fmla="*/ 1446775 h 4771892"/>
              <a:gd name="connsiteX5606" fmla="*/ 3667619 w 4379653"/>
              <a:gd name="connsiteY5606" fmla="*/ 1446350 h 4771892"/>
              <a:gd name="connsiteX5607" fmla="*/ 3666804 w 4379653"/>
              <a:gd name="connsiteY5607" fmla="*/ 1447117 h 4771892"/>
              <a:gd name="connsiteX5608" fmla="*/ 3665496 w 4379653"/>
              <a:gd name="connsiteY5608" fmla="*/ 1447772 h 4771892"/>
              <a:gd name="connsiteX5609" fmla="*/ 3665376 w 4379653"/>
              <a:gd name="connsiteY5609" fmla="*/ 1448461 h 4771892"/>
              <a:gd name="connsiteX5610" fmla="*/ 3666648 w 4379653"/>
              <a:gd name="connsiteY5610" fmla="*/ 1448995 h 4771892"/>
              <a:gd name="connsiteX5611" fmla="*/ 3671194 w 4379653"/>
              <a:gd name="connsiteY5611" fmla="*/ 1449331 h 4771892"/>
              <a:gd name="connsiteX5612" fmla="*/ 3675572 w 4379653"/>
              <a:gd name="connsiteY5612" fmla="*/ 1448672 h 4771892"/>
              <a:gd name="connsiteX5613" fmla="*/ 3679747 w 4379653"/>
              <a:gd name="connsiteY5613" fmla="*/ 1448205 h 4771892"/>
              <a:gd name="connsiteX5614" fmla="*/ 3683058 w 4379653"/>
              <a:gd name="connsiteY5614" fmla="*/ 1446819 h 4771892"/>
              <a:gd name="connsiteX5615" fmla="*/ 3686165 w 4379653"/>
              <a:gd name="connsiteY5615" fmla="*/ 1445626 h 4771892"/>
              <a:gd name="connsiteX5616" fmla="*/ 3691682 w 4379653"/>
              <a:gd name="connsiteY5616" fmla="*/ 1443318 h 4771892"/>
              <a:gd name="connsiteX5617" fmla="*/ 3696505 w 4379653"/>
              <a:gd name="connsiteY5617" fmla="*/ 1441086 h 4771892"/>
              <a:gd name="connsiteX5618" fmla="*/ 3698796 w 4379653"/>
              <a:gd name="connsiteY5618" fmla="*/ 1440661 h 4771892"/>
              <a:gd name="connsiteX5619" fmla="*/ 3701950 w 4379653"/>
              <a:gd name="connsiteY5619" fmla="*/ 1441153 h 4771892"/>
              <a:gd name="connsiteX5620" fmla="*/ 3704698 w 4379653"/>
              <a:gd name="connsiteY5620" fmla="*/ 1442029 h 4771892"/>
              <a:gd name="connsiteX5621" fmla="*/ 3708188 w 4379653"/>
              <a:gd name="connsiteY5621" fmla="*/ 1444513 h 4771892"/>
              <a:gd name="connsiteX5622" fmla="*/ 3712170 w 4379653"/>
              <a:gd name="connsiteY5622" fmla="*/ 1447111 h 4771892"/>
              <a:gd name="connsiteX5623" fmla="*/ 3716896 w 4379653"/>
              <a:gd name="connsiteY5623" fmla="*/ 1451315 h 4771892"/>
              <a:gd name="connsiteX5624" fmla="*/ 3721789 w 4379653"/>
              <a:gd name="connsiteY5624" fmla="*/ 1456515 h 4771892"/>
              <a:gd name="connsiteX5625" fmla="*/ 3727918 w 4379653"/>
              <a:gd name="connsiteY5625" fmla="*/ 1463438 h 4771892"/>
              <a:gd name="connsiteX5626" fmla="*/ 3728590 w 4379653"/>
              <a:gd name="connsiteY5626" fmla="*/ 1457614 h 4771892"/>
              <a:gd name="connsiteX5627" fmla="*/ 3729118 w 4379653"/>
              <a:gd name="connsiteY5627" fmla="*/ 1456540 h 4771892"/>
              <a:gd name="connsiteX5628" fmla="*/ 3732069 w 4379653"/>
              <a:gd name="connsiteY5628" fmla="*/ 1457224 h 4771892"/>
              <a:gd name="connsiteX5629" fmla="*/ 3740550 w 4379653"/>
              <a:gd name="connsiteY5629" fmla="*/ 1458473 h 4771892"/>
              <a:gd name="connsiteX5630" fmla="*/ 3737624 w 4379653"/>
              <a:gd name="connsiteY5630" fmla="*/ 1453728 h 4771892"/>
              <a:gd name="connsiteX5631" fmla="*/ 3736101 w 4379653"/>
              <a:gd name="connsiteY5631" fmla="*/ 1451701 h 4771892"/>
              <a:gd name="connsiteX5632" fmla="*/ 3734493 w 4379653"/>
              <a:gd name="connsiteY5632" fmla="*/ 1449176 h 4771892"/>
              <a:gd name="connsiteX5633" fmla="*/ 3733127 w 4379653"/>
              <a:gd name="connsiteY5633" fmla="*/ 1445271 h 4771892"/>
              <a:gd name="connsiteX5634" fmla="*/ 3731963 w 4379653"/>
              <a:gd name="connsiteY5634" fmla="*/ 1441175 h 4771892"/>
              <a:gd name="connsiteX5635" fmla="*/ 3731916 w 4379653"/>
              <a:gd name="connsiteY5635" fmla="*/ 1439489 h 4771892"/>
              <a:gd name="connsiteX5636" fmla="*/ 3732443 w 4379653"/>
              <a:gd name="connsiteY5636" fmla="*/ 1438415 h 4771892"/>
              <a:gd name="connsiteX5637" fmla="*/ 3733091 w 4379653"/>
              <a:gd name="connsiteY5637" fmla="*/ 1436653 h 4771892"/>
              <a:gd name="connsiteX5638" fmla="*/ 3733703 w 4379653"/>
              <a:gd name="connsiteY5638" fmla="*/ 1436077 h 4771892"/>
              <a:gd name="connsiteX5639" fmla="*/ 3734027 w 4379653"/>
              <a:gd name="connsiteY5639" fmla="*/ 1435195 h 4771892"/>
              <a:gd name="connsiteX5640" fmla="*/ 3734434 w 4379653"/>
              <a:gd name="connsiteY5640" fmla="*/ 1434811 h 4771892"/>
              <a:gd name="connsiteX5641" fmla="*/ 3734555 w 4379653"/>
              <a:gd name="connsiteY5641" fmla="*/ 1434121 h 4771892"/>
              <a:gd name="connsiteX5642" fmla="*/ 3733560 w 4379653"/>
              <a:gd name="connsiteY5642" fmla="*/ 1431020 h 4771892"/>
              <a:gd name="connsiteX5643" fmla="*/ 3732121 w 4379653"/>
              <a:gd name="connsiteY5643" fmla="*/ 1429491 h 4771892"/>
              <a:gd name="connsiteX5644" fmla="*/ 3728954 w 4379653"/>
              <a:gd name="connsiteY5644" fmla="*/ 1426126 h 4771892"/>
              <a:gd name="connsiteX5645" fmla="*/ 3725296 w 4379653"/>
              <a:gd name="connsiteY5645" fmla="*/ 1422647 h 4771892"/>
              <a:gd name="connsiteX5646" fmla="*/ 3723197 w 4379653"/>
              <a:gd name="connsiteY5646" fmla="*/ 1420007 h 4771892"/>
              <a:gd name="connsiteX5647" fmla="*/ 3748435 w 4379653"/>
              <a:gd name="connsiteY5647" fmla="*/ 1423944 h 4771892"/>
              <a:gd name="connsiteX5648" fmla="*/ 3743097 w 4379653"/>
              <a:gd name="connsiteY5648" fmla="*/ 1420315 h 4771892"/>
              <a:gd name="connsiteX5649" fmla="*/ 3739319 w 4379653"/>
              <a:gd name="connsiteY5649" fmla="*/ 1417527 h 4771892"/>
              <a:gd name="connsiteX5650" fmla="*/ 3735169 w 4379653"/>
              <a:gd name="connsiteY5650" fmla="*/ 1413934 h 4771892"/>
              <a:gd name="connsiteX5651" fmla="*/ 3729580 w 4379653"/>
              <a:gd name="connsiteY5651" fmla="*/ 1408810 h 4771892"/>
              <a:gd name="connsiteX5652" fmla="*/ 3734271 w 4379653"/>
              <a:gd name="connsiteY5652" fmla="*/ 1404397 h 4771892"/>
              <a:gd name="connsiteX5653" fmla="*/ 3737186 w 4379653"/>
              <a:gd name="connsiteY5653" fmla="*/ 1406269 h 4771892"/>
              <a:gd name="connsiteX5654" fmla="*/ 3739608 w 4379653"/>
              <a:gd name="connsiteY5654" fmla="*/ 1408026 h 4771892"/>
              <a:gd name="connsiteX5655" fmla="*/ 3741947 w 4379653"/>
              <a:gd name="connsiteY5655" fmla="*/ 1409285 h 4771892"/>
              <a:gd name="connsiteX5656" fmla="*/ 3744490 w 4379653"/>
              <a:gd name="connsiteY5656" fmla="*/ 1410354 h 4771892"/>
              <a:gd name="connsiteX5657" fmla="*/ 3748305 w 4379653"/>
              <a:gd name="connsiteY5657" fmla="*/ 1411955 h 4771892"/>
              <a:gd name="connsiteX5658" fmla="*/ 3751579 w 4379653"/>
              <a:gd name="connsiteY5658" fmla="*/ 1411758 h 4771892"/>
              <a:gd name="connsiteX5659" fmla="*/ 3754158 w 4379653"/>
              <a:gd name="connsiteY5659" fmla="*/ 1411638 h 4771892"/>
              <a:gd name="connsiteX5660" fmla="*/ 3757434 w 4379653"/>
              <a:gd name="connsiteY5660" fmla="*/ 1411440 h 4771892"/>
              <a:gd name="connsiteX5661" fmla="*/ 3759844 w 4379653"/>
              <a:gd name="connsiteY5661" fmla="*/ 1410325 h 4771892"/>
              <a:gd name="connsiteX5662" fmla="*/ 3762339 w 4379653"/>
              <a:gd name="connsiteY5662" fmla="*/ 1409707 h 4771892"/>
              <a:gd name="connsiteX5663" fmla="*/ 3765038 w 4379653"/>
              <a:gd name="connsiteY5663" fmla="*/ 1408898 h 4771892"/>
              <a:gd name="connsiteX5664" fmla="*/ 3768109 w 4379653"/>
              <a:gd name="connsiteY5664" fmla="*/ 1408893 h 4771892"/>
              <a:gd name="connsiteX5665" fmla="*/ 3769789 w 4379653"/>
              <a:gd name="connsiteY5665" fmla="*/ 1409042 h 4771892"/>
              <a:gd name="connsiteX5666" fmla="*/ 3771264 w 4379653"/>
              <a:gd name="connsiteY5666" fmla="*/ 1409384 h 4771892"/>
              <a:gd name="connsiteX5667" fmla="*/ 3773519 w 4379653"/>
              <a:gd name="connsiteY5667" fmla="*/ 1410146 h 4771892"/>
              <a:gd name="connsiteX5668" fmla="*/ 3775282 w 4379653"/>
              <a:gd name="connsiteY5668" fmla="*/ 1410794 h 4771892"/>
              <a:gd name="connsiteX5669" fmla="*/ 3777333 w 4379653"/>
              <a:gd name="connsiteY5669" fmla="*/ 1411749 h 4771892"/>
              <a:gd name="connsiteX5670" fmla="*/ 3779756 w 4379653"/>
              <a:gd name="connsiteY5670" fmla="*/ 1413506 h 4771892"/>
              <a:gd name="connsiteX5671" fmla="*/ 3782467 w 4379653"/>
              <a:gd name="connsiteY5671" fmla="*/ 1415570 h 4771892"/>
              <a:gd name="connsiteX5672" fmla="*/ 3785381 w 4379653"/>
              <a:gd name="connsiteY5672" fmla="*/ 1417441 h 4771892"/>
              <a:gd name="connsiteX5673" fmla="*/ 3791547 w 4379653"/>
              <a:gd name="connsiteY5673" fmla="*/ 1423176 h 4771892"/>
              <a:gd name="connsiteX5674" fmla="*/ 3798659 w 4379653"/>
              <a:gd name="connsiteY5674" fmla="*/ 1430325 h 4771892"/>
              <a:gd name="connsiteX5675" fmla="*/ 3802858 w 4379653"/>
              <a:gd name="connsiteY5675" fmla="*/ 1425797 h 4771892"/>
              <a:gd name="connsiteX5676" fmla="*/ 3805341 w 4379653"/>
              <a:gd name="connsiteY5676" fmla="*/ 1422307 h 4771892"/>
              <a:gd name="connsiteX5677" fmla="*/ 3807249 w 4379653"/>
              <a:gd name="connsiteY5677" fmla="*/ 1418205 h 4771892"/>
              <a:gd name="connsiteX5678" fmla="*/ 3809361 w 4379653"/>
              <a:gd name="connsiteY5678" fmla="*/ 1413911 h 4771892"/>
              <a:gd name="connsiteX5679" fmla="*/ 3813799 w 4379653"/>
              <a:gd name="connsiteY5679" fmla="*/ 1417810 h 4771892"/>
              <a:gd name="connsiteX5680" fmla="*/ 3818356 w 4379653"/>
              <a:gd name="connsiteY5680" fmla="*/ 1421019 h 4771892"/>
              <a:gd name="connsiteX5681" fmla="*/ 3822338 w 4379653"/>
              <a:gd name="connsiteY5681" fmla="*/ 1423616 h 4771892"/>
              <a:gd name="connsiteX5682" fmla="*/ 3826237 w 4379653"/>
              <a:gd name="connsiteY5682" fmla="*/ 1425715 h 4771892"/>
              <a:gd name="connsiteX5683" fmla="*/ 3830543 w 4379653"/>
              <a:gd name="connsiteY5683" fmla="*/ 1427432 h 4771892"/>
              <a:gd name="connsiteX5684" fmla="*/ 3834190 w 4379653"/>
              <a:gd name="connsiteY5684" fmla="*/ 1428037 h 4771892"/>
              <a:gd name="connsiteX5685" fmla="*/ 3838123 w 4379653"/>
              <a:gd name="connsiteY5685" fmla="*/ 1428949 h 4771892"/>
              <a:gd name="connsiteX5686" fmla="*/ 3841974 w 4379653"/>
              <a:gd name="connsiteY5686" fmla="*/ 1429363 h 4771892"/>
              <a:gd name="connsiteX5687" fmla="*/ 3838964 w 4379653"/>
              <a:gd name="connsiteY5687" fmla="*/ 1424121 h 4771892"/>
              <a:gd name="connsiteX5688" fmla="*/ 3835953 w 4379653"/>
              <a:gd name="connsiteY5688" fmla="*/ 1418880 h 4771892"/>
              <a:gd name="connsiteX5689" fmla="*/ 3832332 w 4379653"/>
              <a:gd name="connsiteY5689" fmla="*/ 1414213 h 4771892"/>
              <a:gd name="connsiteX5690" fmla="*/ 3828014 w 4379653"/>
              <a:gd name="connsiteY5690" fmla="*/ 1409624 h 4771892"/>
              <a:gd name="connsiteX5691" fmla="*/ 3818515 w 4379653"/>
              <a:gd name="connsiteY5691" fmla="*/ 1399529 h 4771892"/>
              <a:gd name="connsiteX5692" fmla="*/ 3807660 w 4379653"/>
              <a:gd name="connsiteY5692" fmla="*/ 1388403 h 4771892"/>
              <a:gd name="connsiteX5693" fmla="*/ 3815865 w 4379653"/>
              <a:gd name="connsiteY5693" fmla="*/ 1392218 h 4771892"/>
              <a:gd name="connsiteX5694" fmla="*/ 3822509 w 4379653"/>
              <a:gd name="connsiteY5694" fmla="*/ 1395193 h 4771892"/>
              <a:gd name="connsiteX5695" fmla="*/ 3825916 w 4379653"/>
              <a:gd name="connsiteY5695" fmla="*/ 1397179 h 4771892"/>
              <a:gd name="connsiteX5696" fmla="*/ 3828951 w 4379653"/>
              <a:gd name="connsiteY5696" fmla="*/ 1398360 h 4771892"/>
              <a:gd name="connsiteX5697" fmla="*/ 3832970 w 4379653"/>
              <a:gd name="connsiteY5697" fmla="*/ 1399771 h 4771892"/>
              <a:gd name="connsiteX5698" fmla="*/ 3837396 w 4379653"/>
              <a:gd name="connsiteY5698" fmla="*/ 1400796 h 4771892"/>
              <a:gd name="connsiteX5699" fmla="*/ 3837696 w 4379653"/>
              <a:gd name="connsiteY5699" fmla="*/ 1394169 h 4771892"/>
              <a:gd name="connsiteX5700" fmla="*/ 3838141 w 4379653"/>
              <a:gd name="connsiteY5700" fmla="*/ 1392598 h 4771892"/>
              <a:gd name="connsiteX5701" fmla="*/ 3835837 w 4379653"/>
              <a:gd name="connsiteY5701" fmla="*/ 1390150 h 4771892"/>
              <a:gd name="connsiteX5702" fmla="*/ 3828353 w 4379653"/>
              <a:gd name="connsiteY5702" fmla="*/ 1382197 h 4771892"/>
              <a:gd name="connsiteX5703" fmla="*/ 3832972 w 4379653"/>
              <a:gd name="connsiteY5703" fmla="*/ 1380158 h 4771892"/>
              <a:gd name="connsiteX5704" fmla="*/ 3837758 w 4379653"/>
              <a:gd name="connsiteY5704" fmla="*/ 1379115 h 4771892"/>
              <a:gd name="connsiteX5705" fmla="*/ 3842748 w 4379653"/>
              <a:gd name="connsiteY5705" fmla="*/ 1377880 h 4771892"/>
              <a:gd name="connsiteX5706" fmla="*/ 3847534 w 4379653"/>
              <a:gd name="connsiteY5706" fmla="*/ 1376836 h 4771892"/>
              <a:gd name="connsiteX5707" fmla="*/ 3857803 w 4379653"/>
              <a:gd name="connsiteY5707" fmla="*/ 1374673 h 4771892"/>
              <a:gd name="connsiteX5708" fmla="*/ 3867783 w 4379653"/>
              <a:gd name="connsiteY5708" fmla="*/ 1372202 h 4771892"/>
              <a:gd name="connsiteX5709" fmla="*/ 3977786 w 4379653"/>
              <a:gd name="connsiteY5709" fmla="*/ 1328101 h 4771892"/>
              <a:gd name="connsiteX5710" fmla="*/ 3955356 w 4379653"/>
              <a:gd name="connsiteY5710" fmla="*/ 1309985 h 4771892"/>
              <a:gd name="connsiteX5711" fmla="*/ 3958092 w 4379653"/>
              <a:gd name="connsiteY5711" fmla="*/ 1307989 h 4771892"/>
              <a:gd name="connsiteX5712" fmla="*/ 3960419 w 4379653"/>
              <a:gd name="connsiteY5712" fmla="*/ 1306375 h 4771892"/>
              <a:gd name="connsiteX5713" fmla="*/ 3962914 w 4379653"/>
              <a:gd name="connsiteY5713" fmla="*/ 1305758 h 4771892"/>
              <a:gd name="connsiteX5714" fmla="*/ 3964510 w 4379653"/>
              <a:gd name="connsiteY5714" fmla="*/ 1305410 h 4771892"/>
              <a:gd name="connsiteX5715" fmla="*/ 3966681 w 4379653"/>
              <a:gd name="connsiteY5715" fmla="*/ 1305674 h 4771892"/>
              <a:gd name="connsiteX5716" fmla="*/ 3968156 w 4379653"/>
              <a:gd name="connsiteY5716" fmla="*/ 1306016 h 4771892"/>
              <a:gd name="connsiteX5717" fmla="*/ 3969511 w 4379653"/>
              <a:gd name="connsiteY5717" fmla="*/ 1307048 h 4771892"/>
              <a:gd name="connsiteX5718" fmla="*/ 3970867 w 4379653"/>
              <a:gd name="connsiteY5718" fmla="*/ 1308080 h 4771892"/>
              <a:gd name="connsiteX5719" fmla="*/ 3972102 w 4379653"/>
              <a:gd name="connsiteY5719" fmla="*/ 1309801 h 4771892"/>
              <a:gd name="connsiteX5720" fmla="*/ 3973050 w 4379653"/>
              <a:gd name="connsiteY5720" fmla="*/ 1311217 h 4771892"/>
              <a:gd name="connsiteX5721" fmla="*/ 3974368 w 4379653"/>
              <a:gd name="connsiteY5721" fmla="*/ 1313436 h 4771892"/>
              <a:gd name="connsiteX5722" fmla="*/ 3975280 w 4379653"/>
              <a:gd name="connsiteY5722" fmla="*/ 1316039 h 4771892"/>
              <a:gd name="connsiteX5723" fmla="*/ 3977511 w 4379653"/>
              <a:gd name="connsiteY5723" fmla="*/ 1320861 h 4771892"/>
              <a:gd name="connsiteX5724" fmla="*/ 3979621 w 4379653"/>
              <a:gd name="connsiteY5724" fmla="*/ 1326373 h 4771892"/>
              <a:gd name="connsiteX5725" fmla="*/ 3994399 w 4379653"/>
              <a:gd name="connsiteY5725" fmla="*/ 1325733 h 4771892"/>
              <a:gd name="connsiteX5726" fmla="*/ 4004716 w 4379653"/>
              <a:gd name="connsiteY5726" fmla="*/ 1325255 h 4771892"/>
              <a:gd name="connsiteX5727" fmla="*/ 4007091 w 4379653"/>
              <a:gd name="connsiteY5727" fmla="*/ 1325327 h 4771892"/>
              <a:gd name="connsiteX5728" fmla="*/ 4009094 w 4379653"/>
              <a:gd name="connsiteY5728" fmla="*/ 1324594 h 4771892"/>
              <a:gd name="connsiteX5729" fmla="*/ 4010893 w 4379653"/>
              <a:gd name="connsiteY5729" fmla="*/ 1324055 h 4771892"/>
              <a:gd name="connsiteX5730" fmla="*/ 4012813 w 4379653"/>
              <a:gd name="connsiteY5730" fmla="*/ 1322826 h 4771892"/>
              <a:gd name="connsiteX5731" fmla="*/ 4014733 w 4379653"/>
              <a:gd name="connsiteY5731" fmla="*/ 1321597 h 4771892"/>
              <a:gd name="connsiteX5732" fmla="*/ 4016567 w 4379653"/>
              <a:gd name="connsiteY5732" fmla="*/ 1319869 h 4771892"/>
              <a:gd name="connsiteX5733" fmla="*/ 4018319 w 4379653"/>
              <a:gd name="connsiteY5733" fmla="*/ 1317645 h 4771892"/>
              <a:gd name="connsiteX5734" fmla="*/ 4020191 w 4379653"/>
              <a:gd name="connsiteY5734" fmla="*/ 1314730 h 4771892"/>
              <a:gd name="connsiteX5735" fmla="*/ 4020599 w 4379653"/>
              <a:gd name="connsiteY5735" fmla="*/ 1314346 h 4771892"/>
              <a:gd name="connsiteX5736" fmla="*/ 4021006 w 4379653"/>
              <a:gd name="connsiteY5736" fmla="*/ 1313962 h 4771892"/>
              <a:gd name="connsiteX5737" fmla="*/ 4031431 w 4379653"/>
              <a:gd name="connsiteY5737" fmla="*/ 1309920 h 4771892"/>
              <a:gd name="connsiteX5738" fmla="*/ 4038760 w 4379653"/>
              <a:gd name="connsiteY5738" fmla="*/ 1309945 h 4771892"/>
              <a:gd name="connsiteX5739" fmla="*/ 4039744 w 4379653"/>
              <a:gd name="connsiteY5739" fmla="*/ 1310174 h 4771892"/>
              <a:gd name="connsiteX5740" fmla="*/ 4033854 w 4379653"/>
              <a:gd name="connsiteY5740" fmla="*/ 1311678 h 4771892"/>
              <a:gd name="connsiteX5741" fmla="*/ 4033038 w 4379653"/>
              <a:gd name="connsiteY5741" fmla="*/ 1312446 h 4771892"/>
              <a:gd name="connsiteX5742" fmla="*/ 4034430 w 4379653"/>
              <a:gd name="connsiteY5742" fmla="*/ 1312290 h 4771892"/>
              <a:gd name="connsiteX5743" fmla="*/ 4037704 w 4379653"/>
              <a:gd name="connsiteY5743" fmla="*/ 1312093 h 4771892"/>
              <a:gd name="connsiteX5744" fmla="*/ 4040608 w 4379653"/>
              <a:gd name="connsiteY5744" fmla="*/ 1311092 h 4771892"/>
              <a:gd name="connsiteX5745" fmla="*/ 4046364 w 4379653"/>
              <a:gd name="connsiteY5745" fmla="*/ 1317210 h 4771892"/>
              <a:gd name="connsiteX5746" fmla="*/ 4044457 w 4379653"/>
              <a:gd name="connsiteY5746" fmla="*/ 1321312 h 4771892"/>
              <a:gd name="connsiteX5747" fmla="*/ 4042873 w 4379653"/>
              <a:gd name="connsiteY5747" fmla="*/ 1324532 h 4771892"/>
              <a:gd name="connsiteX5748" fmla="*/ 4041002 w 4379653"/>
              <a:gd name="connsiteY5748" fmla="*/ 1327447 h 4771892"/>
              <a:gd name="connsiteX5749" fmla="*/ 4037990 w 4379653"/>
              <a:gd name="connsiteY5749" fmla="*/ 1332011 h 4771892"/>
              <a:gd name="connsiteX5750" fmla="*/ 4042464 w 4379653"/>
              <a:gd name="connsiteY5750" fmla="*/ 1334722 h 4771892"/>
              <a:gd name="connsiteX5751" fmla="*/ 4045666 w 4379653"/>
              <a:gd name="connsiteY5751" fmla="*/ 1336900 h 4771892"/>
              <a:gd name="connsiteX5752" fmla="*/ 4049073 w 4379653"/>
              <a:gd name="connsiteY5752" fmla="*/ 1338885 h 4771892"/>
              <a:gd name="connsiteX5753" fmla="*/ 4051411 w 4379653"/>
              <a:gd name="connsiteY5753" fmla="*/ 1340145 h 4771892"/>
              <a:gd name="connsiteX5754" fmla="*/ 4053583 w 4379653"/>
              <a:gd name="connsiteY5754" fmla="*/ 1340409 h 4771892"/>
              <a:gd name="connsiteX5755" fmla="*/ 4055466 w 4379653"/>
              <a:gd name="connsiteY5755" fmla="*/ 1340368 h 4771892"/>
              <a:gd name="connsiteX5756" fmla="*/ 4056774 w 4379653"/>
              <a:gd name="connsiteY5756" fmla="*/ 1339714 h 4771892"/>
              <a:gd name="connsiteX5757" fmla="*/ 4057794 w 4379653"/>
              <a:gd name="connsiteY5757" fmla="*/ 1338755 h 4771892"/>
              <a:gd name="connsiteX5758" fmla="*/ 4062352 w 4379653"/>
              <a:gd name="connsiteY5758" fmla="*/ 1332158 h 4771892"/>
              <a:gd name="connsiteX5759" fmla="*/ 4068987 w 4379653"/>
              <a:gd name="connsiteY5759" fmla="*/ 1322454 h 4771892"/>
              <a:gd name="connsiteX5760" fmla="*/ 4073425 w 4379653"/>
              <a:gd name="connsiteY5760" fmla="*/ 1326352 h 4771892"/>
              <a:gd name="connsiteX5761" fmla="*/ 4076304 w 4379653"/>
              <a:gd name="connsiteY5761" fmla="*/ 1329412 h 4771892"/>
              <a:gd name="connsiteX5762" fmla="*/ 4078522 w 4379653"/>
              <a:gd name="connsiteY5762" fmla="*/ 1331361 h 4771892"/>
              <a:gd name="connsiteX5763" fmla="*/ 4080082 w 4379653"/>
              <a:gd name="connsiteY5763" fmla="*/ 1332201 h 4771892"/>
              <a:gd name="connsiteX5764" fmla="*/ 4081677 w 4379653"/>
              <a:gd name="connsiteY5764" fmla="*/ 1331854 h 4771892"/>
              <a:gd name="connsiteX5765" fmla="*/ 4084172 w 4379653"/>
              <a:gd name="connsiteY5765" fmla="*/ 1331236 h 4771892"/>
              <a:gd name="connsiteX5766" fmla="*/ 4087483 w 4379653"/>
              <a:gd name="connsiteY5766" fmla="*/ 1329851 h 4771892"/>
              <a:gd name="connsiteX5767" fmla="*/ 4091609 w 4379653"/>
              <a:gd name="connsiteY5767" fmla="*/ 1327698 h 4771892"/>
              <a:gd name="connsiteX5768" fmla="*/ 4097739 w 4379653"/>
              <a:gd name="connsiteY5768" fmla="*/ 1334620 h 4771892"/>
              <a:gd name="connsiteX5769" fmla="*/ 4101361 w 4379653"/>
              <a:gd name="connsiteY5769" fmla="*/ 1339286 h 4771892"/>
              <a:gd name="connsiteX5770" fmla="*/ 4103915 w 4379653"/>
              <a:gd name="connsiteY5770" fmla="*/ 1343227 h 4771892"/>
              <a:gd name="connsiteX5771" fmla="*/ 4105402 w 4379653"/>
              <a:gd name="connsiteY5771" fmla="*/ 1346442 h 4771892"/>
              <a:gd name="connsiteX5772" fmla="*/ 4106890 w 4379653"/>
              <a:gd name="connsiteY5772" fmla="*/ 1349657 h 4771892"/>
              <a:gd name="connsiteX5773" fmla="*/ 4108868 w 4379653"/>
              <a:gd name="connsiteY5773" fmla="*/ 1352986 h 4771892"/>
              <a:gd name="connsiteX5774" fmla="*/ 4111794 w 4379653"/>
              <a:gd name="connsiteY5774" fmla="*/ 1357731 h 4771892"/>
              <a:gd name="connsiteX5775" fmla="*/ 4116856 w 4379653"/>
              <a:gd name="connsiteY5775" fmla="*/ 1363927 h 4771892"/>
              <a:gd name="connsiteX5776" fmla="*/ 4117865 w 4379653"/>
              <a:gd name="connsiteY5776" fmla="*/ 1360094 h 4771892"/>
              <a:gd name="connsiteX5777" fmla="*/ 4119244 w 4379653"/>
              <a:gd name="connsiteY5777" fmla="*/ 1357066 h 4771892"/>
              <a:gd name="connsiteX5778" fmla="*/ 4120503 w 4379653"/>
              <a:gd name="connsiteY5778" fmla="*/ 1354726 h 4771892"/>
              <a:gd name="connsiteX5779" fmla="*/ 4121847 w 4379653"/>
              <a:gd name="connsiteY5779" fmla="*/ 1352885 h 4771892"/>
              <a:gd name="connsiteX5780" fmla="*/ 4124907 w 4379653"/>
              <a:gd name="connsiteY5780" fmla="*/ 1350007 h 4771892"/>
              <a:gd name="connsiteX5781" fmla="*/ 4126658 w 4379653"/>
              <a:gd name="connsiteY5781" fmla="*/ 1347782 h 4771892"/>
              <a:gd name="connsiteX5782" fmla="*/ 4126814 w 4379653"/>
              <a:gd name="connsiteY5782" fmla="*/ 1345905 h 4771892"/>
              <a:gd name="connsiteX5783" fmla="*/ 4126850 w 4379653"/>
              <a:gd name="connsiteY5783" fmla="*/ 1344717 h 4771892"/>
              <a:gd name="connsiteX5784" fmla="*/ 4126107 w 4379653"/>
              <a:gd name="connsiteY5784" fmla="*/ 1343109 h 4771892"/>
              <a:gd name="connsiteX5785" fmla="*/ 4124499 w 4379653"/>
              <a:gd name="connsiteY5785" fmla="*/ 1340584 h 4771892"/>
              <a:gd name="connsiteX5786" fmla="*/ 4122808 w 4379653"/>
              <a:gd name="connsiteY5786" fmla="*/ 1337561 h 4771892"/>
              <a:gd name="connsiteX5787" fmla="*/ 4119355 w 4379653"/>
              <a:gd name="connsiteY5787" fmla="*/ 1333891 h 4771892"/>
              <a:gd name="connsiteX5788" fmla="*/ 4115528 w 4379653"/>
              <a:gd name="connsiteY5788" fmla="*/ 1329416 h 4771892"/>
              <a:gd name="connsiteX5789" fmla="*/ 4110059 w 4379653"/>
              <a:gd name="connsiteY5789" fmla="*/ 1323604 h 4771892"/>
              <a:gd name="connsiteX5790" fmla="*/ 4114546 w 4379653"/>
              <a:gd name="connsiteY5790" fmla="*/ 1319382 h 4771892"/>
              <a:gd name="connsiteX5791" fmla="*/ 4118612 w 4379653"/>
              <a:gd name="connsiteY5791" fmla="*/ 1322477 h 4771892"/>
              <a:gd name="connsiteX5792" fmla="*/ 4121694 w 4379653"/>
              <a:gd name="connsiteY5792" fmla="*/ 1325344 h 4771892"/>
              <a:gd name="connsiteX5793" fmla="*/ 4124117 w 4379653"/>
              <a:gd name="connsiteY5793" fmla="*/ 1327102 h 4771892"/>
              <a:gd name="connsiteX5794" fmla="*/ 4126252 w 4379653"/>
              <a:gd name="connsiteY5794" fmla="*/ 1328553 h 4771892"/>
              <a:gd name="connsiteX5795" fmla="*/ 4129862 w 4379653"/>
              <a:gd name="connsiteY5795" fmla="*/ 1330346 h 4771892"/>
              <a:gd name="connsiteX5796" fmla="*/ 4132525 w 4379653"/>
              <a:gd name="connsiteY5796" fmla="*/ 1330726 h 4771892"/>
              <a:gd name="connsiteX5797" fmla="*/ 4133509 w 4379653"/>
              <a:gd name="connsiteY5797" fmla="*/ 1330953 h 4771892"/>
              <a:gd name="connsiteX5798" fmla="*/ 4134984 w 4379653"/>
              <a:gd name="connsiteY5798" fmla="*/ 1331295 h 4771892"/>
              <a:gd name="connsiteX5799" fmla="*/ 4136544 w 4379653"/>
              <a:gd name="connsiteY5799" fmla="*/ 1332135 h 4771892"/>
              <a:gd name="connsiteX5800" fmla="*/ 4138391 w 4379653"/>
              <a:gd name="connsiteY5800" fmla="*/ 1333280 h 4771892"/>
              <a:gd name="connsiteX5801" fmla="*/ 4140322 w 4379653"/>
              <a:gd name="connsiteY5801" fmla="*/ 1334924 h 4771892"/>
              <a:gd name="connsiteX5802" fmla="*/ 4142541 w 4379653"/>
              <a:gd name="connsiteY5802" fmla="*/ 1336874 h 4771892"/>
              <a:gd name="connsiteX5803" fmla="*/ 4145419 w 4379653"/>
              <a:gd name="connsiteY5803" fmla="*/ 1339933 h 4771892"/>
              <a:gd name="connsiteX5804" fmla="*/ 4148874 w 4379653"/>
              <a:gd name="connsiteY5804" fmla="*/ 1343604 h 4771892"/>
              <a:gd name="connsiteX5805" fmla="*/ 4151549 w 4379653"/>
              <a:gd name="connsiteY5805" fmla="*/ 1346855 h 4771892"/>
              <a:gd name="connsiteX5806" fmla="*/ 4154223 w 4379653"/>
              <a:gd name="connsiteY5806" fmla="*/ 1350105 h 4771892"/>
              <a:gd name="connsiteX5807" fmla="*/ 4156202 w 4379653"/>
              <a:gd name="connsiteY5807" fmla="*/ 1353434 h 4771892"/>
              <a:gd name="connsiteX5808" fmla="*/ 4158756 w 4379653"/>
              <a:gd name="connsiteY5808" fmla="*/ 1357375 h 4771892"/>
              <a:gd name="connsiteX5809" fmla="*/ 4160819 w 4379653"/>
              <a:gd name="connsiteY5809" fmla="*/ 1361202 h 4771892"/>
              <a:gd name="connsiteX5810" fmla="*/ 4162390 w 4379653"/>
              <a:gd name="connsiteY5810" fmla="*/ 1364914 h 4771892"/>
              <a:gd name="connsiteX5811" fmla="*/ 4163385 w 4379653"/>
              <a:gd name="connsiteY5811" fmla="*/ 1368015 h 4771892"/>
              <a:gd name="connsiteX5812" fmla="*/ 4163601 w 4379653"/>
              <a:gd name="connsiteY5812" fmla="*/ 1370697 h 4771892"/>
              <a:gd name="connsiteX5813" fmla="*/ 4162917 w 4379653"/>
              <a:gd name="connsiteY5813" fmla="*/ 1373648 h 4771892"/>
              <a:gd name="connsiteX5814" fmla="*/ 4162149 w 4379653"/>
              <a:gd name="connsiteY5814" fmla="*/ 1376100 h 4771892"/>
              <a:gd name="connsiteX5815" fmla="*/ 4161585 w 4379653"/>
              <a:gd name="connsiteY5815" fmla="*/ 1378361 h 4771892"/>
              <a:gd name="connsiteX5816" fmla="*/ 4160649 w 4379653"/>
              <a:gd name="connsiteY5816" fmla="*/ 1379818 h 4771892"/>
              <a:gd name="connsiteX5817" fmla="*/ 4159342 w 4379653"/>
              <a:gd name="connsiteY5817" fmla="*/ 1380472 h 4771892"/>
              <a:gd name="connsiteX5818" fmla="*/ 4157745 w 4379653"/>
              <a:gd name="connsiteY5818" fmla="*/ 1380820 h 4771892"/>
              <a:gd name="connsiteX5819" fmla="*/ 4156642 w 4379653"/>
              <a:gd name="connsiteY5819" fmla="*/ 1381282 h 4771892"/>
              <a:gd name="connsiteX5820" fmla="*/ 4154963 w 4379653"/>
              <a:gd name="connsiteY5820" fmla="*/ 1381131 h 4771892"/>
              <a:gd name="connsiteX5821" fmla="*/ 4151689 w 4379653"/>
              <a:gd name="connsiteY5821" fmla="*/ 1381329 h 4771892"/>
              <a:gd name="connsiteX5822" fmla="*/ 4146854 w 4379653"/>
              <a:gd name="connsiteY5822" fmla="*/ 1380686 h 4771892"/>
              <a:gd name="connsiteX5823" fmla="*/ 4144971 w 4379653"/>
              <a:gd name="connsiteY5823" fmla="*/ 1380729 h 4771892"/>
              <a:gd name="connsiteX5824" fmla="*/ 4141900 w 4379653"/>
              <a:gd name="connsiteY5824" fmla="*/ 1380735 h 4771892"/>
              <a:gd name="connsiteX5825" fmla="*/ 4139201 w 4379653"/>
              <a:gd name="connsiteY5825" fmla="*/ 1381544 h 4771892"/>
              <a:gd name="connsiteX5826" fmla="*/ 4136706 w 4379653"/>
              <a:gd name="connsiteY5826" fmla="*/ 1382161 h 4771892"/>
              <a:gd name="connsiteX5827" fmla="*/ 4131308 w 4379653"/>
              <a:gd name="connsiteY5827" fmla="*/ 1383780 h 4771892"/>
              <a:gd name="connsiteX5828" fmla="*/ 4127793 w 4379653"/>
              <a:gd name="connsiteY5828" fmla="*/ 1385357 h 4771892"/>
              <a:gd name="connsiteX5829" fmla="*/ 4125466 w 4379653"/>
              <a:gd name="connsiteY5829" fmla="*/ 1386971 h 4771892"/>
              <a:gd name="connsiteX5830" fmla="*/ 4123342 w 4379653"/>
              <a:gd name="connsiteY5830" fmla="*/ 1388392 h 4771892"/>
              <a:gd name="connsiteX5831" fmla="*/ 4121423 w 4379653"/>
              <a:gd name="connsiteY5831" fmla="*/ 1389621 h 4771892"/>
              <a:gd name="connsiteX5832" fmla="*/ 4118316 w 4379653"/>
              <a:gd name="connsiteY5832" fmla="*/ 1390814 h 4771892"/>
              <a:gd name="connsiteX5833" fmla="*/ 4113938 w 4379653"/>
              <a:gd name="connsiteY5833" fmla="*/ 1391474 h 4771892"/>
              <a:gd name="connsiteX5834" fmla="*/ 4107880 w 4379653"/>
              <a:gd name="connsiteY5834" fmla="*/ 1391983 h 4771892"/>
              <a:gd name="connsiteX5835" fmla="*/ 4110722 w 4379653"/>
              <a:gd name="connsiteY5835" fmla="*/ 1396229 h 4771892"/>
              <a:gd name="connsiteX5836" fmla="*/ 4112581 w 4379653"/>
              <a:gd name="connsiteY5836" fmla="*/ 1400248 h 4771892"/>
              <a:gd name="connsiteX5837" fmla="*/ 4113781 w 4379653"/>
              <a:gd name="connsiteY5837" fmla="*/ 1403157 h 4771892"/>
              <a:gd name="connsiteX5838" fmla="*/ 4114404 w 4379653"/>
              <a:gd name="connsiteY5838" fmla="*/ 1405454 h 4771892"/>
              <a:gd name="connsiteX5839" fmla="*/ 4114247 w 4379653"/>
              <a:gd name="connsiteY5839" fmla="*/ 1407332 h 4771892"/>
              <a:gd name="connsiteX5840" fmla="*/ 4113516 w 4379653"/>
              <a:gd name="connsiteY5840" fmla="*/ 1408597 h 4771892"/>
              <a:gd name="connsiteX5841" fmla="*/ 4112292 w 4379653"/>
              <a:gd name="connsiteY5841" fmla="*/ 1409748 h 4771892"/>
              <a:gd name="connsiteX5842" fmla="*/ 4110984 w 4379653"/>
              <a:gd name="connsiteY5842" fmla="*/ 1410402 h 4771892"/>
              <a:gd name="connsiteX5843" fmla="*/ 4102432 w 4379653"/>
              <a:gd name="connsiteY5843" fmla="*/ 1411529 h 4771892"/>
              <a:gd name="connsiteX5844" fmla="*/ 4092572 w 4379653"/>
              <a:gd name="connsiteY5844" fmla="*/ 1413309 h 4771892"/>
              <a:gd name="connsiteX5845" fmla="*/ 4100632 w 4379653"/>
              <a:gd name="connsiteY5845" fmla="*/ 1421874 h 4771892"/>
              <a:gd name="connsiteX5846" fmla="*/ 4102155 w 4379653"/>
              <a:gd name="connsiteY5846" fmla="*/ 1423902 h 4771892"/>
              <a:gd name="connsiteX5847" fmla="*/ 4101051 w 4379653"/>
              <a:gd name="connsiteY5847" fmla="*/ 1424364 h 4771892"/>
              <a:gd name="connsiteX5848" fmla="*/ 4098556 w 4379653"/>
              <a:gd name="connsiteY5848" fmla="*/ 1424981 h 4771892"/>
              <a:gd name="connsiteX5849" fmla="*/ 4094753 w 4379653"/>
              <a:gd name="connsiteY5849" fmla="*/ 1426252 h 4771892"/>
              <a:gd name="connsiteX5850" fmla="*/ 4089811 w 4379653"/>
              <a:gd name="connsiteY5850" fmla="*/ 1429172 h 4771892"/>
              <a:gd name="connsiteX5851" fmla="*/ 4060161 w 4379653"/>
              <a:gd name="connsiteY5851" fmla="*/ 1397664 h 4771892"/>
              <a:gd name="connsiteX5852" fmla="*/ 4060089 w 4379653"/>
              <a:gd name="connsiteY5852" fmla="*/ 1400039 h 4771892"/>
              <a:gd name="connsiteX5853" fmla="*/ 4060593 w 4379653"/>
              <a:gd name="connsiteY5853" fmla="*/ 1403026 h 4771892"/>
              <a:gd name="connsiteX5854" fmla="*/ 4061217 w 4379653"/>
              <a:gd name="connsiteY5854" fmla="*/ 1405323 h 4771892"/>
              <a:gd name="connsiteX5855" fmla="*/ 4062128 w 4379653"/>
              <a:gd name="connsiteY5855" fmla="*/ 1407926 h 4771892"/>
              <a:gd name="connsiteX5856" fmla="*/ 4062955 w 4379653"/>
              <a:gd name="connsiteY5856" fmla="*/ 1410031 h 4771892"/>
              <a:gd name="connsiteX5857" fmla="*/ 4064274 w 4379653"/>
              <a:gd name="connsiteY5857" fmla="*/ 1412251 h 4771892"/>
              <a:gd name="connsiteX5858" fmla="*/ 4065881 w 4379653"/>
              <a:gd name="connsiteY5858" fmla="*/ 1414776 h 4771892"/>
              <a:gd name="connsiteX5859" fmla="*/ 4067488 w 4379653"/>
              <a:gd name="connsiteY5859" fmla="*/ 1417301 h 4771892"/>
              <a:gd name="connsiteX5860" fmla="*/ 4075596 w 4379653"/>
              <a:gd name="connsiteY5860" fmla="*/ 1427552 h 4771892"/>
              <a:gd name="connsiteX5861" fmla="*/ 4086127 w 4379653"/>
              <a:gd name="connsiteY5861" fmla="*/ 1439560 h 4771892"/>
              <a:gd name="connsiteX5862" fmla="*/ 4076470 w 4379653"/>
              <a:gd name="connsiteY5862" fmla="*/ 1441149 h 4771892"/>
              <a:gd name="connsiteX5863" fmla="*/ 4076063 w 4379653"/>
              <a:gd name="connsiteY5863" fmla="*/ 1441532 h 4771892"/>
              <a:gd name="connsiteX5864" fmla="*/ 4075163 w 4379653"/>
              <a:gd name="connsiteY5864" fmla="*/ 1441802 h 4771892"/>
              <a:gd name="connsiteX5865" fmla="*/ 4074347 w 4379653"/>
              <a:gd name="connsiteY5865" fmla="*/ 1442570 h 4771892"/>
              <a:gd name="connsiteX5866" fmla="*/ 4074023 w 4379653"/>
              <a:gd name="connsiteY5866" fmla="*/ 1443451 h 4771892"/>
              <a:gd name="connsiteX5867" fmla="*/ 4062674 w 4379653"/>
              <a:gd name="connsiteY5867" fmla="*/ 1461629 h 4771892"/>
              <a:gd name="connsiteX5868" fmla="*/ 4049144 w 4379653"/>
              <a:gd name="connsiteY5868" fmla="*/ 1447251 h 4771892"/>
              <a:gd name="connsiteX5869" fmla="*/ 4063420 w 4379653"/>
              <a:gd name="connsiteY5869" fmla="*/ 1433819 h 4771892"/>
              <a:gd name="connsiteX5870" fmla="*/ 4047012 w 4379653"/>
              <a:gd name="connsiteY5870" fmla="*/ 1416381 h 4771892"/>
              <a:gd name="connsiteX5871" fmla="*/ 4043845 w 4379653"/>
              <a:gd name="connsiteY5871" fmla="*/ 1422823 h 4771892"/>
              <a:gd name="connsiteX5872" fmla="*/ 4041086 w 4379653"/>
              <a:gd name="connsiteY5872" fmla="*/ 1428880 h 4771892"/>
              <a:gd name="connsiteX5873" fmla="*/ 4039418 w 4379653"/>
              <a:gd name="connsiteY5873" fmla="*/ 1431603 h 4771892"/>
              <a:gd name="connsiteX5874" fmla="*/ 4037954 w 4379653"/>
              <a:gd name="connsiteY5874" fmla="*/ 1434133 h 4771892"/>
              <a:gd name="connsiteX5875" fmla="*/ 4035915 w 4379653"/>
              <a:gd name="connsiteY5875" fmla="*/ 1436053 h 4771892"/>
              <a:gd name="connsiteX5876" fmla="*/ 4033587 w 4379653"/>
              <a:gd name="connsiteY5876" fmla="*/ 1437666 h 4771892"/>
              <a:gd name="connsiteX5877" fmla="*/ 4030852 w 4379653"/>
              <a:gd name="connsiteY5877" fmla="*/ 1439663 h 4771892"/>
              <a:gd name="connsiteX5878" fmla="*/ 4028729 w 4379653"/>
              <a:gd name="connsiteY5878" fmla="*/ 1441084 h 4771892"/>
              <a:gd name="connsiteX5879" fmla="*/ 4026929 w 4379653"/>
              <a:gd name="connsiteY5879" fmla="*/ 1441623 h 4771892"/>
              <a:gd name="connsiteX5880" fmla="*/ 4024554 w 4379653"/>
              <a:gd name="connsiteY5880" fmla="*/ 1441551 h 4771892"/>
              <a:gd name="connsiteX5881" fmla="*/ 4023774 w 4379653"/>
              <a:gd name="connsiteY5881" fmla="*/ 1441131 h 4771892"/>
              <a:gd name="connsiteX5882" fmla="*/ 4022791 w 4379653"/>
              <a:gd name="connsiteY5882" fmla="*/ 1440903 h 4771892"/>
              <a:gd name="connsiteX5883" fmla="*/ 4021435 w 4379653"/>
              <a:gd name="connsiteY5883" fmla="*/ 1439872 h 4771892"/>
              <a:gd name="connsiteX5884" fmla="*/ 4019793 w 4379653"/>
              <a:gd name="connsiteY5884" fmla="*/ 1438534 h 4771892"/>
              <a:gd name="connsiteX5885" fmla="*/ 4016135 w 4379653"/>
              <a:gd name="connsiteY5885" fmla="*/ 1435055 h 4771892"/>
              <a:gd name="connsiteX5886" fmla="*/ 4011037 w 4379653"/>
              <a:gd name="connsiteY5886" fmla="*/ 1430047 h 4771892"/>
              <a:gd name="connsiteX5887" fmla="*/ 4010065 w 4379653"/>
              <a:gd name="connsiteY5887" fmla="*/ 1432691 h 4771892"/>
              <a:gd name="connsiteX5888" fmla="*/ 4009297 w 4379653"/>
              <a:gd name="connsiteY5888" fmla="*/ 1435144 h 4771892"/>
              <a:gd name="connsiteX5889" fmla="*/ 4009224 w 4379653"/>
              <a:gd name="connsiteY5889" fmla="*/ 1437519 h 4771892"/>
              <a:gd name="connsiteX5890" fmla="*/ 4008781 w 4379653"/>
              <a:gd name="connsiteY5890" fmla="*/ 1439091 h 4771892"/>
              <a:gd name="connsiteX5891" fmla="*/ 4008793 w 4379653"/>
              <a:gd name="connsiteY5891" fmla="*/ 1441964 h 4771892"/>
              <a:gd name="connsiteX5892" fmla="*/ 4009416 w 4379653"/>
              <a:gd name="connsiteY5892" fmla="*/ 1444261 h 4771892"/>
              <a:gd name="connsiteX5893" fmla="*/ 4009092 w 4379653"/>
              <a:gd name="connsiteY5893" fmla="*/ 1445143 h 4771892"/>
              <a:gd name="connsiteX5894" fmla="*/ 4008684 w 4379653"/>
              <a:gd name="connsiteY5894" fmla="*/ 1445526 h 4771892"/>
              <a:gd name="connsiteX5895" fmla="*/ 4007989 w 4379653"/>
              <a:gd name="connsiteY5895" fmla="*/ 1445604 h 4771892"/>
              <a:gd name="connsiteX5896" fmla="*/ 4007089 w 4379653"/>
              <a:gd name="connsiteY5896" fmla="*/ 1445874 h 4771892"/>
              <a:gd name="connsiteX5897" fmla="*/ 4003154 w 4379653"/>
              <a:gd name="connsiteY5897" fmla="*/ 1444961 h 4771892"/>
              <a:gd name="connsiteX5898" fmla="*/ 3996761 w 4379653"/>
              <a:gd name="connsiteY5898" fmla="*/ 1443479 h 4771892"/>
              <a:gd name="connsiteX5899" fmla="*/ 4006464 w 4379653"/>
              <a:gd name="connsiteY5899" fmla="*/ 1453383 h 4771892"/>
              <a:gd name="connsiteX5900" fmla="*/ 4010782 w 4379653"/>
              <a:gd name="connsiteY5900" fmla="*/ 1457971 h 4771892"/>
              <a:gd name="connsiteX5901" fmla="*/ 4011813 w 4379653"/>
              <a:gd name="connsiteY5901" fmla="*/ 1459884 h 4771892"/>
              <a:gd name="connsiteX5902" fmla="*/ 4011861 w 4379653"/>
              <a:gd name="connsiteY5902" fmla="*/ 1461570 h 4771892"/>
              <a:gd name="connsiteX5903" fmla="*/ 4012161 w 4379653"/>
              <a:gd name="connsiteY5903" fmla="*/ 1464749 h 4771892"/>
              <a:gd name="connsiteX5904" fmla="*/ 4012220 w 4379653"/>
              <a:gd name="connsiteY5904" fmla="*/ 1469307 h 4771892"/>
              <a:gd name="connsiteX5905" fmla="*/ 4007578 w 4379653"/>
              <a:gd name="connsiteY5905" fmla="*/ 1465600 h 4771892"/>
              <a:gd name="connsiteX5906" fmla="*/ 4004375 w 4379653"/>
              <a:gd name="connsiteY5906" fmla="*/ 1463423 h 4771892"/>
              <a:gd name="connsiteX5907" fmla="*/ 4001665 w 4379653"/>
              <a:gd name="connsiteY5907" fmla="*/ 1461359 h 4771892"/>
              <a:gd name="connsiteX5908" fmla="*/ 3999410 w 4379653"/>
              <a:gd name="connsiteY5908" fmla="*/ 1460597 h 4771892"/>
              <a:gd name="connsiteX5909" fmla="*/ 3997850 w 4379653"/>
              <a:gd name="connsiteY5909" fmla="*/ 1459758 h 4771892"/>
              <a:gd name="connsiteX5910" fmla="*/ 3996867 w 4379653"/>
              <a:gd name="connsiteY5910" fmla="*/ 1459530 h 4771892"/>
              <a:gd name="connsiteX5911" fmla="*/ 3995679 w 4379653"/>
              <a:gd name="connsiteY5911" fmla="*/ 1459493 h 4771892"/>
              <a:gd name="connsiteX5912" fmla="*/ 3994984 w 4379653"/>
              <a:gd name="connsiteY5912" fmla="*/ 1459571 h 4771892"/>
              <a:gd name="connsiteX5913" fmla="*/ 3994576 w 4379653"/>
              <a:gd name="connsiteY5913" fmla="*/ 1459956 h 4771892"/>
              <a:gd name="connsiteX5914" fmla="*/ 3993592 w 4379653"/>
              <a:gd name="connsiteY5914" fmla="*/ 1459727 h 4771892"/>
              <a:gd name="connsiteX5915" fmla="*/ 3992897 w 4379653"/>
              <a:gd name="connsiteY5915" fmla="*/ 1459805 h 4771892"/>
              <a:gd name="connsiteX5916" fmla="*/ 3991541 w 4379653"/>
              <a:gd name="connsiteY5916" fmla="*/ 1458773 h 4771892"/>
              <a:gd name="connsiteX5917" fmla="*/ 3988338 w 4379653"/>
              <a:gd name="connsiteY5917" fmla="*/ 1456596 h 4771892"/>
              <a:gd name="connsiteX5918" fmla="*/ 3981970 w 4379653"/>
              <a:gd name="connsiteY5918" fmla="*/ 1451053 h 4771892"/>
              <a:gd name="connsiteX5919" fmla="*/ 3983899 w 4379653"/>
              <a:gd name="connsiteY5919" fmla="*/ 1462503 h 4771892"/>
              <a:gd name="connsiteX5920" fmla="*/ 3984115 w 4379653"/>
              <a:gd name="connsiteY5920" fmla="*/ 1465184 h 4771892"/>
              <a:gd name="connsiteX5921" fmla="*/ 3984283 w 4379653"/>
              <a:gd name="connsiteY5921" fmla="*/ 1466180 h 4771892"/>
              <a:gd name="connsiteX5922" fmla="*/ 3984043 w 4379653"/>
              <a:gd name="connsiteY5922" fmla="*/ 1467559 h 4771892"/>
              <a:gd name="connsiteX5923" fmla="*/ 3982663 w 4379653"/>
              <a:gd name="connsiteY5923" fmla="*/ 1470588 h 4771892"/>
              <a:gd name="connsiteX5924" fmla="*/ 3990352 w 4379653"/>
              <a:gd name="connsiteY5924" fmla="*/ 1468544 h 4771892"/>
              <a:gd name="connsiteX5925" fmla="*/ 3994648 w 4379653"/>
              <a:gd name="connsiteY5925" fmla="*/ 1467386 h 4771892"/>
              <a:gd name="connsiteX5926" fmla="*/ 3997346 w 4379653"/>
              <a:gd name="connsiteY5926" fmla="*/ 1466576 h 4771892"/>
              <a:gd name="connsiteX5927" fmla="*/ 3999109 w 4379653"/>
              <a:gd name="connsiteY5927" fmla="*/ 1467225 h 4771892"/>
              <a:gd name="connsiteX5928" fmla="*/ 4001532 w 4379653"/>
              <a:gd name="connsiteY5928" fmla="*/ 1468982 h 4771892"/>
              <a:gd name="connsiteX5929" fmla="*/ 4005395 w 4379653"/>
              <a:gd name="connsiteY5929" fmla="*/ 1472270 h 4771892"/>
              <a:gd name="connsiteX5930" fmla="*/ 4010983 w 4379653"/>
              <a:gd name="connsiteY5930" fmla="*/ 1477392 h 4771892"/>
              <a:gd name="connsiteX5931" fmla="*/ 4006737 w 4379653"/>
              <a:gd name="connsiteY5931" fmla="*/ 1480235 h 4771892"/>
              <a:gd name="connsiteX5932" fmla="*/ 4003102 w 4379653"/>
              <a:gd name="connsiteY5932" fmla="*/ 1482501 h 4771892"/>
              <a:gd name="connsiteX5933" fmla="*/ 3999299 w 4379653"/>
              <a:gd name="connsiteY5933" fmla="*/ 1483773 h 4771892"/>
              <a:gd name="connsiteX5934" fmla="*/ 3995988 w 4379653"/>
              <a:gd name="connsiteY5934" fmla="*/ 1485157 h 4771892"/>
              <a:gd name="connsiteX5935" fmla="*/ 3988335 w 4379653"/>
              <a:gd name="connsiteY5935" fmla="*/ 1486014 h 4771892"/>
              <a:gd name="connsiteX5936" fmla="*/ 3979698 w 4379653"/>
              <a:gd name="connsiteY5936" fmla="*/ 1486644 h 4771892"/>
              <a:gd name="connsiteX5937" fmla="*/ 3982661 w 4379653"/>
              <a:gd name="connsiteY5937" fmla="*/ 1490201 h 4771892"/>
              <a:gd name="connsiteX5938" fmla="*/ 3984759 w 4379653"/>
              <a:gd name="connsiteY5938" fmla="*/ 1492839 h 4771892"/>
              <a:gd name="connsiteX5939" fmla="*/ 3986079 w 4379653"/>
              <a:gd name="connsiteY5939" fmla="*/ 1495059 h 4771892"/>
              <a:gd name="connsiteX5940" fmla="*/ 3987026 w 4379653"/>
              <a:gd name="connsiteY5940" fmla="*/ 1496474 h 4771892"/>
              <a:gd name="connsiteX5941" fmla="*/ 3987902 w 4379653"/>
              <a:gd name="connsiteY5941" fmla="*/ 1500265 h 4771892"/>
              <a:gd name="connsiteX5942" fmla="*/ 3987961 w 4379653"/>
              <a:gd name="connsiteY5942" fmla="*/ 1504824 h 4771892"/>
              <a:gd name="connsiteX5943" fmla="*/ 3982731 w 4379653"/>
              <a:gd name="connsiteY5943" fmla="*/ 1507437 h 4771892"/>
              <a:gd name="connsiteX5944" fmla="*/ 3978520 w 4379653"/>
              <a:gd name="connsiteY5944" fmla="*/ 1509093 h 4771892"/>
              <a:gd name="connsiteX5945" fmla="*/ 3974274 w 4379653"/>
              <a:gd name="connsiteY5945" fmla="*/ 1511935 h 4771892"/>
              <a:gd name="connsiteX5946" fmla="*/ 3968767 w 4379653"/>
              <a:gd name="connsiteY5946" fmla="*/ 1517117 h 4771892"/>
              <a:gd name="connsiteX5947" fmla="*/ 3972989 w 4379653"/>
              <a:gd name="connsiteY5947" fmla="*/ 1518334 h 4771892"/>
              <a:gd name="connsiteX5948" fmla="*/ 3976516 w 4379653"/>
              <a:gd name="connsiteY5948" fmla="*/ 1519630 h 4771892"/>
              <a:gd name="connsiteX5949" fmla="*/ 3980450 w 4379653"/>
              <a:gd name="connsiteY5949" fmla="*/ 1520543 h 4771892"/>
              <a:gd name="connsiteX5950" fmla="*/ 3983605 w 4379653"/>
              <a:gd name="connsiteY5950" fmla="*/ 1521034 h 4771892"/>
              <a:gd name="connsiteX5951" fmla="*/ 3990322 w 4379653"/>
              <a:gd name="connsiteY5951" fmla="*/ 1521635 h 4771892"/>
              <a:gd name="connsiteX5952" fmla="*/ 3996835 w 4379653"/>
              <a:gd name="connsiteY5952" fmla="*/ 1522427 h 4771892"/>
              <a:gd name="connsiteX5953" fmla="*/ 4000074 w 4379653"/>
              <a:gd name="connsiteY5953" fmla="*/ 1523417 h 4771892"/>
              <a:gd name="connsiteX5954" fmla="*/ 4003313 w 4379653"/>
              <a:gd name="connsiteY5954" fmla="*/ 1524408 h 4771892"/>
              <a:gd name="connsiteX5955" fmla="*/ 4006924 w 4379653"/>
              <a:gd name="connsiteY5955" fmla="*/ 1526200 h 4771892"/>
              <a:gd name="connsiteX5956" fmla="*/ 4011110 w 4379653"/>
              <a:gd name="connsiteY5956" fmla="*/ 1528606 h 4771892"/>
              <a:gd name="connsiteX5957" fmla="*/ 4015379 w 4379653"/>
              <a:gd name="connsiteY5957" fmla="*/ 1531509 h 4771892"/>
              <a:gd name="connsiteX5958" fmla="*/ 4019733 w 4379653"/>
              <a:gd name="connsiteY5958" fmla="*/ 1534911 h 4771892"/>
              <a:gd name="connsiteX5959" fmla="*/ 4024747 w 4379653"/>
              <a:gd name="connsiteY5959" fmla="*/ 1539421 h 4771892"/>
              <a:gd name="connsiteX5960" fmla="*/ 4030708 w 4379653"/>
              <a:gd name="connsiteY5960" fmla="*/ 1545348 h 4771892"/>
              <a:gd name="connsiteX5961" fmla="*/ 4030408 w 4379653"/>
              <a:gd name="connsiteY5961" fmla="*/ 1542169 h 4771892"/>
              <a:gd name="connsiteX5962" fmla="*/ 4030816 w 4379653"/>
              <a:gd name="connsiteY5962" fmla="*/ 1541785 h 4771892"/>
              <a:gd name="connsiteX5963" fmla="*/ 4030036 w 4379653"/>
              <a:gd name="connsiteY5963" fmla="*/ 1541366 h 4771892"/>
              <a:gd name="connsiteX5964" fmla="*/ 4028058 w 4379653"/>
              <a:gd name="connsiteY5964" fmla="*/ 1538036 h 4771892"/>
              <a:gd name="connsiteX5965" fmla="*/ 4016773 w 4379653"/>
              <a:gd name="connsiteY5965" fmla="*/ 1511741 h 4771892"/>
              <a:gd name="connsiteX5966" fmla="*/ 4015573 w 4379653"/>
              <a:gd name="connsiteY5966" fmla="*/ 1508832 h 4771892"/>
              <a:gd name="connsiteX5967" fmla="*/ 4014291 w 4379653"/>
              <a:gd name="connsiteY5967" fmla="*/ 1505425 h 4771892"/>
              <a:gd name="connsiteX5968" fmla="*/ 4012432 w 4379653"/>
              <a:gd name="connsiteY5968" fmla="*/ 1501407 h 4771892"/>
              <a:gd name="connsiteX5969" fmla="*/ 4011401 w 4379653"/>
              <a:gd name="connsiteY5969" fmla="*/ 1499494 h 4771892"/>
              <a:gd name="connsiteX5970" fmla="*/ 4010825 w 4379653"/>
              <a:gd name="connsiteY5970" fmla="*/ 1498882 h 4771892"/>
              <a:gd name="connsiteX5971" fmla="*/ 4010621 w 4379653"/>
              <a:gd name="connsiteY5971" fmla="*/ 1499074 h 4771892"/>
              <a:gd name="connsiteX5972" fmla="*/ 4010250 w 4379653"/>
              <a:gd name="connsiteY5972" fmla="*/ 1498270 h 4771892"/>
              <a:gd name="connsiteX5973" fmla="*/ 4010382 w 4379653"/>
              <a:gd name="connsiteY5973" fmla="*/ 1490648 h 4771892"/>
              <a:gd name="connsiteX5974" fmla="*/ 4016475 w 4379653"/>
              <a:gd name="connsiteY5974" fmla="*/ 1498757 h 4771892"/>
              <a:gd name="connsiteX5975" fmla="*/ 4019893 w 4379653"/>
              <a:gd name="connsiteY5975" fmla="*/ 1503615 h 4771892"/>
              <a:gd name="connsiteX5976" fmla="*/ 4021500 w 4379653"/>
              <a:gd name="connsiteY5976" fmla="*/ 1506140 h 4771892"/>
              <a:gd name="connsiteX5977" fmla="*/ 4023887 w 4379653"/>
              <a:gd name="connsiteY5977" fmla="*/ 1509085 h 4771892"/>
              <a:gd name="connsiteX5978" fmla="*/ 4026849 w 4379653"/>
              <a:gd name="connsiteY5978" fmla="*/ 1512642 h 4771892"/>
              <a:gd name="connsiteX5979" fmla="*/ 4031251 w 4379653"/>
              <a:gd name="connsiteY5979" fmla="*/ 1517728 h 4771892"/>
              <a:gd name="connsiteX5980" fmla="*/ 4033206 w 4379653"/>
              <a:gd name="connsiteY5980" fmla="*/ 1515312 h 4771892"/>
              <a:gd name="connsiteX5981" fmla="*/ 4034263 w 4379653"/>
              <a:gd name="connsiteY5981" fmla="*/ 1513164 h 4771892"/>
              <a:gd name="connsiteX5982" fmla="*/ 4034623 w 4379653"/>
              <a:gd name="connsiteY5982" fmla="*/ 1511096 h 4771892"/>
              <a:gd name="connsiteX5983" fmla="*/ 4034862 w 4379653"/>
              <a:gd name="connsiteY5983" fmla="*/ 1509716 h 4771892"/>
              <a:gd name="connsiteX5984" fmla="*/ 4034527 w 4379653"/>
              <a:gd name="connsiteY5984" fmla="*/ 1507725 h 4771892"/>
              <a:gd name="connsiteX5985" fmla="*/ 4034275 w 4379653"/>
              <a:gd name="connsiteY5985" fmla="*/ 1506231 h 4771892"/>
              <a:gd name="connsiteX5986" fmla="*/ 4034191 w 4379653"/>
              <a:gd name="connsiteY5986" fmla="*/ 1505733 h 4771892"/>
              <a:gd name="connsiteX5987" fmla="*/ 4034024 w 4379653"/>
              <a:gd name="connsiteY5987" fmla="*/ 1504738 h 4771892"/>
              <a:gd name="connsiteX5988" fmla="*/ 4034431 w 4379653"/>
              <a:gd name="connsiteY5988" fmla="*/ 1504354 h 4771892"/>
              <a:gd name="connsiteX5989" fmla="*/ 4035619 w 4379653"/>
              <a:gd name="connsiteY5989" fmla="*/ 1504390 h 4771892"/>
              <a:gd name="connsiteX5990" fmla="*/ 4039506 w 4379653"/>
              <a:gd name="connsiteY5990" fmla="*/ 1503617 h 4771892"/>
              <a:gd name="connsiteX5991" fmla="*/ 4046583 w 4379653"/>
              <a:gd name="connsiteY5991" fmla="*/ 1502148 h 4771892"/>
              <a:gd name="connsiteX5992" fmla="*/ 4051369 w 4379653"/>
              <a:gd name="connsiteY5992" fmla="*/ 1501105 h 4771892"/>
              <a:gd name="connsiteX5993" fmla="*/ 4056071 w 4379653"/>
              <a:gd name="connsiteY5993" fmla="*/ 1499564 h 4771892"/>
              <a:gd name="connsiteX5994" fmla="*/ 4060894 w 4379653"/>
              <a:gd name="connsiteY5994" fmla="*/ 1497333 h 4771892"/>
              <a:gd name="connsiteX5995" fmla="*/ 4065021 w 4379653"/>
              <a:gd name="connsiteY5995" fmla="*/ 1495180 h 4771892"/>
              <a:gd name="connsiteX5996" fmla="*/ 4069555 w 4379653"/>
              <a:gd name="connsiteY5996" fmla="*/ 1492644 h 4771892"/>
              <a:gd name="connsiteX5997" fmla="*/ 4074258 w 4379653"/>
              <a:gd name="connsiteY5997" fmla="*/ 1491103 h 4771892"/>
              <a:gd name="connsiteX5998" fmla="*/ 4078672 w 4379653"/>
              <a:gd name="connsiteY5998" fmla="*/ 1489256 h 4771892"/>
              <a:gd name="connsiteX5999" fmla="*/ 4083542 w 4379653"/>
              <a:gd name="connsiteY5999" fmla="*/ 1488711 h 4771892"/>
              <a:gd name="connsiteX6000" fmla="*/ 4079669 w 4379653"/>
              <a:gd name="connsiteY6000" fmla="*/ 1482551 h 4771892"/>
              <a:gd name="connsiteX6001" fmla="*/ 4076370 w 4379653"/>
              <a:gd name="connsiteY6001" fmla="*/ 1477003 h 4771892"/>
              <a:gd name="connsiteX6002" fmla="*/ 4075255 w 4379653"/>
              <a:gd name="connsiteY6002" fmla="*/ 1474591 h 4771892"/>
              <a:gd name="connsiteX6003" fmla="*/ 4074055 w 4379653"/>
              <a:gd name="connsiteY6003" fmla="*/ 1471682 h 4771892"/>
              <a:gd name="connsiteX6004" fmla="*/ 4072941 w 4379653"/>
              <a:gd name="connsiteY6004" fmla="*/ 1469271 h 4771892"/>
              <a:gd name="connsiteX6005" fmla="*/ 4072316 w 4379653"/>
              <a:gd name="connsiteY6005" fmla="*/ 1466974 h 4771892"/>
              <a:gd name="connsiteX6006" fmla="*/ 4072102 w 4379653"/>
              <a:gd name="connsiteY6006" fmla="*/ 1464293 h 4771892"/>
              <a:gd name="connsiteX6007" fmla="*/ 4072257 w 4379653"/>
              <a:gd name="connsiteY6007" fmla="*/ 1462416 h 4771892"/>
              <a:gd name="connsiteX6008" fmla="*/ 4072618 w 4379653"/>
              <a:gd name="connsiteY6008" fmla="*/ 1460347 h 4771892"/>
              <a:gd name="connsiteX6009" fmla="*/ 4073469 w 4379653"/>
              <a:gd name="connsiteY6009" fmla="*/ 1458392 h 4771892"/>
              <a:gd name="connsiteX6010" fmla="*/ 4075101 w 4379653"/>
              <a:gd name="connsiteY6010" fmla="*/ 1456857 h 4771892"/>
              <a:gd name="connsiteX6011" fmla="*/ 4076732 w 4379653"/>
              <a:gd name="connsiteY6011" fmla="*/ 1455321 h 4771892"/>
              <a:gd name="connsiteX6012" fmla="*/ 4079348 w 4379653"/>
              <a:gd name="connsiteY6012" fmla="*/ 1454014 h 4771892"/>
              <a:gd name="connsiteX6013" fmla="*/ 4082539 w 4379653"/>
              <a:gd name="connsiteY6013" fmla="*/ 1453319 h 4771892"/>
              <a:gd name="connsiteX6014" fmla="*/ 4085729 w 4379653"/>
              <a:gd name="connsiteY6014" fmla="*/ 1452623 h 4771892"/>
              <a:gd name="connsiteX6015" fmla="*/ 4088308 w 4379653"/>
              <a:gd name="connsiteY6015" fmla="*/ 1452503 h 4771892"/>
              <a:gd name="connsiteX6016" fmla="*/ 4090971 w 4379653"/>
              <a:gd name="connsiteY6016" fmla="*/ 1452881 h 4771892"/>
              <a:gd name="connsiteX6017" fmla="*/ 4093142 w 4379653"/>
              <a:gd name="connsiteY6017" fmla="*/ 1453146 h 4771892"/>
              <a:gd name="connsiteX6018" fmla="*/ 4097077 w 4379653"/>
              <a:gd name="connsiteY6018" fmla="*/ 1454058 h 4771892"/>
              <a:gd name="connsiteX6019" fmla="*/ 4100808 w 4379653"/>
              <a:gd name="connsiteY6019" fmla="*/ 1455161 h 4771892"/>
              <a:gd name="connsiteX6020" fmla="*/ 4102979 w 4379653"/>
              <a:gd name="connsiteY6020" fmla="*/ 1455426 h 4771892"/>
              <a:gd name="connsiteX6021" fmla="*/ 4104862 w 4379653"/>
              <a:gd name="connsiteY6021" fmla="*/ 1455384 h 4771892"/>
              <a:gd name="connsiteX6022" fmla="*/ 4106745 w 4379653"/>
              <a:gd name="connsiteY6022" fmla="*/ 1455342 h 4771892"/>
              <a:gd name="connsiteX6023" fmla="*/ 4108953 w 4379653"/>
              <a:gd name="connsiteY6023" fmla="*/ 1454419 h 4771892"/>
              <a:gd name="connsiteX6024" fmla="*/ 4111363 w 4379653"/>
              <a:gd name="connsiteY6024" fmla="*/ 1453303 h 4771892"/>
              <a:gd name="connsiteX6025" fmla="*/ 4114267 w 4379653"/>
              <a:gd name="connsiteY6025" fmla="*/ 1452302 h 4771892"/>
              <a:gd name="connsiteX6026" fmla="*/ 4117205 w 4379653"/>
              <a:gd name="connsiteY6026" fmla="*/ 1450113 h 4771892"/>
              <a:gd name="connsiteX6027" fmla="*/ 4120266 w 4379653"/>
              <a:gd name="connsiteY6027" fmla="*/ 1447235 h 4771892"/>
              <a:gd name="connsiteX6028" fmla="*/ 4124138 w 4379653"/>
              <a:gd name="connsiteY6028" fmla="*/ 1453395 h 4771892"/>
              <a:gd name="connsiteX6029" fmla="*/ 4127353 w 4379653"/>
              <a:gd name="connsiteY6029" fmla="*/ 1458444 h 4771892"/>
              <a:gd name="connsiteX6030" fmla="*/ 4131839 w 4379653"/>
              <a:gd name="connsiteY6030" fmla="*/ 1464029 h 4771892"/>
              <a:gd name="connsiteX6031" fmla="*/ 4137680 w 4379653"/>
              <a:gd name="connsiteY6031" fmla="*/ 1470645 h 4771892"/>
              <a:gd name="connsiteX6032" fmla="*/ 4132989 w 4379653"/>
              <a:gd name="connsiteY6032" fmla="*/ 1475059 h 4771892"/>
              <a:gd name="connsiteX6033" fmla="*/ 4128143 w 4379653"/>
              <a:gd name="connsiteY6033" fmla="*/ 1471544 h 4771892"/>
              <a:gd name="connsiteX6034" fmla="*/ 4124244 w 4379653"/>
              <a:gd name="connsiteY6034" fmla="*/ 1469444 h 4771892"/>
              <a:gd name="connsiteX6035" fmla="*/ 4121210 w 4379653"/>
              <a:gd name="connsiteY6035" fmla="*/ 1468262 h 4771892"/>
              <a:gd name="connsiteX6036" fmla="*/ 4118379 w 4379653"/>
              <a:gd name="connsiteY6036" fmla="*/ 1466889 h 4771892"/>
              <a:gd name="connsiteX6037" fmla="*/ 4115717 w 4379653"/>
              <a:gd name="connsiteY6037" fmla="*/ 1466511 h 4771892"/>
              <a:gd name="connsiteX6038" fmla="*/ 4112477 w 4379653"/>
              <a:gd name="connsiteY6038" fmla="*/ 1465520 h 4771892"/>
              <a:gd name="connsiteX6039" fmla="*/ 4108831 w 4379653"/>
              <a:gd name="connsiteY6039" fmla="*/ 1464914 h 4771892"/>
              <a:gd name="connsiteX6040" fmla="*/ 4103542 w 4379653"/>
              <a:gd name="connsiteY6040" fmla="*/ 1462971 h 4771892"/>
              <a:gd name="connsiteX6041" fmla="*/ 4101022 w 4379653"/>
              <a:gd name="connsiteY6041" fmla="*/ 1467648 h 4771892"/>
              <a:gd name="connsiteX6042" fmla="*/ 4100254 w 4379653"/>
              <a:gd name="connsiteY6042" fmla="*/ 1470102 h 4771892"/>
              <a:gd name="connsiteX6043" fmla="*/ 4102232 w 4379653"/>
              <a:gd name="connsiteY6043" fmla="*/ 1473431 h 4771892"/>
              <a:gd name="connsiteX6044" fmla="*/ 4106886 w 4379653"/>
              <a:gd name="connsiteY6044" fmla="*/ 1480010 h 4771892"/>
              <a:gd name="connsiteX6045" fmla="*/ 4102832 w 4379653"/>
              <a:gd name="connsiteY6045" fmla="*/ 1479788 h 4771892"/>
              <a:gd name="connsiteX6046" fmla="*/ 4100169 w 4379653"/>
              <a:gd name="connsiteY6046" fmla="*/ 1479410 h 4771892"/>
              <a:gd name="connsiteX6047" fmla="*/ 4097626 w 4379653"/>
              <a:gd name="connsiteY6047" fmla="*/ 1478342 h 4771892"/>
              <a:gd name="connsiteX6048" fmla="*/ 4096151 w 4379653"/>
              <a:gd name="connsiteY6048" fmla="*/ 1478000 h 4771892"/>
              <a:gd name="connsiteX6049" fmla="*/ 4094015 w 4379653"/>
              <a:gd name="connsiteY6049" fmla="*/ 1476549 h 4771892"/>
              <a:gd name="connsiteX6050" fmla="*/ 4093356 w 4379653"/>
              <a:gd name="connsiteY6050" fmla="*/ 1475439 h 4771892"/>
              <a:gd name="connsiteX6051" fmla="*/ 4093068 w 4379653"/>
              <a:gd name="connsiteY6051" fmla="*/ 1475133 h 4771892"/>
              <a:gd name="connsiteX6052" fmla="*/ 4092372 w 4379653"/>
              <a:gd name="connsiteY6052" fmla="*/ 1475211 h 4771892"/>
              <a:gd name="connsiteX6053" fmla="*/ 4091761 w 4379653"/>
              <a:gd name="connsiteY6053" fmla="*/ 1475787 h 4771892"/>
              <a:gd name="connsiteX6054" fmla="*/ 4089637 w 4379653"/>
              <a:gd name="connsiteY6054" fmla="*/ 1477208 h 4771892"/>
              <a:gd name="connsiteX6055" fmla="*/ 4084983 w 4379653"/>
              <a:gd name="connsiteY6055" fmla="*/ 1480434 h 4771892"/>
              <a:gd name="connsiteX6056" fmla="*/ 4087405 w 4379653"/>
              <a:gd name="connsiteY6056" fmla="*/ 1482191 h 4771892"/>
              <a:gd name="connsiteX6057" fmla="*/ 4090524 w 4379653"/>
              <a:gd name="connsiteY6057" fmla="*/ 1483872 h 4771892"/>
              <a:gd name="connsiteX6058" fmla="*/ 4093151 w 4379653"/>
              <a:gd name="connsiteY6058" fmla="*/ 1485437 h 4771892"/>
              <a:gd name="connsiteX6059" fmla="*/ 4095406 w 4379653"/>
              <a:gd name="connsiteY6059" fmla="*/ 1486199 h 4771892"/>
              <a:gd name="connsiteX6060" fmla="*/ 4097661 w 4379653"/>
              <a:gd name="connsiteY6060" fmla="*/ 1486961 h 4771892"/>
              <a:gd name="connsiteX6061" fmla="*/ 4100120 w 4379653"/>
              <a:gd name="connsiteY6061" fmla="*/ 1487531 h 4771892"/>
              <a:gd name="connsiteX6062" fmla="*/ 4102291 w 4379653"/>
              <a:gd name="connsiteY6062" fmla="*/ 1487796 h 4771892"/>
              <a:gd name="connsiteX6063" fmla="*/ 4104666 w 4379653"/>
              <a:gd name="connsiteY6063" fmla="*/ 1487867 h 4771892"/>
              <a:gd name="connsiteX6064" fmla="*/ 4108924 w 4379653"/>
              <a:gd name="connsiteY6064" fmla="*/ 1487898 h 4771892"/>
              <a:gd name="connsiteX6065" fmla="*/ 4112031 w 4379653"/>
              <a:gd name="connsiteY6065" fmla="*/ 1486704 h 4771892"/>
              <a:gd name="connsiteX6066" fmla="*/ 4115630 w 4379653"/>
              <a:gd name="connsiteY6066" fmla="*/ 1485625 h 4771892"/>
              <a:gd name="connsiteX6067" fmla="*/ 4118366 w 4379653"/>
              <a:gd name="connsiteY6067" fmla="*/ 1483628 h 4771892"/>
              <a:gd name="connsiteX6068" fmla="*/ 4120488 w 4379653"/>
              <a:gd name="connsiteY6068" fmla="*/ 1482207 h 4771892"/>
              <a:gd name="connsiteX6069" fmla="*/ 4123596 w 4379653"/>
              <a:gd name="connsiteY6069" fmla="*/ 1481013 h 4771892"/>
              <a:gd name="connsiteX6070" fmla="*/ 4127278 w 4379653"/>
              <a:gd name="connsiteY6070" fmla="*/ 1480432 h 4771892"/>
              <a:gd name="connsiteX6071" fmla="*/ 4131453 w 4379653"/>
              <a:gd name="connsiteY6071" fmla="*/ 1479965 h 4771892"/>
              <a:gd name="connsiteX6072" fmla="*/ 4135339 w 4379653"/>
              <a:gd name="connsiteY6072" fmla="*/ 1479192 h 4771892"/>
              <a:gd name="connsiteX6073" fmla="*/ 4139513 w 4379653"/>
              <a:gd name="connsiteY6073" fmla="*/ 1478725 h 4771892"/>
              <a:gd name="connsiteX6074" fmla="*/ 4143316 w 4379653"/>
              <a:gd name="connsiteY6074" fmla="*/ 1477453 h 4771892"/>
              <a:gd name="connsiteX6075" fmla="*/ 4146748 w 4379653"/>
              <a:gd name="connsiteY6075" fmla="*/ 1475378 h 4771892"/>
              <a:gd name="connsiteX6076" fmla="*/ 4149470 w 4379653"/>
              <a:gd name="connsiteY6076" fmla="*/ 1480315 h 4771892"/>
              <a:gd name="connsiteX6077" fmla="*/ 4151448 w 4379653"/>
              <a:gd name="connsiteY6077" fmla="*/ 1483644 h 4771892"/>
              <a:gd name="connsiteX6078" fmla="*/ 4152192 w 4379653"/>
              <a:gd name="connsiteY6078" fmla="*/ 1485251 h 4771892"/>
              <a:gd name="connsiteX6079" fmla="*/ 4152935 w 4379653"/>
              <a:gd name="connsiteY6079" fmla="*/ 1486859 h 4771892"/>
              <a:gd name="connsiteX6080" fmla="*/ 4153391 w 4379653"/>
              <a:gd name="connsiteY6080" fmla="*/ 1488160 h 4771892"/>
              <a:gd name="connsiteX6081" fmla="*/ 4153931 w 4379653"/>
              <a:gd name="connsiteY6081" fmla="*/ 1489960 h 4771892"/>
              <a:gd name="connsiteX6082" fmla="*/ 4155622 w 4379653"/>
              <a:gd name="connsiteY6082" fmla="*/ 1492982 h 4771892"/>
              <a:gd name="connsiteX6083" fmla="*/ 4158548 w 4379653"/>
              <a:gd name="connsiteY6083" fmla="*/ 1497726 h 4771892"/>
              <a:gd name="connsiteX6084" fmla="*/ 4162554 w 4379653"/>
              <a:gd name="connsiteY6084" fmla="*/ 1496264 h 4771892"/>
              <a:gd name="connsiteX6085" fmla="*/ 4163575 w 4379653"/>
              <a:gd name="connsiteY6085" fmla="*/ 1495304 h 4771892"/>
              <a:gd name="connsiteX6086" fmla="*/ 4165421 w 4379653"/>
              <a:gd name="connsiteY6086" fmla="*/ 1496450 h 4771892"/>
              <a:gd name="connsiteX6087" fmla="*/ 4170064 w 4379653"/>
              <a:gd name="connsiteY6087" fmla="*/ 1500157 h 4771892"/>
              <a:gd name="connsiteX6088" fmla="*/ 4176793 w 4379653"/>
              <a:gd name="connsiteY6088" fmla="*/ 1493824 h 4771892"/>
              <a:gd name="connsiteX6089" fmla="*/ 4171864 w 4379653"/>
              <a:gd name="connsiteY6089" fmla="*/ 1489811 h 4771892"/>
              <a:gd name="connsiteX6090" fmla="*/ 4168086 w 4379653"/>
              <a:gd name="connsiteY6090" fmla="*/ 1487021 h 4771892"/>
              <a:gd name="connsiteX6091" fmla="*/ 4163935 w 4379653"/>
              <a:gd name="connsiteY6091" fmla="*/ 1483429 h 4771892"/>
              <a:gd name="connsiteX6092" fmla="*/ 4158059 w 4379653"/>
              <a:gd name="connsiteY6092" fmla="*/ 1478000 h 4771892"/>
              <a:gd name="connsiteX6093" fmla="*/ 4162917 w 4379653"/>
              <a:gd name="connsiteY6093" fmla="*/ 1474582 h 4771892"/>
              <a:gd name="connsiteX6094" fmla="*/ 4166757 w 4379653"/>
              <a:gd name="connsiteY6094" fmla="*/ 1472124 h 4771892"/>
              <a:gd name="connsiteX6095" fmla="*/ 4170967 w 4379653"/>
              <a:gd name="connsiteY6095" fmla="*/ 1470468 h 4771892"/>
              <a:gd name="connsiteX6096" fmla="*/ 4175381 w 4379653"/>
              <a:gd name="connsiteY6096" fmla="*/ 1468622 h 4771892"/>
              <a:gd name="connsiteX6097" fmla="*/ 4184784 w 4379653"/>
              <a:gd name="connsiteY6097" fmla="*/ 1475346 h 4771892"/>
              <a:gd name="connsiteX6098" fmla="*/ 4188934 w 4379653"/>
              <a:gd name="connsiteY6098" fmla="*/ 1478939 h 4771892"/>
              <a:gd name="connsiteX6099" fmla="*/ 4192269 w 4379653"/>
              <a:gd name="connsiteY6099" fmla="*/ 1483300 h 4771892"/>
              <a:gd name="connsiteX6100" fmla="*/ 4198697 w 4379653"/>
              <a:gd name="connsiteY6100" fmla="*/ 1493401 h 4771892"/>
              <a:gd name="connsiteX6101" fmla="*/ 4198805 w 4379653"/>
              <a:gd name="connsiteY6101" fmla="*/ 1489838 h 4771892"/>
              <a:gd name="connsiteX6102" fmla="*/ 4198386 w 4379653"/>
              <a:gd name="connsiteY6102" fmla="*/ 1487349 h 4771892"/>
              <a:gd name="connsiteX6103" fmla="*/ 4197763 w 4379653"/>
              <a:gd name="connsiteY6103" fmla="*/ 1485052 h 4771892"/>
              <a:gd name="connsiteX6104" fmla="*/ 4197427 w 4379653"/>
              <a:gd name="connsiteY6104" fmla="*/ 1483060 h 4771892"/>
              <a:gd name="connsiteX6105" fmla="*/ 4196396 w 4379653"/>
              <a:gd name="connsiteY6105" fmla="*/ 1481147 h 4771892"/>
              <a:gd name="connsiteX6106" fmla="*/ 4195160 w 4379653"/>
              <a:gd name="connsiteY6106" fmla="*/ 1479426 h 4771892"/>
              <a:gd name="connsiteX6107" fmla="*/ 4194584 w 4379653"/>
              <a:gd name="connsiteY6107" fmla="*/ 1478814 h 4771892"/>
              <a:gd name="connsiteX6108" fmla="*/ 4194212 w 4379653"/>
              <a:gd name="connsiteY6108" fmla="*/ 1478010 h 4771892"/>
              <a:gd name="connsiteX6109" fmla="*/ 4194333 w 4379653"/>
              <a:gd name="connsiteY6109" fmla="*/ 1477320 h 4771892"/>
              <a:gd name="connsiteX6110" fmla="*/ 4194164 w 4379653"/>
              <a:gd name="connsiteY6110" fmla="*/ 1476324 h 4771892"/>
              <a:gd name="connsiteX6111" fmla="*/ 4195053 w 4379653"/>
              <a:gd name="connsiteY6111" fmla="*/ 1473182 h 4771892"/>
              <a:gd name="connsiteX6112" fmla="*/ 4197488 w 4379653"/>
              <a:gd name="connsiteY6112" fmla="*/ 1468006 h 4771892"/>
              <a:gd name="connsiteX6113" fmla="*/ 4202298 w 4379653"/>
              <a:gd name="connsiteY6113" fmla="*/ 1472709 h 4771892"/>
              <a:gd name="connsiteX6114" fmla="*/ 4206160 w 4379653"/>
              <a:gd name="connsiteY6114" fmla="*/ 1475996 h 4771892"/>
              <a:gd name="connsiteX6115" fmla="*/ 4208871 w 4379653"/>
              <a:gd name="connsiteY6115" fmla="*/ 1478060 h 4771892"/>
              <a:gd name="connsiteX6116" fmla="*/ 4210922 w 4379653"/>
              <a:gd name="connsiteY6116" fmla="*/ 1479014 h 4771892"/>
              <a:gd name="connsiteX6117" fmla="*/ 4215468 w 4379653"/>
              <a:gd name="connsiteY6117" fmla="*/ 1479350 h 4771892"/>
              <a:gd name="connsiteX6118" fmla="*/ 4223949 w 4379653"/>
              <a:gd name="connsiteY6118" fmla="*/ 1480598 h 4771892"/>
              <a:gd name="connsiteX6119" fmla="*/ 4238175 w 4379653"/>
              <a:gd name="connsiteY6119" fmla="*/ 1485091 h 4771892"/>
              <a:gd name="connsiteX6120" fmla="*/ 4246739 w 4379653"/>
              <a:gd name="connsiteY6120" fmla="*/ 1486837 h 4771892"/>
              <a:gd name="connsiteX6121" fmla="*/ 4254321 w 4379653"/>
              <a:gd name="connsiteY6121" fmla="*/ 1488356 h 4771892"/>
              <a:gd name="connsiteX6122" fmla="*/ 4258254 w 4379653"/>
              <a:gd name="connsiteY6122" fmla="*/ 1489268 h 4771892"/>
              <a:gd name="connsiteX6123" fmla="*/ 4262273 w 4379653"/>
              <a:gd name="connsiteY6123" fmla="*/ 1490677 h 4771892"/>
              <a:gd name="connsiteX6124" fmla="*/ 4265596 w 4379653"/>
              <a:gd name="connsiteY6124" fmla="*/ 1492166 h 4771892"/>
              <a:gd name="connsiteX6125" fmla="*/ 4269578 w 4379653"/>
              <a:gd name="connsiteY6125" fmla="*/ 1494763 h 4771892"/>
              <a:gd name="connsiteX6126" fmla="*/ 4278406 w 4379653"/>
              <a:gd name="connsiteY6126" fmla="*/ 1500875 h 4771892"/>
              <a:gd name="connsiteX6127" fmla="*/ 4285099 w 4379653"/>
              <a:gd name="connsiteY6127" fmla="*/ 1505536 h 4771892"/>
              <a:gd name="connsiteX6128" fmla="*/ 4287438 w 4379653"/>
              <a:gd name="connsiteY6128" fmla="*/ 1506796 h 4771892"/>
              <a:gd name="connsiteX6129" fmla="*/ 4289776 w 4379653"/>
              <a:gd name="connsiteY6129" fmla="*/ 1508056 h 4771892"/>
              <a:gd name="connsiteX6130" fmla="*/ 4291336 w 4379653"/>
              <a:gd name="connsiteY6130" fmla="*/ 1508896 h 4771892"/>
              <a:gd name="connsiteX6131" fmla="*/ 4292811 w 4379653"/>
              <a:gd name="connsiteY6131" fmla="*/ 1509238 h 4771892"/>
              <a:gd name="connsiteX6132" fmla="*/ 4293915 w 4379653"/>
              <a:gd name="connsiteY6132" fmla="*/ 1508776 h 4771892"/>
              <a:gd name="connsiteX6133" fmla="*/ 4295306 w 4379653"/>
              <a:gd name="connsiteY6133" fmla="*/ 1508620 h 4771892"/>
              <a:gd name="connsiteX6134" fmla="*/ 4295546 w 4379653"/>
              <a:gd name="connsiteY6134" fmla="*/ 1507241 h 4771892"/>
              <a:gd name="connsiteX6135" fmla="*/ 4296482 w 4379653"/>
              <a:gd name="connsiteY6135" fmla="*/ 1505784 h 4771892"/>
              <a:gd name="connsiteX6136" fmla="*/ 4298102 w 4379653"/>
              <a:gd name="connsiteY6136" fmla="*/ 1501376 h 4771892"/>
              <a:gd name="connsiteX6137" fmla="*/ 4299098 w 4379653"/>
              <a:gd name="connsiteY6137" fmla="*/ 1494670 h 4771892"/>
              <a:gd name="connsiteX6138" fmla="*/ 4299626 w 4379653"/>
              <a:gd name="connsiteY6138" fmla="*/ 1493597 h 4771892"/>
              <a:gd name="connsiteX6139" fmla="*/ 4299746 w 4379653"/>
              <a:gd name="connsiteY6139" fmla="*/ 1492906 h 4771892"/>
              <a:gd name="connsiteX6140" fmla="*/ 4300394 w 4379653"/>
              <a:gd name="connsiteY6140" fmla="*/ 1491143 h 4771892"/>
              <a:gd name="connsiteX6141" fmla="*/ 4301738 w 4379653"/>
              <a:gd name="connsiteY6141" fmla="*/ 1489302 h 4771892"/>
              <a:gd name="connsiteX6142" fmla="*/ 4303370 w 4379653"/>
              <a:gd name="connsiteY6142" fmla="*/ 1487767 h 4771892"/>
              <a:gd name="connsiteX6143" fmla="*/ 4305085 w 4379653"/>
              <a:gd name="connsiteY6143" fmla="*/ 1486730 h 4771892"/>
              <a:gd name="connsiteX6144" fmla="*/ 4307088 w 4379653"/>
              <a:gd name="connsiteY6144" fmla="*/ 1485998 h 4771892"/>
              <a:gd name="connsiteX6145" fmla="*/ 4309380 w 4379653"/>
              <a:gd name="connsiteY6145" fmla="*/ 1485572 h 4771892"/>
              <a:gd name="connsiteX6146" fmla="*/ 4312042 w 4379653"/>
              <a:gd name="connsiteY6146" fmla="*/ 1485950 h 4771892"/>
              <a:gd name="connsiteX6147" fmla="*/ 4314992 w 4379653"/>
              <a:gd name="connsiteY6147" fmla="*/ 1486634 h 4771892"/>
              <a:gd name="connsiteX6148" fmla="*/ 4318027 w 4379653"/>
              <a:gd name="connsiteY6148" fmla="*/ 1487817 h 4771892"/>
              <a:gd name="connsiteX6149" fmla="*/ 4320079 w 4379653"/>
              <a:gd name="connsiteY6149" fmla="*/ 1488770 h 4771892"/>
              <a:gd name="connsiteX6150" fmla="*/ 4322130 w 4379653"/>
              <a:gd name="connsiteY6150" fmla="*/ 1489724 h 4771892"/>
              <a:gd name="connsiteX6151" fmla="*/ 4324061 w 4379653"/>
              <a:gd name="connsiteY6151" fmla="*/ 1491368 h 4771892"/>
              <a:gd name="connsiteX6152" fmla="*/ 4327923 w 4379653"/>
              <a:gd name="connsiteY6152" fmla="*/ 1494654 h 4771892"/>
              <a:gd name="connsiteX6153" fmla="*/ 4333020 w 4379653"/>
              <a:gd name="connsiteY6153" fmla="*/ 1499664 h 4771892"/>
              <a:gd name="connsiteX6154" fmla="*/ 4329374 w 4379653"/>
              <a:gd name="connsiteY6154" fmla="*/ 1499058 h 4771892"/>
              <a:gd name="connsiteX6155" fmla="*/ 4325152 w 4379653"/>
              <a:gd name="connsiteY6155" fmla="*/ 1497839 h 4771892"/>
              <a:gd name="connsiteX6156" fmla="*/ 4321337 w 4379653"/>
              <a:gd name="connsiteY6156" fmla="*/ 1496238 h 4771892"/>
              <a:gd name="connsiteX6157" fmla="*/ 4318386 w 4379653"/>
              <a:gd name="connsiteY6157" fmla="*/ 1495554 h 4771892"/>
              <a:gd name="connsiteX6158" fmla="*/ 4317199 w 4379653"/>
              <a:gd name="connsiteY6158" fmla="*/ 1495518 h 4771892"/>
              <a:gd name="connsiteX6159" fmla="*/ 4316420 w 4379653"/>
              <a:gd name="connsiteY6159" fmla="*/ 1495097 h 4771892"/>
              <a:gd name="connsiteX6160" fmla="*/ 4316012 w 4379653"/>
              <a:gd name="connsiteY6160" fmla="*/ 1495481 h 4771892"/>
              <a:gd name="connsiteX6161" fmla="*/ 4316179 w 4379653"/>
              <a:gd name="connsiteY6161" fmla="*/ 1496477 h 4771892"/>
              <a:gd name="connsiteX6162" fmla="*/ 4316347 w 4379653"/>
              <a:gd name="connsiteY6162" fmla="*/ 1497472 h 4771892"/>
              <a:gd name="connsiteX6163" fmla="*/ 4317294 w 4379653"/>
              <a:gd name="connsiteY6163" fmla="*/ 1498889 h 4771892"/>
              <a:gd name="connsiteX6164" fmla="*/ 4319309 w 4379653"/>
              <a:gd name="connsiteY6164" fmla="*/ 1501029 h 4771892"/>
              <a:gd name="connsiteX6165" fmla="*/ 4321121 w 4379653"/>
              <a:gd name="connsiteY6165" fmla="*/ 1503363 h 4771892"/>
              <a:gd name="connsiteX6166" fmla="*/ 4323711 w 4379653"/>
              <a:gd name="connsiteY6166" fmla="*/ 1506116 h 4771892"/>
              <a:gd name="connsiteX6167" fmla="*/ 4326422 w 4379653"/>
              <a:gd name="connsiteY6167" fmla="*/ 1508179 h 4771892"/>
              <a:gd name="connsiteX6168" fmla="*/ 4329049 w 4379653"/>
              <a:gd name="connsiteY6168" fmla="*/ 1509745 h 4771892"/>
              <a:gd name="connsiteX6169" fmla="*/ 4331676 w 4379653"/>
              <a:gd name="connsiteY6169" fmla="*/ 1511311 h 4771892"/>
              <a:gd name="connsiteX6170" fmla="*/ 4334590 w 4379653"/>
              <a:gd name="connsiteY6170" fmla="*/ 1513182 h 4771892"/>
              <a:gd name="connsiteX6171" fmla="*/ 4338369 w 4379653"/>
              <a:gd name="connsiteY6171" fmla="*/ 1515971 h 4771892"/>
              <a:gd name="connsiteX6172" fmla="*/ 4343011 w 4379653"/>
              <a:gd name="connsiteY6172" fmla="*/ 1519679 h 4771892"/>
              <a:gd name="connsiteX6173" fmla="*/ 4348683 w 4379653"/>
              <a:gd name="connsiteY6173" fmla="*/ 1525299 h 4771892"/>
              <a:gd name="connsiteX6174" fmla="*/ 4352978 w 4379653"/>
              <a:gd name="connsiteY6174" fmla="*/ 1524142 h 4771892"/>
              <a:gd name="connsiteX6175" fmla="*/ 4355353 w 4379653"/>
              <a:gd name="connsiteY6175" fmla="*/ 1524214 h 4771892"/>
              <a:gd name="connsiteX6176" fmla="*/ 4359324 w 4379653"/>
              <a:gd name="connsiteY6176" fmla="*/ 1523939 h 4771892"/>
              <a:gd name="connsiteX6177" fmla="*/ 4364157 w 4379653"/>
              <a:gd name="connsiteY6177" fmla="*/ 1524581 h 4771892"/>
              <a:gd name="connsiteX6178" fmla="*/ 4368092 w 4379653"/>
              <a:gd name="connsiteY6178" fmla="*/ 1525493 h 4771892"/>
              <a:gd name="connsiteX6179" fmla="*/ 4371738 w 4379653"/>
              <a:gd name="connsiteY6179" fmla="*/ 1526099 h 4771892"/>
              <a:gd name="connsiteX6180" fmla="*/ 4377268 w 4379653"/>
              <a:gd name="connsiteY6180" fmla="*/ 1526663 h 4771892"/>
              <a:gd name="connsiteX6181" fmla="*/ 4379653 w 4379653"/>
              <a:gd name="connsiteY6181" fmla="*/ 1549221 h 4771892"/>
              <a:gd name="connsiteX6182" fmla="*/ 4375299 w 4379653"/>
              <a:gd name="connsiteY6182" fmla="*/ 1545820 h 4771892"/>
              <a:gd name="connsiteX6183" fmla="*/ 4372301 w 4379653"/>
              <a:gd name="connsiteY6183" fmla="*/ 1543450 h 4771892"/>
              <a:gd name="connsiteX6184" fmla="*/ 4370165 w 4379653"/>
              <a:gd name="connsiteY6184" fmla="*/ 1541999 h 4771892"/>
              <a:gd name="connsiteX6185" fmla="*/ 4368894 w 4379653"/>
              <a:gd name="connsiteY6185" fmla="*/ 1541464 h 4771892"/>
              <a:gd name="connsiteX6186" fmla="*/ 4365871 w 4379653"/>
              <a:gd name="connsiteY6186" fmla="*/ 1543156 h 4771892"/>
              <a:gd name="connsiteX6187" fmla="*/ 4360688 w 4379653"/>
              <a:gd name="connsiteY6187" fmla="*/ 1547455 h 4771892"/>
              <a:gd name="connsiteX6188" fmla="*/ 4366325 w 4379653"/>
              <a:gd name="connsiteY6188" fmla="*/ 1554264 h 4771892"/>
              <a:gd name="connsiteX6189" fmla="*/ 4369492 w 4379653"/>
              <a:gd name="connsiteY6189" fmla="*/ 1557629 h 4771892"/>
              <a:gd name="connsiteX6190" fmla="*/ 4370439 w 4379653"/>
              <a:gd name="connsiteY6190" fmla="*/ 1559044 h 4771892"/>
              <a:gd name="connsiteX6191" fmla="*/ 4370727 w 4379653"/>
              <a:gd name="connsiteY6191" fmla="*/ 1559350 h 4771892"/>
              <a:gd name="connsiteX6192" fmla="*/ 4370523 w 4379653"/>
              <a:gd name="connsiteY6192" fmla="*/ 1559542 h 4771892"/>
              <a:gd name="connsiteX6193" fmla="*/ 4369252 w 4379653"/>
              <a:gd name="connsiteY6193" fmla="*/ 1559008 h 4771892"/>
              <a:gd name="connsiteX6194" fmla="*/ 4367489 w 4379653"/>
              <a:gd name="connsiteY6194" fmla="*/ 1558360 h 4771892"/>
              <a:gd name="connsiteX6195" fmla="*/ 4364333 w 4379653"/>
              <a:gd name="connsiteY6195" fmla="*/ 1557868 h 4771892"/>
              <a:gd name="connsiteX6196" fmla="*/ 4362246 w 4379653"/>
              <a:gd name="connsiteY6196" fmla="*/ 1558102 h 4771892"/>
              <a:gd name="connsiteX6197" fmla="*/ 4360363 w 4379653"/>
              <a:gd name="connsiteY6197" fmla="*/ 1558143 h 4771892"/>
              <a:gd name="connsiteX6198" fmla="*/ 4358444 w 4379653"/>
              <a:gd name="connsiteY6198" fmla="*/ 1559373 h 4771892"/>
              <a:gd name="connsiteX6199" fmla="*/ 4356404 w 4379653"/>
              <a:gd name="connsiteY6199" fmla="*/ 1561292 h 4771892"/>
              <a:gd name="connsiteX6200" fmla="*/ 4354041 w 4379653"/>
              <a:gd name="connsiteY6200" fmla="*/ 1564093 h 4771892"/>
              <a:gd name="connsiteX6201" fmla="*/ 4352781 w 4379653"/>
              <a:gd name="connsiteY6201" fmla="*/ 1566431 h 4771892"/>
              <a:gd name="connsiteX6202" fmla="*/ 4352505 w 4379653"/>
              <a:gd name="connsiteY6202" fmla="*/ 1568998 h 4771892"/>
              <a:gd name="connsiteX6203" fmla="*/ 4352349 w 4379653"/>
              <a:gd name="connsiteY6203" fmla="*/ 1570875 h 4771892"/>
              <a:gd name="connsiteX6204" fmla="*/ 4352480 w 4379653"/>
              <a:gd name="connsiteY6204" fmla="*/ 1573059 h 4771892"/>
              <a:gd name="connsiteX6205" fmla="*/ 4352780 w 4379653"/>
              <a:gd name="connsiteY6205" fmla="*/ 1576238 h 4771892"/>
              <a:gd name="connsiteX6206" fmla="*/ 4351892 w 4379653"/>
              <a:gd name="connsiteY6206" fmla="*/ 1579381 h 4771892"/>
              <a:gd name="connsiteX6207" fmla="*/ 4350476 w 4379653"/>
              <a:gd name="connsiteY6207" fmla="*/ 1583597 h 4771892"/>
              <a:gd name="connsiteX6208" fmla="*/ 4337235 w 4379653"/>
              <a:gd name="connsiteY6208" fmla="*/ 1569525 h 4771892"/>
              <a:gd name="connsiteX6209" fmla="*/ 4334392 w 4379653"/>
              <a:gd name="connsiteY6209" fmla="*/ 1575084 h 4771892"/>
              <a:gd name="connsiteX6210" fmla="*/ 4332652 w 4379653"/>
              <a:gd name="connsiteY6210" fmla="*/ 1580182 h 4771892"/>
              <a:gd name="connsiteX6211" fmla="*/ 4331307 w 4379653"/>
              <a:gd name="connsiteY6211" fmla="*/ 1582023 h 4771892"/>
              <a:gd name="connsiteX6212" fmla="*/ 4330372 w 4379653"/>
              <a:gd name="connsiteY6212" fmla="*/ 1583481 h 4771892"/>
              <a:gd name="connsiteX6213" fmla="*/ 4329436 w 4379653"/>
              <a:gd name="connsiteY6213" fmla="*/ 1584937 h 4771892"/>
              <a:gd name="connsiteX6214" fmla="*/ 4328332 w 4379653"/>
              <a:gd name="connsiteY6214" fmla="*/ 1585400 h 4771892"/>
              <a:gd name="connsiteX6215" fmla="*/ 4326941 w 4379653"/>
              <a:gd name="connsiteY6215" fmla="*/ 1585556 h 4771892"/>
              <a:gd name="connsiteX6216" fmla="*/ 4325058 w 4379653"/>
              <a:gd name="connsiteY6216" fmla="*/ 1585598 h 4771892"/>
              <a:gd name="connsiteX6217" fmla="*/ 4323295 w 4379653"/>
              <a:gd name="connsiteY6217" fmla="*/ 1584950 h 4771892"/>
              <a:gd name="connsiteX6218" fmla="*/ 4320872 w 4379653"/>
              <a:gd name="connsiteY6218" fmla="*/ 1583192 h 4771892"/>
              <a:gd name="connsiteX6219" fmla="*/ 4318449 w 4379653"/>
              <a:gd name="connsiteY6219" fmla="*/ 1581434 h 4771892"/>
              <a:gd name="connsiteX6220" fmla="*/ 4315163 w 4379653"/>
              <a:gd name="connsiteY6220" fmla="*/ 1578759 h 4771892"/>
              <a:gd name="connsiteX6221" fmla="*/ 4311504 w 4379653"/>
              <a:gd name="connsiteY6221" fmla="*/ 1575280 h 4771892"/>
              <a:gd name="connsiteX6222" fmla="*/ 4307270 w 4379653"/>
              <a:gd name="connsiteY6222" fmla="*/ 1571189 h 4771892"/>
              <a:gd name="connsiteX6223" fmla="*/ 4310257 w 4379653"/>
              <a:gd name="connsiteY6223" fmla="*/ 1570686 h 4771892"/>
              <a:gd name="connsiteX6224" fmla="*/ 4312836 w 4379653"/>
              <a:gd name="connsiteY6224" fmla="*/ 1570566 h 4771892"/>
              <a:gd name="connsiteX6225" fmla="*/ 4314839 w 4379653"/>
              <a:gd name="connsiteY6225" fmla="*/ 1569835 h 4771892"/>
              <a:gd name="connsiteX6226" fmla="*/ 4316267 w 4379653"/>
              <a:gd name="connsiteY6226" fmla="*/ 1568491 h 4771892"/>
              <a:gd name="connsiteX6227" fmla="*/ 4316795 w 4379653"/>
              <a:gd name="connsiteY6227" fmla="*/ 1567418 h 4771892"/>
              <a:gd name="connsiteX6228" fmla="*/ 4315967 w 4379653"/>
              <a:gd name="connsiteY6228" fmla="*/ 1565312 h 4771892"/>
              <a:gd name="connsiteX6229" fmla="*/ 4313737 w 4379653"/>
              <a:gd name="connsiteY6229" fmla="*/ 1560490 h 4771892"/>
              <a:gd name="connsiteX6230" fmla="*/ 4309947 w 4379653"/>
              <a:gd name="connsiteY6230" fmla="*/ 1554828 h 4771892"/>
              <a:gd name="connsiteX6231" fmla="*/ 4299690 w 4379653"/>
              <a:gd name="connsiteY6231" fmla="*/ 1559865 h 4771892"/>
              <a:gd name="connsiteX6232" fmla="*/ 4294785 w 4379653"/>
              <a:gd name="connsiteY6232" fmla="*/ 1561598 h 4771892"/>
              <a:gd name="connsiteX6233" fmla="*/ 4292409 w 4379653"/>
              <a:gd name="connsiteY6233" fmla="*/ 1561526 h 4771892"/>
              <a:gd name="connsiteX6234" fmla="*/ 4289578 w 4379653"/>
              <a:gd name="connsiteY6234" fmla="*/ 1560152 h 4771892"/>
              <a:gd name="connsiteX6235" fmla="*/ 4285764 w 4379653"/>
              <a:gd name="connsiteY6235" fmla="*/ 1558550 h 4771892"/>
              <a:gd name="connsiteX6236" fmla="*/ 4280390 w 4379653"/>
              <a:gd name="connsiteY6236" fmla="*/ 1556108 h 4771892"/>
              <a:gd name="connsiteX6237" fmla="*/ 4282165 w 4379653"/>
              <a:gd name="connsiteY6237" fmla="*/ 1559629 h 4771892"/>
              <a:gd name="connsiteX6238" fmla="*/ 4283772 w 4379653"/>
              <a:gd name="connsiteY6238" fmla="*/ 1562154 h 4771892"/>
              <a:gd name="connsiteX6239" fmla="*/ 4284312 w 4379653"/>
              <a:gd name="connsiteY6239" fmla="*/ 1563954 h 4771892"/>
              <a:gd name="connsiteX6240" fmla="*/ 4284564 w 4379653"/>
              <a:gd name="connsiteY6240" fmla="*/ 1565447 h 4771892"/>
              <a:gd name="connsiteX6241" fmla="*/ 4284203 w 4379653"/>
              <a:gd name="connsiteY6241" fmla="*/ 1567516 h 4771892"/>
              <a:gd name="connsiteX6242" fmla="*/ 4284131 w 4379653"/>
              <a:gd name="connsiteY6242" fmla="*/ 1569891 h 4771892"/>
              <a:gd name="connsiteX6243" fmla="*/ 4284179 w 4379653"/>
              <a:gd name="connsiteY6243" fmla="*/ 1571576 h 4771892"/>
              <a:gd name="connsiteX6244" fmla="*/ 4284431 w 4379653"/>
              <a:gd name="connsiteY6244" fmla="*/ 1573070 h 4771892"/>
              <a:gd name="connsiteX6245" fmla="*/ 4285630 w 4379653"/>
              <a:gd name="connsiteY6245" fmla="*/ 1575980 h 4771892"/>
              <a:gd name="connsiteX6246" fmla="*/ 4287033 w 4379653"/>
              <a:gd name="connsiteY6246" fmla="*/ 1578696 h 4771892"/>
              <a:gd name="connsiteX6247" fmla="*/ 4289180 w 4379653"/>
              <a:gd name="connsiteY6247" fmla="*/ 1583021 h 4771892"/>
              <a:gd name="connsiteX6248" fmla="*/ 4292190 w 4379653"/>
              <a:gd name="connsiteY6248" fmla="*/ 1588263 h 4771892"/>
              <a:gd name="connsiteX6249" fmla="*/ 4296435 w 4379653"/>
              <a:gd name="connsiteY6249" fmla="*/ 1595227 h 4771892"/>
              <a:gd name="connsiteX6250" fmla="*/ 4301748 w 4379653"/>
              <a:gd name="connsiteY6250" fmla="*/ 1602916 h 4771892"/>
              <a:gd name="connsiteX6251" fmla="*/ 4295787 w 4379653"/>
              <a:gd name="connsiteY6251" fmla="*/ 1606796 h 4771892"/>
              <a:gd name="connsiteX6252" fmla="*/ 4290640 w 4379653"/>
              <a:gd name="connsiteY6252" fmla="*/ 1609908 h 4771892"/>
              <a:gd name="connsiteX6253" fmla="*/ 4286513 w 4379653"/>
              <a:gd name="connsiteY6253" fmla="*/ 1612061 h 4771892"/>
              <a:gd name="connsiteX6254" fmla="*/ 4282999 w 4379653"/>
              <a:gd name="connsiteY6254" fmla="*/ 1613639 h 4771892"/>
              <a:gd name="connsiteX6255" fmla="*/ 4279520 w 4379653"/>
              <a:gd name="connsiteY6255" fmla="*/ 1614028 h 4771892"/>
              <a:gd name="connsiteX6256" fmla="*/ 4276941 w 4379653"/>
              <a:gd name="connsiteY6256" fmla="*/ 1614148 h 4771892"/>
              <a:gd name="connsiteX6257" fmla="*/ 4274770 w 4379653"/>
              <a:gd name="connsiteY6257" fmla="*/ 1613884 h 4771892"/>
              <a:gd name="connsiteX6258" fmla="*/ 4272923 w 4379653"/>
              <a:gd name="connsiteY6258" fmla="*/ 1612738 h 4771892"/>
              <a:gd name="connsiteX6259" fmla="*/ 4271771 w 4379653"/>
              <a:gd name="connsiteY6259" fmla="*/ 1611514 h 4771892"/>
              <a:gd name="connsiteX6260" fmla="*/ 4270248 w 4379653"/>
              <a:gd name="connsiteY6260" fmla="*/ 1609487 h 4771892"/>
              <a:gd name="connsiteX6261" fmla="*/ 4269504 w 4379653"/>
              <a:gd name="connsiteY6261" fmla="*/ 1607879 h 4771892"/>
              <a:gd name="connsiteX6262" fmla="*/ 4268881 w 4379653"/>
              <a:gd name="connsiteY6262" fmla="*/ 1605582 h 4771892"/>
              <a:gd name="connsiteX6263" fmla="*/ 4267226 w 4379653"/>
              <a:gd name="connsiteY6263" fmla="*/ 1601372 h 4771892"/>
              <a:gd name="connsiteX6264" fmla="*/ 4265284 w 4379653"/>
              <a:gd name="connsiteY6264" fmla="*/ 1596854 h 4771892"/>
              <a:gd name="connsiteX6265" fmla="*/ 4260629 w 4379653"/>
              <a:gd name="connsiteY6265" fmla="*/ 1600081 h 4771892"/>
              <a:gd name="connsiteX6266" fmla="*/ 4256790 w 4379653"/>
              <a:gd name="connsiteY6266" fmla="*/ 1602540 h 4771892"/>
              <a:gd name="connsiteX6267" fmla="*/ 4252904 w 4379653"/>
              <a:gd name="connsiteY6267" fmla="*/ 1603313 h 4771892"/>
              <a:gd name="connsiteX6268" fmla="*/ 4249712 w 4379653"/>
              <a:gd name="connsiteY6268" fmla="*/ 1604008 h 4771892"/>
              <a:gd name="connsiteX6269" fmla="*/ 4247337 w 4379653"/>
              <a:gd name="connsiteY6269" fmla="*/ 1603936 h 4771892"/>
              <a:gd name="connsiteX6270" fmla="*/ 4244878 w 4379653"/>
              <a:gd name="connsiteY6270" fmla="*/ 1603366 h 4771892"/>
              <a:gd name="connsiteX6271" fmla="*/ 4242827 w 4379653"/>
              <a:gd name="connsiteY6271" fmla="*/ 1602412 h 4771892"/>
              <a:gd name="connsiteX6272" fmla="*/ 4240693 w 4379653"/>
              <a:gd name="connsiteY6272" fmla="*/ 1600961 h 4771892"/>
              <a:gd name="connsiteX6273" fmla="*/ 4238929 w 4379653"/>
              <a:gd name="connsiteY6273" fmla="*/ 1600313 h 4771892"/>
              <a:gd name="connsiteX6274" fmla="*/ 4236961 w 4379653"/>
              <a:gd name="connsiteY6274" fmla="*/ 1599857 h 4771892"/>
              <a:gd name="connsiteX6275" fmla="*/ 4234707 w 4379653"/>
              <a:gd name="connsiteY6275" fmla="*/ 1599095 h 4771892"/>
              <a:gd name="connsiteX6276" fmla="*/ 4232128 w 4379653"/>
              <a:gd name="connsiteY6276" fmla="*/ 1599214 h 4771892"/>
              <a:gd name="connsiteX6277" fmla="*/ 4229717 w 4379653"/>
              <a:gd name="connsiteY6277" fmla="*/ 1600330 h 4771892"/>
              <a:gd name="connsiteX6278" fmla="*/ 4226118 w 4379653"/>
              <a:gd name="connsiteY6278" fmla="*/ 1601409 h 4771892"/>
              <a:gd name="connsiteX6279" fmla="*/ 4222363 w 4379653"/>
              <a:gd name="connsiteY6279" fmla="*/ 1604366 h 4771892"/>
              <a:gd name="connsiteX6280" fmla="*/ 4217997 w 4379653"/>
              <a:gd name="connsiteY6280" fmla="*/ 1607898 h 4771892"/>
              <a:gd name="connsiteX6281" fmla="*/ 4194968 w 4379653"/>
              <a:gd name="connsiteY6281" fmla="*/ 1583426 h 4771892"/>
              <a:gd name="connsiteX6282" fmla="*/ 4194751 w 4379653"/>
              <a:gd name="connsiteY6282" fmla="*/ 1590551 h 4771892"/>
              <a:gd name="connsiteX6283" fmla="*/ 4194979 w 4379653"/>
              <a:gd name="connsiteY6283" fmla="*/ 1596104 h 4771892"/>
              <a:gd name="connsiteX6284" fmla="*/ 4195890 w 4379653"/>
              <a:gd name="connsiteY6284" fmla="*/ 1598708 h 4771892"/>
              <a:gd name="connsiteX6285" fmla="*/ 4197581 w 4379653"/>
              <a:gd name="connsiteY6285" fmla="*/ 1601731 h 4771892"/>
              <a:gd name="connsiteX6286" fmla="*/ 4199153 w 4379653"/>
              <a:gd name="connsiteY6286" fmla="*/ 1605443 h 4771892"/>
              <a:gd name="connsiteX6287" fmla="*/ 4201995 w 4379653"/>
              <a:gd name="connsiteY6287" fmla="*/ 1609690 h 4771892"/>
              <a:gd name="connsiteX6288" fmla="*/ 4198108 w 4379653"/>
              <a:gd name="connsiteY6288" fmla="*/ 1610463 h 4771892"/>
              <a:gd name="connsiteX6289" fmla="*/ 4195816 w 4379653"/>
              <a:gd name="connsiteY6289" fmla="*/ 1610889 h 4771892"/>
              <a:gd name="connsiteX6290" fmla="*/ 4193693 w 4379653"/>
              <a:gd name="connsiteY6290" fmla="*/ 1612310 h 4771892"/>
              <a:gd name="connsiteX6291" fmla="*/ 4189938 w 4379653"/>
              <a:gd name="connsiteY6291" fmla="*/ 1615266 h 4771892"/>
              <a:gd name="connsiteX6292" fmla="*/ 4193021 w 4379653"/>
              <a:gd name="connsiteY6292" fmla="*/ 1618134 h 4771892"/>
              <a:gd name="connsiteX6293" fmla="*/ 4195816 w 4379653"/>
              <a:gd name="connsiteY6293" fmla="*/ 1620695 h 4771892"/>
              <a:gd name="connsiteX6294" fmla="*/ 4198526 w 4379653"/>
              <a:gd name="connsiteY6294" fmla="*/ 1622758 h 4771892"/>
              <a:gd name="connsiteX6295" fmla="*/ 4200661 w 4379653"/>
              <a:gd name="connsiteY6295" fmla="*/ 1624210 h 4771892"/>
              <a:gd name="connsiteX6296" fmla="*/ 4204559 w 4379653"/>
              <a:gd name="connsiteY6296" fmla="*/ 1626310 h 4771892"/>
              <a:gd name="connsiteX6297" fmla="*/ 4207966 w 4379653"/>
              <a:gd name="connsiteY6297" fmla="*/ 1628296 h 4771892"/>
              <a:gd name="connsiteX6298" fmla="*/ 4209033 w 4379653"/>
              <a:gd name="connsiteY6298" fmla="*/ 1629021 h 4771892"/>
              <a:gd name="connsiteX6299" fmla="*/ 4210964 w 4379653"/>
              <a:gd name="connsiteY6299" fmla="*/ 1630664 h 4771892"/>
              <a:gd name="connsiteX6300" fmla="*/ 4212404 w 4379653"/>
              <a:gd name="connsiteY6300" fmla="*/ 1632194 h 4771892"/>
              <a:gd name="connsiteX6301" fmla="*/ 4213927 w 4379653"/>
              <a:gd name="connsiteY6301" fmla="*/ 1634221 h 4771892"/>
              <a:gd name="connsiteX6302" fmla="*/ 4215822 w 4379653"/>
              <a:gd name="connsiteY6302" fmla="*/ 1637053 h 4771892"/>
              <a:gd name="connsiteX6303" fmla="*/ 4217885 w 4379653"/>
              <a:gd name="connsiteY6303" fmla="*/ 1640880 h 4771892"/>
              <a:gd name="connsiteX6304" fmla="*/ 4220032 w 4379653"/>
              <a:gd name="connsiteY6304" fmla="*/ 1645204 h 4771892"/>
              <a:gd name="connsiteX6305" fmla="*/ 4223042 w 4379653"/>
              <a:gd name="connsiteY6305" fmla="*/ 1650446 h 4771892"/>
              <a:gd name="connsiteX6306" fmla="*/ 4218699 w 4379653"/>
              <a:gd name="connsiteY6306" fmla="*/ 1649918 h 4771892"/>
              <a:gd name="connsiteX6307" fmla="*/ 4215340 w 4379653"/>
              <a:gd name="connsiteY6307" fmla="*/ 1649618 h 4771892"/>
              <a:gd name="connsiteX6308" fmla="*/ 4211814 w 4379653"/>
              <a:gd name="connsiteY6308" fmla="*/ 1648322 h 4771892"/>
              <a:gd name="connsiteX6309" fmla="*/ 4208372 w 4379653"/>
              <a:gd name="connsiteY6309" fmla="*/ 1647524 h 4771892"/>
              <a:gd name="connsiteX6310" fmla="*/ 4205049 w 4379653"/>
              <a:gd name="connsiteY6310" fmla="*/ 1646036 h 4771892"/>
              <a:gd name="connsiteX6311" fmla="*/ 4201402 w 4379653"/>
              <a:gd name="connsiteY6311" fmla="*/ 1645430 h 4771892"/>
              <a:gd name="connsiteX6312" fmla="*/ 4197960 w 4379653"/>
              <a:gd name="connsiteY6312" fmla="*/ 1644632 h 4771892"/>
              <a:gd name="connsiteX6313" fmla="*/ 4193905 w 4379653"/>
              <a:gd name="connsiteY6313" fmla="*/ 1644410 h 4771892"/>
              <a:gd name="connsiteX6314" fmla="*/ 4188544 w 4379653"/>
              <a:gd name="connsiteY6314" fmla="*/ 1644841 h 4771892"/>
              <a:gd name="connsiteX6315" fmla="*/ 4184861 w 4379653"/>
              <a:gd name="connsiteY6315" fmla="*/ 1645422 h 4771892"/>
              <a:gd name="connsiteX6316" fmla="*/ 4183553 w 4379653"/>
              <a:gd name="connsiteY6316" fmla="*/ 1646075 h 4771892"/>
              <a:gd name="connsiteX6317" fmla="*/ 4182738 w 4379653"/>
              <a:gd name="connsiteY6317" fmla="*/ 1646843 h 4771892"/>
              <a:gd name="connsiteX6318" fmla="*/ 4182125 w 4379653"/>
              <a:gd name="connsiteY6318" fmla="*/ 1647419 h 4771892"/>
              <a:gd name="connsiteX6319" fmla="*/ 4181597 w 4379653"/>
              <a:gd name="connsiteY6319" fmla="*/ 1648493 h 4771892"/>
              <a:gd name="connsiteX6320" fmla="*/ 4181573 w 4379653"/>
              <a:gd name="connsiteY6320" fmla="*/ 1652553 h 4771892"/>
              <a:gd name="connsiteX6321" fmla="*/ 4180001 w 4379653"/>
              <a:gd name="connsiteY6321" fmla="*/ 1658647 h 4771892"/>
              <a:gd name="connsiteX6322" fmla="*/ 4177038 w 4379653"/>
              <a:gd name="connsiteY6322" fmla="*/ 1664896 h 4771892"/>
              <a:gd name="connsiteX6323" fmla="*/ 4175454 w 4379653"/>
              <a:gd name="connsiteY6323" fmla="*/ 1668116 h 4771892"/>
              <a:gd name="connsiteX6324" fmla="*/ 4175130 w 4379653"/>
              <a:gd name="connsiteY6324" fmla="*/ 1668998 h 4771892"/>
              <a:gd name="connsiteX6325" fmla="*/ 4174926 w 4379653"/>
              <a:gd name="connsiteY6325" fmla="*/ 1669190 h 4771892"/>
              <a:gd name="connsiteX6326" fmla="*/ 4174842 w 4379653"/>
              <a:gd name="connsiteY6326" fmla="*/ 1668693 h 4771892"/>
              <a:gd name="connsiteX6327" fmla="*/ 4174386 w 4379653"/>
              <a:gd name="connsiteY6327" fmla="*/ 1667391 h 4771892"/>
              <a:gd name="connsiteX6328" fmla="*/ 4173439 w 4379653"/>
              <a:gd name="connsiteY6328" fmla="*/ 1665975 h 4771892"/>
              <a:gd name="connsiteX6329" fmla="*/ 4172576 w 4379653"/>
              <a:gd name="connsiteY6329" fmla="*/ 1665057 h 4771892"/>
              <a:gd name="connsiteX6330" fmla="*/ 4171304 w 4379653"/>
              <a:gd name="connsiteY6330" fmla="*/ 1664524 h 4771892"/>
              <a:gd name="connsiteX6331" fmla="*/ 4169912 w 4379653"/>
              <a:gd name="connsiteY6331" fmla="*/ 1664680 h 4771892"/>
              <a:gd name="connsiteX6332" fmla="*/ 4167825 w 4379653"/>
              <a:gd name="connsiteY6332" fmla="*/ 1664913 h 4771892"/>
              <a:gd name="connsiteX6333" fmla="*/ 4165534 w 4379653"/>
              <a:gd name="connsiteY6333" fmla="*/ 1665339 h 4771892"/>
              <a:gd name="connsiteX6334" fmla="*/ 4164838 w 4379653"/>
              <a:gd name="connsiteY6334" fmla="*/ 1665417 h 4771892"/>
              <a:gd name="connsiteX6335" fmla="*/ 4164226 w 4379653"/>
              <a:gd name="connsiteY6335" fmla="*/ 1665992 h 4771892"/>
              <a:gd name="connsiteX6336" fmla="*/ 4151404 w 4379653"/>
              <a:gd name="connsiteY6336" fmla="*/ 1664216 h 4771892"/>
              <a:gd name="connsiteX6337" fmla="*/ 4155889 w 4379653"/>
              <a:gd name="connsiteY6337" fmla="*/ 1669800 h 4771892"/>
              <a:gd name="connsiteX6338" fmla="*/ 4158852 w 4379653"/>
              <a:gd name="connsiteY6338" fmla="*/ 1673357 h 4771892"/>
              <a:gd name="connsiteX6339" fmla="*/ 4160747 w 4379653"/>
              <a:gd name="connsiteY6339" fmla="*/ 1676188 h 4771892"/>
              <a:gd name="connsiteX6340" fmla="*/ 4162065 w 4379653"/>
              <a:gd name="connsiteY6340" fmla="*/ 1678407 h 4771892"/>
              <a:gd name="connsiteX6341" fmla="*/ 4162317 w 4379653"/>
              <a:gd name="connsiteY6341" fmla="*/ 1679901 h 4771892"/>
              <a:gd name="connsiteX6342" fmla="*/ 4162198 w 4379653"/>
              <a:gd name="connsiteY6342" fmla="*/ 1680590 h 4771892"/>
              <a:gd name="connsiteX6343" fmla="*/ 4162078 w 4379653"/>
              <a:gd name="connsiteY6343" fmla="*/ 1681280 h 4771892"/>
              <a:gd name="connsiteX6344" fmla="*/ 4161669 w 4379653"/>
              <a:gd name="connsiteY6344" fmla="*/ 1681664 h 4771892"/>
              <a:gd name="connsiteX6345" fmla="*/ 4161753 w 4379653"/>
              <a:gd name="connsiteY6345" fmla="*/ 1682161 h 4771892"/>
              <a:gd name="connsiteX6346" fmla="*/ 4161921 w 4379653"/>
              <a:gd name="connsiteY6346" fmla="*/ 1683158 h 4771892"/>
              <a:gd name="connsiteX6347" fmla="*/ 4163157 w 4379653"/>
              <a:gd name="connsiteY6347" fmla="*/ 1684879 h 4771892"/>
              <a:gd name="connsiteX6348" fmla="*/ 4164476 w 4379653"/>
              <a:gd name="connsiteY6348" fmla="*/ 1687098 h 4771892"/>
              <a:gd name="connsiteX6349" fmla="*/ 4171180 w 4379653"/>
              <a:gd name="connsiteY6349" fmla="*/ 1694632 h 4771892"/>
              <a:gd name="connsiteX6350" fmla="*/ 4183270 w 4379653"/>
              <a:gd name="connsiteY6350" fmla="*/ 1707480 h 4771892"/>
              <a:gd name="connsiteX6351" fmla="*/ 4181290 w 4379653"/>
              <a:gd name="connsiteY6351" fmla="*/ 1713958 h 4771892"/>
              <a:gd name="connsiteX6352" fmla="*/ 4180774 w 4379653"/>
              <a:gd name="connsiteY6352" fmla="*/ 1717904 h 4771892"/>
              <a:gd name="connsiteX6353" fmla="*/ 4180450 w 4379653"/>
              <a:gd name="connsiteY6353" fmla="*/ 1718785 h 4771892"/>
              <a:gd name="connsiteX6354" fmla="*/ 4180618 w 4379653"/>
              <a:gd name="connsiteY6354" fmla="*/ 1719781 h 4771892"/>
              <a:gd name="connsiteX6355" fmla="*/ 4180701 w 4379653"/>
              <a:gd name="connsiteY6355" fmla="*/ 1720279 h 4771892"/>
              <a:gd name="connsiteX6356" fmla="*/ 4180990 w 4379653"/>
              <a:gd name="connsiteY6356" fmla="*/ 1720584 h 4771892"/>
              <a:gd name="connsiteX6357" fmla="*/ 4182346 w 4379653"/>
              <a:gd name="connsiteY6357" fmla="*/ 1721617 h 4771892"/>
              <a:gd name="connsiteX6358" fmla="*/ 4183868 w 4379653"/>
              <a:gd name="connsiteY6358" fmla="*/ 1723644 h 4771892"/>
              <a:gd name="connsiteX6359" fmla="*/ 4184900 w 4379653"/>
              <a:gd name="connsiteY6359" fmla="*/ 1725557 h 4771892"/>
              <a:gd name="connsiteX6360" fmla="*/ 4186098 w 4379653"/>
              <a:gd name="connsiteY6360" fmla="*/ 1728466 h 4771892"/>
              <a:gd name="connsiteX6361" fmla="*/ 4187178 w 4379653"/>
              <a:gd name="connsiteY6361" fmla="*/ 1732064 h 4771892"/>
              <a:gd name="connsiteX6362" fmla="*/ 4188341 w 4379653"/>
              <a:gd name="connsiteY6362" fmla="*/ 1736161 h 4771892"/>
              <a:gd name="connsiteX6363" fmla="*/ 4183159 w 4379653"/>
              <a:gd name="connsiteY6363" fmla="*/ 1730655 h 4771892"/>
              <a:gd name="connsiteX6364" fmla="*/ 4179621 w 4379653"/>
              <a:gd name="connsiteY6364" fmla="*/ 1726487 h 4771892"/>
              <a:gd name="connsiteX6365" fmla="*/ 4176659 w 4379653"/>
              <a:gd name="connsiteY6365" fmla="*/ 1722930 h 4771892"/>
              <a:gd name="connsiteX6366" fmla="*/ 4174476 w 4379653"/>
              <a:gd name="connsiteY6366" fmla="*/ 1719792 h 4771892"/>
              <a:gd name="connsiteX6367" fmla="*/ 4170483 w 4379653"/>
              <a:gd name="connsiteY6367" fmla="*/ 1714322 h 4771892"/>
              <a:gd name="connsiteX6368" fmla="*/ 4164102 w 4379653"/>
              <a:gd name="connsiteY6368" fmla="*/ 1705907 h 4771892"/>
              <a:gd name="connsiteX6369" fmla="*/ 4163297 w 4379653"/>
              <a:gd name="connsiteY6369" fmla="*/ 1709547 h 4771892"/>
              <a:gd name="connsiteX6370" fmla="*/ 4162290 w 4379653"/>
              <a:gd name="connsiteY6370" fmla="*/ 1713380 h 4771892"/>
              <a:gd name="connsiteX6371" fmla="*/ 4161150 w 4379653"/>
              <a:gd name="connsiteY6371" fmla="*/ 1715029 h 4771892"/>
              <a:gd name="connsiteX6372" fmla="*/ 4160009 w 4379653"/>
              <a:gd name="connsiteY6372" fmla="*/ 1716678 h 4771892"/>
              <a:gd name="connsiteX6373" fmla="*/ 4157886 w 4379653"/>
              <a:gd name="connsiteY6373" fmla="*/ 1718100 h 4771892"/>
              <a:gd name="connsiteX6374" fmla="*/ 4155271 w 4379653"/>
              <a:gd name="connsiteY6374" fmla="*/ 1719407 h 4771892"/>
              <a:gd name="connsiteX6375" fmla="*/ 4150569 w 4379653"/>
              <a:gd name="connsiteY6375" fmla="*/ 1720948 h 4771892"/>
              <a:gd name="connsiteX6376" fmla="*/ 4148074 w 4379653"/>
              <a:gd name="connsiteY6376" fmla="*/ 1721565 h 4771892"/>
              <a:gd name="connsiteX6377" fmla="*/ 4147582 w 4379653"/>
              <a:gd name="connsiteY6377" fmla="*/ 1721451 h 4771892"/>
              <a:gd name="connsiteX6378" fmla="*/ 4147090 w 4379653"/>
              <a:gd name="connsiteY6378" fmla="*/ 1721337 h 4771892"/>
              <a:gd name="connsiteX6379" fmla="*/ 4146719 w 4379653"/>
              <a:gd name="connsiteY6379" fmla="*/ 1720533 h 4771892"/>
              <a:gd name="connsiteX6380" fmla="*/ 4146839 w 4379653"/>
              <a:gd name="connsiteY6380" fmla="*/ 1719844 h 4771892"/>
              <a:gd name="connsiteX6381" fmla="*/ 4146131 w 4379653"/>
              <a:gd name="connsiteY6381" fmla="*/ 1717049 h 4771892"/>
              <a:gd name="connsiteX6382" fmla="*/ 4144357 w 4379653"/>
              <a:gd name="connsiteY6382" fmla="*/ 1713528 h 4771892"/>
              <a:gd name="connsiteX6383" fmla="*/ 4143324 w 4379653"/>
              <a:gd name="connsiteY6383" fmla="*/ 1711614 h 4771892"/>
              <a:gd name="connsiteX6384" fmla="*/ 4141514 w 4379653"/>
              <a:gd name="connsiteY6384" fmla="*/ 1709281 h 4771892"/>
              <a:gd name="connsiteX6385" fmla="*/ 4139211 w 4379653"/>
              <a:gd name="connsiteY6385" fmla="*/ 1706834 h 4771892"/>
              <a:gd name="connsiteX6386" fmla="*/ 4136417 w 4379653"/>
              <a:gd name="connsiteY6386" fmla="*/ 1704272 h 4771892"/>
              <a:gd name="connsiteX6387" fmla="*/ 4133706 w 4379653"/>
              <a:gd name="connsiteY6387" fmla="*/ 1702209 h 4771892"/>
              <a:gd name="connsiteX6388" fmla="*/ 4132927 w 4379653"/>
              <a:gd name="connsiteY6388" fmla="*/ 1701789 h 4771892"/>
              <a:gd name="connsiteX6389" fmla="*/ 4132230 w 4379653"/>
              <a:gd name="connsiteY6389" fmla="*/ 1701867 h 4771892"/>
              <a:gd name="connsiteX6390" fmla="*/ 4132027 w 4379653"/>
              <a:gd name="connsiteY6390" fmla="*/ 1702059 h 4771892"/>
              <a:gd name="connsiteX6391" fmla="*/ 4131535 w 4379653"/>
              <a:gd name="connsiteY6391" fmla="*/ 1701945 h 4771892"/>
              <a:gd name="connsiteX6392" fmla="*/ 4129976 w 4379653"/>
              <a:gd name="connsiteY6392" fmla="*/ 1701105 h 4771892"/>
              <a:gd name="connsiteX6393" fmla="*/ 4126401 w 4379653"/>
              <a:gd name="connsiteY6393" fmla="*/ 1698124 h 4771892"/>
              <a:gd name="connsiteX6394" fmla="*/ 4120812 w 4379653"/>
              <a:gd name="connsiteY6394" fmla="*/ 1693001 h 4771892"/>
              <a:gd name="connsiteX6395" fmla="*/ 4113542 w 4379653"/>
              <a:gd name="connsiteY6395" fmla="*/ 1697535 h 4771892"/>
              <a:gd name="connsiteX6396" fmla="*/ 4109404 w 4379653"/>
              <a:gd name="connsiteY6396" fmla="*/ 1696815 h 4771892"/>
              <a:gd name="connsiteX6397" fmla="*/ 4106945 w 4379653"/>
              <a:gd name="connsiteY6397" fmla="*/ 1696245 h 4771892"/>
              <a:gd name="connsiteX6398" fmla="*/ 4105878 w 4379653"/>
              <a:gd name="connsiteY6398" fmla="*/ 1695519 h 4771892"/>
              <a:gd name="connsiteX6399" fmla="*/ 4104522 w 4379653"/>
              <a:gd name="connsiteY6399" fmla="*/ 1694487 h 4771892"/>
              <a:gd name="connsiteX6400" fmla="*/ 4103455 w 4379653"/>
              <a:gd name="connsiteY6400" fmla="*/ 1693761 h 4771892"/>
              <a:gd name="connsiteX6401" fmla="*/ 4101488 w 4379653"/>
              <a:gd name="connsiteY6401" fmla="*/ 1693305 h 4771892"/>
              <a:gd name="connsiteX6402" fmla="*/ 4098537 w 4379653"/>
              <a:gd name="connsiteY6402" fmla="*/ 1692621 h 4771892"/>
              <a:gd name="connsiteX6403" fmla="*/ 4093499 w 4379653"/>
              <a:gd name="connsiteY6403" fmla="*/ 1692171 h 4771892"/>
              <a:gd name="connsiteX6404" fmla="*/ 4096556 w 4379653"/>
              <a:gd name="connsiteY6404" fmla="*/ 1699099 h 4771892"/>
              <a:gd name="connsiteX6405" fmla="*/ 4099075 w 4379653"/>
              <a:gd name="connsiteY6405" fmla="*/ 1704227 h 4771892"/>
              <a:gd name="connsiteX6406" fmla="*/ 4100766 w 4379653"/>
              <a:gd name="connsiteY6406" fmla="*/ 1707250 h 4771892"/>
              <a:gd name="connsiteX6407" fmla="*/ 4102373 w 4379653"/>
              <a:gd name="connsiteY6407" fmla="*/ 1709775 h 4771892"/>
              <a:gd name="connsiteX6408" fmla="*/ 4105132 w 4379653"/>
              <a:gd name="connsiteY6408" fmla="*/ 1713524 h 4771892"/>
              <a:gd name="connsiteX6409" fmla="*/ 4108670 w 4379653"/>
              <a:gd name="connsiteY6409" fmla="*/ 1717693 h 4771892"/>
              <a:gd name="connsiteX6410" fmla="*/ 4081670 w 4379653"/>
              <a:gd name="connsiteY6410" fmla="*/ 1703301 h 4771892"/>
              <a:gd name="connsiteX6411" fmla="*/ 4072493 w 4379653"/>
              <a:gd name="connsiteY6411" fmla="*/ 1711938 h 4771892"/>
              <a:gd name="connsiteX6412" fmla="*/ 4075875 w 4379653"/>
              <a:gd name="connsiteY6412" fmla="*/ 1717983 h 4771892"/>
              <a:gd name="connsiteX6413" fmla="*/ 4075958 w 4379653"/>
              <a:gd name="connsiteY6413" fmla="*/ 1718481 h 4771892"/>
              <a:gd name="connsiteX6414" fmla="*/ 4075671 w 4379653"/>
              <a:gd name="connsiteY6414" fmla="*/ 1718175 h 4771892"/>
              <a:gd name="connsiteX6415" fmla="*/ 4074891 w 4379653"/>
              <a:gd name="connsiteY6415" fmla="*/ 1717755 h 4771892"/>
              <a:gd name="connsiteX6416" fmla="*/ 4073991 w 4379653"/>
              <a:gd name="connsiteY6416" fmla="*/ 1718025 h 4771892"/>
              <a:gd name="connsiteX6417" fmla="*/ 4073056 w 4379653"/>
              <a:gd name="connsiteY6417" fmla="*/ 1719482 h 4771892"/>
              <a:gd name="connsiteX6418" fmla="*/ 4069913 w 4379653"/>
              <a:gd name="connsiteY6418" fmla="*/ 1721863 h 4771892"/>
              <a:gd name="connsiteX6419" fmla="*/ 4069708 w 4379653"/>
              <a:gd name="connsiteY6419" fmla="*/ 1722055 h 4771892"/>
              <a:gd name="connsiteX6420" fmla="*/ 4068808 w 4379653"/>
              <a:gd name="connsiteY6420" fmla="*/ 1722325 h 4771892"/>
              <a:gd name="connsiteX6421" fmla="*/ 4073942 w 4379653"/>
              <a:gd name="connsiteY6421" fmla="*/ 1726146 h 4771892"/>
              <a:gd name="connsiteX6422" fmla="*/ 4078620 w 4379653"/>
              <a:gd name="connsiteY6422" fmla="*/ 1728666 h 4771892"/>
              <a:gd name="connsiteX6423" fmla="*/ 4082314 w 4379653"/>
              <a:gd name="connsiteY6423" fmla="*/ 1730957 h 4771892"/>
              <a:gd name="connsiteX6424" fmla="*/ 4085061 w 4379653"/>
              <a:gd name="connsiteY6424" fmla="*/ 1731833 h 4771892"/>
              <a:gd name="connsiteX6425" fmla="*/ 4087641 w 4379653"/>
              <a:gd name="connsiteY6425" fmla="*/ 1731713 h 4771892"/>
              <a:gd name="connsiteX6426" fmla="*/ 4090304 w 4379653"/>
              <a:gd name="connsiteY6426" fmla="*/ 1732092 h 4771892"/>
              <a:gd name="connsiteX6427" fmla="*/ 4092391 w 4379653"/>
              <a:gd name="connsiteY6427" fmla="*/ 1731858 h 4771892"/>
              <a:gd name="connsiteX6428" fmla="*/ 4094190 w 4379653"/>
              <a:gd name="connsiteY6428" fmla="*/ 1731317 h 4771892"/>
              <a:gd name="connsiteX6429" fmla="*/ 4096193 w 4379653"/>
              <a:gd name="connsiteY6429" fmla="*/ 1730587 h 4771892"/>
              <a:gd name="connsiteX6430" fmla="*/ 4098856 w 4379653"/>
              <a:gd name="connsiteY6430" fmla="*/ 1730965 h 4771892"/>
              <a:gd name="connsiteX6431" fmla="*/ 4101435 w 4379653"/>
              <a:gd name="connsiteY6431" fmla="*/ 1730845 h 4771892"/>
              <a:gd name="connsiteX6432" fmla="*/ 4104674 w 4379653"/>
              <a:gd name="connsiteY6432" fmla="*/ 1731835 h 4771892"/>
              <a:gd name="connsiteX6433" fmla="*/ 4108200 w 4379653"/>
              <a:gd name="connsiteY6433" fmla="*/ 1733130 h 4771892"/>
              <a:gd name="connsiteX6434" fmla="*/ 4112590 w 4379653"/>
              <a:gd name="connsiteY6434" fmla="*/ 1735344 h 4771892"/>
              <a:gd name="connsiteX6435" fmla="*/ 4117844 w 4379653"/>
              <a:gd name="connsiteY6435" fmla="*/ 1738476 h 4771892"/>
              <a:gd name="connsiteX6436" fmla="*/ 4124129 w 4379653"/>
              <a:gd name="connsiteY6436" fmla="*/ 1743520 h 4771892"/>
              <a:gd name="connsiteX6437" fmla="*/ 4115408 w 4379653"/>
              <a:gd name="connsiteY6437" fmla="*/ 1743651 h 4771892"/>
              <a:gd name="connsiteX6438" fmla="*/ 4107995 w 4379653"/>
              <a:gd name="connsiteY6438" fmla="*/ 1743129 h 4771892"/>
              <a:gd name="connsiteX6439" fmla="*/ 4104432 w 4379653"/>
              <a:gd name="connsiteY6439" fmla="*/ 1743020 h 4771892"/>
              <a:gd name="connsiteX6440" fmla="*/ 4101362 w 4379653"/>
              <a:gd name="connsiteY6440" fmla="*/ 1743026 h 4771892"/>
              <a:gd name="connsiteX6441" fmla="*/ 4097883 w 4379653"/>
              <a:gd name="connsiteY6441" fmla="*/ 1743415 h 4771892"/>
              <a:gd name="connsiteX6442" fmla="*/ 4094284 w 4379653"/>
              <a:gd name="connsiteY6442" fmla="*/ 1744495 h 4771892"/>
              <a:gd name="connsiteX6443" fmla="*/ 4103579 w 4379653"/>
              <a:gd name="connsiteY6443" fmla="*/ 1754781 h 4771892"/>
              <a:gd name="connsiteX6444" fmla="*/ 4110536 w 4379653"/>
              <a:gd name="connsiteY6444" fmla="*/ 1763809 h 4771892"/>
              <a:gd name="connsiteX6445" fmla="*/ 4116833 w 4379653"/>
              <a:gd name="connsiteY6445" fmla="*/ 1771727 h 4771892"/>
              <a:gd name="connsiteX6446" fmla="*/ 4122637 w 4379653"/>
              <a:gd name="connsiteY6446" fmla="*/ 1779531 h 4771892"/>
              <a:gd name="connsiteX6447" fmla="*/ 4128154 w 4379653"/>
              <a:gd name="connsiteY6447" fmla="*/ 1787028 h 4771892"/>
              <a:gd name="connsiteX6448" fmla="*/ 4133959 w 4379653"/>
              <a:gd name="connsiteY6448" fmla="*/ 1794832 h 4771892"/>
              <a:gd name="connsiteX6449" fmla="*/ 4141323 w 4379653"/>
              <a:gd name="connsiteY6449" fmla="*/ 1803475 h 4771892"/>
              <a:gd name="connsiteX6450" fmla="*/ 4149466 w 4379653"/>
              <a:gd name="connsiteY6450" fmla="*/ 1812538 h 4771892"/>
              <a:gd name="connsiteX6451" fmla="*/ 4144513 w 4379653"/>
              <a:gd name="connsiteY6451" fmla="*/ 1812585 h 4771892"/>
              <a:gd name="connsiteX6452" fmla="*/ 4140542 w 4379653"/>
              <a:gd name="connsiteY6452" fmla="*/ 1812861 h 4771892"/>
              <a:gd name="connsiteX6453" fmla="*/ 4137268 w 4379653"/>
              <a:gd name="connsiteY6453" fmla="*/ 1813058 h 4771892"/>
              <a:gd name="connsiteX6454" fmla="*/ 4134976 w 4379653"/>
              <a:gd name="connsiteY6454" fmla="*/ 1813484 h 4771892"/>
              <a:gd name="connsiteX6455" fmla="*/ 4133057 w 4379653"/>
              <a:gd name="connsiteY6455" fmla="*/ 1814714 h 4771892"/>
              <a:gd name="connsiteX6456" fmla="*/ 4132038 w 4379653"/>
              <a:gd name="connsiteY6456" fmla="*/ 1815673 h 4771892"/>
              <a:gd name="connsiteX6457" fmla="*/ 4130897 w 4379653"/>
              <a:gd name="connsiteY6457" fmla="*/ 1817323 h 4771892"/>
              <a:gd name="connsiteX6458" fmla="*/ 4130166 w 4379653"/>
              <a:gd name="connsiteY6458" fmla="*/ 1818588 h 4771892"/>
              <a:gd name="connsiteX6459" fmla="*/ 4129446 w 4379653"/>
              <a:gd name="connsiteY6459" fmla="*/ 1822726 h 4771892"/>
              <a:gd name="connsiteX6460" fmla="*/ 4128029 w 4379653"/>
              <a:gd name="connsiteY6460" fmla="*/ 1826942 h 4771892"/>
              <a:gd name="connsiteX6461" fmla="*/ 4126854 w 4379653"/>
              <a:gd name="connsiteY6461" fmla="*/ 1829779 h 4771892"/>
              <a:gd name="connsiteX6462" fmla="*/ 4125762 w 4379653"/>
              <a:gd name="connsiteY6462" fmla="*/ 1833114 h 4771892"/>
              <a:gd name="connsiteX6463" fmla="*/ 4123891 w 4379653"/>
              <a:gd name="connsiteY6463" fmla="*/ 1836029 h 4771892"/>
              <a:gd name="connsiteX6464" fmla="*/ 4121120 w 4379653"/>
              <a:gd name="connsiteY6464" fmla="*/ 1839213 h 4771892"/>
              <a:gd name="connsiteX6465" fmla="*/ 4118480 w 4379653"/>
              <a:gd name="connsiteY6465" fmla="*/ 1834774 h 4771892"/>
              <a:gd name="connsiteX6466" fmla="*/ 4116046 w 4379653"/>
              <a:gd name="connsiteY6466" fmla="*/ 1830144 h 4771892"/>
              <a:gd name="connsiteX6467" fmla="*/ 4114187 w 4379653"/>
              <a:gd name="connsiteY6467" fmla="*/ 1826125 h 4771892"/>
              <a:gd name="connsiteX6468" fmla="*/ 4112736 w 4379653"/>
              <a:gd name="connsiteY6468" fmla="*/ 1821723 h 4771892"/>
              <a:gd name="connsiteX6469" fmla="*/ 4110002 w 4379653"/>
              <a:gd name="connsiteY6469" fmla="*/ 1813914 h 4771892"/>
              <a:gd name="connsiteX6470" fmla="*/ 4107388 w 4379653"/>
              <a:gd name="connsiteY6470" fmla="*/ 1805415 h 4771892"/>
              <a:gd name="connsiteX6471" fmla="*/ 4091771 w 4379653"/>
              <a:gd name="connsiteY6471" fmla="*/ 1801077 h 4771892"/>
              <a:gd name="connsiteX6472" fmla="*/ 4081155 w 4379653"/>
              <a:gd name="connsiteY6472" fmla="*/ 1798377 h 4771892"/>
              <a:gd name="connsiteX6473" fmla="*/ 4077017 w 4379653"/>
              <a:gd name="connsiteY6473" fmla="*/ 1797657 h 4771892"/>
              <a:gd name="connsiteX6474" fmla="*/ 4073946 w 4379653"/>
              <a:gd name="connsiteY6474" fmla="*/ 1797662 h 4771892"/>
              <a:gd name="connsiteX6475" fmla="*/ 4071571 w 4379653"/>
              <a:gd name="connsiteY6475" fmla="*/ 1797590 h 4771892"/>
              <a:gd name="connsiteX6476" fmla="*/ 4069280 w 4379653"/>
              <a:gd name="connsiteY6476" fmla="*/ 1798015 h 4771892"/>
              <a:gd name="connsiteX6477" fmla="*/ 4068057 w 4379653"/>
              <a:gd name="connsiteY6477" fmla="*/ 1799167 h 4771892"/>
              <a:gd name="connsiteX6478" fmla="*/ 4066832 w 4379653"/>
              <a:gd name="connsiteY6478" fmla="*/ 1800319 h 4771892"/>
              <a:gd name="connsiteX6479" fmla="*/ 4066268 w 4379653"/>
              <a:gd name="connsiteY6479" fmla="*/ 1802580 h 4771892"/>
              <a:gd name="connsiteX6480" fmla="*/ 4065417 w 4379653"/>
              <a:gd name="connsiteY6480" fmla="*/ 1804535 h 4771892"/>
              <a:gd name="connsiteX6481" fmla="*/ 4063184 w 4379653"/>
              <a:gd name="connsiteY6481" fmla="*/ 1809519 h 4771892"/>
              <a:gd name="connsiteX6482" fmla="*/ 4060388 w 4379653"/>
              <a:gd name="connsiteY6482" fmla="*/ 1816764 h 4771892"/>
              <a:gd name="connsiteX6483" fmla="*/ 4056611 w 4379653"/>
              <a:gd name="connsiteY6483" fmla="*/ 1813975 h 4771892"/>
              <a:gd name="connsiteX6484" fmla="*/ 4053204 w 4379653"/>
              <a:gd name="connsiteY6484" fmla="*/ 1811989 h 4771892"/>
              <a:gd name="connsiteX6485" fmla="*/ 4050578 w 4379653"/>
              <a:gd name="connsiteY6485" fmla="*/ 1810423 h 4771892"/>
              <a:gd name="connsiteX6486" fmla="*/ 4048034 w 4379653"/>
              <a:gd name="connsiteY6486" fmla="*/ 1809355 h 4771892"/>
              <a:gd name="connsiteX6487" fmla="*/ 4046067 w 4379653"/>
              <a:gd name="connsiteY6487" fmla="*/ 1808899 h 4771892"/>
              <a:gd name="connsiteX6488" fmla="*/ 4044388 w 4379653"/>
              <a:gd name="connsiteY6488" fmla="*/ 1808749 h 4771892"/>
              <a:gd name="connsiteX6489" fmla="*/ 4042421 w 4379653"/>
              <a:gd name="connsiteY6489" fmla="*/ 1808294 h 4771892"/>
              <a:gd name="connsiteX6490" fmla="*/ 4040621 w 4379653"/>
              <a:gd name="connsiteY6490" fmla="*/ 1808833 h 4771892"/>
              <a:gd name="connsiteX6491" fmla="*/ 4037802 w 4379653"/>
              <a:gd name="connsiteY6491" fmla="*/ 1810332 h 4771892"/>
              <a:gd name="connsiteX6492" fmla="*/ 4034287 w 4379653"/>
              <a:gd name="connsiteY6492" fmla="*/ 1811909 h 4771892"/>
              <a:gd name="connsiteX6493" fmla="*/ 4029873 w 4379653"/>
              <a:gd name="connsiteY6493" fmla="*/ 1813756 h 4771892"/>
              <a:gd name="connsiteX6494" fmla="*/ 4024475 w 4379653"/>
              <a:gd name="connsiteY6494" fmla="*/ 1815375 h 4771892"/>
              <a:gd name="connsiteX6495" fmla="*/ 4020301 w 4379653"/>
              <a:gd name="connsiteY6495" fmla="*/ 1815842 h 4771892"/>
              <a:gd name="connsiteX6496" fmla="*/ 4017517 w 4379653"/>
              <a:gd name="connsiteY6496" fmla="*/ 1816154 h 4771892"/>
              <a:gd name="connsiteX6497" fmla="*/ 4015838 w 4379653"/>
              <a:gd name="connsiteY6497" fmla="*/ 1816004 h 4771892"/>
              <a:gd name="connsiteX6498" fmla="*/ 4014566 w 4379653"/>
              <a:gd name="connsiteY6498" fmla="*/ 1815470 h 4771892"/>
              <a:gd name="connsiteX6499" fmla="*/ 4012803 w 4379653"/>
              <a:gd name="connsiteY6499" fmla="*/ 1814821 h 4771892"/>
              <a:gd name="connsiteX6500" fmla="*/ 4011532 w 4379653"/>
              <a:gd name="connsiteY6500" fmla="*/ 1814287 h 4771892"/>
              <a:gd name="connsiteX6501" fmla="*/ 4009565 w 4379653"/>
              <a:gd name="connsiteY6501" fmla="*/ 1813831 h 4771892"/>
              <a:gd name="connsiteX6502" fmla="*/ 4006494 w 4379653"/>
              <a:gd name="connsiteY6502" fmla="*/ 1813837 h 4771892"/>
              <a:gd name="connsiteX6503" fmla="*/ 4003915 w 4379653"/>
              <a:gd name="connsiteY6503" fmla="*/ 1813957 h 4771892"/>
              <a:gd name="connsiteX6504" fmla="*/ 4002320 w 4379653"/>
              <a:gd name="connsiteY6504" fmla="*/ 1814305 h 4771892"/>
              <a:gd name="connsiteX6505" fmla="*/ 4001504 w 4379653"/>
              <a:gd name="connsiteY6505" fmla="*/ 1815073 h 4771892"/>
              <a:gd name="connsiteX6506" fmla="*/ 4001096 w 4379653"/>
              <a:gd name="connsiteY6506" fmla="*/ 1815457 h 4771892"/>
              <a:gd name="connsiteX6507" fmla="*/ 4000772 w 4379653"/>
              <a:gd name="connsiteY6507" fmla="*/ 1816338 h 4771892"/>
              <a:gd name="connsiteX6508" fmla="*/ 3999669 w 4379653"/>
              <a:gd name="connsiteY6508" fmla="*/ 1816799 h 4771892"/>
              <a:gd name="connsiteX6509" fmla="*/ 3998769 w 4379653"/>
              <a:gd name="connsiteY6509" fmla="*/ 1817069 h 4771892"/>
              <a:gd name="connsiteX6510" fmla="*/ 3996393 w 4379653"/>
              <a:gd name="connsiteY6510" fmla="*/ 1816997 h 4771892"/>
              <a:gd name="connsiteX6511" fmla="*/ 3989424 w 4379653"/>
              <a:gd name="connsiteY6511" fmla="*/ 1814904 h 4771892"/>
              <a:gd name="connsiteX6512" fmla="*/ 3986558 w 4379653"/>
              <a:gd name="connsiteY6512" fmla="*/ 1814717 h 4771892"/>
              <a:gd name="connsiteX6513" fmla="*/ 3984999 w 4379653"/>
              <a:gd name="connsiteY6513" fmla="*/ 1813878 h 4771892"/>
              <a:gd name="connsiteX6514" fmla="*/ 3984711 w 4379653"/>
              <a:gd name="connsiteY6514" fmla="*/ 1813572 h 4771892"/>
              <a:gd name="connsiteX6515" fmla="*/ 3984915 w 4379653"/>
              <a:gd name="connsiteY6515" fmla="*/ 1813379 h 4771892"/>
              <a:gd name="connsiteX6516" fmla="*/ 3981112 w 4379653"/>
              <a:gd name="connsiteY6516" fmla="*/ 1814651 h 4771892"/>
              <a:gd name="connsiteX6517" fmla="*/ 3978616 w 4379653"/>
              <a:gd name="connsiteY6517" fmla="*/ 1815268 h 4771892"/>
              <a:gd name="connsiteX6518" fmla="*/ 3976817 w 4379653"/>
              <a:gd name="connsiteY6518" fmla="*/ 1815807 h 4771892"/>
              <a:gd name="connsiteX6519" fmla="*/ 3975018 w 4379653"/>
              <a:gd name="connsiteY6519" fmla="*/ 1816348 h 4771892"/>
              <a:gd name="connsiteX6520" fmla="*/ 3973998 w 4379653"/>
              <a:gd name="connsiteY6520" fmla="*/ 1817307 h 4771892"/>
              <a:gd name="connsiteX6521" fmla="*/ 3972283 w 4379653"/>
              <a:gd name="connsiteY6521" fmla="*/ 1818344 h 4771892"/>
              <a:gd name="connsiteX6522" fmla="*/ 3970771 w 4379653"/>
              <a:gd name="connsiteY6522" fmla="*/ 1819190 h 4771892"/>
              <a:gd name="connsiteX6523" fmla="*/ 3968360 w 4379653"/>
              <a:gd name="connsiteY6523" fmla="*/ 1820306 h 4771892"/>
              <a:gd name="connsiteX6524" fmla="*/ 3965865 w 4379653"/>
              <a:gd name="connsiteY6524" fmla="*/ 1820923 h 4771892"/>
              <a:gd name="connsiteX6525" fmla="*/ 3963166 w 4379653"/>
              <a:gd name="connsiteY6525" fmla="*/ 1821732 h 4771892"/>
              <a:gd name="connsiteX6526" fmla="*/ 3960095 w 4379653"/>
              <a:gd name="connsiteY6526" fmla="*/ 1821738 h 4771892"/>
              <a:gd name="connsiteX6527" fmla="*/ 3957720 w 4379653"/>
              <a:gd name="connsiteY6527" fmla="*/ 1821665 h 4771892"/>
              <a:gd name="connsiteX6528" fmla="*/ 3955632 w 4379653"/>
              <a:gd name="connsiteY6528" fmla="*/ 1821900 h 4771892"/>
              <a:gd name="connsiteX6529" fmla="*/ 3951615 w 4379653"/>
              <a:gd name="connsiteY6529" fmla="*/ 1820489 h 4771892"/>
              <a:gd name="connsiteX6530" fmla="*/ 3947883 w 4379653"/>
              <a:gd name="connsiteY6530" fmla="*/ 1819385 h 4771892"/>
              <a:gd name="connsiteX6531" fmla="*/ 3944153 w 4379653"/>
              <a:gd name="connsiteY6531" fmla="*/ 1818281 h 4771892"/>
              <a:gd name="connsiteX6532" fmla="*/ 3940015 w 4379653"/>
              <a:gd name="connsiteY6532" fmla="*/ 1817561 h 4771892"/>
              <a:gd name="connsiteX6533" fmla="*/ 3937928 w 4379653"/>
              <a:gd name="connsiteY6533" fmla="*/ 1817795 h 4771892"/>
              <a:gd name="connsiteX6534" fmla="*/ 3935349 w 4379653"/>
              <a:gd name="connsiteY6534" fmla="*/ 1817914 h 4771892"/>
              <a:gd name="connsiteX6535" fmla="*/ 3932854 w 4379653"/>
              <a:gd name="connsiteY6535" fmla="*/ 1818533 h 4771892"/>
              <a:gd name="connsiteX6536" fmla="*/ 3929951 w 4379653"/>
              <a:gd name="connsiteY6536" fmla="*/ 1819534 h 4771892"/>
              <a:gd name="connsiteX6537" fmla="*/ 3933081 w 4379653"/>
              <a:gd name="connsiteY6537" fmla="*/ 1824087 h 4771892"/>
              <a:gd name="connsiteX6538" fmla="*/ 3935348 w 4379653"/>
              <a:gd name="connsiteY6538" fmla="*/ 1827721 h 4771892"/>
              <a:gd name="connsiteX6539" fmla="*/ 3936667 w 4379653"/>
              <a:gd name="connsiteY6539" fmla="*/ 1829940 h 4771892"/>
              <a:gd name="connsiteX6540" fmla="*/ 3937495 w 4379653"/>
              <a:gd name="connsiteY6540" fmla="*/ 1832045 h 4771892"/>
              <a:gd name="connsiteX6541" fmla="*/ 3937135 w 4379653"/>
              <a:gd name="connsiteY6541" fmla="*/ 1834115 h 4771892"/>
              <a:gd name="connsiteX6542" fmla="*/ 3936775 w 4379653"/>
              <a:gd name="connsiteY6542" fmla="*/ 1836184 h 4771892"/>
              <a:gd name="connsiteX6543" fmla="*/ 3935311 w 4379653"/>
              <a:gd name="connsiteY6543" fmla="*/ 1838715 h 4771892"/>
              <a:gd name="connsiteX6544" fmla="*/ 3933811 w 4379653"/>
              <a:gd name="connsiteY6544" fmla="*/ 1842433 h 4771892"/>
              <a:gd name="connsiteX6545" fmla="*/ 3930020 w 4379653"/>
              <a:gd name="connsiteY6545" fmla="*/ 1836771 h 4771892"/>
              <a:gd name="connsiteX6546" fmla="*/ 3927753 w 4379653"/>
              <a:gd name="connsiteY6546" fmla="*/ 1833136 h 4771892"/>
              <a:gd name="connsiteX6547" fmla="*/ 3924336 w 4379653"/>
              <a:gd name="connsiteY6547" fmla="*/ 1828277 h 4771892"/>
              <a:gd name="connsiteX6548" fmla="*/ 3919563 w 4379653"/>
              <a:gd name="connsiteY6548" fmla="*/ 1822388 h 4771892"/>
              <a:gd name="connsiteX6549" fmla="*/ 3915113 w 4379653"/>
              <a:gd name="connsiteY6549" fmla="*/ 1825422 h 4771892"/>
              <a:gd name="connsiteX6550" fmla="*/ 3911393 w 4379653"/>
              <a:gd name="connsiteY6550" fmla="*/ 1827191 h 4771892"/>
              <a:gd name="connsiteX6551" fmla="*/ 3907507 w 4379653"/>
              <a:gd name="connsiteY6551" fmla="*/ 1827964 h 4771892"/>
              <a:gd name="connsiteX6552" fmla="*/ 3904315 w 4379653"/>
              <a:gd name="connsiteY6552" fmla="*/ 1828660 h 4771892"/>
              <a:gd name="connsiteX6553" fmla="*/ 3900957 w 4379653"/>
              <a:gd name="connsiteY6553" fmla="*/ 1828360 h 4771892"/>
              <a:gd name="connsiteX6554" fmla="*/ 3897275 w 4379653"/>
              <a:gd name="connsiteY6554" fmla="*/ 1828941 h 4771892"/>
              <a:gd name="connsiteX6555" fmla="*/ 3893471 w 4379653"/>
              <a:gd name="connsiteY6555" fmla="*/ 1830212 h 4771892"/>
              <a:gd name="connsiteX6556" fmla="*/ 3888361 w 4379653"/>
              <a:gd name="connsiteY6556" fmla="*/ 1832137 h 4771892"/>
              <a:gd name="connsiteX6557" fmla="*/ 3886527 w 4379653"/>
              <a:gd name="connsiteY6557" fmla="*/ 1824058 h 4771892"/>
              <a:gd name="connsiteX6558" fmla="*/ 3885364 w 4379653"/>
              <a:gd name="connsiteY6558" fmla="*/ 1819962 h 4771892"/>
              <a:gd name="connsiteX6559" fmla="*/ 3884825 w 4379653"/>
              <a:gd name="connsiteY6559" fmla="*/ 1818162 h 4771892"/>
              <a:gd name="connsiteX6560" fmla="*/ 3883913 w 4379653"/>
              <a:gd name="connsiteY6560" fmla="*/ 1815558 h 4771892"/>
              <a:gd name="connsiteX6561" fmla="*/ 3882222 w 4379653"/>
              <a:gd name="connsiteY6561" fmla="*/ 1812536 h 4771892"/>
              <a:gd name="connsiteX6562" fmla="*/ 3879092 w 4379653"/>
              <a:gd name="connsiteY6562" fmla="*/ 1807984 h 4771892"/>
              <a:gd name="connsiteX6563" fmla="*/ 3872998 w 4379653"/>
              <a:gd name="connsiteY6563" fmla="*/ 1809680 h 4771892"/>
              <a:gd name="connsiteX6564" fmla="*/ 3868499 w 4379653"/>
              <a:gd name="connsiteY6564" fmla="*/ 1811029 h 4771892"/>
              <a:gd name="connsiteX6565" fmla="*/ 3864121 w 4379653"/>
              <a:gd name="connsiteY6565" fmla="*/ 1811688 h 4771892"/>
              <a:gd name="connsiteX6566" fmla="*/ 3858315 w 4379653"/>
              <a:gd name="connsiteY6566" fmla="*/ 1813691 h 4771892"/>
              <a:gd name="connsiteX6567" fmla="*/ 3888972 w 4379653"/>
              <a:gd name="connsiteY6567" fmla="*/ 1851173 h 4771892"/>
              <a:gd name="connsiteX6568" fmla="*/ 3881199 w 4379653"/>
              <a:gd name="connsiteY6568" fmla="*/ 1842914 h 4771892"/>
              <a:gd name="connsiteX6569" fmla="*/ 3873595 w 4379653"/>
              <a:gd name="connsiteY6569" fmla="*/ 1835650 h 4771892"/>
              <a:gd name="connsiteX6570" fmla="*/ 3869936 w 4379653"/>
              <a:gd name="connsiteY6570" fmla="*/ 1832171 h 4771892"/>
              <a:gd name="connsiteX6571" fmla="*/ 3866278 w 4379653"/>
              <a:gd name="connsiteY6571" fmla="*/ 1828692 h 4771892"/>
              <a:gd name="connsiteX6572" fmla="*/ 3862500 w 4379653"/>
              <a:gd name="connsiteY6572" fmla="*/ 1825902 h 4771892"/>
              <a:gd name="connsiteX6573" fmla="*/ 3858722 w 4379653"/>
              <a:gd name="connsiteY6573" fmla="*/ 1823114 h 4771892"/>
              <a:gd name="connsiteX6574" fmla="*/ 3855520 w 4379653"/>
              <a:gd name="connsiteY6574" fmla="*/ 1820935 h 4771892"/>
              <a:gd name="connsiteX6575" fmla="*/ 3852605 w 4379653"/>
              <a:gd name="connsiteY6575" fmla="*/ 1819064 h 4771892"/>
              <a:gd name="connsiteX6576" fmla="*/ 3848790 w 4379653"/>
              <a:gd name="connsiteY6576" fmla="*/ 1817462 h 4771892"/>
              <a:gd name="connsiteX6577" fmla="*/ 3845755 w 4379653"/>
              <a:gd name="connsiteY6577" fmla="*/ 1816281 h 4771892"/>
              <a:gd name="connsiteX6578" fmla="*/ 3842601 w 4379653"/>
              <a:gd name="connsiteY6578" fmla="*/ 1815789 h 4771892"/>
              <a:gd name="connsiteX6579" fmla="*/ 3839651 w 4379653"/>
              <a:gd name="connsiteY6579" fmla="*/ 1815104 h 4771892"/>
              <a:gd name="connsiteX6580" fmla="*/ 3836664 w 4379653"/>
              <a:gd name="connsiteY6580" fmla="*/ 1815608 h 4771892"/>
              <a:gd name="connsiteX6581" fmla="*/ 3833964 w 4379653"/>
              <a:gd name="connsiteY6581" fmla="*/ 1816417 h 4771892"/>
              <a:gd name="connsiteX6582" fmla="*/ 3836027 w 4379653"/>
              <a:gd name="connsiteY6582" fmla="*/ 1820244 h 4771892"/>
              <a:gd name="connsiteX6583" fmla="*/ 3837922 w 4379653"/>
              <a:gd name="connsiteY6583" fmla="*/ 1823075 h 4771892"/>
              <a:gd name="connsiteX6584" fmla="*/ 3840308 w 4379653"/>
              <a:gd name="connsiteY6584" fmla="*/ 1826020 h 4771892"/>
              <a:gd name="connsiteX6585" fmla="*/ 3842323 w 4379653"/>
              <a:gd name="connsiteY6585" fmla="*/ 1828162 h 4771892"/>
              <a:gd name="connsiteX6586" fmla="*/ 3846473 w 4379653"/>
              <a:gd name="connsiteY6586" fmla="*/ 1831755 h 4771892"/>
              <a:gd name="connsiteX6587" fmla="*/ 3849760 w 4379653"/>
              <a:gd name="connsiteY6587" fmla="*/ 1834430 h 4771892"/>
              <a:gd name="connsiteX6588" fmla="*/ 3851199 w 4379653"/>
              <a:gd name="connsiteY6588" fmla="*/ 1835959 h 4771892"/>
              <a:gd name="connsiteX6589" fmla="*/ 3852351 w 4379653"/>
              <a:gd name="connsiteY6589" fmla="*/ 1837184 h 4771892"/>
              <a:gd name="connsiteX6590" fmla="*/ 3853586 w 4379653"/>
              <a:gd name="connsiteY6590" fmla="*/ 1838905 h 4771892"/>
              <a:gd name="connsiteX6591" fmla="*/ 3854329 w 4379653"/>
              <a:gd name="connsiteY6591" fmla="*/ 1840512 h 4771892"/>
              <a:gd name="connsiteX6592" fmla="*/ 3854173 w 4379653"/>
              <a:gd name="connsiteY6592" fmla="*/ 1842389 h 4771892"/>
              <a:gd name="connsiteX6593" fmla="*/ 3854101 w 4379653"/>
              <a:gd name="connsiteY6593" fmla="*/ 1844764 h 4771892"/>
              <a:gd name="connsiteX6594" fmla="*/ 3853417 w 4379653"/>
              <a:gd name="connsiteY6594" fmla="*/ 1847715 h 4771892"/>
              <a:gd name="connsiteX6595" fmla="*/ 3852325 w 4379653"/>
              <a:gd name="connsiteY6595" fmla="*/ 1851050 h 4771892"/>
              <a:gd name="connsiteX6596" fmla="*/ 3850417 w 4379653"/>
              <a:gd name="connsiteY6596" fmla="*/ 1855152 h 4771892"/>
              <a:gd name="connsiteX6597" fmla="*/ 3848713 w 4379653"/>
              <a:gd name="connsiteY6597" fmla="*/ 1859062 h 4771892"/>
              <a:gd name="connsiteX6598" fmla="*/ 3846842 w 4379653"/>
              <a:gd name="connsiteY6598" fmla="*/ 1861977 h 4771892"/>
              <a:gd name="connsiteX6599" fmla="*/ 3844598 w 4379653"/>
              <a:gd name="connsiteY6599" fmla="*/ 1864088 h 4771892"/>
              <a:gd name="connsiteX6600" fmla="*/ 3842559 w 4379653"/>
              <a:gd name="connsiteY6600" fmla="*/ 1866007 h 4771892"/>
              <a:gd name="connsiteX6601" fmla="*/ 3840640 w 4379653"/>
              <a:gd name="connsiteY6601" fmla="*/ 1867237 h 4771892"/>
              <a:gd name="connsiteX6602" fmla="*/ 3838720 w 4379653"/>
              <a:gd name="connsiteY6602" fmla="*/ 1868466 h 4771892"/>
              <a:gd name="connsiteX6603" fmla="*/ 3836717 w 4379653"/>
              <a:gd name="connsiteY6603" fmla="*/ 1869197 h 4771892"/>
              <a:gd name="connsiteX6604" fmla="*/ 3828776 w 4379653"/>
              <a:gd name="connsiteY6604" fmla="*/ 1869748 h 4771892"/>
              <a:gd name="connsiteX6605" fmla="*/ 3821614 w 4379653"/>
              <a:gd name="connsiteY6605" fmla="*/ 1870720 h 4771892"/>
              <a:gd name="connsiteX6606" fmla="*/ 3815845 w 4379653"/>
              <a:gd name="connsiteY6606" fmla="*/ 1871534 h 4771892"/>
              <a:gd name="connsiteX6607" fmla="*/ 3811058 w 4379653"/>
              <a:gd name="connsiteY6607" fmla="*/ 1872577 h 4771892"/>
              <a:gd name="connsiteX6608" fmla="*/ 3806597 w 4379653"/>
              <a:gd name="connsiteY6608" fmla="*/ 1872739 h 4771892"/>
              <a:gd name="connsiteX6609" fmla="*/ 3802829 w 4379653"/>
              <a:gd name="connsiteY6609" fmla="*/ 1872822 h 4771892"/>
              <a:gd name="connsiteX6610" fmla="*/ 3796316 w 4379653"/>
              <a:gd name="connsiteY6610" fmla="*/ 1872031 h 4771892"/>
              <a:gd name="connsiteX6611" fmla="*/ 3791890 w 4379653"/>
              <a:gd name="connsiteY6611" fmla="*/ 1871004 h 4771892"/>
              <a:gd name="connsiteX6612" fmla="*/ 3790619 w 4379653"/>
              <a:gd name="connsiteY6612" fmla="*/ 1870470 h 4771892"/>
              <a:gd name="connsiteX6613" fmla="*/ 3789923 w 4379653"/>
              <a:gd name="connsiteY6613" fmla="*/ 1870548 h 4771892"/>
              <a:gd name="connsiteX6614" fmla="*/ 3788940 w 4379653"/>
              <a:gd name="connsiteY6614" fmla="*/ 1870320 h 4771892"/>
              <a:gd name="connsiteX6615" fmla="*/ 3788904 w 4379653"/>
              <a:gd name="connsiteY6615" fmla="*/ 1871508 h 4771892"/>
              <a:gd name="connsiteX6616" fmla="*/ 3789407 w 4379653"/>
              <a:gd name="connsiteY6616" fmla="*/ 1874494 h 4771892"/>
              <a:gd name="connsiteX6617" fmla="*/ 3791314 w 4379653"/>
              <a:gd name="connsiteY6617" fmla="*/ 1880199 h 4771892"/>
              <a:gd name="connsiteX6618" fmla="*/ 3792884 w 4379653"/>
              <a:gd name="connsiteY6618" fmla="*/ 1883912 h 4771892"/>
              <a:gd name="connsiteX6619" fmla="*/ 3793915 w 4379653"/>
              <a:gd name="connsiteY6619" fmla="*/ 1885825 h 4771892"/>
              <a:gd name="connsiteX6620" fmla="*/ 3794659 w 4379653"/>
              <a:gd name="connsiteY6620" fmla="*/ 1887431 h 4771892"/>
              <a:gd name="connsiteX6621" fmla="*/ 3795811 w 4379653"/>
              <a:gd name="connsiteY6621" fmla="*/ 1888656 h 4771892"/>
              <a:gd name="connsiteX6622" fmla="*/ 3799709 w 4379653"/>
              <a:gd name="connsiteY6622" fmla="*/ 1890755 h 4771892"/>
              <a:gd name="connsiteX6623" fmla="*/ 3806402 w 4379653"/>
              <a:gd name="connsiteY6623" fmla="*/ 1895417 h 4771892"/>
              <a:gd name="connsiteX6624" fmla="*/ 3797021 w 4379653"/>
              <a:gd name="connsiteY6624" fmla="*/ 1894437 h 4771892"/>
              <a:gd name="connsiteX6625" fmla="*/ 3793867 w 4379653"/>
              <a:gd name="connsiteY6625" fmla="*/ 1893945 h 4771892"/>
              <a:gd name="connsiteX6626" fmla="*/ 3793999 w 4379653"/>
              <a:gd name="connsiteY6626" fmla="*/ 1896129 h 4771892"/>
              <a:gd name="connsiteX6627" fmla="*/ 3791611 w 4379653"/>
              <a:gd name="connsiteY6627" fmla="*/ 1902990 h 4771892"/>
              <a:gd name="connsiteX6628" fmla="*/ 3789547 w 4379653"/>
              <a:gd name="connsiteY6628" fmla="*/ 1908969 h 4771892"/>
              <a:gd name="connsiteX6629" fmla="*/ 3788946 w 4379653"/>
              <a:gd name="connsiteY6629" fmla="*/ 1912417 h 4771892"/>
              <a:gd name="connsiteX6630" fmla="*/ 3788214 w 4379653"/>
              <a:gd name="connsiteY6630" fmla="*/ 1913684 h 4771892"/>
              <a:gd name="connsiteX6631" fmla="*/ 3786007 w 4379653"/>
              <a:gd name="connsiteY6631" fmla="*/ 1914607 h 4771892"/>
              <a:gd name="connsiteX6632" fmla="*/ 3782816 w 4379653"/>
              <a:gd name="connsiteY6632" fmla="*/ 1915302 h 4771892"/>
              <a:gd name="connsiteX6633" fmla="*/ 3777334 w 4379653"/>
              <a:gd name="connsiteY6633" fmla="*/ 1916424 h 4771892"/>
              <a:gd name="connsiteX6634" fmla="*/ 3774936 w 4379653"/>
              <a:gd name="connsiteY6634" fmla="*/ 1910605 h 4771892"/>
              <a:gd name="connsiteX6635" fmla="*/ 3772586 w 4379653"/>
              <a:gd name="connsiteY6635" fmla="*/ 1906472 h 4771892"/>
              <a:gd name="connsiteX6636" fmla="*/ 3771758 w 4379653"/>
              <a:gd name="connsiteY6636" fmla="*/ 1904367 h 4771892"/>
              <a:gd name="connsiteX6637" fmla="*/ 3771422 w 4379653"/>
              <a:gd name="connsiteY6637" fmla="*/ 1902376 h 4771892"/>
              <a:gd name="connsiteX6638" fmla="*/ 3772070 w 4379653"/>
              <a:gd name="connsiteY6638" fmla="*/ 1900612 h 4771892"/>
              <a:gd name="connsiteX6639" fmla="*/ 3773906 w 4379653"/>
              <a:gd name="connsiteY6639" fmla="*/ 1898886 h 4771892"/>
              <a:gd name="connsiteX6640" fmla="*/ 3777541 w 4379653"/>
              <a:gd name="connsiteY6640" fmla="*/ 1896618 h 4771892"/>
              <a:gd name="connsiteX6641" fmla="*/ 3781824 w 4379653"/>
              <a:gd name="connsiteY6641" fmla="*/ 1892589 h 4771892"/>
              <a:gd name="connsiteX6642" fmla="*/ 3775203 w 4379653"/>
              <a:gd name="connsiteY6642" fmla="*/ 1885552 h 4771892"/>
              <a:gd name="connsiteX6643" fmla="*/ 3763435 w 4379653"/>
              <a:gd name="connsiteY6643" fmla="*/ 1891435 h 4771892"/>
              <a:gd name="connsiteX6644" fmla="*/ 3753298 w 4379653"/>
              <a:gd name="connsiteY6644" fmla="*/ 1895783 h 4771892"/>
              <a:gd name="connsiteX6645" fmla="*/ 3751007 w 4379653"/>
              <a:gd name="connsiteY6645" fmla="*/ 1896209 h 4771892"/>
              <a:gd name="connsiteX6646" fmla="*/ 3748512 w 4379653"/>
              <a:gd name="connsiteY6646" fmla="*/ 1896826 h 4771892"/>
              <a:gd name="connsiteX6647" fmla="*/ 3745849 w 4379653"/>
              <a:gd name="connsiteY6647" fmla="*/ 1896448 h 4771892"/>
              <a:gd name="connsiteX6648" fmla="*/ 3742898 w 4379653"/>
              <a:gd name="connsiteY6648" fmla="*/ 1895763 h 4771892"/>
              <a:gd name="connsiteX6649" fmla="*/ 3739864 w 4379653"/>
              <a:gd name="connsiteY6649" fmla="*/ 1894582 h 4771892"/>
              <a:gd name="connsiteX6650" fmla="*/ 3736625 w 4379653"/>
              <a:gd name="connsiteY6650" fmla="*/ 1893592 h 4771892"/>
              <a:gd name="connsiteX6651" fmla="*/ 3733135 w 4379653"/>
              <a:gd name="connsiteY6651" fmla="*/ 1891108 h 4771892"/>
              <a:gd name="connsiteX6652" fmla="*/ 3729153 w 4379653"/>
              <a:gd name="connsiteY6652" fmla="*/ 1888511 h 4771892"/>
              <a:gd name="connsiteX6653" fmla="*/ 3725097 w 4379653"/>
              <a:gd name="connsiteY6653" fmla="*/ 1898095 h 4771892"/>
              <a:gd name="connsiteX6654" fmla="*/ 3721245 w 4379653"/>
              <a:gd name="connsiteY6654" fmla="*/ 1907487 h 4771892"/>
              <a:gd name="connsiteX6655" fmla="*/ 3720105 w 4379653"/>
              <a:gd name="connsiteY6655" fmla="*/ 1909136 h 4771892"/>
              <a:gd name="connsiteX6656" fmla="*/ 3718270 w 4379653"/>
              <a:gd name="connsiteY6656" fmla="*/ 1910864 h 4771892"/>
              <a:gd name="connsiteX6657" fmla="*/ 3716843 w 4379653"/>
              <a:gd name="connsiteY6657" fmla="*/ 1912206 h 4771892"/>
              <a:gd name="connsiteX6658" fmla="*/ 3714923 w 4379653"/>
              <a:gd name="connsiteY6658" fmla="*/ 1913436 h 4771892"/>
              <a:gd name="connsiteX6659" fmla="*/ 3712428 w 4379653"/>
              <a:gd name="connsiteY6659" fmla="*/ 1914054 h 4771892"/>
              <a:gd name="connsiteX6660" fmla="*/ 3709849 w 4379653"/>
              <a:gd name="connsiteY6660" fmla="*/ 1914174 h 4771892"/>
              <a:gd name="connsiteX6661" fmla="*/ 3707066 w 4379653"/>
              <a:gd name="connsiteY6661" fmla="*/ 1914485 h 4771892"/>
              <a:gd name="connsiteX6662" fmla="*/ 3703623 w 4379653"/>
              <a:gd name="connsiteY6662" fmla="*/ 1913687 h 4771892"/>
              <a:gd name="connsiteX6663" fmla="*/ 3661979 w 4379653"/>
              <a:gd name="connsiteY6663" fmla="*/ 1892313 h 4771892"/>
              <a:gd name="connsiteX6664" fmla="*/ 3662241 w 4379653"/>
              <a:gd name="connsiteY6664" fmla="*/ 1896680 h 4771892"/>
              <a:gd name="connsiteX6665" fmla="*/ 3662828 w 4379653"/>
              <a:gd name="connsiteY6665" fmla="*/ 1900164 h 4771892"/>
              <a:gd name="connsiteX6666" fmla="*/ 3662264 w 4379653"/>
              <a:gd name="connsiteY6666" fmla="*/ 1902425 h 4771892"/>
              <a:gd name="connsiteX6667" fmla="*/ 3661652 w 4379653"/>
              <a:gd name="connsiteY6667" fmla="*/ 1903001 h 4771892"/>
              <a:gd name="connsiteX6668" fmla="*/ 3660669 w 4379653"/>
              <a:gd name="connsiteY6668" fmla="*/ 1902773 h 4771892"/>
              <a:gd name="connsiteX6669" fmla="*/ 3659110 w 4379653"/>
              <a:gd name="connsiteY6669" fmla="*/ 1901933 h 4771892"/>
              <a:gd name="connsiteX6670" fmla="*/ 3657095 w 4379653"/>
              <a:gd name="connsiteY6670" fmla="*/ 1899792 h 4771892"/>
              <a:gd name="connsiteX6671" fmla="*/ 3655572 w 4379653"/>
              <a:gd name="connsiteY6671" fmla="*/ 1897764 h 4771892"/>
              <a:gd name="connsiteX6672" fmla="*/ 3651206 w 4379653"/>
              <a:gd name="connsiteY6672" fmla="*/ 1891490 h 4771892"/>
              <a:gd name="connsiteX6673" fmla="*/ 3646961 w 4379653"/>
              <a:gd name="connsiteY6673" fmla="*/ 1884527 h 4771892"/>
              <a:gd name="connsiteX6674" fmla="*/ 3642799 w 4379653"/>
              <a:gd name="connsiteY6674" fmla="*/ 1878061 h 4771892"/>
              <a:gd name="connsiteX6675" fmla="*/ 3639381 w 4379653"/>
              <a:gd name="connsiteY6675" fmla="*/ 1873202 h 4771892"/>
              <a:gd name="connsiteX6676" fmla="*/ 3638205 w 4379653"/>
              <a:gd name="connsiteY6676" fmla="*/ 1876039 h 4771892"/>
              <a:gd name="connsiteX6677" fmla="*/ 3637353 w 4379653"/>
              <a:gd name="connsiteY6677" fmla="*/ 1877994 h 4771892"/>
              <a:gd name="connsiteX6678" fmla="*/ 3637401 w 4379653"/>
              <a:gd name="connsiteY6678" fmla="*/ 1879680 h 4771892"/>
              <a:gd name="connsiteX6679" fmla="*/ 3637161 w 4379653"/>
              <a:gd name="connsiteY6679" fmla="*/ 1881059 h 4771892"/>
              <a:gd name="connsiteX6680" fmla="*/ 3639511 w 4379653"/>
              <a:gd name="connsiteY6680" fmla="*/ 1885192 h 4771892"/>
              <a:gd name="connsiteX6681" fmla="*/ 3645484 w 4379653"/>
              <a:gd name="connsiteY6681" fmla="*/ 1893991 h 4771892"/>
              <a:gd name="connsiteX6682" fmla="*/ 3640997 w 4379653"/>
              <a:gd name="connsiteY6682" fmla="*/ 1898213 h 4771892"/>
              <a:gd name="connsiteX6683" fmla="*/ 3635648 w 4379653"/>
              <a:gd name="connsiteY6683" fmla="*/ 1891711 h 4771892"/>
              <a:gd name="connsiteX6684" fmla="*/ 3632722 w 4379653"/>
              <a:gd name="connsiteY6684" fmla="*/ 1886966 h 4771892"/>
              <a:gd name="connsiteX6685" fmla="*/ 3630743 w 4379653"/>
              <a:gd name="connsiteY6685" fmla="*/ 1883637 h 4771892"/>
              <a:gd name="connsiteX6686" fmla="*/ 3630204 w 4379653"/>
              <a:gd name="connsiteY6686" fmla="*/ 1881838 h 4771892"/>
              <a:gd name="connsiteX6687" fmla="*/ 3629627 w 4379653"/>
              <a:gd name="connsiteY6687" fmla="*/ 1881226 h 4771892"/>
              <a:gd name="connsiteX6688" fmla="*/ 3629052 w 4379653"/>
              <a:gd name="connsiteY6688" fmla="*/ 1880615 h 4771892"/>
              <a:gd name="connsiteX6689" fmla="*/ 3628273 w 4379653"/>
              <a:gd name="connsiteY6689" fmla="*/ 1880194 h 4771892"/>
              <a:gd name="connsiteX6690" fmla="*/ 3626797 w 4379653"/>
              <a:gd name="connsiteY6690" fmla="*/ 1879853 h 4771892"/>
              <a:gd name="connsiteX6691" fmla="*/ 3623930 w 4379653"/>
              <a:gd name="connsiteY6691" fmla="*/ 1879667 h 4771892"/>
              <a:gd name="connsiteX6692" fmla="*/ 3618688 w 4379653"/>
              <a:gd name="connsiteY6692" fmla="*/ 1879408 h 4771892"/>
              <a:gd name="connsiteX6693" fmla="*/ 3623582 w 4379653"/>
              <a:gd name="connsiteY6693" fmla="*/ 1884608 h 4771892"/>
              <a:gd name="connsiteX6694" fmla="*/ 3627323 w 4379653"/>
              <a:gd name="connsiteY6694" fmla="*/ 1888585 h 4771892"/>
              <a:gd name="connsiteX6695" fmla="*/ 3628559 w 4379653"/>
              <a:gd name="connsiteY6695" fmla="*/ 1890306 h 4771892"/>
              <a:gd name="connsiteX6696" fmla="*/ 3629710 w 4379653"/>
              <a:gd name="connsiteY6696" fmla="*/ 1891530 h 4771892"/>
              <a:gd name="connsiteX6697" fmla="*/ 3630538 w 4379653"/>
              <a:gd name="connsiteY6697" fmla="*/ 1893635 h 4771892"/>
              <a:gd name="connsiteX6698" fmla="*/ 3630910 w 4379653"/>
              <a:gd name="connsiteY6698" fmla="*/ 1894439 h 4771892"/>
              <a:gd name="connsiteX6699" fmla="*/ 3631365 w 4379653"/>
              <a:gd name="connsiteY6699" fmla="*/ 1895741 h 4771892"/>
              <a:gd name="connsiteX6700" fmla="*/ 3631329 w 4379653"/>
              <a:gd name="connsiteY6700" fmla="*/ 1896928 h 4771892"/>
              <a:gd name="connsiteX6701" fmla="*/ 3631005 w 4379653"/>
              <a:gd name="connsiteY6701" fmla="*/ 1897809 h 4771892"/>
              <a:gd name="connsiteX6702" fmla="*/ 3630561 w 4379653"/>
              <a:gd name="connsiteY6702" fmla="*/ 1899381 h 4771892"/>
              <a:gd name="connsiteX6703" fmla="*/ 3628690 w 4379653"/>
              <a:gd name="connsiteY6703" fmla="*/ 1902296 h 4771892"/>
              <a:gd name="connsiteX6704" fmla="*/ 3626002 w 4379653"/>
              <a:gd name="connsiteY6704" fmla="*/ 1905979 h 4771892"/>
              <a:gd name="connsiteX6705" fmla="*/ 3621600 w 4379653"/>
              <a:gd name="connsiteY6705" fmla="*/ 1900891 h 4771892"/>
              <a:gd name="connsiteX6706" fmla="*/ 3618350 w 4379653"/>
              <a:gd name="connsiteY6706" fmla="*/ 1897029 h 4771892"/>
              <a:gd name="connsiteX6707" fmla="*/ 3616251 w 4379653"/>
              <a:gd name="connsiteY6707" fmla="*/ 1894390 h 4771892"/>
              <a:gd name="connsiteX6708" fmla="*/ 3614440 w 4379653"/>
              <a:gd name="connsiteY6708" fmla="*/ 1892056 h 4771892"/>
              <a:gd name="connsiteX6709" fmla="*/ 3611430 w 4379653"/>
              <a:gd name="connsiteY6709" fmla="*/ 1886814 h 4771892"/>
              <a:gd name="connsiteX6710" fmla="*/ 3605134 w 4379653"/>
              <a:gd name="connsiteY6710" fmla="*/ 1878897 h 4771892"/>
              <a:gd name="connsiteX6711" fmla="*/ 3605193 w 4379653"/>
              <a:gd name="connsiteY6711" fmla="*/ 1883455 h 4771892"/>
              <a:gd name="connsiteX6712" fmla="*/ 3606068 w 4379653"/>
              <a:gd name="connsiteY6712" fmla="*/ 1887245 h 4771892"/>
              <a:gd name="connsiteX6713" fmla="*/ 3606572 w 4379653"/>
              <a:gd name="connsiteY6713" fmla="*/ 1890232 h 4771892"/>
              <a:gd name="connsiteX6714" fmla="*/ 3608059 w 4379653"/>
              <a:gd name="connsiteY6714" fmla="*/ 1893448 h 4771892"/>
              <a:gd name="connsiteX6715" fmla="*/ 3611321 w 4379653"/>
              <a:gd name="connsiteY6715" fmla="*/ 1900182 h 4771892"/>
              <a:gd name="connsiteX6716" fmla="*/ 3615410 w 4379653"/>
              <a:gd name="connsiteY6716" fmla="*/ 1909024 h 4771892"/>
              <a:gd name="connsiteX6717" fmla="*/ 3625581 w 4379653"/>
              <a:gd name="connsiteY6717" fmla="*/ 1913296 h 4771892"/>
              <a:gd name="connsiteX6718" fmla="*/ 3633090 w 4379653"/>
              <a:gd name="connsiteY6718" fmla="*/ 1917188 h 4771892"/>
              <a:gd name="connsiteX6719" fmla="*/ 3636209 w 4379653"/>
              <a:gd name="connsiteY6719" fmla="*/ 1918868 h 4771892"/>
              <a:gd name="connsiteX6720" fmla="*/ 3639123 w 4379653"/>
              <a:gd name="connsiteY6720" fmla="*/ 1920739 h 4771892"/>
              <a:gd name="connsiteX6721" fmla="*/ 3640971 w 4379653"/>
              <a:gd name="connsiteY6721" fmla="*/ 1921886 h 4771892"/>
              <a:gd name="connsiteX6722" fmla="*/ 3642902 w 4379653"/>
              <a:gd name="connsiteY6722" fmla="*/ 1923529 h 4771892"/>
              <a:gd name="connsiteX6723" fmla="*/ 3644053 w 4379653"/>
              <a:gd name="connsiteY6723" fmla="*/ 1924752 h 4771892"/>
              <a:gd name="connsiteX6724" fmla="*/ 3645001 w 4379653"/>
              <a:gd name="connsiteY6724" fmla="*/ 1926168 h 4771892"/>
              <a:gd name="connsiteX6725" fmla="*/ 3645948 w 4379653"/>
              <a:gd name="connsiteY6725" fmla="*/ 1927584 h 4771892"/>
              <a:gd name="connsiteX6726" fmla="*/ 3646115 w 4379653"/>
              <a:gd name="connsiteY6726" fmla="*/ 1928579 h 4771892"/>
              <a:gd name="connsiteX6727" fmla="*/ 3645792 w 4379653"/>
              <a:gd name="connsiteY6727" fmla="*/ 1929461 h 4771892"/>
              <a:gd name="connsiteX6728" fmla="*/ 3645264 w 4379653"/>
              <a:gd name="connsiteY6728" fmla="*/ 1930534 h 4771892"/>
              <a:gd name="connsiteX6729" fmla="*/ 3644736 w 4379653"/>
              <a:gd name="connsiteY6729" fmla="*/ 1931608 h 4771892"/>
              <a:gd name="connsiteX6730" fmla="*/ 3643920 w 4379653"/>
              <a:gd name="connsiteY6730" fmla="*/ 1932375 h 4771892"/>
              <a:gd name="connsiteX6731" fmla="*/ 3641389 w 4379653"/>
              <a:gd name="connsiteY6731" fmla="*/ 1934181 h 4771892"/>
              <a:gd name="connsiteX6732" fmla="*/ 3638654 w 4379653"/>
              <a:gd name="connsiteY6732" fmla="*/ 1936177 h 4771892"/>
              <a:gd name="connsiteX6733" fmla="*/ 3635139 w 4379653"/>
              <a:gd name="connsiteY6733" fmla="*/ 1937755 h 4771892"/>
              <a:gd name="connsiteX6734" fmla="*/ 3631132 w 4379653"/>
              <a:gd name="connsiteY6734" fmla="*/ 1939218 h 4771892"/>
              <a:gd name="connsiteX6735" fmla="*/ 3627005 w 4379653"/>
              <a:gd name="connsiteY6735" fmla="*/ 1941371 h 4771892"/>
              <a:gd name="connsiteX6736" fmla="*/ 3623287 w 4379653"/>
              <a:gd name="connsiteY6736" fmla="*/ 1943140 h 4771892"/>
              <a:gd name="connsiteX6737" fmla="*/ 3619652 w 4379653"/>
              <a:gd name="connsiteY6737" fmla="*/ 1945406 h 4771892"/>
              <a:gd name="connsiteX6738" fmla="*/ 3616797 w 4379653"/>
              <a:gd name="connsiteY6738" fmla="*/ 1948093 h 4771892"/>
              <a:gd name="connsiteX6739" fmla="*/ 3617661 w 4379653"/>
              <a:gd name="connsiteY6739" fmla="*/ 1949010 h 4771892"/>
              <a:gd name="connsiteX6740" fmla="*/ 3618320 w 4379653"/>
              <a:gd name="connsiteY6740" fmla="*/ 1950121 h 4771892"/>
              <a:gd name="connsiteX6741" fmla="*/ 3619183 w 4379653"/>
              <a:gd name="connsiteY6741" fmla="*/ 1951039 h 4771892"/>
              <a:gd name="connsiteX6742" fmla="*/ 3619843 w 4379653"/>
              <a:gd name="connsiteY6742" fmla="*/ 1952148 h 4771892"/>
              <a:gd name="connsiteX6743" fmla="*/ 3620502 w 4379653"/>
              <a:gd name="connsiteY6743" fmla="*/ 1953257 h 4771892"/>
              <a:gd name="connsiteX6744" fmla="*/ 3620874 w 4379653"/>
              <a:gd name="connsiteY6744" fmla="*/ 1954061 h 4771892"/>
              <a:gd name="connsiteX6745" fmla="*/ 3621247 w 4379653"/>
              <a:gd name="connsiteY6745" fmla="*/ 1954865 h 4771892"/>
              <a:gd name="connsiteX6746" fmla="*/ 3621618 w 4379653"/>
              <a:gd name="connsiteY6746" fmla="*/ 1955669 h 4771892"/>
              <a:gd name="connsiteX6747" fmla="*/ 3621498 w 4379653"/>
              <a:gd name="connsiteY6747" fmla="*/ 1956358 h 4771892"/>
              <a:gd name="connsiteX6748" fmla="*/ 3621582 w 4379653"/>
              <a:gd name="connsiteY6748" fmla="*/ 1956856 h 4771892"/>
              <a:gd name="connsiteX6749" fmla="*/ 3622206 w 4379653"/>
              <a:gd name="connsiteY6749" fmla="*/ 1959154 h 4771892"/>
              <a:gd name="connsiteX6750" fmla="*/ 3622865 w 4379653"/>
              <a:gd name="connsiteY6750" fmla="*/ 1960263 h 4771892"/>
              <a:gd name="connsiteX6751" fmla="*/ 3621509 w 4379653"/>
              <a:gd name="connsiteY6751" fmla="*/ 1959232 h 4771892"/>
              <a:gd name="connsiteX6752" fmla="*/ 3616005 w 4379653"/>
              <a:gd name="connsiteY6752" fmla="*/ 1954606 h 4771892"/>
              <a:gd name="connsiteX6753" fmla="*/ 3612346 w 4379653"/>
              <a:gd name="connsiteY6753" fmla="*/ 1951128 h 4771892"/>
              <a:gd name="connsiteX6754" fmla="*/ 3609347 w 4379653"/>
              <a:gd name="connsiteY6754" fmla="*/ 1948758 h 4771892"/>
              <a:gd name="connsiteX6755" fmla="*/ 3607741 w 4379653"/>
              <a:gd name="connsiteY6755" fmla="*/ 1946233 h 4771892"/>
              <a:gd name="connsiteX6756" fmla="*/ 3606421 w 4379653"/>
              <a:gd name="connsiteY6756" fmla="*/ 1944014 h 4771892"/>
              <a:gd name="connsiteX6757" fmla="*/ 3604526 w 4379653"/>
              <a:gd name="connsiteY6757" fmla="*/ 1941182 h 4771892"/>
              <a:gd name="connsiteX6758" fmla="*/ 3602139 w 4379653"/>
              <a:gd name="connsiteY6758" fmla="*/ 1938237 h 4771892"/>
              <a:gd name="connsiteX6759" fmla="*/ 3598805 w 4379653"/>
              <a:gd name="connsiteY6759" fmla="*/ 1933876 h 4771892"/>
              <a:gd name="connsiteX6760" fmla="*/ 3594404 w 4379653"/>
              <a:gd name="connsiteY6760" fmla="*/ 1928790 h 4771892"/>
              <a:gd name="connsiteX6761" fmla="*/ 3572703 w 4379653"/>
              <a:gd name="connsiteY6761" fmla="*/ 1929022 h 4771892"/>
              <a:gd name="connsiteX6762" fmla="*/ 3578617 w 4379653"/>
              <a:gd name="connsiteY6762" fmla="*/ 1933263 h 4771892"/>
              <a:gd name="connsiteX6763" fmla="*/ 3582599 w 4379653"/>
              <a:gd name="connsiteY6763" fmla="*/ 1935860 h 4771892"/>
              <a:gd name="connsiteX6764" fmla="*/ 3585634 w 4379653"/>
              <a:gd name="connsiteY6764" fmla="*/ 1937042 h 4771892"/>
              <a:gd name="connsiteX6765" fmla="*/ 3587398 w 4379653"/>
              <a:gd name="connsiteY6765" fmla="*/ 1937690 h 4771892"/>
              <a:gd name="connsiteX6766" fmla="*/ 3590108 w 4379653"/>
              <a:gd name="connsiteY6766" fmla="*/ 1939753 h 4771892"/>
              <a:gd name="connsiteX6767" fmla="*/ 3593682 w 4379653"/>
              <a:gd name="connsiteY6767" fmla="*/ 1942735 h 4771892"/>
              <a:gd name="connsiteX6768" fmla="*/ 3599068 w 4379653"/>
              <a:gd name="connsiteY6768" fmla="*/ 1948049 h 4771892"/>
              <a:gd name="connsiteX6769" fmla="*/ 3607416 w 4379653"/>
              <a:gd name="connsiteY6769" fmla="*/ 1956921 h 4771892"/>
              <a:gd name="connsiteX6770" fmla="*/ 3603277 w 4379653"/>
              <a:gd name="connsiteY6770" fmla="*/ 1956200 h 4771892"/>
              <a:gd name="connsiteX6771" fmla="*/ 3600123 w 4379653"/>
              <a:gd name="connsiteY6771" fmla="*/ 1955708 h 4771892"/>
              <a:gd name="connsiteX6772" fmla="*/ 3597664 w 4379653"/>
              <a:gd name="connsiteY6772" fmla="*/ 1955138 h 4771892"/>
              <a:gd name="connsiteX6773" fmla="*/ 3594916 w 4379653"/>
              <a:gd name="connsiteY6773" fmla="*/ 1954263 h 4771892"/>
              <a:gd name="connsiteX6774" fmla="*/ 3592002 w 4379653"/>
              <a:gd name="connsiteY6774" fmla="*/ 1952392 h 4771892"/>
              <a:gd name="connsiteX6775" fmla="*/ 3588716 w 4379653"/>
              <a:gd name="connsiteY6775" fmla="*/ 1949716 h 4771892"/>
              <a:gd name="connsiteX6776" fmla="*/ 3584853 w 4379653"/>
              <a:gd name="connsiteY6776" fmla="*/ 1946429 h 4771892"/>
              <a:gd name="connsiteX6777" fmla="*/ 3580332 w 4379653"/>
              <a:gd name="connsiteY6777" fmla="*/ 1942032 h 4771892"/>
              <a:gd name="connsiteX6778" fmla="*/ 3580679 w 4379653"/>
              <a:gd name="connsiteY6778" fmla="*/ 1946896 h 4771892"/>
              <a:gd name="connsiteX6779" fmla="*/ 3580979 w 4379653"/>
              <a:gd name="connsiteY6779" fmla="*/ 1950075 h 4771892"/>
              <a:gd name="connsiteX6780" fmla="*/ 3581518 w 4379653"/>
              <a:gd name="connsiteY6780" fmla="*/ 1951874 h 4771892"/>
              <a:gd name="connsiteX6781" fmla="*/ 3582261 w 4379653"/>
              <a:gd name="connsiteY6781" fmla="*/ 1953482 h 4771892"/>
              <a:gd name="connsiteX6782" fmla="*/ 3583005 w 4379653"/>
              <a:gd name="connsiteY6782" fmla="*/ 1955089 h 4771892"/>
              <a:gd name="connsiteX6783" fmla="*/ 3583341 w 4379653"/>
              <a:gd name="connsiteY6783" fmla="*/ 1957080 h 4771892"/>
              <a:gd name="connsiteX6784" fmla="*/ 3584132 w 4379653"/>
              <a:gd name="connsiteY6784" fmla="*/ 1960374 h 4771892"/>
              <a:gd name="connsiteX6785" fmla="*/ 3584479 w 4379653"/>
              <a:gd name="connsiteY6785" fmla="*/ 1965238 h 4771892"/>
              <a:gd name="connsiteX6786" fmla="*/ 3577570 w 4379653"/>
              <a:gd name="connsiteY6786" fmla="*/ 1967702 h 4771892"/>
              <a:gd name="connsiteX6787" fmla="*/ 3571439 w 4379653"/>
              <a:gd name="connsiteY6787" fmla="*/ 1970586 h 4771892"/>
              <a:gd name="connsiteX6788" fmla="*/ 3565226 w 4379653"/>
              <a:gd name="connsiteY6788" fmla="*/ 1972972 h 4771892"/>
              <a:gd name="connsiteX6789" fmla="*/ 3558808 w 4379653"/>
              <a:gd name="connsiteY6789" fmla="*/ 1975551 h 4771892"/>
              <a:gd name="connsiteX6790" fmla="*/ 3549021 w 4379653"/>
              <a:gd name="connsiteY6790" fmla="*/ 1965150 h 4771892"/>
              <a:gd name="connsiteX6791" fmla="*/ 3546501 w 4379653"/>
              <a:gd name="connsiteY6791" fmla="*/ 1969828 h 4771892"/>
              <a:gd name="connsiteX6792" fmla="*/ 3546189 w 4379653"/>
              <a:gd name="connsiteY6792" fmla="*/ 1973583 h 4771892"/>
              <a:gd name="connsiteX6793" fmla="*/ 3545625 w 4379653"/>
              <a:gd name="connsiteY6793" fmla="*/ 1975843 h 4771892"/>
              <a:gd name="connsiteX6794" fmla="*/ 3545673 w 4379653"/>
              <a:gd name="connsiteY6794" fmla="*/ 1977529 h 4771892"/>
              <a:gd name="connsiteX6795" fmla="*/ 3545192 w 4379653"/>
              <a:gd name="connsiteY6795" fmla="*/ 1980287 h 4771892"/>
              <a:gd name="connsiteX6796" fmla="*/ 3543237 w 4379653"/>
              <a:gd name="connsiteY6796" fmla="*/ 1982705 h 4771892"/>
              <a:gd name="connsiteX6797" fmla="*/ 3539854 w 4379653"/>
              <a:gd name="connsiteY6797" fmla="*/ 1986465 h 4771892"/>
              <a:gd name="connsiteX6798" fmla="*/ 3534432 w 4379653"/>
              <a:gd name="connsiteY6798" fmla="*/ 1992144 h 4771892"/>
              <a:gd name="connsiteX6799" fmla="*/ 3527151 w 4379653"/>
              <a:gd name="connsiteY6799" fmla="*/ 1983999 h 4771892"/>
              <a:gd name="connsiteX6800" fmla="*/ 3521310 w 4379653"/>
              <a:gd name="connsiteY6800" fmla="*/ 1977383 h 4771892"/>
              <a:gd name="connsiteX6801" fmla="*/ 3518516 w 4379653"/>
              <a:gd name="connsiteY6801" fmla="*/ 1974821 h 4771892"/>
              <a:gd name="connsiteX6802" fmla="*/ 3515685 w 4379653"/>
              <a:gd name="connsiteY6802" fmla="*/ 1973447 h 4771892"/>
              <a:gd name="connsiteX6803" fmla="*/ 3514126 w 4379653"/>
              <a:gd name="connsiteY6803" fmla="*/ 1972608 h 4771892"/>
              <a:gd name="connsiteX6804" fmla="*/ 3512650 w 4379653"/>
              <a:gd name="connsiteY6804" fmla="*/ 1972266 h 4771892"/>
              <a:gd name="connsiteX6805" fmla="*/ 3510971 w 4379653"/>
              <a:gd name="connsiteY6805" fmla="*/ 1972116 h 4771892"/>
              <a:gd name="connsiteX6806" fmla="*/ 3509376 w 4379653"/>
              <a:gd name="connsiteY6806" fmla="*/ 1972463 h 4771892"/>
              <a:gd name="connsiteX6807" fmla="*/ 3505609 w 4379653"/>
              <a:gd name="connsiteY6807" fmla="*/ 1972547 h 4771892"/>
              <a:gd name="connsiteX6808" fmla="*/ 3503893 w 4379653"/>
              <a:gd name="connsiteY6808" fmla="*/ 1973584 h 4771892"/>
              <a:gd name="connsiteX6809" fmla="*/ 3503282 w 4379653"/>
              <a:gd name="connsiteY6809" fmla="*/ 1974160 h 4771892"/>
              <a:gd name="connsiteX6810" fmla="*/ 3502957 w 4379653"/>
              <a:gd name="connsiteY6810" fmla="*/ 1975041 h 4771892"/>
              <a:gd name="connsiteX6811" fmla="*/ 3502838 w 4379653"/>
              <a:gd name="connsiteY6811" fmla="*/ 1975731 h 4771892"/>
              <a:gd name="connsiteX6812" fmla="*/ 3503497 w 4379653"/>
              <a:gd name="connsiteY6812" fmla="*/ 1976841 h 4771892"/>
              <a:gd name="connsiteX6813" fmla="*/ 3503833 w 4379653"/>
              <a:gd name="connsiteY6813" fmla="*/ 1978833 h 4771892"/>
              <a:gd name="connsiteX6814" fmla="*/ 3504049 w 4379653"/>
              <a:gd name="connsiteY6814" fmla="*/ 1981513 h 4771892"/>
              <a:gd name="connsiteX6815" fmla="*/ 3504264 w 4379653"/>
              <a:gd name="connsiteY6815" fmla="*/ 1984194 h 4771892"/>
              <a:gd name="connsiteX6816" fmla="*/ 3503664 w 4379653"/>
              <a:gd name="connsiteY6816" fmla="*/ 1987643 h 4771892"/>
              <a:gd name="connsiteX6817" fmla="*/ 3483802 w 4379653"/>
              <a:gd name="connsiteY6817" fmla="*/ 1966535 h 4771892"/>
              <a:gd name="connsiteX6818" fmla="*/ 3480419 w 4379653"/>
              <a:gd name="connsiteY6818" fmla="*/ 1970295 h 4771892"/>
              <a:gd name="connsiteX6819" fmla="*/ 3479158 w 4379653"/>
              <a:gd name="connsiteY6819" fmla="*/ 1972634 h 4771892"/>
              <a:gd name="connsiteX6820" fmla="*/ 3478103 w 4379653"/>
              <a:gd name="connsiteY6820" fmla="*/ 1974782 h 4771892"/>
              <a:gd name="connsiteX6821" fmla="*/ 3477671 w 4379653"/>
              <a:gd name="connsiteY6821" fmla="*/ 1979225 h 4771892"/>
              <a:gd name="connsiteX6822" fmla="*/ 3472777 w 4379653"/>
              <a:gd name="connsiteY6822" fmla="*/ 1974025 h 4771892"/>
              <a:gd name="connsiteX6823" fmla="*/ 3468831 w 4379653"/>
              <a:gd name="connsiteY6823" fmla="*/ 1970240 h 4771892"/>
              <a:gd name="connsiteX6824" fmla="*/ 3465461 w 4379653"/>
              <a:gd name="connsiteY6824" fmla="*/ 1967067 h 4771892"/>
              <a:gd name="connsiteX6825" fmla="*/ 3463038 w 4379653"/>
              <a:gd name="connsiteY6825" fmla="*/ 1965310 h 4771892"/>
              <a:gd name="connsiteX6826" fmla="*/ 3460903 w 4379653"/>
              <a:gd name="connsiteY6826" fmla="*/ 1963858 h 4771892"/>
              <a:gd name="connsiteX6827" fmla="*/ 3459344 w 4379653"/>
              <a:gd name="connsiteY6827" fmla="*/ 1963018 h 4771892"/>
              <a:gd name="connsiteX6828" fmla="*/ 3458360 w 4379653"/>
              <a:gd name="connsiteY6828" fmla="*/ 1962790 h 4771892"/>
              <a:gd name="connsiteX6829" fmla="*/ 3457545 w 4379653"/>
              <a:gd name="connsiteY6829" fmla="*/ 1963557 h 4771892"/>
              <a:gd name="connsiteX6830" fmla="*/ 3455516 w 4379653"/>
              <a:gd name="connsiteY6830" fmla="*/ 1968349 h 4771892"/>
              <a:gd name="connsiteX6831" fmla="*/ 3452517 w 4379653"/>
              <a:gd name="connsiteY6831" fmla="*/ 1975786 h 4771892"/>
              <a:gd name="connsiteX6832" fmla="*/ 3448043 w 4379653"/>
              <a:gd name="connsiteY6832" fmla="*/ 1973075 h 4771892"/>
              <a:gd name="connsiteX6833" fmla="*/ 3444637 w 4379653"/>
              <a:gd name="connsiteY6833" fmla="*/ 1971089 h 4771892"/>
              <a:gd name="connsiteX6834" fmla="*/ 3442381 w 4379653"/>
              <a:gd name="connsiteY6834" fmla="*/ 1970327 h 4771892"/>
              <a:gd name="connsiteX6835" fmla="*/ 3440043 w 4379653"/>
              <a:gd name="connsiteY6835" fmla="*/ 1969068 h 4771892"/>
              <a:gd name="connsiteX6836" fmla="*/ 3437992 w 4379653"/>
              <a:gd name="connsiteY6836" fmla="*/ 1968114 h 4771892"/>
              <a:gd name="connsiteX6837" fmla="*/ 3435569 w 4379653"/>
              <a:gd name="connsiteY6837" fmla="*/ 1966356 h 4771892"/>
              <a:gd name="connsiteX6838" fmla="*/ 3432198 w 4379653"/>
              <a:gd name="connsiteY6838" fmla="*/ 1963183 h 4771892"/>
              <a:gd name="connsiteX6839" fmla="*/ 3427965 w 4379653"/>
              <a:gd name="connsiteY6839" fmla="*/ 1959092 h 4771892"/>
              <a:gd name="connsiteX6840" fmla="*/ 3422578 w 4379653"/>
              <a:gd name="connsiteY6840" fmla="*/ 1963585 h 4771892"/>
              <a:gd name="connsiteX6841" fmla="*/ 3419195 w 4379653"/>
              <a:gd name="connsiteY6841" fmla="*/ 1967344 h 4771892"/>
              <a:gd name="connsiteX6842" fmla="*/ 3417563 w 4379653"/>
              <a:gd name="connsiteY6842" fmla="*/ 1968879 h 4771892"/>
              <a:gd name="connsiteX6843" fmla="*/ 3416220 w 4379653"/>
              <a:gd name="connsiteY6843" fmla="*/ 1970721 h 4771892"/>
              <a:gd name="connsiteX6844" fmla="*/ 3415488 w 4379653"/>
              <a:gd name="connsiteY6844" fmla="*/ 1971986 h 4771892"/>
              <a:gd name="connsiteX6845" fmla="*/ 3415535 w 4379653"/>
              <a:gd name="connsiteY6845" fmla="*/ 1973671 h 4771892"/>
              <a:gd name="connsiteX6846" fmla="*/ 3415091 w 4379653"/>
              <a:gd name="connsiteY6846" fmla="*/ 1975243 h 4771892"/>
              <a:gd name="connsiteX6847" fmla="*/ 3415631 w 4379653"/>
              <a:gd name="connsiteY6847" fmla="*/ 1977042 h 4771892"/>
              <a:gd name="connsiteX6848" fmla="*/ 3416170 w 4379653"/>
              <a:gd name="connsiteY6848" fmla="*/ 1978842 h 4771892"/>
              <a:gd name="connsiteX6849" fmla="*/ 3417490 w 4379653"/>
              <a:gd name="connsiteY6849" fmla="*/ 1981061 h 4771892"/>
              <a:gd name="connsiteX6850" fmla="*/ 3420584 w 4379653"/>
              <a:gd name="connsiteY6850" fmla="*/ 1986801 h 4771892"/>
              <a:gd name="connsiteX6851" fmla="*/ 3425897 w 4379653"/>
              <a:gd name="connsiteY6851" fmla="*/ 1994491 h 4771892"/>
              <a:gd name="connsiteX6852" fmla="*/ 3429987 w 4379653"/>
              <a:gd name="connsiteY6852" fmla="*/ 1993525 h 4771892"/>
              <a:gd name="connsiteX6853" fmla="*/ 3432362 w 4379653"/>
              <a:gd name="connsiteY6853" fmla="*/ 1993597 h 4771892"/>
              <a:gd name="connsiteX6854" fmla="*/ 3434486 w 4379653"/>
              <a:gd name="connsiteY6854" fmla="*/ 1992176 h 4771892"/>
              <a:gd name="connsiteX6855" fmla="*/ 3438852 w 4379653"/>
              <a:gd name="connsiteY6855" fmla="*/ 1988644 h 4771892"/>
              <a:gd name="connsiteX6856" fmla="*/ 3422757 w 4379653"/>
              <a:gd name="connsiteY6856" fmla="*/ 1977258 h 4771892"/>
              <a:gd name="connsiteX6857" fmla="*/ 3426715 w 4379653"/>
              <a:gd name="connsiteY6857" fmla="*/ 1974110 h 4771892"/>
              <a:gd name="connsiteX6858" fmla="*/ 3430230 w 4379653"/>
              <a:gd name="connsiteY6858" fmla="*/ 1972533 h 4771892"/>
              <a:gd name="connsiteX6859" fmla="*/ 3431334 w 4379653"/>
              <a:gd name="connsiteY6859" fmla="*/ 1972072 h 4771892"/>
              <a:gd name="connsiteX6860" fmla="*/ 3433217 w 4379653"/>
              <a:gd name="connsiteY6860" fmla="*/ 1972030 h 4771892"/>
              <a:gd name="connsiteX6861" fmla="*/ 3434692 w 4379653"/>
              <a:gd name="connsiteY6861" fmla="*/ 1972372 h 4771892"/>
              <a:gd name="connsiteX6862" fmla="*/ 3435676 w 4379653"/>
              <a:gd name="connsiteY6862" fmla="*/ 1972600 h 4771892"/>
              <a:gd name="connsiteX6863" fmla="*/ 3437031 w 4379653"/>
              <a:gd name="connsiteY6863" fmla="*/ 1973632 h 4771892"/>
              <a:gd name="connsiteX6864" fmla="*/ 3438674 w 4379653"/>
              <a:gd name="connsiteY6864" fmla="*/ 1974969 h 4771892"/>
              <a:gd name="connsiteX6865" fmla="*/ 3440318 w 4379653"/>
              <a:gd name="connsiteY6865" fmla="*/ 1976307 h 4771892"/>
              <a:gd name="connsiteX6866" fmla="*/ 3442333 w 4379653"/>
              <a:gd name="connsiteY6866" fmla="*/ 1978448 h 4771892"/>
              <a:gd name="connsiteX6867" fmla="*/ 3446650 w 4379653"/>
              <a:gd name="connsiteY6867" fmla="*/ 1983038 h 4771892"/>
              <a:gd name="connsiteX6868" fmla="*/ 3452407 w 4379653"/>
              <a:gd name="connsiteY6868" fmla="*/ 1989155 h 4771892"/>
              <a:gd name="connsiteX6869" fmla="*/ 3458080 w 4379653"/>
              <a:gd name="connsiteY6869" fmla="*/ 1994775 h 4771892"/>
              <a:gd name="connsiteX6870" fmla="*/ 3462110 w 4379653"/>
              <a:gd name="connsiteY6870" fmla="*/ 1999058 h 4771892"/>
              <a:gd name="connsiteX6871" fmla="*/ 3465564 w 4379653"/>
              <a:gd name="connsiteY6871" fmla="*/ 2002729 h 4771892"/>
              <a:gd name="connsiteX6872" fmla="*/ 3467951 w 4379653"/>
              <a:gd name="connsiteY6872" fmla="*/ 2005674 h 4771892"/>
              <a:gd name="connsiteX6873" fmla="*/ 3469355 w 4379653"/>
              <a:gd name="connsiteY6873" fmla="*/ 2008391 h 4771892"/>
              <a:gd name="connsiteX6874" fmla="*/ 3470266 w 4379653"/>
              <a:gd name="connsiteY6874" fmla="*/ 2010995 h 4771892"/>
              <a:gd name="connsiteX6875" fmla="*/ 3470649 w 4379653"/>
              <a:gd name="connsiteY6875" fmla="*/ 2014671 h 4771892"/>
              <a:gd name="connsiteX6876" fmla="*/ 3470625 w 4379653"/>
              <a:gd name="connsiteY6876" fmla="*/ 2018732 h 4771892"/>
              <a:gd name="connsiteX6877" fmla="*/ 3454217 w 4379653"/>
              <a:gd name="connsiteY6877" fmla="*/ 2001294 h 4771892"/>
              <a:gd name="connsiteX6878" fmla="*/ 3452765 w 4379653"/>
              <a:gd name="connsiteY6878" fmla="*/ 2006699 h 4771892"/>
              <a:gd name="connsiteX6879" fmla="*/ 3451469 w 4379653"/>
              <a:gd name="connsiteY6879" fmla="*/ 2010225 h 4771892"/>
              <a:gd name="connsiteX6880" fmla="*/ 3450858 w 4379653"/>
              <a:gd name="connsiteY6880" fmla="*/ 2010801 h 4771892"/>
              <a:gd name="connsiteX6881" fmla="*/ 3450042 w 4379653"/>
              <a:gd name="connsiteY6881" fmla="*/ 2011568 h 4771892"/>
              <a:gd name="connsiteX6882" fmla="*/ 3449142 w 4379653"/>
              <a:gd name="connsiteY6882" fmla="*/ 2011838 h 4771892"/>
              <a:gd name="connsiteX6883" fmla="*/ 3448446 w 4379653"/>
              <a:gd name="connsiteY6883" fmla="*/ 2011916 h 4771892"/>
              <a:gd name="connsiteX6884" fmla="*/ 3446479 w 4379653"/>
              <a:gd name="connsiteY6884" fmla="*/ 2011460 h 4771892"/>
              <a:gd name="connsiteX6885" fmla="*/ 3443612 w 4379653"/>
              <a:gd name="connsiteY6885" fmla="*/ 2011274 h 4771892"/>
              <a:gd name="connsiteX6886" fmla="*/ 3441933 w 4379653"/>
              <a:gd name="connsiteY6886" fmla="*/ 2011123 h 4771892"/>
              <a:gd name="connsiteX6887" fmla="*/ 3439845 w 4379653"/>
              <a:gd name="connsiteY6887" fmla="*/ 2011357 h 4771892"/>
              <a:gd name="connsiteX6888" fmla="*/ 3437554 w 4379653"/>
              <a:gd name="connsiteY6888" fmla="*/ 2011783 h 4771892"/>
              <a:gd name="connsiteX6889" fmla="*/ 3434651 w 4379653"/>
              <a:gd name="connsiteY6889" fmla="*/ 2012784 h 4771892"/>
              <a:gd name="connsiteX6890" fmla="*/ 3445242 w 4379653"/>
              <a:gd name="connsiteY6890" fmla="*/ 2029351 h 4771892"/>
              <a:gd name="connsiteX6891" fmla="*/ 3437888 w 4379653"/>
              <a:gd name="connsiteY6891" fmla="*/ 2033386 h 4771892"/>
              <a:gd name="connsiteX6892" fmla="*/ 3429347 w 4379653"/>
              <a:gd name="connsiteY6892" fmla="*/ 2037386 h 4771892"/>
              <a:gd name="connsiteX6893" fmla="*/ 3425508 w 4379653"/>
              <a:gd name="connsiteY6893" fmla="*/ 2039845 h 4771892"/>
              <a:gd name="connsiteX6894" fmla="*/ 3421789 w 4379653"/>
              <a:gd name="connsiteY6894" fmla="*/ 2041613 h 4771892"/>
              <a:gd name="connsiteX6895" fmla="*/ 3418646 w 4379653"/>
              <a:gd name="connsiteY6895" fmla="*/ 2043994 h 4771892"/>
              <a:gd name="connsiteX6896" fmla="*/ 3416486 w 4379653"/>
              <a:gd name="connsiteY6896" fmla="*/ 2046604 h 4771892"/>
              <a:gd name="connsiteX6897" fmla="*/ 3413799 w 4379653"/>
              <a:gd name="connsiteY6897" fmla="*/ 2050286 h 4771892"/>
              <a:gd name="connsiteX6898" fmla="*/ 3413235 w 4379653"/>
              <a:gd name="connsiteY6898" fmla="*/ 2052547 h 4771892"/>
              <a:gd name="connsiteX6899" fmla="*/ 3413319 w 4379653"/>
              <a:gd name="connsiteY6899" fmla="*/ 2053044 h 4771892"/>
              <a:gd name="connsiteX6900" fmla="*/ 3413894 w 4379653"/>
              <a:gd name="connsiteY6900" fmla="*/ 2053657 h 4771892"/>
              <a:gd name="connsiteX6901" fmla="*/ 3414387 w 4379653"/>
              <a:gd name="connsiteY6901" fmla="*/ 2053770 h 4771892"/>
              <a:gd name="connsiteX6902" fmla="*/ 3415082 w 4379653"/>
              <a:gd name="connsiteY6902" fmla="*/ 2053693 h 4771892"/>
              <a:gd name="connsiteX6903" fmla="*/ 3419377 w 4379653"/>
              <a:gd name="connsiteY6903" fmla="*/ 2052535 h 4771892"/>
              <a:gd name="connsiteX6904" fmla="*/ 3424043 w 4379653"/>
              <a:gd name="connsiteY6904" fmla="*/ 2052182 h 4771892"/>
              <a:gd name="connsiteX6905" fmla="*/ 3425231 w 4379653"/>
              <a:gd name="connsiteY6905" fmla="*/ 2052218 h 4771892"/>
              <a:gd name="connsiteX6906" fmla="*/ 3426910 w 4379653"/>
              <a:gd name="connsiteY6906" fmla="*/ 2052368 h 4771892"/>
              <a:gd name="connsiteX6907" fmla="*/ 3438713 w 4379653"/>
              <a:gd name="connsiteY6907" fmla="*/ 2055105 h 4771892"/>
              <a:gd name="connsiteX6908" fmla="*/ 3437130 w 4379653"/>
              <a:gd name="connsiteY6908" fmla="*/ 2058325 h 4771892"/>
              <a:gd name="connsiteX6909" fmla="*/ 3436241 w 4379653"/>
              <a:gd name="connsiteY6909" fmla="*/ 2061467 h 4771892"/>
              <a:gd name="connsiteX6910" fmla="*/ 3435556 w 4379653"/>
              <a:gd name="connsiteY6910" fmla="*/ 2064418 h 4771892"/>
              <a:gd name="connsiteX6911" fmla="*/ 3434994 w 4379653"/>
              <a:gd name="connsiteY6911" fmla="*/ 2066679 h 4771892"/>
              <a:gd name="connsiteX6912" fmla="*/ 3434813 w 4379653"/>
              <a:gd name="connsiteY6912" fmla="*/ 2072617 h 4771892"/>
              <a:gd name="connsiteX6913" fmla="*/ 3434512 w 4379653"/>
              <a:gd name="connsiteY6913" fmla="*/ 2079244 h 4771892"/>
              <a:gd name="connsiteX6914" fmla="*/ 3436442 w 4379653"/>
              <a:gd name="connsiteY6914" fmla="*/ 2090694 h 4771892"/>
              <a:gd name="connsiteX6915" fmla="*/ 3441948 w 4379653"/>
              <a:gd name="connsiteY6915" fmla="*/ 2085513 h 4771892"/>
              <a:gd name="connsiteX6916" fmla="*/ 3445044 w 4379653"/>
              <a:gd name="connsiteY6916" fmla="*/ 2081447 h 4771892"/>
              <a:gd name="connsiteX6917" fmla="*/ 3446952 w 4379653"/>
              <a:gd name="connsiteY6917" fmla="*/ 2077345 h 4771892"/>
              <a:gd name="connsiteX6918" fmla="*/ 3449591 w 4379653"/>
              <a:gd name="connsiteY6918" fmla="*/ 2071977 h 4771892"/>
              <a:gd name="connsiteX6919" fmla="*/ 3471816 w 4379653"/>
              <a:gd name="connsiteY6919" fmla="*/ 2090284 h 4771892"/>
              <a:gd name="connsiteX6920" fmla="*/ 3472164 w 4379653"/>
              <a:gd name="connsiteY6920" fmla="*/ 2085342 h 4771892"/>
              <a:gd name="connsiteX6921" fmla="*/ 3471410 w 4379653"/>
              <a:gd name="connsiteY6921" fmla="*/ 2080861 h 4771892"/>
              <a:gd name="connsiteX6922" fmla="*/ 3470451 w 4379653"/>
              <a:gd name="connsiteY6922" fmla="*/ 2076573 h 4771892"/>
              <a:gd name="connsiteX6923" fmla="*/ 3470067 w 4379653"/>
              <a:gd name="connsiteY6923" fmla="*/ 2072896 h 4771892"/>
              <a:gd name="connsiteX6924" fmla="*/ 3469479 w 4379653"/>
              <a:gd name="connsiteY6924" fmla="*/ 2069412 h 4771892"/>
              <a:gd name="connsiteX6925" fmla="*/ 3469588 w 4379653"/>
              <a:gd name="connsiteY6925" fmla="*/ 2065849 h 4771892"/>
              <a:gd name="connsiteX6926" fmla="*/ 3470308 w 4379653"/>
              <a:gd name="connsiteY6926" fmla="*/ 2061711 h 4771892"/>
              <a:gd name="connsiteX6927" fmla="*/ 3471724 w 4379653"/>
              <a:gd name="connsiteY6927" fmla="*/ 2057495 h 4771892"/>
              <a:gd name="connsiteX6928" fmla="*/ 3475983 w 4379653"/>
              <a:gd name="connsiteY6928" fmla="*/ 2057525 h 4771892"/>
              <a:gd name="connsiteX6929" fmla="*/ 3480120 w 4379653"/>
              <a:gd name="connsiteY6929" fmla="*/ 2058245 h 4771892"/>
              <a:gd name="connsiteX6930" fmla="*/ 3482579 w 4379653"/>
              <a:gd name="connsiteY6930" fmla="*/ 2058815 h 4771892"/>
              <a:gd name="connsiteX6931" fmla="*/ 3485122 w 4379653"/>
              <a:gd name="connsiteY6931" fmla="*/ 2059883 h 4771892"/>
              <a:gd name="connsiteX6932" fmla="*/ 3488157 w 4379653"/>
              <a:gd name="connsiteY6932" fmla="*/ 2061064 h 4771892"/>
              <a:gd name="connsiteX6933" fmla="*/ 3490089 w 4379653"/>
              <a:gd name="connsiteY6933" fmla="*/ 2062708 h 4771892"/>
              <a:gd name="connsiteX6934" fmla="*/ 3490580 w 4379653"/>
              <a:gd name="connsiteY6934" fmla="*/ 2062822 h 4771892"/>
              <a:gd name="connsiteX6935" fmla="*/ 3491072 w 4379653"/>
              <a:gd name="connsiteY6935" fmla="*/ 2062936 h 4771892"/>
              <a:gd name="connsiteX6936" fmla="*/ 3491276 w 4379653"/>
              <a:gd name="connsiteY6936" fmla="*/ 2062744 h 4771892"/>
              <a:gd name="connsiteX6937" fmla="*/ 3491888 w 4379653"/>
              <a:gd name="connsiteY6937" fmla="*/ 2062169 h 4771892"/>
              <a:gd name="connsiteX6938" fmla="*/ 3493352 w 4379653"/>
              <a:gd name="connsiteY6938" fmla="*/ 2059638 h 4771892"/>
              <a:gd name="connsiteX6939" fmla="*/ 3495871 w 4379653"/>
              <a:gd name="connsiteY6939" fmla="*/ 2054960 h 4771892"/>
              <a:gd name="connsiteX6940" fmla="*/ 3505658 w 4379653"/>
              <a:gd name="connsiteY6940" fmla="*/ 2065361 h 4771892"/>
              <a:gd name="connsiteX6941" fmla="*/ 3495152 w 4379653"/>
              <a:gd name="connsiteY6941" fmla="*/ 2049291 h 4771892"/>
              <a:gd name="connsiteX6942" fmla="*/ 3498223 w 4379653"/>
              <a:gd name="connsiteY6942" fmla="*/ 2049286 h 4771892"/>
              <a:gd name="connsiteX6943" fmla="*/ 3500969 w 4379653"/>
              <a:gd name="connsiteY6943" fmla="*/ 2050162 h 4771892"/>
              <a:gd name="connsiteX6944" fmla="*/ 3503633 w 4379653"/>
              <a:gd name="connsiteY6944" fmla="*/ 2050541 h 4771892"/>
              <a:gd name="connsiteX6945" fmla="*/ 3505192 w 4379653"/>
              <a:gd name="connsiteY6945" fmla="*/ 2051380 h 4771892"/>
              <a:gd name="connsiteX6946" fmla="*/ 3507039 w 4379653"/>
              <a:gd name="connsiteY6946" fmla="*/ 2052526 h 4771892"/>
              <a:gd name="connsiteX6947" fmla="*/ 3508394 w 4379653"/>
              <a:gd name="connsiteY6947" fmla="*/ 2053557 h 4771892"/>
              <a:gd name="connsiteX6948" fmla="*/ 3509054 w 4379653"/>
              <a:gd name="connsiteY6948" fmla="*/ 2054668 h 4771892"/>
              <a:gd name="connsiteX6949" fmla="*/ 3510290 w 4379653"/>
              <a:gd name="connsiteY6949" fmla="*/ 2056389 h 4771892"/>
              <a:gd name="connsiteX6950" fmla="*/ 3512064 w 4379653"/>
              <a:gd name="connsiteY6950" fmla="*/ 2059910 h 4771892"/>
              <a:gd name="connsiteX6951" fmla="*/ 3514295 w 4379653"/>
              <a:gd name="connsiteY6951" fmla="*/ 2064732 h 4771892"/>
              <a:gd name="connsiteX6952" fmla="*/ 3517389 w 4379653"/>
              <a:gd name="connsiteY6952" fmla="*/ 2070472 h 4771892"/>
              <a:gd name="connsiteX6953" fmla="*/ 3521346 w 4379653"/>
              <a:gd name="connsiteY6953" fmla="*/ 2077130 h 4771892"/>
              <a:gd name="connsiteX6954" fmla="*/ 3521563 w 4379653"/>
              <a:gd name="connsiteY6954" fmla="*/ 2070005 h 4771892"/>
              <a:gd name="connsiteX6955" fmla="*/ 3521132 w 4379653"/>
              <a:gd name="connsiteY6955" fmla="*/ 2064643 h 4771892"/>
              <a:gd name="connsiteX6956" fmla="*/ 3520712 w 4379653"/>
              <a:gd name="connsiteY6956" fmla="*/ 2062153 h 4771892"/>
              <a:gd name="connsiteX6957" fmla="*/ 3519022 w 4379653"/>
              <a:gd name="connsiteY6957" fmla="*/ 2059131 h 4771892"/>
              <a:gd name="connsiteX6958" fmla="*/ 3517163 w 4379653"/>
              <a:gd name="connsiteY6958" fmla="*/ 2055112 h 4771892"/>
              <a:gd name="connsiteX6959" fmla="*/ 3514033 w 4379653"/>
              <a:gd name="connsiteY6959" fmla="*/ 2050559 h 4771892"/>
              <a:gd name="connsiteX6960" fmla="*/ 3525631 w 4379653"/>
              <a:gd name="connsiteY6960" fmla="*/ 2053488 h 4771892"/>
              <a:gd name="connsiteX6961" fmla="*/ 3528090 w 4379653"/>
              <a:gd name="connsiteY6961" fmla="*/ 2054057 h 4771892"/>
              <a:gd name="connsiteX6962" fmla="*/ 3529074 w 4379653"/>
              <a:gd name="connsiteY6962" fmla="*/ 2054285 h 4771892"/>
              <a:gd name="connsiteX6963" fmla="*/ 3530669 w 4379653"/>
              <a:gd name="connsiteY6963" fmla="*/ 2053938 h 4771892"/>
              <a:gd name="connsiteX6964" fmla="*/ 3533489 w 4379653"/>
              <a:gd name="connsiteY6964" fmla="*/ 2052439 h 4771892"/>
              <a:gd name="connsiteX6965" fmla="*/ 3523414 w 4379653"/>
              <a:gd name="connsiteY6965" fmla="*/ 2041732 h 4771892"/>
              <a:gd name="connsiteX6966" fmla="*/ 3530348 w 4379653"/>
              <a:gd name="connsiteY6966" fmla="*/ 2035207 h 4771892"/>
              <a:gd name="connsiteX6967" fmla="*/ 3536681 w 4379653"/>
              <a:gd name="connsiteY6967" fmla="*/ 2041937 h 4771892"/>
              <a:gd name="connsiteX6968" fmla="*/ 3542066 w 4379653"/>
              <a:gd name="connsiteY6968" fmla="*/ 2047251 h 4771892"/>
              <a:gd name="connsiteX6969" fmla="*/ 3544489 w 4379653"/>
              <a:gd name="connsiteY6969" fmla="*/ 2049009 h 4771892"/>
              <a:gd name="connsiteX6970" fmla="*/ 3547199 w 4379653"/>
              <a:gd name="connsiteY6970" fmla="*/ 2051073 h 4771892"/>
              <a:gd name="connsiteX6971" fmla="*/ 3549827 w 4379653"/>
              <a:gd name="connsiteY6971" fmla="*/ 2052638 h 4771892"/>
              <a:gd name="connsiteX6972" fmla="*/ 3552945 w 4379653"/>
              <a:gd name="connsiteY6972" fmla="*/ 2054318 h 4771892"/>
              <a:gd name="connsiteX6973" fmla="*/ 3548124 w 4379653"/>
              <a:gd name="connsiteY6973" fmla="*/ 2046742 h 4771892"/>
              <a:gd name="connsiteX6974" fmla="*/ 3544418 w 4379653"/>
              <a:gd name="connsiteY6974" fmla="*/ 2041578 h 4771892"/>
              <a:gd name="connsiteX6975" fmla="*/ 3539932 w 4379653"/>
              <a:gd name="connsiteY6975" fmla="*/ 2035994 h 4771892"/>
              <a:gd name="connsiteX6976" fmla="*/ 3532160 w 4379653"/>
              <a:gd name="connsiteY6976" fmla="*/ 2027734 h 4771892"/>
              <a:gd name="connsiteX6977" fmla="*/ 3536887 w 4379653"/>
              <a:gd name="connsiteY6977" fmla="*/ 2022133 h 4771892"/>
              <a:gd name="connsiteX6978" fmla="*/ 3540318 w 4379653"/>
              <a:gd name="connsiteY6978" fmla="*/ 2020058 h 4771892"/>
              <a:gd name="connsiteX6979" fmla="*/ 3541830 w 4379653"/>
              <a:gd name="connsiteY6979" fmla="*/ 2019212 h 4771892"/>
              <a:gd name="connsiteX6980" fmla="*/ 3543629 w 4379653"/>
              <a:gd name="connsiteY6980" fmla="*/ 2018673 h 4771892"/>
              <a:gd name="connsiteX6981" fmla="*/ 3546124 w 4379653"/>
              <a:gd name="connsiteY6981" fmla="*/ 2018056 h 4771892"/>
              <a:gd name="connsiteX6982" fmla="*/ 3549315 w 4379653"/>
              <a:gd name="connsiteY6982" fmla="*/ 2017360 h 4771892"/>
              <a:gd name="connsiteX6983" fmla="*/ 3551665 w 4379653"/>
              <a:gd name="connsiteY6983" fmla="*/ 2021492 h 4771892"/>
              <a:gd name="connsiteX6984" fmla="*/ 3553069 w 4379653"/>
              <a:gd name="connsiteY6984" fmla="*/ 2024209 h 4771892"/>
              <a:gd name="connsiteX6985" fmla="*/ 3553812 w 4379653"/>
              <a:gd name="connsiteY6985" fmla="*/ 2025817 h 4771892"/>
              <a:gd name="connsiteX6986" fmla="*/ 3553980 w 4379653"/>
              <a:gd name="connsiteY6986" fmla="*/ 2026813 h 4771892"/>
              <a:gd name="connsiteX6987" fmla="*/ 3554064 w 4379653"/>
              <a:gd name="connsiteY6987" fmla="*/ 2027310 h 4771892"/>
              <a:gd name="connsiteX6988" fmla="*/ 3553368 w 4379653"/>
              <a:gd name="connsiteY6988" fmla="*/ 2027389 h 4771892"/>
              <a:gd name="connsiteX6989" fmla="*/ 3552589 w 4379653"/>
              <a:gd name="connsiteY6989" fmla="*/ 2026969 h 4771892"/>
              <a:gd name="connsiteX6990" fmla="*/ 3551725 w 4379653"/>
              <a:gd name="connsiteY6990" fmla="*/ 2026051 h 4771892"/>
              <a:gd name="connsiteX6991" fmla="*/ 3549386 w 4379653"/>
              <a:gd name="connsiteY6991" fmla="*/ 2024790 h 4771892"/>
              <a:gd name="connsiteX6992" fmla="*/ 3548318 w 4379653"/>
              <a:gd name="connsiteY6992" fmla="*/ 2024065 h 4771892"/>
              <a:gd name="connsiteX6993" fmla="*/ 3548114 w 4379653"/>
              <a:gd name="connsiteY6993" fmla="*/ 2024257 h 4771892"/>
              <a:gd name="connsiteX6994" fmla="*/ 3548198 w 4379653"/>
              <a:gd name="connsiteY6994" fmla="*/ 2024755 h 4771892"/>
              <a:gd name="connsiteX6995" fmla="*/ 3549434 w 4379653"/>
              <a:gd name="connsiteY6995" fmla="*/ 2026476 h 4771892"/>
              <a:gd name="connsiteX6996" fmla="*/ 3550465 w 4379653"/>
              <a:gd name="connsiteY6996" fmla="*/ 2028389 h 4771892"/>
              <a:gd name="connsiteX6997" fmla="*/ 3550345 w 4379653"/>
              <a:gd name="connsiteY6997" fmla="*/ 2029079 h 4771892"/>
              <a:gd name="connsiteX6998" fmla="*/ 3551005 w 4379653"/>
              <a:gd name="connsiteY6998" fmla="*/ 2030189 h 4771892"/>
              <a:gd name="connsiteX6999" fmla="*/ 3552564 w 4379653"/>
              <a:gd name="connsiteY6999" fmla="*/ 2031029 h 4771892"/>
              <a:gd name="connsiteX7000" fmla="*/ 3554448 w 4379653"/>
              <a:gd name="connsiteY7000" fmla="*/ 2030987 h 4771892"/>
              <a:gd name="connsiteX7001" fmla="*/ 3557722 w 4379653"/>
              <a:gd name="connsiteY7001" fmla="*/ 2030790 h 4771892"/>
              <a:gd name="connsiteX7002" fmla="*/ 3562591 w 4379653"/>
              <a:gd name="connsiteY7002" fmla="*/ 2030244 h 4771892"/>
              <a:gd name="connsiteX7003" fmla="*/ 3569669 w 4379653"/>
              <a:gd name="connsiteY7003" fmla="*/ 2028776 h 4771892"/>
              <a:gd name="connsiteX7004" fmla="*/ 3572981 w 4379653"/>
              <a:gd name="connsiteY7004" fmla="*/ 2027391 h 4771892"/>
              <a:gd name="connsiteX7005" fmla="*/ 3573592 w 4379653"/>
              <a:gd name="connsiteY7005" fmla="*/ 2026814 h 4771892"/>
              <a:gd name="connsiteX7006" fmla="*/ 3574000 w 4379653"/>
              <a:gd name="connsiteY7006" fmla="*/ 2026430 h 4771892"/>
              <a:gd name="connsiteX7007" fmla="*/ 3573628 w 4379653"/>
              <a:gd name="connsiteY7007" fmla="*/ 2025627 h 4771892"/>
              <a:gd name="connsiteX7008" fmla="*/ 3573256 w 4379653"/>
              <a:gd name="connsiteY7008" fmla="*/ 2024823 h 4771892"/>
              <a:gd name="connsiteX7009" fmla="*/ 3571938 w 4379653"/>
              <a:gd name="connsiteY7009" fmla="*/ 2022603 h 4771892"/>
              <a:gd name="connsiteX7010" fmla="*/ 3570942 w 4379653"/>
              <a:gd name="connsiteY7010" fmla="*/ 2019503 h 4771892"/>
              <a:gd name="connsiteX7011" fmla="*/ 3570607 w 4379653"/>
              <a:gd name="connsiteY7011" fmla="*/ 2017512 h 4771892"/>
              <a:gd name="connsiteX7012" fmla="*/ 3570679 w 4379653"/>
              <a:gd name="connsiteY7012" fmla="*/ 2015136 h 4771892"/>
              <a:gd name="connsiteX7013" fmla="*/ 3571447 w 4379653"/>
              <a:gd name="connsiteY7013" fmla="*/ 2012684 h 4771892"/>
              <a:gd name="connsiteX7014" fmla="*/ 3572539 w 4379653"/>
              <a:gd name="connsiteY7014" fmla="*/ 2009349 h 4771892"/>
              <a:gd name="connsiteX7015" fmla="*/ 3578283 w 4379653"/>
              <a:gd name="connsiteY7015" fmla="*/ 2012594 h 4771892"/>
              <a:gd name="connsiteX7016" fmla="*/ 3581607 w 4379653"/>
              <a:gd name="connsiteY7016" fmla="*/ 2014082 h 4771892"/>
              <a:gd name="connsiteX7017" fmla="*/ 3584353 w 4379653"/>
              <a:gd name="connsiteY7017" fmla="*/ 2014958 h 4771892"/>
              <a:gd name="connsiteX7018" fmla="*/ 3586440 w 4379653"/>
              <a:gd name="connsiteY7018" fmla="*/ 2014725 h 4771892"/>
              <a:gd name="connsiteX7019" fmla="*/ 3588528 w 4379653"/>
              <a:gd name="connsiteY7019" fmla="*/ 2014491 h 4771892"/>
              <a:gd name="connsiteX7020" fmla="*/ 3590616 w 4379653"/>
              <a:gd name="connsiteY7020" fmla="*/ 2014257 h 4771892"/>
              <a:gd name="connsiteX7021" fmla="*/ 3593854 w 4379653"/>
              <a:gd name="connsiteY7021" fmla="*/ 2015247 h 4771892"/>
              <a:gd name="connsiteX7022" fmla="*/ 3598652 w 4379653"/>
              <a:gd name="connsiteY7022" fmla="*/ 2017077 h 4771892"/>
              <a:gd name="connsiteX7023" fmla="*/ 3602346 w 4379653"/>
              <a:gd name="connsiteY7023" fmla="*/ 2019368 h 4771892"/>
              <a:gd name="connsiteX7024" fmla="*/ 3605464 w 4379653"/>
              <a:gd name="connsiteY7024" fmla="*/ 2021048 h 4771892"/>
              <a:gd name="connsiteX7025" fmla="*/ 3608751 w 4379653"/>
              <a:gd name="connsiteY7025" fmla="*/ 2023723 h 4771892"/>
              <a:gd name="connsiteX7026" fmla="*/ 3611342 w 4379653"/>
              <a:gd name="connsiteY7026" fmla="*/ 2026476 h 4771892"/>
              <a:gd name="connsiteX7027" fmla="*/ 3617386 w 4379653"/>
              <a:gd name="connsiteY7027" fmla="*/ 2032900 h 4771892"/>
              <a:gd name="connsiteX7028" fmla="*/ 3624379 w 4379653"/>
              <a:gd name="connsiteY7028" fmla="*/ 2040740 h 4771892"/>
              <a:gd name="connsiteX7029" fmla="*/ 3625423 w 4379653"/>
              <a:gd name="connsiteY7029" fmla="*/ 2035720 h 4771892"/>
              <a:gd name="connsiteX7030" fmla="*/ 3627211 w 4379653"/>
              <a:gd name="connsiteY7030" fmla="*/ 2032308 h 4771892"/>
              <a:gd name="connsiteX7031" fmla="*/ 3627943 w 4379653"/>
              <a:gd name="connsiteY7031" fmla="*/ 2031042 h 4771892"/>
              <a:gd name="connsiteX7032" fmla="*/ 3629166 w 4379653"/>
              <a:gd name="connsiteY7032" fmla="*/ 2029890 h 4771892"/>
              <a:gd name="connsiteX7033" fmla="*/ 3630186 w 4379653"/>
              <a:gd name="connsiteY7033" fmla="*/ 2028931 h 4771892"/>
              <a:gd name="connsiteX7034" fmla="*/ 3631290 w 4379653"/>
              <a:gd name="connsiteY7034" fmla="*/ 2028469 h 4771892"/>
              <a:gd name="connsiteX7035" fmla="*/ 3634193 w 4379653"/>
              <a:gd name="connsiteY7035" fmla="*/ 2027468 h 4771892"/>
              <a:gd name="connsiteX7036" fmla="*/ 3637876 w 4379653"/>
              <a:gd name="connsiteY7036" fmla="*/ 2026887 h 4771892"/>
              <a:gd name="connsiteX7037" fmla="*/ 3641846 w 4379653"/>
              <a:gd name="connsiteY7037" fmla="*/ 2026611 h 4771892"/>
              <a:gd name="connsiteX7038" fmla="*/ 3646596 w 4379653"/>
              <a:gd name="connsiteY7038" fmla="*/ 2026755 h 4771892"/>
              <a:gd name="connsiteX7039" fmla="*/ 3638789 w 4379653"/>
              <a:gd name="connsiteY7039" fmla="*/ 2009877 h 4771892"/>
              <a:gd name="connsiteX7040" fmla="*/ 3634208 w 4379653"/>
              <a:gd name="connsiteY7040" fmla="*/ 2000923 h 4771892"/>
              <a:gd name="connsiteX7041" fmla="*/ 3633212 w 4379653"/>
              <a:gd name="connsiteY7041" fmla="*/ 1997822 h 4771892"/>
              <a:gd name="connsiteX7042" fmla="*/ 3632014 w 4379653"/>
              <a:gd name="connsiteY7042" fmla="*/ 1994912 h 4771892"/>
              <a:gd name="connsiteX7043" fmla="*/ 3631917 w 4379653"/>
              <a:gd name="connsiteY7043" fmla="*/ 1991542 h 4771892"/>
              <a:gd name="connsiteX7044" fmla="*/ 3631450 w 4379653"/>
              <a:gd name="connsiteY7044" fmla="*/ 1987367 h 4771892"/>
              <a:gd name="connsiteX7045" fmla="*/ 3637616 w 4379653"/>
              <a:gd name="connsiteY7045" fmla="*/ 1993102 h 4771892"/>
              <a:gd name="connsiteX7046" fmla="*/ 3642341 w 4379653"/>
              <a:gd name="connsiteY7046" fmla="*/ 1997307 h 4771892"/>
              <a:gd name="connsiteX7047" fmla="*/ 3646491 w 4379653"/>
              <a:gd name="connsiteY7047" fmla="*/ 2000899 h 4771892"/>
              <a:gd name="connsiteX7048" fmla="*/ 3650845 w 4379653"/>
              <a:gd name="connsiteY7048" fmla="*/ 2004301 h 4771892"/>
              <a:gd name="connsiteX7049" fmla="*/ 3655199 w 4379653"/>
              <a:gd name="connsiteY7049" fmla="*/ 2007702 h 4771892"/>
              <a:gd name="connsiteX7050" fmla="*/ 3659961 w 4379653"/>
              <a:gd name="connsiteY7050" fmla="*/ 2010719 h 4771892"/>
              <a:gd name="connsiteX7051" fmla="*/ 3665790 w 4379653"/>
              <a:gd name="connsiteY7051" fmla="*/ 2014462 h 4771892"/>
              <a:gd name="connsiteX7052" fmla="*/ 3661257 w 4379653"/>
              <a:gd name="connsiteY7052" fmla="*/ 2007193 h 4771892"/>
              <a:gd name="connsiteX7053" fmla="*/ 3657754 w 4379653"/>
              <a:gd name="connsiteY7053" fmla="*/ 2001837 h 4771892"/>
              <a:gd name="connsiteX7054" fmla="*/ 3652778 w 4379653"/>
              <a:gd name="connsiteY7054" fmla="*/ 1996138 h 4771892"/>
              <a:gd name="connsiteX7055" fmla="*/ 3645209 w 4379653"/>
              <a:gd name="connsiteY7055" fmla="*/ 1987687 h 4771892"/>
              <a:gd name="connsiteX7056" fmla="*/ 3648892 w 4379653"/>
              <a:gd name="connsiteY7056" fmla="*/ 1987105 h 4771892"/>
              <a:gd name="connsiteX7057" fmla="*/ 3652082 w 4379653"/>
              <a:gd name="connsiteY7057" fmla="*/ 1986410 h 4771892"/>
              <a:gd name="connsiteX7058" fmla="*/ 3654086 w 4379653"/>
              <a:gd name="connsiteY7058" fmla="*/ 1985679 h 4771892"/>
              <a:gd name="connsiteX7059" fmla="*/ 3655802 w 4379653"/>
              <a:gd name="connsiteY7059" fmla="*/ 1984641 h 4771892"/>
              <a:gd name="connsiteX7060" fmla="*/ 3659268 w 4379653"/>
              <a:gd name="connsiteY7060" fmla="*/ 1981379 h 4771892"/>
              <a:gd name="connsiteX7061" fmla="*/ 3664895 w 4379653"/>
              <a:gd name="connsiteY7061" fmla="*/ 1975508 h 4771892"/>
              <a:gd name="connsiteX7062" fmla="*/ 3669992 w 4379653"/>
              <a:gd name="connsiteY7062" fmla="*/ 1980516 h 4771892"/>
              <a:gd name="connsiteX7063" fmla="*/ 3673651 w 4379653"/>
              <a:gd name="connsiteY7063" fmla="*/ 1983995 h 4771892"/>
              <a:gd name="connsiteX7064" fmla="*/ 3676446 w 4379653"/>
              <a:gd name="connsiteY7064" fmla="*/ 1986556 h 4771892"/>
              <a:gd name="connsiteX7065" fmla="*/ 3678293 w 4379653"/>
              <a:gd name="connsiteY7065" fmla="*/ 1987702 h 4771892"/>
              <a:gd name="connsiteX7066" fmla="*/ 3679852 w 4379653"/>
              <a:gd name="connsiteY7066" fmla="*/ 1988542 h 4771892"/>
              <a:gd name="connsiteX7067" fmla="*/ 3680547 w 4379653"/>
              <a:gd name="connsiteY7067" fmla="*/ 1988464 h 4771892"/>
              <a:gd name="connsiteX7068" fmla="*/ 3681651 w 4379653"/>
              <a:gd name="connsiteY7068" fmla="*/ 1988003 h 4771892"/>
              <a:gd name="connsiteX7069" fmla="*/ 3681771 w 4379653"/>
              <a:gd name="connsiteY7069" fmla="*/ 1987312 h 4771892"/>
              <a:gd name="connsiteX7070" fmla="*/ 3682383 w 4379653"/>
              <a:gd name="connsiteY7070" fmla="*/ 1986736 h 4771892"/>
              <a:gd name="connsiteX7071" fmla="*/ 3682791 w 4379653"/>
              <a:gd name="connsiteY7071" fmla="*/ 1986353 h 4771892"/>
              <a:gd name="connsiteX7072" fmla="*/ 3683895 w 4379653"/>
              <a:gd name="connsiteY7072" fmla="*/ 1985891 h 4771892"/>
              <a:gd name="connsiteX7073" fmla="*/ 3685165 w 4379653"/>
              <a:gd name="connsiteY7073" fmla="*/ 1986425 h 4771892"/>
              <a:gd name="connsiteX7074" fmla="*/ 3687216 w 4379653"/>
              <a:gd name="connsiteY7074" fmla="*/ 1987379 h 4771892"/>
              <a:gd name="connsiteX7075" fmla="*/ 3689928 w 4379653"/>
              <a:gd name="connsiteY7075" fmla="*/ 1989442 h 4771892"/>
              <a:gd name="connsiteX7076" fmla="*/ 3693790 w 4379653"/>
              <a:gd name="connsiteY7076" fmla="*/ 1992730 h 4771892"/>
              <a:gd name="connsiteX7077" fmla="*/ 3698312 w 4379653"/>
              <a:gd name="connsiteY7077" fmla="*/ 1997126 h 4771892"/>
              <a:gd name="connsiteX7078" fmla="*/ 3692889 w 4379653"/>
              <a:gd name="connsiteY7078" fmla="*/ 2002806 h 4771892"/>
              <a:gd name="connsiteX7079" fmla="*/ 3691666 w 4379653"/>
              <a:gd name="connsiteY7079" fmla="*/ 2003957 h 4771892"/>
              <a:gd name="connsiteX7080" fmla="*/ 3692157 w 4379653"/>
              <a:gd name="connsiteY7080" fmla="*/ 2004071 h 4771892"/>
              <a:gd name="connsiteX7081" fmla="*/ 3693716 w 4379653"/>
              <a:gd name="connsiteY7081" fmla="*/ 2004911 h 4771892"/>
              <a:gd name="connsiteX7082" fmla="*/ 3694580 w 4379653"/>
              <a:gd name="connsiteY7082" fmla="*/ 2005828 h 4771892"/>
              <a:gd name="connsiteX7083" fmla="*/ 3695443 w 4379653"/>
              <a:gd name="connsiteY7083" fmla="*/ 2006746 h 4771892"/>
              <a:gd name="connsiteX7084" fmla="*/ 3696967 w 4379653"/>
              <a:gd name="connsiteY7084" fmla="*/ 2008773 h 4771892"/>
              <a:gd name="connsiteX7085" fmla="*/ 3698286 w 4379653"/>
              <a:gd name="connsiteY7085" fmla="*/ 2010993 h 4771892"/>
              <a:gd name="connsiteX7086" fmla="*/ 3703768 w 4379653"/>
              <a:gd name="connsiteY7086" fmla="*/ 2009872 h 4771892"/>
              <a:gd name="connsiteX7087" fmla="*/ 3706467 w 4379653"/>
              <a:gd name="connsiteY7087" fmla="*/ 2009063 h 4771892"/>
              <a:gd name="connsiteX7088" fmla="*/ 3707079 w 4379653"/>
              <a:gd name="connsiteY7088" fmla="*/ 2008487 h 4771892"/>
              <a:gd name="connsiteX7089" fmla="*/ 3707487 w 4379653"/>
              <a:gd name="connsiteY7089" fmla="*/ 2008103 h 4771892"/>
              <a:gd name="connsiteX7090" fmla="*/ 3707403 w 4379653"/>
              <a:gd name="connsiteY7090" fmla="*/ 2007605 h 4771892"/>
              <a:gd name="connsiteX7091" fmla="*/ 3707114 w 4379653"/>
              <a:gd name="connsiteY7091" fmla="*/ 2007299 h 4771892"/>
              <a:gd name="connsiteX7092" fmla="*/ 3706743 w 4379653"/>
              <a:gd name="connsiteY7092" fmla="*/ 2006495 h 4771892"/>
              <a:gd name="connsiteX7093" fmla="*/ 3707271 w 4379653"/>
              <a:gd name="connsiteY7093" fmla="*/ 2005422 h 4771892"/>
              <a:gd name="connsiteX7094" fmla="*/ 3709274 w 4379653"/>
              <a:gd name="connsiteY7094" fmla="*/ 2004691 h 4771892"/>
              <a:gd name="connsiteX7095" fmla="*/ 3713077 w 4379653"/>
              <a:gd name="connsiteY7095" fmla="*/ 2003419 h 4771892"/>
              <a:gd name="connsiteX7096" fmla="*/ 3717071 w 4379653"/>
              <a:gd name="connsiteY7096" fmla="*/ 2008890 h 4771892"/>
              <a:gd name="connsiteX7097" fmla="*/ 3719626 w 4379653"/>
              <a:gd name="connsiteY7097" fmla="*/ 2012831 h 4771892"/>
              <a:gd name="connsiteX7098" fmla="*/ 3722468 w 4379653"/>
              <a:gd name="connsiteY7098" fmla="*/ 2017077 h 4771892"/>
              <a:gd name="connsiteX7099" fmla="*/ 3727529 w 4379653"/>
              <a:gd name="connsiteY7099" fmla="*/ 2023273 h 4771892"/>
              <a:gd name="connsiteX7100" fmla="*/ 3723391 w 4379653"/>
              <a:gd name="connsiteY7100" fmla="*/ 2022553 h 4771892"/>
              <a:gd name="connsiteX7101" fmla="*/ 3720236 w 4379653"/>
              <a:gd name="connsiteY7101" fmla="*/ 2022061 h 4771892"/>
              <a:gd name="connsiteX7102" fmla="*/ 3718185 w 4379653"/>
              <a:gd name="connsiteY7102" fmla="*/ 2021107 h 4771892"/>
              <a:gd name="connsiteX7103" fmla="*/ 3716914 w 4379653"/>
              <a:gd name="connsiteY7103" fmla="*/ 2020573 h 4771892"/>
              <a:gd name="connsiteX7104" fmla="*/ 3716134 w 4379653"/>
              <a:gd name="connsiteY7104" fmla="*/ 2020153 h 4771892"/>
              <a:gd name="connsiteX7105" fmla="*/ 3715235 w 4379653"/>
              <a:gd name="connsiteY7105" fmla="*/ 2020423 h 4771892"/>
              <a:gd name="connsiteX7106" fmla="*/ 3714623 w 4379653"/>
              <a:gd name="connsiteY7106" fmla="*/ 2020999 h 4771892"/>
              <a:gd name="connsiteX7107" fmla="*/ 3713974 w 4379653"/>
              <a:gd name="connsiteY7107" fmla="*/ 2022762 h 4771892"/>
              <a:gd name="connsiteX7108" fmla="*/ 3713446 w 4379653"/>
              <a:gd name="connsiteY7108" fmla="*/ 2023836 h 4771892"/>
              <a:gd name="connsiteX7109" fmla="*/ 3713123 w 4379653"/>
              <a:gd name="connsiteY7109" fmla="*/ 2024717 h 4771892"/>
              <a:gd name="connsiteX7110" fmla="*/ 3713290 w 4379653"/>
              <a:gd name="connsiteY7110" fmla="*/ 2025713 h 4771892"/>
              <a:gd name="connsiteX7111" fmla="*/ 3713662 w 4379653"/>
              <a:gd name="connsiteY7111" fmla="*/ 2026517 h 4771892"/>
              <a:gd name="connsiteX7112" fmla="*/ 3714898 w 4379653"/>
              <a:gd name="connsiteY7112" fmla="*/ 2028238 h 4771892"/>
              <a:gd name="connsiteX7113" fmla="*/ 3716541 w 4379653"/>
              <a:gd name="connsiteY7113" fmla="*/ 2029575 h 4771892"/>
              <a:gd name="connsiteX7114" fmla="*/ 3718880 w 4379653"/>
              <a:gd name="connsiteY7114" fmla="*/ 2030835 h 4771892"/>
              <a:gd name="connsiteX7115" fmla="*/ 3721135 w 4379653"/>
              <a:gd name="connsiteY7115" fmla="*/ 2031597 h 4771892"/>
              <a:gd name="connsiteX7116" fmla="*/ 3723510 w 4379653"/>
              <a:gd name="connsiteY7116" fmla="*/ 2031669 h 4771892"/>
              <a:gd name="connsiteX7117" fmla="*/ 3725885 w 4379653"/>
              <a:gd name="connsiteY7117" fmla="*/ 2031742 h 4771892"/>
              <a:gd name="connsiteX7118" fmla="*/ 3728091 w 4379653"/>
              <a:gd name="connsiteY7118" fmla="*/ 2030818 h 4771892"/>
              <a:gd name="connsiteX7119" fmla="*/ 3730011 w 4379653"/>
              <a:gd name="connsiteY7119" fmla="*/ 2029589 h 4771892"/>
              <a:gd name="connsiteX7120" fmla="*/ 3730623 w 4379653"/>
              <a:gd name="connsiteY7120" fmla="*/ 2029013 h 4771892"/>
              <a:gd name="connsiteX7121" fmla="*/ 3731152 w 4379653"/>
              <a:gd name="connsiteY7121" fmla="*/ 2027940 h 4771892"/>
              <a:gd name="connsiteX7122" fmla="*/ 3731475 w 4379653"/>
              <a:gd name="connsiteY7122" fmla="*/ 2027058 h 4771892"/>
              <a:gd name="connsiteX7123" fmla="*/ 3731716 w 4379653"/>
              <a:gd name="connsiteY7123" fmla="*/ 2025678 h 4771892"/>
              <a:gd name="connsiteX7124" fmla="*/ 3731176 w 4379653"/>
              <a:gd name="connsiteY7124" fmla="*/ 2023880 h 4771892"/>
              <a:gd name="connsiteX7125" fmla="*/ 3730924 w 4379653"/>
              <a:gd name="connsiteY7125" fmla="*/ 2022385 h 4771892"/>
              <a:gd name="connsiteX7126" fmla="*/ 3730385 w 4379653"/>
              <a:gd name="connsiteY7126" fmla="*/ 2020586 h 4771892"/>
              <a:gd name="connsiteX7127" fmla="*/ 3729269 w 4379653"/>
              <a:gd name="connsiteY7127" fmla="*/ 2018175 h 4771892"/>
              <a:gd name="connsiteX7128" fmla="*/ 3728238 w 4379653"/>
              <a:gd name="connsiteY7128" fmla="*/ 2016262 h 4771892"/>
              <a:gd name="connsiteX7129" fmla="*/ 3726631 w 4379653"/>
              <a:gd name="connsiteY7129" fmla="*/ 2013737 h 4771892"/>
              <a:gd name="connsiteX7130" fmla="*/ 3724532 w 4379653"/>
              <a:gd name="connsiteY7130" fmla="*/ 2011097 h 4771892"/>
              <a:gd name="connsiteX7131" fmla="*/ 3722146 w 4379653"/>
              <a:gd name="connsiteY7131" fmla="*/ 2008153 h 4771892"/>
              <a:gd name="connsiteX7132" fmla="*/ 3725048 w 4379653"/>
              <a:gd name="connsiteY7132" fmla="*/ 2007151 h 4771892"/>
              <a:gd name="connsiteX7133" fmla="*/ 3727747 w 4379653"/>
              <a:gd name="connsiteY7133" fmla="*/ 2006342 h 4771892"/>
              <a:gd name="connsiteX7134" fmla="*/ 3730326 w 4379653"/>
              <a:gd name="connsiteY7134" fmla="*/ 2006222 h 4771892"/>
              <a:gd name="connsiteX7135" fmla="*/ 3732617 w 4379653"/>
              <a:gd name="connsiteY7135" fmla="*/ 2005797 h 4771892"/>
              <a:gd name="connsiteX7136" fmla="*/ 3736468 w 4379653"/>
              <a:gd name="connsiteY7136" fmla="*/ 2006211 h 4771892"/>
              <a:gd name="connsiteX7137" fmla="*/ 3739743 w 4379653"/>
              <a:gd name="connsiteY7137" fmla="*/ 2006013 h 4771892"/>
              <a:gd name="connsiteX7138" fmla="*/ 3741338 w 4379653"/>
              <a:gd name="connsiteY7138" fmla="*/ 2005666 h 4771892"/>
              <a:gd name="connsiteX7139" fmla="*/ 3742646 w 4379653"/>
              <a:gd name="connsiteY7139" fmla="*/ 2005011 h 4771892"/>
              <a:gd name="connsiteX7140" fmla="*/ 3743953 w 4379653"/>
              <a:gd name="connsiteY7140" fmla="*/ 2004358 h 4771892"/>
              <a:gd name="connsiteX7141" fmla="*/ 3745381 w 4379653"/>
              <a:gd name="connsiteY7141" fmla="*/ 2003015 h 4771892"/>
              <a:gd name="connsiteX7142" fmla="*/ 3747216 w 4379653"/>
              <a:gd name="connsiteY7142" fmla="*/ 2001287 h 4771892"/>
              <a:gd name="connsiteX7143" fmla="*/ 3748560 w 4379653"/>
              <a:gd name="connsiteY7143" fmla="*/ 1999447 h 4771892"/>
              <a:gd name="connsiteX7144" fmla="*/ 3750432 w 4379653"/>
              <a:gd name="connsiteY7144" fmla="*/ 1996531 h 4771892"/>
              <a:gd name="connsiteX7145" fmla="*/ 3752507 w 4379653"/>
              <a:gd name="connsiteY7145" fmla="*/ 1993425 h 4771892"/>
              <a:gd name="connsiteX7146" fmla="*/ 3725737 w 4379653"/>
              <a:gd name="connsiteY7146" fmla="*/ 1964975 h 4771892"/>
              <a:gd name="connsiteX7147" fmla="*/ 3730163 w 4379653"/>
              <a:gd name="connsiteY7147" fmla="*/ 1966001 h 4771892"/>
              <a:gd name="connsiteX7148" fmla="*/ 3733197 w 4379653"/>
              <a:gd name="connsiteY7148" fmla="*/ 1967184 h 4771892"/>
              <a:gd name="connsiteX7149" fmla="*/ 3735081 w 4379653"/>
              <a:gd name="connsiteY7149" fmla="*/ 1967141 h 4771892"/>
              <a:gd name="connsiteX7150" fmla="*/ 3736184 w 4379653"/>
              <a:gd name="connsiteY7150" fmla="*/ 1966680 h 4771892"/>
              <a:gd name="connsiteX7151" fmla="*/ 3738057 w 4379653"/>
              <a:gd name="connsiteY7151" fmla="*/ 1963765 h 4771892"/>
              <a:gd name="connsiteX7152" fmla="*/ 3740732 w 4379653"/>
              <a:gd name="connsiteY7152" fmla="*/ 1957210 h 4771892"/>
              <a:gd name="connsiteX7153" fmla="*/ 3744558 w 4379653"/>
              <a:gd name="connsiteY7153" fmla="*/ 1961685 h 4771892"/>
              <a:gd name="connsiteX7154" fmla="*/ 3747521 w 4379653"/>
              <a:gd name="connsiteY7154" fmla="*/ 1965241 h 4771892"/>
              <a:gd name="connsiteX7155" fmla="*/ 3749907 w 4379653"/>
              <a:gd name="connsiteY7155" fmla="*/ 1968187 h 4771892"/>
              <a:gd name="connsiteX7156" fmla="*/ 3751598 w 4379653"/>
              <a:gd name="connsiteY7156" fmla="*/ 1971209 h 4771892"/>
              <a:gd name="connsiteX7157" fmla="*/ 3753373 w 4379653"/>
              <a:gd name="connsiteY7157" fmla="*/ 1974730 h 4771892"/>
              <a:gd name="connsiteX7158" fmla="*/ 3754656 w 4379653"/>
              <a:gd name="connsiteY7158" fmla="*/ 1978137 h 4771892"/>
              <a:gd name="connsiteX7159" fmla="*/ 3755448 w 4379653"/>
              <a:gd name="connsiteY7159" fmla="*/ 1981430 h 4771892"/>
              <a:gd name="connsiteX7160" fmla="*/ 3757306 w 4379653"/>
              <a:gd name="connsiteY7160" fmla="*/ 1985449 h 4771892"/>
              <a:gd name="connsiteX7161" fmla="*/ 3758505 w 4379653"/>
              <a:gd name="connsiteY7161" fmla="*/ 1988358 h 4771892"/>
              <a:gd name="connsiteX7162" fmla="*/ 3760688 w 4379653"/>
              <a:gd name="connsiteY7162" fmla="*/ 1991495 h 4771892"/>
              <a:gd name="connsiteX7163" fmla="*/ 3763651 w 4379653"/>
              <a:gd name="connsiteY7163" fmla="*/ 1995052 h 4771892"/>
              <a:gd name="connsiteX7164" fmla="*/ 3766985 w 4379653"/>
              <a:gd name="connsiteY7164" fmla="*/ 1999413 h 4771892"/>
              <a:gd name="connsiteX7165" fmla="*/ 3773151 w 4379653"/>
              <a:gd name="connsiteY7165" fmla="*/ 1995341 h 4771892"/>
              <a:gd name="connsiteX7166" fmla="*/ 3778381 w 4379653"/>
              <a:gd name="connsiteY7166" fmla="*/ 1992726 h 4771892"/>
              <a:gd name="connsiteX7167" fmla="*/ 3782184 w 4379653"/>
              <a:gd name="connsiteY7167" fmla="*/ 1991454 h 4771892"/>
              <a:gd name="connsiteX7168" fmla="*/ 3785207 w 4379653"/>
              <a:gd name="connsiteY7168" fmla="*/ 1989764 h 4771892"/>
              <a:gd name="connsiteX7169" fmla="*/ 3786226 w 4379653"/>
              <a:gd name="connsiteY7169" fmla="*/ 1988804 h 4771892"/>
              <a:gd name="connsiteX7170" fmla="*/ 3786959 w 4379653"/>
              <a:gd name="connsiteY7170" fmla="*/ 1987538 h 4771892"/>
              <a:gd name="connsiteX7171" fmla="*/ 3788099 w 4379653"/>
              <a:gd name="connsiteY7171" fmla="*/ 1985890 h 4771892"/>
              <a:gd name="connsiteX7172" fmla="*/ 3788866 w 4379653"/>
              <a:gd name="connsiteY7172" fmla="*/ 1983437 h 4771892"/>
              <a:gd name="connsiteX7173" fmla="*/ 3790522 w 4379653"/>
              <a:gd name="connsiteY7173" fmla="*/ 1977841 h 4771892"/>
              <a:gd name="connsiteX7174" fmla="*/ 3792166 w 4379653"/>
              <a:gd name="connsiteY7174" fmla="*/ 1969372 h 4771892"/>
              <a:gd name="connsiteX7175" fmla="*/ 3793810 w 4379653"/>
              <a:gd name="connsiteY7175" fmla="*/ 1970710 h 4771892"/>
              <a:gd name="connsiteX7176" fmla="*/ 3796436 w 4379653"/>
              <a:gd name="connsiteY7176" fmla="*/ 1972276 h 4771892"/>
              <a:gd name="connsiteX7177" fmla="*/ 3798200 w 4379653"/>
              <a:gd name="connsiteY7177" fmla="*/ 1972923 h 4771892"/>
              <a:gd name="connsiteX7178" fmla="*/ 3800539 w 4379653"/>
              <a:gd name="connsiteY7178" fmla="*/ 1974184 h 4771892"/>
              <a:gd name="connsiteX7179" fmla="*/ 3804678 w 4379653"/>
              <a:gd name="connsiteY7179" fmla="*/ 1974904 h 4771892"/>
              <a:gd name="connsiteX7180" fmla="*/ 3808611 w 4379653"/>
              <a:gd name="connsiteY7180" fmla="*/ 1975816 h 4771892"/>
              <a:gd name="connsiteX7181" fmla="*/ 3812582 w 4379653"/>
              <a:gd name="connsiteY7181" fmla="*/ 1975540 h 4771892"/>
              <a:gd name="connsiteX7182" fmla="*/ 3816553 w 4379653"/>
              <a:gd name="connsiteY7182" fmla="*/ 1975265 h 4771892"/>
              <a:gd name="connsiteX7183" fmla="*/ 3820235 w 4379653"/>
              <a:gd name="connsiteY7183" fmla="*/ 1974683 h 4771892"/>
              <a:gd name="connsiteX7184" fmla="*/ 3824122 w 4379653"/>
              <a:gd name="connsiteY7184" fmla="*/ 1973909 h 4771892"/>
              <a:gd name="connsiteX7185" fmla="*/ 3827805 w 4379653"/>
              <a:gd name="connsiteY7185" fmla="*/ 1973328 h 4771892"/>
              <a:gd name="connsiteX7186" fmla="*/ 3830995 w 4379653"/>
              <a:gd name="connsiteY7186" fmla="*/ 1972633 h 4771892"/>
              <a:gd name="connsiteX7187" fmla="*/ 3834270 w 4379653"/>
              <a:gd name="connsiteY7187" fmla="*/ 1972435 h 4771892"/>
              <a:gd name="connsiteX7188" fmla="*/ 3837545 w 4379653"/>
              <a:gd name="connsiteY7188" fmla="*/ 1972238 h 4771892"/>
              <a:gd name="connsiteX7189" fmla="*/ 3840783 w 4379653"/>
              <a:gd name="connsiteY7189" fmla="*/ 1973228 h 4771892"/>
              <a:gd name="connsiteX7190" fmla="*/ 3843734 w 4379653"/>
              <a:gd name="connsiteY7190" fmla="*/ 1973912 h 4771892"/>
              <a:gd name="connsiteX7191" fmla="*/ 3845293 w 4379653"/>
              <a:gd name="connsiteY7191" fmla="*/ 1974752 h 4771892"/>
              <a:gd name="connsiteX7192" fmla="*/ 3846649 w 4379653"/>
              <a:gd name="connsiteY7192" fmla="*/ 1975783 h 4771892"/>
              <a:gd name="connsiteX7193" fmla="*/ 3847513 w 4379653"/>
              <a:gd name="connsiteY7193" fmla="*/ 1976701 h 4771892"/>
              <a:gd name="connsiteX7194" fmla="*/ 3849239 w 4379653"/>
              <a:gd name="connsiteY7194" fmla="*/ 1978536 h 4771892"/>
              <a:gd name="connsiteX7195" fmla="*/ 3880184 w 4379653"/>
              <a:gd name="connsiteY7195" fmla="*/ 2006519 h 4771892"/>
              <a:gd name="connsiteX7196" fmla="*/ 3870398 w 4379653"/>
              <a:gd name="connsiteY7196" fmla="*/ 1996117 h 4771892"/>
              <a:gd name="connsiteX7197" fmla="*/ 3863609 w 4379653"/>
              <a:gd name="connsiteY7197" fmla="*/ 1988086 h 4771892"/>
              <a:gd name="connsiteX7198" fmla="*/ 3860851 w 4379653"/>
              <a:gd name="connsiteY7198" fmla="*/ 1984338 h 4771892"/>
              <a:gd name="connsiteX7199" fmla="*/ 3858668 w 4379653"/>
              <a:gd name="connsiteY7199" fmla="*/ 1981201 h 4771892"/>
              <a:gd name="connsiteX7200" fmla="*/ 3857756 w 4379653"/>
              <a:gd name="connsiteY7200" fmla="*/ 1978597 h 4771892"/>
              <a:gd name="connsiteX7201" fmla="*/ 3856845 w 4379653"/>
              <a:gd name="connsiteY7201" fmla="*/ 1975994 h 4771892"/>
              <a:gd name="connsiteX7202" fmla="*/ 3856917 w 4379653"/>
              <a:gd name="connsiteY7202" fmla="*/ 1973619 h 4771892"/>
              <a:gd name="connsiteX7203" fmla="*/ 3857278 w 4379653"/>
              <a:gd name="connsiteY7203" fmla="*/ 1971550 h 4771892"/>
              <a:gd name="connsiteX7204" fmla="*/ 3858046 w 4379653"/>
              <a:gd name="connsiteY7204" fmla="*/ 1969097 h 4771892"/>
              <a:gd name="connsiteX7205" fmla="*/ 3859677 w 4379653"/>
              <a:gd name="connsiteY7205" fmla="*/ 1967562 h 4771892"/>
              <a:gd name="connsiteX7206" fmla="*/ 3861716 w 4379653"/>
              <a:gd name="connsiteY7206" fmla="*/ 1965642 h 4771892"/>
              <a:gd name="connsiteX7207" fmla="*/ 3865027 w 4379653"/>
              <a:gd name="connsiteY7207" fmla="*/ 1964258 h 4771892"/>
              <a:gd name="connsiteX7208" fmla="*/ 3868254 w 4379653"/>
              <a:gd name="connsiteY7208" fmla="*/ 1962374 h 4771892"/>
              <a:gd name="connsiteX7209" fmla="*/ 3872177 w 4379653"/>
              <a:gd name="connsiteY7209" fmla="*/ 1960414 h 4771892"/>
              <a:gd name="connsiteX7210" fmla="*/ 3864297 w 4379653"/>
              <a:gd name="connsiteY7210" fmla="*/ 1955716 h 4771892"/>
              <a:gd name="connsiteX7211" fmla="*/ 3857112 w 4379653"/>
              <a:gd name="connsiteY7211" fmla="*/ 1950942 h 4771892"/>
              <a:gd name="connsiteX7212" fmla="*/ 3853334 w 4379653"/>
              <a:gd name="connsiteY7212" fmla="*/ 1948152 h 4771892"/>
              <a:gd name="connsiteX7213" fmla="*/ 3849471 w 4379653"/>
              <a:gd name="connsiteY7213" fmla="*/ 1944865 h 4771892"/>
              <a:gd name="connsiteX7214" fmla="*/ 3845322 w 4379653"/>
              <a:gd name="connsiteY7214" fmla="*/ 1941272 h 4771892"/>
              <a:gd name="connsiteX7215" fmla="*/ 3840799 w 4379653"/>
              <a:gd name="connsiteY7215" fmla="*/ 1936876 h 4771892"/>
              <a:gd name="connsiteX7216" fmla="*/ 3847421 w 4379653"/>
              <a:gd name="connsiteY7216" fmla="*/ 1934105 h 4771892"/>
              <a:gd name="connsiteX7217" fmla="*/ 3853108 w 4379653"/>
              <a:gd name="connsiteY7217" fmla="*/ 1932792 h 4771892"/>
              <a:gd name="connsiteX7218" fmla="*/ 3855194 w 4379653"/>
              <a:gd name="connsiteY7218" fmla="*/ 1932559 h 4771892"/>
              <a:gd name="connsiteX7219" fmla="*/ 3857282 w 4379653"/>
              <a:gd name="connsiteY7219" fmla="*/ 1932325 h 4771892"/>
              <a:gd name="connsiteX7220" fmla="*/ 3859537 w 4379653"/>
              <a:gd name="connsiteY7220" fmla="*/ 1933087 h 4771892"/>
              <a:gd name="connsiteX7221" fmla="*/ 3861504 w 4379653"/>
              <a:gd name="connsiteY7221" fmla="*/ 1933543 h 4771892"/>
              <a:gd name="connsiteX7222" fmla="*/ 3863063 w 4379653"/>
              <a:gd name="connsiteY7222" fmla="*/ 1934383 h 4771892"/>
              <a:gd name="connsiteX7223" fmla="*/ 3865403 w 4379653"/>
              <a:gd name="connsiteY7223" fmla="*/ 1935643 h 4771892"/>
              <a:gd name="connsiteX7224" fmla="*/ 3867046 w 4379653"/>
              <a:gd name="connsiteY7224" fmla="*/ 1936980 h 4771892"/>
              <a:gd name="connsiteX7225" fmla="*/ 3869264 w 4379653"/>
              <a:gd name="connsiteY7225" fmla="*/ 1938929 h 4771892"/>
              <a:gd name="connsiteX7226" fmla="*/ 3873498 w 4379653"/>
              <a:gd name="connsiteY7226" fmla="*/ 1943020 h 4771892"/>
              <a:gd name="connsiteX7227" fmla="*/ 3878104 w 4379653"/>
              <a:gd name="connsiteY7227" fmla="*/ 1947915 h 4771892"/>
              <a:gd name="connsiteX7228" fmla="*/ 3872490 w 4379653"/>
              <a:gd name="connsiteY7228" fmla="*/ 1946852 h 4771892"/>
              <a:gd name="connsiteX7229" fmla="*/ 3866793 w 4379653"/>
              <a:gd name="connsiteY7229" fmla="*/ 1945293 h 4771892"/>
              <a:gd name="connsiteX7230" fmla="*/ 3869635 w 4379653"/>
              <a:gd name="connsiteY7230" fmla="*/ 1949539 h 4771892"/>
              <a:gd name="connsiteX7231" fmla="*/ 3871734 w 4379653"/>
              <a:gd name="connsiteY7231" fmla="*/ 1952179 h 4771892"/>
              <a:gd name="connsiteX7232" fmla="*/ 3873053 w 4379653"/>
              <a:gd name="connsiteY7232" fmla="*/ 1954398 h 4771892"/>
              <a:gd name="connsiteX7233" fmla="*/ 3874420 w 4379653"/>
              <a:gd name="connsiteY7233" fmla="*/ 1958303 h 4771892"/>
              <a:gd name="connsiteX7234" fmla="*/ 3887639 w 4379653"/>
              <a:gd name="connsiteY7234" fmla="*/ 1956823 h 4771892"/>
              <a:gd name="connsiteX7235" fmla="*/ 3896600 w 4379653"/>
              <a:gd name="connsiteY7235" fmla="*/ 1955311 h 4771892"/>
              <a:gd name="connsiteX7236" fmla="*/ 3902202 w 4379653"/>
              <a:gd name="connsiteY7236" fmla="*/ 1953502 h 4771892"/>
              <a:gd name="connsiteX7237" fmla="*/ 3905596 w 4379653"/>
              <a:gd name="connsiteY7237" fmla="*/ 1952613 h 4771892"/>
              <a:gd name="connsiteX7238" fmla="*/ 3906785 w 4379653"/>
              <a:gd name="connsiteY7238" fmla="*/ 1952650 h 4771892"/>
              <a:gd name="connsiteX7239" fmla="*/ 3907768 w 4379653"/>
              <a:gd name="connsiteY7239" fmla="*/ 1952879 h 4771892"/>
              <a:gd name="connsiteX7240" fmla="*/ 3908632 w 4379653"/>
              <a:gd name="connsiteY7240" fmla="*/ 1953796 h 4771892"/>
              <a:gd name="connsiteX7241" fmla="*/ 3909495 w 4379653"/>
              <a:gd name="connsiteY7241" fmla="*/ 1954713 h 4771892"/>
              <a:gd name="connsiteX7242" fmla="*/ 3912050 w 4379653"/>
              <a:gd name="connsiteY7242" fmla="*/ 1958654 h 4771892"/>
              <a:gd name="connsiteX7243" fmla="*/ 3916499 w 4379653"/>
              <a:gd name="connsiteY7243" fmla="*/ 1965426 h 4771892"/>
              <a:gd name="connsiteX7244" fmla="*/ 3917795 w 4379653"/>
              <a:gd name="connsiteY7244" fmla="*/ 1961900 h 4771892"/>
              <a:gd name="connsiteX7245" fmla="*/ 3918275 w 4379653"/>
              <a:gd name="connsiteY7245" fmla="*/ 1959141 h 4771892"/>
              <a:gd name="connsiteX7246" fmla="*/ 3918227 w 4379653"/>
              <a:gd name="connsiteY7246" fmla="*/ 1957456 h 4771892"/>
              <a:gd name="connsiteX7247" fmla="*/ 3917808 w 4379653"/>
              <a:gd name="connsiteY7247" fmla="*/ 1954966 h 4771892"/>
              <a:gd name="connsiteX7248" fmla="*/ 3917268 w 4379653"/>
              <a:gd name="connsiteY7248" fmla="*/ 1953166 h 4771892"/>
              <a:gd name="connsiteX7249" fmla="*/ 3917137 w 4379653"/>
              <a:gd name="connsiteY7249" fmla="*/ 1950984 h 4771892"/>
              <a:gd name="connsiteX7250" fmla="*/ 3917041 w 4379653"/>
              <a:gd name="connsiteY7250" fmla="*/ 1947613 h 4771892"/>
              <a:gd name="connsiteX7251" fmla="*/ 3918253 w 4379653"/>
              <a:gd name="connsiteY7251" fmla="*/ 1943588 h 4771892"/>
              <a:gd name="connsiteX7252" fmla="*/ 3922272 w 4379653"/>
              <a:gd name="connsiteY7252" fmla="*/ 1944998 h 4771892"/>
              <a:gd name="connsiteX7253" fmla="*/ 3925714 w 4379653"/>
              <a:gd name="connsiteY7253" fmla="*/ 1945796 h 4771892"/>
              <a:gd name="connsiteX7254" fmla="*/ 3929565 w 4379653"/>
              <a:gd name="connsiteY7254" fmla="*/ 1946211 h 4771892"/>
              <a:gd name="connsiteX7255" fmla="*/ 3933127 w 4379653"/>
              <a:gd name="connsiteY7255" fmla="*/ 1946318 h 4771892"/>
              <a:gd name="connsiteX7256" fmla="*/ 3936690 w 4379653"/>
              <a:gd name="connsiteY7256" fmla="*/ 1946427 h 4771892"/>
              <a:gd name="connsiteX7257" fmla="*/ 3939880 w 4379653"/>
              <a:gd name="connsiteY7257" fmla="*/ 1945732 h 4771892"/>
              <a:gd name="connsiteX7258" fmla="*/ 3942987 w 4379653"/>
              <a:gd name="connsiteY7258" fmla="*/ 1944539 h 4771892"/>
              <a:gd name="connsiteX7259" fmla="*/ 3945806 w 4379653"/>
              <a:gd name="connsiteY7259" fmla="*/ 1943039 h 4771892"/>
              <a:gd name="connsiteX7260" fmla="*/ 3949729 w 4379653"/>
              <a:gd name="connsiteY7260" fmla="*/ 1941079 h 4771892"/>
              <a:gd name="connsiteX7261" fmla="*/ 3952380 w 4379653"/>
              <a:gd name="connsiteY7261" fmla="*/ 1938584 h 4771892"/>
              <a:gd name="connsiteX7262" fmla="*/ 3954132 w 4379653"/>
              <a:gd name="connsiteY7262" fmla="*/ 1936359 h 4771892"/>
              <a:gd name="connsiteX7263" fmla="*/ 3954900 w 4379653"/>
              <a:gd name="connsiteY7263" fmla="*/ 1933906 h 4771892"/>
              <a:gd name="connsiteX7264" fmla="*/ 3955860 w 4379653"/>
              <a:gd name="connsiteY7264" fmla="*/ 1928388 h 4771892"/>
              <a:gd name="connsiteX7265" fmla="*/ 3955465 w 4379653"/>
              <a:gd name="connsiteY7265" fmla="*/ 1921839 h 4771892"/>
              <a:gd name="connsiteX7266" fmla="*/ 3961175 w 4379653"/>
              <a:gd name="connsiteY7266" fmla="*/ 1926272 h 4771892"/>
              <a:gd name="connsiteX7267" fmla="*/ 3966104 w 4379653"/>
              <a:gd name="connsiteY7267" fmla="*/ 1930285 h 4771892"/>
              <a:gd name="connsiteX7268" fmla="*/ 3971322 w 4379653"/>
              <a:gd name="connsiteY7268" fmla="*/ 1934603 h 4771892"/>
              <a:gd name="connsiteX7269" fmla="*/ 3977775 w 4379653"/>
              <a:gd name="connsiteY7269" fmla="*/ 1940644 h 4771892"/>
              <a:gd name="connsiteX7270" fmla="*/ 3982465 w 4379653"/>
              <a:gd name="connsiteY7270" fmla="*/ 1936230 h 4771892"/>
              <a:gd name="connsiteX7271" fmla="*/ 3974981 w 4379653"/>
              <a:gd name="connsiteY7271" fmla="*/ 1928276 h 4771892"/>
              <a:gd name="connsiteX7272" fmla="*/ 3972966 w 4379653"/>
              <a:gd name="connsiteY7272" fmla="*/ 1926135 h 4771892"/>
              <a:gd name="connsiteX7273" fmla="*/ 3973122 w 4379653"/>
              <a:gd name="connsiteY7273" fmla="*/ 1924257 h 4771892"/>
              <a:gd name="connsiteX7274" fmla="*/ 3973998 w 4379653"/>
              <a:gd name="connsiteY7274" fmla="*/ 1918243 h 4771892"/>
              <a:gd name="connsiteX7275" fmla="*/ 3980151 w 4379653"/>
              <a:gd name="connsiteY7275" fmla="*/ 1921103 h 4771892"/>
              <a:gd name="connsiteX7276" fmla="*/ 3985525 w 4379653"/>
              <a:gd name="connsiteY7276" fmla="*/ 1923545 h 4771892"/>
              <a:gd name="connsiteX7277" fmla="*/ 3990035 w 4379653"/>
              <a:gd name="connsiteY7277" fmla="*/ 1925069 h 4771892"/>
              <a:gd name="connsiteX7278" fmla="*/ 3994174 w 4379653"/>
              <a:gd name="connsiteY7278" fmla="*/ 1925789 h 4771892"/>
              <a:gd name="connsiteX7279" fmla="*/ 3998228 w 4379653"/>
              <a:gd name="connsiteY7279" fmla="*/ 1926011 h 4771892"/>
              <a:gd name="connsiteX7280" fmla="*/ 4002319 w 4379653"/>
              <a:gd name="connsiteY7280" fmla="*/ 1925046 h 4771892"/>
              <a:gd name="connsiteX7281" fmla="*/ 4007309 w 4379653"/>
              <a:gd name="connsiteY7281" fmla="*/ 1923810 h 4771892"/>
              <a:gd name="connsiteX7282" fmla="*/ 4012539 w 4379653"/>
              <a:gd name="connsiteY7282" fmla="*/ 1921197 h 4771892"/>
              <a:gd name="connsiteX7283" fmla="*/ 4012108 w 4379653"/>
              <a:gd name="connsiteY7283" fmla="*/ 1915834 h 4771892"/>
              <a:gd name="connsiteX7284" fmla="*/ 4011640 w 4379653"/>
              <a:gd name="connsiteY7284" fmla="*/ 1911660 h 4771892"/>
              <a:gd name="connsiteX7285" fmla="*/ 4010730 w 4379653"/>
              <a:gd name="connsiteY7285" fmla="*/ 1909057 h 4771892"/>
              <a:gd name="connsiteX7286" fmla="*/ 4009902 w 4379653"/>
              <a:gd name="connsiteY7286" fmla="*/ 1906952 h 4771892"/>
              <a:gd name="connsiteX7287" fmla="*/ 4008211 w 4379653"/>
              <a:gd name="connsiteY7287" fmla="*/ 1903928 h 4771892"/>
              <a:gd name="connsiteX7288" fmla="*/ 4006231 w 4379653"/>
              <a:gd name="connsiteY7288" fmla="*/ 1900600 h 4771892"/>
              <a:gd name="connsiteX7289" fmla="*/ 4011066 w 4379653"/>
              <a:gd name="connsiteY7289" fmla="*/ 1901242 h 4771892"/>
              <a:gd name="connsiteX7290" fmla="*/ 4014509 w 4379653"/>
              <a:gd name="connsiteY7290" fmla="*/ 1902040 h 4771892"/>
              <a:gd name="connsiteX7291" fmla="*/ 4015780 w 4379653"/>
              <a:gd name="connsiteY7291" fmla="*/ 1902574 h 4771892"/>
              <a:gd name="connsiteX7292" fmla="*/ 4016560 w 4379653"/>
              <a:gd name="connsiteY7292" fmla="*/ 1902994 h 4771892"/>
              <a:gd name="connsiteX7293" fmla="*/ 4017424 w 4379653"/>
              <a:gd name="connsiteY7293" fmla="*/ 1903911 h 4771892"/>
              <a:gd name="connsiteX7294" fmla="*/ 4018575 w 4379653"/>
              <a:gd name="connsiteY7294" fmla="*/ 1905135 h 4771892"/>
              <a:gd name="connsiteX7295" fmla="*/ 4020386 w 4379653"/>
              <a:gd name="connsiteY7295" fmla="*/ 1907468 h 4771892"/>
              <a:gd name="connsiteX7296" fmla="*/ 4023060 w 4379653"/>
              <a:gd name="connsiteY7296" fmla="*/ 1910720 h 4771892"/>
              <a:gd name="connsiteX7297" fmla="*/ 4025362 w 4379653"/>
              <a:gd name="connsiteY7297" fmla="*/ 1913167 h 4771892"/>
              <a:gd name="connsiteX7298" fmla="*/ 4027378 w 4379653"/>
              <a:gd name="connsiteY7298" fmla="*/ 1915308 h 4771892"/>
              <a:gd name="connsiteX7299" fmla="*/ 4030664 w 4379653"/>
              <a:gd name="connsiteY7299" fmla="*/ 1917983 h 4771892"/>
              <a:gd name="connsiteX7300" fmla="*/ 4034239 w 4379653"/>
              <a:gd name="connsiteY7300" fmla="*/ 1920964 h 4771892"/>
              <a:gd name="connsiteX7301" fmla="*/ 4039122 w 4379653"/>
              <a:gd name="connsiteY7301" fmla="*/ 1913486 h 4771892"/>
              <a:gd name="connsiteX7302" fmla="*/ 4041438 w 4379653"/>
              <a:gd name="connsiteY7302" fmla="*/ 1909000 h 4771892"/>
              <a:gd name="connsiteX7303" fmla="*/ 4042661 w 4379653"/>
              <a:gd name="connsiteY7303" fmla="*/ 1907849 h 4771892"/>
              <a:gd name="connsiteX7304" fmla="*/ 4043477 w 4379653"/>
              <a:gd name="connsiteY7304" fmla="*/ 1907081 h 4771892"/>
              <a:gd name="connsiteX7305" fmla="*/ 4044376 w 4379653"/>
              <a:gd name="connsiteY7305" fmla="*/ 1906811 h 4771892"/>
              <a:gd name="connsiteX7306" fmla="*/ 4045852 w 4379653"/>
              <a:gd name="connsiteY7306" fmla="*/ 1907154 h 4771892"/>
              <a:gd name="connsiteX7307" fmla="*/ 4048227 w 4379653"/>
              <a:gd name="connsiteY7307" fmla="*/ 1907226 h 4771892"/>
              <a:gd name="connsiteX7308" fmla="*/ 4052198 w 4379653"/>
              <a:gd name="connsiteY7308" fmla="*/ 1906949 h 4771892"/>
              <a:gd name="connsiteX7309" fmla="*/ 4054980 w 4379653"/>
              <a:gd name="connsiteY7309" fmla="*/ 1906638 h 4771892"/>
              <a:gd name="connsiteX7310" fmla="*/ 4058172 w 4379653"/>
              <a:gd name="connsiteY7310" fmla="*/ 1905943 h 4771892"/>
              <a:gd name="connsiteX7311" fmla="*/ 4061890 w 4379653"/>
              <a:gd name="connsiteY7311" fmla="*/ 1904173 h 4771892"/>
              <a:gd name="connsiteX7312" fmla="*/ 4067001 w 4379653"/>
              <a:gd name="connsiteY7312" fmla="*/ 1902249 h 4771892"/>
              <a:gd name="connsiteX7313" fmla="*/ 4070515 w 4379653"/>
              <a:gd name="connsiteY7313" fmla="*/ 1900672 h 4771892"/>
              <a:gd name="connsiteX7314" fmla="*/ 4073010 w 4379653"/>
              <a:gd name="connsiteY7314" fmla="*/ 1900054 h 4771892"/>
              <a:gd name="connsiteX7315" fmla="*/ 4075302 w 4379653"/>
              <a:gd name="connsiteY7315" fmla="*/ 1899629 h 4771892"/>
              <a:gd name="connsiteX7316" fmla="*/ 4077064 w 4379653"/>
              <a:gd name="connsiteY7316" fmla="*/ 1900277 h 4771892"/>
              <a:gd name="connsiteX7317" fmla="*/ 4079691 w 4379653"/>
              <a:gd name="connsiteY7317" fmla="*/ 1901843 h 4771892"/>
              <a:gd name="connsiteX7318" fmla="*/ 4082606 w 4379653"/>
              <a:gd name="connsiteY7318" fmla="*/ 1903714 h 4771892"/>
              <a:gd name="connsiteX7319" fmla="*/ 4084165 w 4379653"/>
              <a:gd name="connsiteY7319" fmla="*/ 1904554 h 4771892"/>
              <a:gd name="connsiteX7320" fmla="*/ 4086421 w 4379653"/>
              <a:gd name="connsiteY7320" fmla="*/ 1905316 h 4771892"/>
              <a:gd name="connsiteX7321" fmla="*/ 4088592 w 4379653"/>
              <a:gd name="connsiteY7321" fmla="*/ 1905580 h 4771892"/>
              <a:gd name="connsiteX7322" fmla="*/ 4091290 w 4379653"/>
              <a:gd name="connsiteY7322" fmla="*/ 1904770 h 4771892"/>
              <a:gd name="connsiteX7323" fmla="*/ 4095177 w 4379653"/>
              <a:gd name="connsiteY7323" fmla="*/ 1903997 h 4771892"/>
              <a:gd name="connsiteX7324" fmla="*/ 4099593 w 4379653"/>
              <a:gd name="connsiteY7324" fmla="*/ 1902151 h 4771892"/>
              <a:gd name="connsiteX7325" fmla="*/ 4105026 w 4379653"/>
              <a:gd name="connsiteY7325" fmla="*/ 1899344 h 4771892"/>
              <a:gd name="connsiteX7326" fmla="*/ 4111768 w 4379653"/>
              <a:gd name="connsiteY7326" fmla="*/ 1895884 h 4771892"/>
              <a:gd name="connsiteX7327" fmla="*/ 4115199 w 4379653"/>
              <a:gd name="connsiteY7327" fmla="*/ 1893809 h 4771892"/>
              <a:gd name="connsiteX7328" fmla="*/ 4118305 w 4379653"/>
              <a:gd name="connsiteY7328" fmla="*/ 1892616 h 4771892"/>
              <a:gd name="connsiteX7329" fmla="*/ 4121208 w 4379653"/>
              <a:gd name="connsiteY7329" fmla="*/ 1891614 h 4771892"/>
              <a:gd name="connsiteX7330" fmla="*/ 4123787 w 4379653"/>
              <a:gd name="connsiteY7330" fmla="*/ 1891495 h 4771892"/>
              <a:gd name="connsiteX7331" fmla="*/ 4126366 w 4379653"/>
              <a:gd name="connsiteY7331" fmla="*/ 1891375 h 4771892"/>
              <a:gd name="connsiteX7332" fmla="*/ 4128538 w 4379653"/>
              <a:gd name="connsiteY7332" fmla="*/ 1891639 h 4771892"/>
              <a:gd name="connsiteX7333" fmla="*/ 4130997 w 4379653"/>
              <a:gd name="connsiteY7333" fmla="*/ 1892210 h 4771892"/>
              <a:gd name="connsiteX7334" fmla="*/ 4132964 w 4379653"/>
              <a:gd name="connsiteY7334" fmla="*/ 1892666 h 4771892"/>
              <a:gd name="connsiteX7335" fmla="*/ 4137474 w 4379653"/>
              <a:gd name="connsiteY7335" fmla="*/ 1894189 h 4771892"/>
              <a:gd name="connsiteX7336" fmla="*/ 4142188 w 4379653"/>
              <a:gd name="connsiteY7336" fmla="*/ 1895521 h 4771892"/>
              <a:gd name="connsiteX7337" fmla="*/ 4144563 w 4379653"/>
              <a:gd name="connsiteY7337" fmla="*/ 1895593 h 4771892"/>
              <a:gd name="connsiteX7338" fmla="*/ 4147346 w 4379653"/>
              <a:gd name="connsiteY7338" fmla="*/ 1895282 h 4771892"/>
              <a:gd name="connsiteX7339" fmla="*/ 4150621 w 4379653"/>
              <a:gd name="connsiteY7339" fmla="*/ 1895084 h 4771892"/>
              <a:gd name="connsiteX7340" fmla="*/ 4154015 w 4379653"/>
              <a:gd name="connsiteY7340" fmla="*/ 1894197 h 4771892"/>
              <a:gd name="connsiteX7341" fmla="*/ 4157122 w 4379653"/>
              <a:gd name="connsiteY7341" fmla="*/ 1893004 h 4771892"/>
              <a:gd name="connsiteX7342" fmla="*/ 4160026 w 4379653"/>
              <a:gd name="connsiteY7342" fmla="*/ 1892002 h 4771892"/>
              <a:gd name="connsiteX7343" fmla="*/ 4161741 w 4379653"/>
              <a:gd name="connsiteY7343" fmla="*/ 1890965 h 4771892"/>
              <a:gd name="connsiteX7344" fmla="*/ 4163169 w 4379653"/>
              <a:gd name="connsiteY7344" fmla="*/ 1889622 h 4771892"/>
              <a:gd name="connsiteX7345" fmla="*/ 4165208 w 4379653"/>
              <a:gd name="connsiteY7345" fmla="*/ 1887703 h 4771892"/>
              <a:gd name="connsiteX7346" fmla="*/ 4165772 w 4379653"/>
              <a:gd name="connsiteY7346" fmla="*/ 1885441 h 4771892"/>
              <a:gd name="connsiteX7347" fmla="*/ 4166624 w 4379653"/>
              <a:gd name="connsiteY7347" fmla="*/ 1883487 h 4771892"/>
              <a:gd name="connsiteX7348" fmla="*/ 4168051 w 4379653"/>
              <a:gd name="connsiteY7348" fmla="*/ 1882143 h 4771892"/>
              <a:gd name="connsiteX7349" fmla="*/ 4169564 w 4379653"/>
              <a:gd name="connsiteY7349" fmla="*/ 1881297 h 4771892"/>
              <a:gd name="connsiteX7350" fmla="*/ 4171650 w 4379653"/>
              <a:gd name="connsiteY7350" fmla="*/ 1881064 h 4771892"/>
              <a:gd name="connsiteX7351" fmla="*/ 4174145 w 4379653"/>
              <a:gd name="connsiteY7351" fmla="*/ 1880447 h 4771892"/>
              <a:gd name="connsiteX7352" fmla="*/ 4177133 w 4379653"/>
              <a:gd name="connsiteY7352" fmla="*/ 1879943 h 4771892"/>
              <a:gd name="connsiteX7353" fmla="*/ 4181595 w 4379653"/>
              <a:gd name="connsiteY7353" fmla="*/ 1879782 h 4771892"/>
              <a:gd name="connsiteX7354" fmla="*/ 4181883 w 4379653"/>
              <a:gd name="connsiteY7354" fmla="*/ 1880088 h 4771892"/>
              <a:gd name="connsiteX7355" fmla="*/ 4181475 w 4379653"/>
              <a:gd name="connsiteY7355" fmla="*/ 1880471 h 4771892"/>
              <a:gd name="connsiteX7356" fmla="*/ 4181763 w 4379653"/>
              <a:gd name="connsiteY7356" fmla="*/ 1880777 h 4771892"/>
              <a:gd name="connsiteX7357" fmla="*/ 4182950 w 4379653"/>
              <a:gd name="connsiteY7357" fmla="*/ 1880813 h 4771892"/>
              <a:gd name="connsiteX7358" fmla="*/ 4185325 w 4379653"/>
              <a:gd name="connsiteY7358" fmla="*/ 1880885 h 4771892"/>
              <a:gd name="connsiteX7359" fmla="*/ 4188396 w 4379653"/>
              <a:gd name="connsiteY7359" fmla="*/ 1880880 h 4771892"/>
              <a:gd name="connsiteX7360" fmla="*/ 4190483 w 4379653"/>
              <a:gd name="connsiteY7360" fmla="*/ 1880646 h 4771892"/>
              <a:gd name="connsiteX7361" fmla="*/ 4192978 w 4379653"/>
              <a:gd name="connsiteY7361" fmla="*/ 1880028 h 4771892"/>
              <a:gd name="connsiteX7362" fmla="*/ 4194490 w 4379653"/>
              <a:gd name="connsiteY7362" fmla="*/ 1879183 h 4771892"/>
              <a:gd name="connsiteX7363" fmla="*/ 4198292 w 4379653"/>
              <a:gd name="connsiteY7363" fmla="*/ 1877912 h 4771892"/>
              <a:gd name="connsiteX7364" fmla="*/ 4201315 w 4379653"/>
              <a:gd name="connsiteY7364" fmla="*/ 1876220 h 4771892"/>
              <a:gd name="connsiteX7365" fmla="*/ 4203115 w 4379653"/>
              <a:gd name="connsiteY7365" fmla="*/ 1875681 h 4771892"/>
              <a:gd name="connsiteX7366" fmla="*/ 4204711 w 4379653"/>
              <a:gd name="connsiteY7366" fmla="*/ 1875333 h 4771892"/>
              <a:gd name="connsiteX7367" fmla="*/ 4206593 w 4379653"/>
              <a:gd name="connsiteY7367" fmla="*/ 1875292 h 4771892"/>
              <a:gd name="connsiteX7368" fmla="*/ 4209052 w 4379653"/>
              <a:gd name="connsiteY7368" fmla="*/ 1875861 h 4771892"/>
              <a:gd name="connsiteX7369" fmla="*/ 4211595 w 4379653"/>
              <a:gd name="connsiteY7369" fmla="*/ 1876929 h 4771892"/>
              <a:gd name="connsiteX7370" fmla="*/ 4214426 w 4379653"/>
              <a:gd name="connsiteY7370" fmla="*/ 1878303 h 4771892"/>
              <a:gd name="connsiteX7371" fmla="*/ 4217833 w 4379653"/>
              <a:gd name="connsiteY7371" fmla="*/ 1880288 h 4771892"/>
              <a:gd name="connsiteX7372" fmla="*/ 4221323 w 4379653"/>
              <a:gd name="connsiteY7372" fmla="*/ 1882772 h 4771892"/>
              <a:gd name="connsiteX7373" fmla="*/ 4225186 w 4379653"/>
              <a:gd name="connsiteY7373" fmla="*/ 1886059 h 4771892"/>
              <a:gd name="connsiteX7374" fmla="*/ 4228555 w 4379653"/>
              <a:gd name="connsiteY7374" fmla="*/ 1889232 h 4771892"/>
              <a:gd name="connsiteX7375" fmla="*/ 4230654 w 4379653"/>
              <a:gd name="connsiteY7375" fmla="*/ 1891872 h 4771892"/>
              <a:gd name="connsiteX7376" fmla="*/ 4232177 w 4379653"/>
              <a:gd name="connsiteY7376" fmla="*/ 1893898 h 4771892"/>
              <a:gd name="connsiteX7377" fmla="*/ 4233293 w 4379653"/>
              <a:gd name="connsiteY7377" fmla="*/ 1896310 h 4771892"/>
              <a:gd name="connsiteX7378" fmla="*/ 4233749 w 4379653"/>
              <a:gd name="connsiteY7378" fmla="*/ 1897611 h 4771892"/>
              <a:gd name="connsiteX7379" fmla="*/ 4234000 w 4379653"/>
              <a:gd name="connsiteY7379" fmla="*/ 1899105 h 4771892"/>
              <a:gd name="connsiteX7380" fmla="*/ 4233472 w 4379653"/>
              <a:gd name="connsiteY7380" fmla="*/ 1900178 h 4771892"/>
              <a:gd name="connsiteX7381" fmla="*/ 4233639 w 4379653"/>
              <a:gd name="connsiteY7381" fmla="*/ 1901174 h 4771892"/>
              <a:gd name="connsiteX7382" fmla="*/ 4233724 w 4379653"/>
              <a:gd name="connsiteY7382" fmla="*/ 1901672 h 4771892"/>
              <a:gd name="connsiteX7383" fmla="*/ 4234420 w 4379653"/>
              <a:gd name="connsiteY7383" fmla="*/ 1901594 h 4771892"/>
              <a:gd name="connsiteX7384" fmla="*/ 4237035 w 4379653"/>
              <a:gd name="connsiteY7384" fmla="*/ 1900287 h 4771892"/>
              <a:gd name="connsiteX7385" fmla="*/ 4242757 w 4379653"/>
              <a:gd name="connsiteY7385" fmla="*/ 1897787 h 4771892"/>
              <a:gd name="connsiteX7386" fmla="*/ 4242097 w 4379653"/>
              <a:gd name="connsiteY7386" fmla="*/ 1896676 h 4771892"/>
              <a:gd name="connsiteX7387" fmla="*/ 4241725 w 4379653"/>
              <a:gd name="connsiteY7387" fmla="*/ 1895873 h 4771892"/>
              <a:gd name="connsiteX7388" fmla="*/ 4241150 w 4379653"/>
              <a:gd name="connsiteY7388" fmla="*/ 1895261 h 4771892"/>
              <a:gd name="connsiteX7389" fmla="*/ 4240203 w 4379653"/>
              <a:gd name="connsiteY7389" fmla="*/ 1893846 h 4771892"/>
              <a:gd name="connsiteX7390" fmla="*/ 4239338 w 4379653"/>
              <a:gd name="connsiteY7390" fmla="*/ 1892928 h 4771892"/>
              <a:gd name="connsiteX7391" fmla="*/ 4238679 w 4379653"/>
              <a:gd name="connsiteY7391" fmla="*/ 1891818 h 4771892"/>
              <a:gd name="connsiteX7392" fmla="*/ 4238020 w 4379653"/>
              <a:gd name="connsiteY7392" fmla="*/ 1890709 h 4771892"/>
              <a:gd name="connsiteX7393" fmla="*/ 4236869 w 4379653"/>
              <a:gd name="connsiteY7393" fmla="*/ 1889484 h 4771892"/>
              <a:gd name="connsiteX7394" fmla="*/ 4235261 w 4379653"/>
              <a:gd name="connsiteY7394" fmla="*/ 1886960 h 4771892"/>
              <a:gd name="connsiteX7395" fmla="*/ 4234686 w 4379653"/>
              <a:gd name="connsiteY7395" fmla="*/ 1886348 h 4771892"/>
              <a:gd name="connsiteX7396" fmla="*/ 4233534 w 4379653"/>
              <a:gd name="connsiteY7396" fmla="*/ 1885124 h 4771892"/>
              <a:gd name="connsiteX7397" fmla="*/ 4232251 w 4379653"/>
              <a:gd name="connsiteY7397" fmla="*/ 1881717 h 4771892"/>
              <a:gd name="connsiteX7398" fmla="*/ 4235442 w 4379653"/>
              <a:gd name="connsiteY7398" fmla="*/ 1881022 h 4771892"/>
              <a:gd name="connsiteX7399" fmla="*/ 4238141 w 4379653"/>
              <a:gd name="connsiteY7399" fmla="*/ 1880212 h 4771892"/>
              <a:gd name="connsiteX7400" fmla="*/ 4240060 w 4379653"/>
              <a:gd name="connsiteY7400" fmla="*/ 1878984 h 4771892"/>
              <a:gd name="connsiteX7401" fmla="*/ 4241283 w 4379653"/>
              <a:gd name="connsiteY7401" fmla="*/ 1877832 h 4771892"/>
              <a:gd name="connsiteX7402" fmla="*/ 4243275 w 4379653"/>
              <a:gd name="connsiteY7402" fmla="*/ 1874227 h 4771892"/>
              <a:gd name="connsiteX7403" fmla="*/ 4246323 w 4379653"/>
              <a:gd name="connsiteY7403" fmla="*/ 1868476 h 4771892"/>
              <a:gd name="connsiteX7404" fmla="*/ 4250951 w 4379653"/>
              <a:gd name="connsiteY7404" fmla="*/ 1879116 h 4771892"/>
              <a:gd name="connsiteX7405" fmla="*/ 4255089 w 4379653"/>
              <a:gd name="connsiteY7405" fmla="*/ 1889643 h 4771892"/>
              <a:gd name="connsiteX7406" fmla="*/ 4259430 w 4379653"/>
              <a:gd name="connsiteY7406" fmla="*/ 1899977 h 4771892"/>
              <a:gd name="connsiteX7407" fmla="*/ 4264347 w 4379653"/>
              <a:gd name="connsiteY7407" fmla="*/ 1910924 h 4771892"/>
              <a:gd name="connsiteX7408" fmla="*/ 4259033 w 4379653"/>
              <a:gd name="connsiteY7408" fmla="*/ 1913040 h 4771892"/>
              <a:gd name="connsiteX7409" fmla="*/ 4255554 w 4379653"/>
              <a:gd name="connsiteY7409" fmla="*/ 1913429 h 4771892"/>
              <a:gd name="connsiteX7410" fmla="*/ 4253875 w 4379653"/>
              <a:gd name="connsiteY7410" fmla="*/ 1913279 h 4771892"/>
              <a:gd name="connsiteX7411" fmla="*/ 4252891 w 4379653"/>
              <a:gd name="connsiteY7411" fmla="*/ 1913051 h 4771892"/>
              <a:gd name="connsiteX7412" fmla="*/ 4252603 w 4379653"/>
              <a:gd name="connsiteY7412" fmla="*/ 1912745 h 4771892"/>
              <a:gd name="connsiteX7413" fmla="*/ 4251991 w 4379653"/>
              <a:gd name="connsiteY7413" fmla="*/ 1913321 h 4771892"/>
              <a:gd name="connsiteX7414" fmla="*/ 4250360 w 4379653"/>
              <a:gd name="connsiteY7414" fmla="*/ 1914857 h 4771892"/>
              <a:gd name="connsiteX7415" fmla="*/ 4247673 w 4379653"/>
              <a:gd name="connsiteY7415" fmla="*/ 1918539 h 4771892"/>
              <a:gd name="connsiteX7416" fmla="*/ 4245105 w 4379653"/>
              <a:gd name="connsiteY7416" fmla="*/ 1921532 h 4771892"/>
              <a:gd name="connsiteX7417" fmla="*/ 4243641 w 4379653"/>
              <a:gd name="connsiteY7417" fmla="*/ 1924062 h 4771892"/>
              <a:gd name="connsiteX7418" fmla="*/ 4242382 w 4379653"/>
              <a:gd name="connsiteY7418" fmla="*/ 1926401 h 4771892"/>
              <a:gd name="connsiteX7419" fmla="*/ 4241446 w 4379653"/>
              <a:gd name="connsiteY7419" fmla="*/ 1927859 h 4771892"/>
              <a:gd name="connsiteX7420" fmla="*/ 4240882 w 4379653"/>
              <a:gd name="connsiteY7420" fmla="*/ 1930120 h 4771892"/>
              <a:gd name="connsiteX7421" fmla="*/ 4239826 w 4379653"/>
              <a:gd name="connsiteY7421" fmla="*/ 1932267 h 4771892"/>
              <a:gd name="connsiteX7422" fmla="*/ 4238566 w 4379653"/>
              <a:gd name="connsiteY7422" fmla="*/ 1934605 h 4771892"/>
              <a:gd name="connsiteX7423" fmla="*/ 4235999 w 4379653"/>
              <a:gd name="connsiteY7423" fmla="*/ 1937598 h 4771892"/>
              <a:gd name="connsiteX7424" fmla="*/ 4230985 w 4379653"/>
              <a:gd name="connsiteY7424" fmla="*/ 1933087 h 4771892"/>
              <a:gd name="connsiteX7425" fmla="*/ 4227698 w 4379653"/>
              <a:gd name="connsiteY7425" fmla="*/ 1930412 h 4771892"/>
              <a:gd name="connsiteX7426" fmla="*/ 4225768 w 4379653"/>
              <a:gd name="connsiteY7426" fmla="*/ 1928769 h 4771892"/>
              <a:gd name="connsiteX7427" fmla="*/ 4224497 w 4379653"/>
              <a:gd name="connsiteY7427" fmla="*/ 1928235 h 4771892"/>
              <a:gd name="connsiteX7428" fmla="*/ 4223513 w 4379653"/>
              <a:gd name="connsiteY7428" fmla="*/ 1928007 h 4771892"/>
              <a:gd name="connsiteX7429" fmla="*/ 4222157 w 4379653"/>
              <a:gd name="connsiteY7429" fmla="*/ 1926975 h 4771892"/>
              <a:gd name="connsiteX7430" fmla="*/ 4219447 w 4379653"/>
              <a:gd name="connsiteY7430" fmla="*/ 1924912 h 4771892"/>
              <a:gd name="connsiteX7431" fmla="*/ 4215789 w 4379653"/>
              <a:gd name="connsiteY7431" fmla="*/ 1921432 h 4771892"/>
              <a:gd name="connsiteX7432" fmla="*/ 4213198 w 4379653"/>
              <a:gd name="connsiteY7432" fmla="*/ 1918680 h 4771892"/>
              <a:gd name="connsiteX7433" fmla="*/ 4211471 w 4379653"/>
              <a:gd name="connsiteY7433" fmla="*/ 1916844 h 4771892"/>
              <a:gd name="connsiteX7434" fmla="*/ 4211015 w 4379653"/>
              <a:gd name="connsiteY7434" fmla="*/ 1915543 h 4771892"/>
              <a:gd name="connsiteX7435" fmla="*/ 4210643 w 4379653"/>
              <a:gd name="connsiteY7435" fmla="*/ 1914739 h 4771892"/>
              <a:gd name="connsiteX7436" fmla="*/ 4210559 w 4379653"/>
              <a:gd name="connsiteY7436" fmla="*/ 1914241 h 4771892"/>
              <a:gd name="connsiteX7437" fmla="*/ 4210188 w 4379653"/>
              <a:gd name="connsiteY7437" fmla="*/ 1913437 h 4771892"/>
              <a:gd name="connsiteX7438" fmla="*/ 4209408 w 4379653"/>
              <a:gd name="connsiteY7438" fmla="*/ 1913017 h 4771892"/>
              <a:gd name="connsiteX7439" fmla="*/ 4207273 w 4379653"/>
              <a:gd name="connsiteY7439" fmla="*/ 1911566 h 4771892"/>
              <a:gd name="connsiteX7440" fmla="*/ 4202175 w 4379653"/>
              <a:gd name="connsiteY7440" fmla="*/ 1916363 h 4771892"/>
              <a:gd name="connsiteX7441" fmla="*/ 4198384 w 4379653"/>
              <a:gd name="connsiteY7441" fmla="*/ 1920507 h 4771892"/>
              <a:gd name="connsiteX7442" fmla="*/ 4195696 w 4379653"/>
              <a:gd name="connsiteY7442" fmla="*/ 1924190 h 4771892"/>
              <a:gd name="connsiteX7443" fmla="*/ 4193536 w 4379653"/>
              <a:gd name="connsiteY7443" fmla="*/ 1926799 h 4771892"/>
              <a:gd name="connsiteX7444" fmla="*/ 4192361 w 4379653"/>
              <a:gd name="connsiteY7444" fmla="*/ 1929635 h 4771892"/>
              <a:gd name="connsiteX7445" fmla="*/ 4191713 w 4379653"/>
              <a:gd name="connsiteY7445" fmla="*/ 1931398 h 4771892"/>
              <a:gd name="connsiteX7446" fmla="*/ 4191844 w 4379653"/>
              <a:gd name="connsiteY7446" fmla="*/ 1933582 h 4771892"/>
              <a:gd name="connsiteX7447" fmla="*/ 4191893 w 4379653"/>
              <a:gd name="connsiteY7447" fmla="*/ 1935267 h 4771892"/>
              <a:gd name="connsiteX7448" fmla="*/ 4193091 w 4379653"/>
              <a:gd name="connsiteY7448" fmla="*/ 1938176 h 4771892"/>
              <a:gd name="connsiteX7449" fmla="*/ 4194170 w 4379653"/>
              <a:gd name="connsiteY7449" fmla="*/ 1941775 h 4771892"/>
              <a:gd name="connsiteX7450" fmla="*/ 4194219 w 4379653"/>
              <a:gd name="connsiteY7450" fmla="*/ 1943459 h 4771892"/>
              <a:gd name="connsiteX7451" fmla="*/ 4194230 w 4379653"/>
              <a:gd name="connsiteY7451" fmla="*/ 1946333 h 4771892"/>
              <a:gd name="connsiteX7452" fmla="*/ 4193462 w 4379653"/>
              <a:gd name="connsiteY7452" fmla="*/ 1948786 h 4771892"/>
              <a:gd name="connsiteX7453" fmla="*/ 4192166 w 4379653"/>
              <a:gd name="connsiteY7453" fmla="*/ 1952313 h 4771892"/>
              <a:gd name="connsiteX7454" fmla="*/ 4172304 w 4379653"/>
              <a:gd name="connsiteY7454" fmla="*/ 1931204 h 4771892"/>
              <a:gd name="connsiteX7455" fmla="*/ 4171296 w 4379653"/>
              <a:gd name="connsiteY7455" fmla="*/ 1935037 h 4771892"/>
              <a:gd name="connsiteX7456" fmla="*/ 4169917 w 4379653"/>
              <a:gd name="connsiteY7456" fmla="*/ 1938065 h 4771892"/>
              <a:gd name="connsiteX7457" fmla="*/ 4167877 w 4379653"/>
              <a:gd name="connsiteY7457" fmla="*/ 1939985 h 4771892"/>
              <a:gd name="connsiteX7458" fmla="*/ 4165754 w 4379653"/>
              <a:gd name="connsiteY7458" fmla="*/ 1941406 h 4771892"/>
              <a:gd name="connsiteX7459" fmla="*/ 4160271 w 4379653"/>
              <a:gd name="connsiteY7459" fmla="*/ 1942527 h 4771892"/>
              <a:gd name="connsiteX7460" fmla="*/ 4152330 w 4379653"/>
              <a:gd name="connsiteY7460" fmla="*/ 1943078 h 4771892"/>
              <a:gd name="connsiteX7461" fmla="*/ 4149153 w 4379653"/>
              <a:gd name="connsiteY7461" fmla="*/ 1936840 h 4771892"/>
              <a:gd name="connsiteX7462" fmla="*/ 4147749 w 4379653"/>
              <a:gd name="connsiteY7462" fmla="*/ 1934123 h 4771892"/>
              <a:gd name="connsiteX7463" fmla="*/ 4147665 w 4379653"/>
              <a:gd name="connsiteY7463" fmla="*/ 1933625 h 4771892"/>
              <a:gd name="connsiteX7464" fmla="*/ 4147869 w 4379653"/>
              <a:gd name="connsiteY7464" fmla="*/ 1933433 h 4771892"/>
              <a:gd name="connsiteX7465" fmla="*/ 4148157 w 4379653"/>
              <a:gd name="connsiteY7465" fmla="*/ 1933739 h 4771892"/>
              <a:gd name="connsiteX7466" fmla="*/ 4148445 w 4379653"/>
              <a:gd name="connsiteY7466" fmla="*/ 1934044 h 4771892"/>
              <a:gd name="connsiteX7467" fmla="*/ 4148649 w 4379653"/>
              <a:gd name="connsiteY7467" fmla="*/ 1933853 h 4771892"/>
              <a:gd name="connsiteX7468" fmla="*/ 4148565 w 4379653"/>
              <a:gd name="connsiteY7468" fmla="*/ 1933355 h 4771892"/>
              <a:gd name="connsiteX7469" fmla="*/ 4147079 w 4379653"/>
              <a:gd name="connsiteY7469" fmla="*/ 1930141 h 4771892"/>
              <a:gd name="connsiteX7470" fmla="*/ 4143780 w 4379653"/>
              <a:gd name="connsiteY7470" fmla="*/ 1924592 h 4771892"/>
              <a:gd name="connsiteX7471" fmla="*/ 4148194 w 4379653"/>
              <a:gd name="connsiteY7471" fmla="*/ 1922745 h 4771892"/>
              <a:gd name="connsiteX7472" fmla="*/ 4151673 w 4379653"/>
              <a:gd name="connsiteY7472" fmla="*/ 1922356 h 4771892"/>
              <a:gd name="connsiteX7473" fmla="*/ 4153557 w 4379653"/>
              <a:gd name="connsiteY7473" fmla="*/ 1922314 h 4771892"/>
              <a:gd name="connsiteX7474" fmla="*/ 4154828 w 4379653"/>
              <a:gd name="connsiteY7474" fmla="*/ 1922848 h 4771892"/>
              <a:gd name="connsiteX7475" fmla="*/ 4156016 w 4379653"/>
              <a:gd name="connsiteY7475" fmla="*/ 1922884 h 4771892"/>
              <a:gd name="connsiteX7476" fmla="*/ 4157899 w 4379653"/>
              <a:gd name="connsiteY7476" fmla="*/ 1922842 h 4771892"/>
              <a:gd name="connsiteX7477" fmla="*/ 4160430 w 4379653"/>
              <a:gd name="connsiteY7477" fmla="*/ 1921038 h 4771892"/>
              <a:gd name="connsiteX7478" fmla="*/ 4164677 w 4379653"/>
              <a:gd name="connsiteY7478" fmla="*/ 1918195 h 4771892"/>
              <a:gd name="connsiteX7479" fmla="*/ 4159748 w 4379653"/>
              <a:gd name="connsiteY7479" fmla="*/ 1914182 h 4771892"/>
              <a:gd name="connsiteX7480" fmla="*/ 4155681 w 4379653"/>
              <a:gd name="connsiteY7480" fmla="*/ 1911086 h 4771892"/>
              <a:gd name="connsiteX7481" fmla="*/ 4153546 w 4379653"/>
              <a:gd name="connsiteY7481" fmla="*/ 1909635 h 4771892"/>
              <a:gd name="connsiteX7482" fmla="*/ 4151495 w 4379653"/>
              <a:gd name="connsiteY7482" fmla="*/ 1908682 h 4771892"/>
              <a:gd name="connsiteX7483" fmla="*/ 4149444 w 4379653"/>
              <a:gd name="connsiteY7483" fmla="*/ 1907727 h 4771892"/>
              <a:gd name="connsiteX7484" fmla="*/ 4147560 w 4379653"/>
              <a:gd name="connsiteY7484" fmla="*/ 1907769 h 4771892"/>
              <a:gd name="connsiteX7485" fmla="*/ 4146085 w 4379653"/>
              <a:gd name="connsiteY7485" fmla="*/ 1907427 h 4771892"/>
              <a:gd name="connsiteX7486" fmla="*/ 4143998 w 4379653"/>
              <a:gd name="connsiteY7486" fmla="*/ 1907660 h 4771892"/>
              <a:gd name="connsiteX7487" fmla="*/ 4142115 w 4379653"/>
              <a:gd name="connsiteY7487" fmla="*/ 1907702 h 4771892"/>
              <a:gd name="connsiteX7488" fmla="*/ 4140520 w 4379653"/>
              <a:gd name="connsiteY7488" fmla="*/ 1908051 h 4771892"/>
              <a:gd name="connsiteX7489" fmla="*/ 4137005 w 4379653"/>
              <a:gd name="connsiteY7489" fmla="*/ 1909627 h 4771892"/>
              <a:gd name="connsiteX7490" fmla="*/ 4132962 w 4379653"/>
              <a:gd name="connsiteY7490" fmla="*/ 1912278 h 4771892"/>
              <a:gd name="connsiteX7491" fmla="*/ 4129615 w 4379653"/>
              <a:gd name="connsiteY7491" fmla="*/ 1914851 h 4771892"/>
              <a:gd name="connsiteX7492" fmla="*/ 4127372 w 4379653"/>
              <a:gd name="connsiteY7492" fmla="*/ 1916961 h 4771892"/>
              <a:gd name="connsiteX7493" fmla="*/ 4126231 w 4379653"/>
              <a:gd name="connsiteY7493" fmla="*/ 1918610 h 4771892"/>
              <a:gd name="connsiteX7494" fmla="*/ 4125992 w 4379653"/>
              <a:gd name="connsiteY7494" fmla="*/ 1919990 h 4771892"/>
              <a:gd name="connsiteX7495" fmla="*/ 4126651 w 4379653"/>
              <a:gd name="connsiteY7495" fmla="*/ 1921100 h 4771892"/>
              <a:gd name="connsiteX7496" fmla="*/ 4128091 w 4379653"/>
              <a:gd name="connsiteY7496" fmla="*/ 1922630 h 4771892"/>
              <a:gd name="connsiteX7497" fmla="*/ 4129650 w 4379653"/>
              <a:gd name="connsiteY7497" fmla="*/ 1923469 h 4771892"/>
              <a:gd name="connsiteX7498" fmla="*/ 4131905 w 4379653"/>
              <a:gd name="connsiteY7498" fmla="*/ 1924231 h 4771892"/>
              <a:gd name="connsiteX7499" fmla="*/ 4134244 w 4379653"/>
              <a:gd name="connsiteY7499" fmla="*/ 1925490 h 4771892"/>
              <a:gd name="connsiteX7500" fmla="*/ 4136583 w 4379653"/>
              <a:gd name="connsiteY7500" fmla="*/ 1926751 h 4771892"/>
              <a:gd name="connsiteX7501" fmla="*/ 4139006 w 4379653"/>
              <a:gd name="connsiteY7501" fmla="*/ 1928508 h 4771892"/>
              <a:gd name="connsiteX7502" fmla="*/ 4141140 w 4379653"/>
              <a:gd name="connsiteY7502" fmla="*/ 1929960 h 4771892"/>
              <a:gd name="connsiteX7503" fmla="*/ 4142292 w 4379653"/>
              <a:gd name="connsiteY7503" fmla="*/ 1931184 h 4771892"/>
              <a:gd name="connsiteX7504" fmla="*/ 4143036 w 4379653"/>
              <a:gd name="connsiteY7504" fmla="*/ 1932791 h 4771892"/>
              <a:gd name="connsiteX7505" fmla="*/ 4143695 w 4379653"/>
              <a:gd name="connsiteY7505" fmla="*/ 1933900 h 4771892"/>
              <a:gd name="connsiteX7506" fmla="*/ 4144439 w 4379653"/>
              <a:gd name="connsiteY7506" fmla="*/ 1935508 h 4771892"/>
              <a:gd name="connsiteX7507" fmla="*/ 4144690 w 4379653"/>
              <a:gd name="connsiteY7507" fmla="*/ 1937001 h 4771892"/>
              <a:gd name="connsiteX7508" fmla="*/ 4144942 w 4379653"/>
              <a:gd name="connsiteY7508" fmla="*/ 1938495 h 4771892"/>
              <a:gd name="connsiteX7509" fmla="*/ 4144582 w 4379653"/>
              <a:gd name="connsiteY7509" fmla="*/ 1940564 h 4771892"/>
              <a:gd name="connsiteX7510" fmla="*/ 4144714 w 4379653"/>
              <a:gd name="connsiteY7510" fmla="*/ 1942747 h 4771892"/>
              <a:gd name="connsiteX7511" fmla="*/ 4140730 w 4379653"/>
              <a:gd name="connsiteY7511" fmla="*/ 1949956 h 4771892"/>
              <a:gd name="connsiteX7512" fmla="*/ 4139915 w 4379653"/>
              <a:gd name="connsiteY7512" fmla="*/ 1950724 h 4771892"/>
              <a:gd name="connsiteX7513" fmla="*/ 4139591 w 4379653"/>
              <a:gd name="connsiteY7513" fmla="*/ 1951605 h 4771892"/>
              <a:gd name="connsiteX7514" fmla="*/ 4138499 w 4379653"/>
              <a:gd name="connsiteY7514" fmla="*/ 1954940 h 4771892"/>
              <a:gd name="connsiteX7515" fmla="*/ 4138295 w 4379653"/>
              <a:gd name="connsiteY7515" fmla="*/ 1955132 h 4771892"/>
              <a:gd name="connsiteX7516" fmla="*/ 4138787 w 4379653"/>
              <a:gd name="connsiteY7516" fmla="*/ 1955246 h 4771892"/>
              <a:gd name="connsiteX7517" fmla="*/ 4138678 w 4379653"/>
              <a:gd name="connsiteY7517" fmla="*/ 1958808 h 4771892"/>
              <a:gd name="connsiteX7518" fmla="*/ 4138930 w 4379653"/>
              <a:gd name="connsiteY7518" fmla="*/ 1960303 h 4771892"/>
              <a:gd name="connsiteX7519" fmla="*/ 4139674 w 4379653"/>
              <a:gd name="connsiteY7519" fmla="*/ 1961910 h 4771892"/>
              <a:gd name="connsiteX7520" fmla="*/ 4139637 w 4379653"/>
              <a:gd name="connsiteY7520" fmla="*/ 1963097 h 4771892"/>
              <a:gd name="connsiteX7521" fmla="*/ 4139888 w 4379653"/>
              <a:gd name="connsiteY7521" fmla="*/ 1964590 h 4771892"/>
              <a:gd name="connsiteX7522" fmla="*/ 4140476 w 4379653"/>
              <a:gd name="connsiteY7522" fmla="*/ 1968075 h 4771892"/>
              <a:gd name="connsiteX7523" fmla="*/ 4141016 w 4379653"/>
              <a:gd name="connsiteY7523" fmla="*/ 1969875 h 4771892"/>
              <a:gd name="connsiteX7524" fmla="*/ 4141592 w 4379653"/>
              <a:gd name="connsiteY7524" fmla="*/ 1970486 h 4771892"/>
              <a:gd name="connsiteX7525" fmla="*/ 4142083 w 4379653"/>
              <a:gd name="connsiteY7525" fmla="*/ 1970600 h 4771892"/>
              <a:gd name="connsiteX7526" fmla="*/ 4141147 w 4379653"/>
              <a:gd name="connsiteY7526" fmla="*/ 1972057 h 4771892"/>
              <a:gd name="connsiteX7527" fmla="*/ 4136709 w 4379653"/>
              <a:gd name="connsiteY7527" fmla="*/ 1977965 h 4771892"/>
              <a:gd name="connsiteX7528" fmla="*/ 4133494 w 4379653"/>
              <a:gd name="connsiteY7528" fmla="*/ 1972915 h 4771892"/>
              <a:gd name="connsiteX7529" fmla="*/ 4132091 w 4379653"/>
              <a:gd name="connsiteY7529" fmla="*/ 1970198 h 4771892"/>
              <a:gd name="connsiteX7530" fmla="*/ 4130772 w 4379653"/>
              <a:gd name="connsiteY7530" fmla="*/ 1967979 h 4771892"/>
              <a:gd name="connsiteX7531" fmla="*/ 4130604 w 4379653"/>
              <a:gd name="connsiteY7531" fmla="*/ 1966983 h 4771892"/>
              <a:gd name="connsiteX7532" fmla="*/ 4130148 w 4379653"/>
              <a:gd name="connsiteY7532" fmla="*/ 1965681 h 4771892"/>
              <a:gd name="connsiteX7533" fmla="*/ 4129525 w 4379653"/>
              <a:gd name="connsiteY7533" fmla="*/ 1963384 h 4771892"/>
              <a:gd name="connsiteX7534" fmla="*/ 4127630 w 4379653"/>
              <a:gd name="connsiteY7534" fmla="*/ 1960553 h 4771892"/>
              <a:gd name="connsiteX7535" fmla="*/ 4124704 w 4379653"/>
              <a:gd name="connsiteY7535" fmla="*/ 1955808 h 4771892"/>
              <a:gd name="connsiteX7536" fmla="*/ 4105941 w 4379653"/>
              <a:gd name="connsiteY7536" fmla="*/ 1973464 h 4771892"/>
              <a:gd name="connsiteX7537" fmla="*/ 4099991 w 4379653"/>
              <a:gd name="connsiteY7537" fmla="*/ 1970411 h 4771892"/>
              <a:gd name="connsiteX7538" fmla="*/ 4097077 w 4379653"/>
              <a:gd name="connsiteY7538" fmla="*/ 1968539 h 4771892"/>
              <a:gd name="connsiteX7539" fmla="*/ 4093707 w 4379653"/>
              <a:gd name="connsiteY7539" fmla="*/ 1965365 h 4771892"/>
              <a:gd name="connsiteX7540" fmla="*/ 4086798 w 4379653"/>
              <a:gd name="connsiteY7540" fmla="*/ 1958024 h 4771892"/>
              <a:gd name="connsiteX7541" fmla="*/ 4087074 w 4379653"/>
              <a:gd name="connsiteY7541" fmla="*/ 1965264 h 4771892"/>
              <a:gd name="connsiteX7542" fmla="*/ 4088033 w 4379653"/>
              <a:gd name="connsiteY7542" fmla="*/ 1969552 h 4771892"/>
              <a:gd name="connsiteX7543" fmla="*/ 4088080 w 4379653"/>
              <a:gd name="connsiteY7543" fmla="*/ 1971237 h 4771892"/>
              <a:gd name="connsiteX7544" fmla="*/ 4087432 w 4379653"/>
              <a:gd name="connsiteY7544" fmla="*/ 1973001 h 4771892"/>
              <a:gd name="connsiteX7545" fmla="*/ 4086545 w 4379653"/>
              <a:gd name="connsiteY7545" fmla="*/ 1976142 h 4771892"/>
              <a:gd name="connsiteX7546" fmla="*/ 4085044 w 4379653"/>
              <a:gd name="connsiteY7546" fmla="*/ 1979861 h 4771892"/>
              <a:gd name="connsiteX7547" fmla="*/ 4079035 w 4379653"/>
              <a:gd name="connsiteY7547" fmla="*/ 1972250 h 4771892"/>
              <a:gd name="connsiteX7548" fmla="*/ 4075125 w 4379653"/>
              <a:gd name="connsiteY7548" fmla="*/ 1967277 h 4771892"/>
              <a:gd name="connsiteX7549" fmla="*/ 4072571 w 4379653"/>
              <a:gd name="connsiteY7549" fmla="*/ 1963337 h 4771892"/>
              <a:gd name="connsiteX7550" fmla="*/ 4070796 w 4379653"/>
              <a:gd name="connsiteY7550" fmla="*/ 1959815 h 4771892"/>
              <a:gd name="connsiteX7551" fmla="*/ 4069513 w 4379653"/>
              <a:gd name="connsiteY7551" fmla="*/ 1956409 h 4771892"/>
              <a:gd name="connsiteX7552" fmla="*/ 4066958 w 4379653"/>
              <a:gd name="connsiteY7552" fmla="*/ 1952468 h 4771892"/>
              <a:gd name="connsiteX7553" fmla="*/ 4062473 w 4379653"/>
              <a:gd name="connsiteY7553" fmla="*/ 1946884 h 4771892"/>
              <a:gd name="connsiteX7554" fmla="*/ 4056836 w 4379653"/>
              <a:gd name="connsiteY7554" fmla="*/ 1940075 h 4771892"/>
              <a:gd name="connsiteX7555" fmla="*/ 4061126 w 4379653"/>
              <a:gd name="connsiteY7555" fmla="*/ 1978143 h 4771892"/>
              <a:gd name="connsiteX7556" fmla="*/ 4062445 w 4379653"/>
              <a:gd name="connsiteY7556" fmla="*/ 1980363 h 4771892"/>
              <a:gd name="connsiteX7557" fmla="*/ 4063597 w 4379653"/>
              <a:gd name="connsiteY7557" fmla="*/ 1981586 h 4771892"/>
              <a:gd name="connsiteX7558" fmla="*/ 4065815 w 4379653"/>
              <a:gd name="connsiteY7558" fmla="*/ 1983536 h 4771892"/>
              <a:gd name="connsiteX7559" fmla="*/ 4069966 w 4379653"/>
              <a:gd name="connsiteY7559" fmla="*/ 1987129 h 4771892"/>
              <a:gd name="connsiteX7560" fmla="*/ 4065274 w 4379653"/>
              <a:gd name="connsiteY7560" fmla="*/ 1991543 h 4771892"/>
              <a:gd name="connsiteX7561" fmla="*/ 4056471 w 4379653"/>
              <a:gd name="connsiteY7561" fmla="*/ 1981370 h 4771892"/>
              <a:gd name="connsiteX7562" fmla="*/ 4051698 w 4379653"/>
              <a:gd name="connsiteY7562" fmla="*/ 1975480 h 4771892"/>
              <a:gd name="connsiteX7563" fmla="*/ 4049887 w 4379653"/>
              <a:gd name="connsiteY7563" fmla="*/ 1973146 h 4771892"/>
              <a:gd name="connsiteX7564" fmla="*/ 4047668 w 4379653"/>
              <a:gd name="connsiteY7564" fmla="*/ 1971197 h 4771892"/>
              <a:gd name="connsiteX7565" fmla="*/ 4045449 w 4379653"/>
              <a:gd name="connsiteY7565" fmla="*/ 1969247 h 4771892"/>
              <a:gd name="connsiteX7566" fmla="*/ 4041959 w 4379653"/>
              <a:gd name="connsiteY7566" fmla="*/ 1966764 h 4771892"/>
              <a:gd name="connsiteX7567" fmla="*/ 4040458 w 4379653"/>
              <a:gd name="connsiteY7567" fmla="*/ 1970482 h 4771892"/>
              <a:gd name="connsiteX7568" fmla="*/ 4039570 w 4379653"/>
              <a:gd name="connsiteY7568" fmla="*/ 1973625 h 4771892"/>
              <a:gd name="connsiteX7569" fmla="*/ 4039211 w 4379653"/>
              <a:gd name="connsiteY7569" fmla="*/ 1975694 h 4771892"/>
              <a:gd name="connsiteX7570" fmla="*/ 4039714 w 4379653"/>
              <a:gd name="connsiteY7570" fmla="*/ 1978682 h 4771892"/>
              <a:gd name="connsiteX7571" fmla="*/ 4040829 w 4379653"/>
              <a:gd name="connsiteY7571" fmla="*/ 1981092 h 4771892"/>
              <a:gd name="connsiteX7572" fmla="*/ 4043012 w 4379653"/>
              <a:gd name="connsiteY7572" fmla="*/ 1984229 h 4771892"/>
              <a:gd name="connsiteX7573" fmla="*/ 4045770 w 4379653"/>
              <a:gd name="connsiteY7573" fmla="*/ 1987978 h 4771892"/>
              <a:gd name="connsiteX7574" fmla="*/ 4049272 w 4379653"/>
              <a:gd name="connsiteY7574" fmla="*/ 1993334 h 4771892"/>
              <a:gd name="connsiteX7575" fmla="*/ 4045434 w 4379653"/>
              <a:gd name="connsiteY7575" fmla="*/ 1995793 h 4771892"/>
              <a:gd name="connsiteX7576" fmla="*/ 4042819 w 4379653"/>
              <a:gd name="connsiteY7576" fmla="*/ 1997100 h 4771892"/>
              <a:gd name="connsiteX7577" fmla="*/ 4041427 w 4379653"/>
              <a:gd name="connsiteY7577" fmla="*/ 1997256 h 4771892"/>
              <a:gd name="connsiteX7578" fmla="*/ 4040732 w 4379653"/>
              <a:gd name="connsiteY7578" fmla="*/ 1997334 h 4771892"/>
              <a:gd name="connsiteX7579" fmla="*/ 4039460 w 4379653"/>
              <a:gd name="connsiteY7579" fmla="*/ 1996800 h 4771892"/>
              <a:gd name="connsiteX7580" fmla="*/ 4038884 w 4379653"/>
              <a:gd name="connsiteY7580" fmla="*/ 1996188 h 4771892"/>
              <a:gd name="connsiteX7581" fmla="*/ 4037733 w 4379653"/>
              <a:gd name="connsiteY7581" fmla="*/ 1994965 h 4771892"/>
              <a:gd name="connsiteX7582" fmla="*/ 4036905 w 4379653"/>
              <a:gd name="connsiteY7582" fmla="*/ 1992859 h 4771892"/>
              <a:gd name="connsiteX7583" fmla="*/ 4036282 w 4379653"/>
              <a:gd name="connsiteY7583" fmla="*/ 1990562 h 4771892"/>
              <a:gd name="connsiteX7584" fmla="*/ 4036354 w 4379653"/>
              <a:gd name="connsiteY7584" fmla="*/ 1988187 h 4771892"/>
              <a:gd name="connsiteX7585" fmla="*/ 4035647 w 4379653"/>
              <a:gd name="connsiteY7585" fmla="*/ 1985393 h 4771892"/>
              <a:gd name="connsiteX7586" fmla="*/ 4035023 w 4379653"/>
              <a:gd name="connsiteY7586" fmla="*/ 1983095 h 4771892"/>
              <a:gd name="connsiteX7587" fmla="*/ 4034400 w 4379653"/>
              <a:gd name="connsiteY7587" fmla="*/ 1980797 h 4771892"/>
              <a:gd name="connsiteX7588" fmla="*/ 4033164 w 4379653"/>
              <a:gd name="connsiteY7588" fmla="*/ 1979077 h 4771892"/>
              <a:gd name="connsiteX7589" fmla="*/ 4032589 w 4379653"/>
              <a:gd name="connsiteY7589" fmla="*/ 1978465 h 4771892"/>
              <a:gd name="connsiteX7590" fmla="*/ 4031809 w 4379653"/>
              <a:gd name="connsiteY7590" fmla="*/ 1978044 h 4771892"/>
              <a:gd name="connsiteX7591" fmla="*/ 4030538 w 4379653"/>
              <a:gd name="connsiteY7591" fmla="*/ 1977510 h 4771892"/>
              <a:gd name="connsiteX7592" fmla="*/ 4029349 w 4379653"/>
              <a:gd name="connsiteY7592" fmla="*/ 1977475 h 4771892"/>
              <a:gd name="connsiteX7593" fmla="*/ 4026855 w 4379653"/>
              <a:gd name="connsiteY7593" fmla="*/ 1978092 h 4771892"/>
              <a:gd name="connsiteX7594" fmla="*/ 4023137 w 4379653"/>
              <a:gd name="connsiteY7594" fmla="*/ 1979861 h 4771892"/>
              <a:gd name="connsiteX7595" fmla="*/ 4021301 w 4379653"/>
              <a:gd name="connsiteY7595" fmla="*/ 1981589 h 4771892"/>
              <a:gd name="connsiteX7596" fmla="*/ 4019873 w 4379653"/>
              <a:gd name="connsiteY7596" fmla="*/ 1982932 h 4771892"/>
              <a:gd name="connsiteX7597" fmla="*/ 4019429 w 4379653"/>
              <a:gd name="connsiteY7597" fmla="*/ 1984503 h 4771892"/>
              <a:gd name="connsiteX7598" fmla="*/ 4019189 w 4379653"/>
              <a:gd name="connsiteY7598" fmla="*/ 1985883 h 4771892"/>
              <a:gd name="connsiteX7599" fmla="*/ 4019321 w 4379653"/>
              <a:gd name="connsiteY7599" fmla="*/ 1988065 h 4771892"/>
              <a:gd name="connsiteX7600" fmla="*/ 4020352 w 4379653"/>
              <a:gd name="connsiteY7600" fmla="*/ 1989979 h 4771892"/>
              <a:gd name="connsiteX7601" fmla="*/ 4021179 w 4379653"/>
              <a:gd name="connsiteY7601" fmla="*/ 1992084 h 4771892"/>
              <a:gd name="connsiteX7602" fmla="*/ 4022499 w 4379653"/>
              <a:gd name="connsiteY7602" fmla="*/ 1994303 h 4771892"/>
              <a:gd name="connsiteX7603" fmla="*/ 4025221 w 4379653"/>
              <a:gd name="connsiteY7603" fmla="*/ 1999239 h 4771892"/>
              <a:gd name="connsiteX7604" fmla="*/ 4028232 w 4379653"/>
              <a:gd name="connsiteY7604" fmla="*/ 2004482 h 4771892"/>
              <a:gd name="connsiteX7605" fmla="*/ 4029922 w 4379653"/>
              <a:gd name="connsiteY7605" fmla="*/ 2007505 h 4771892"/>
              <a:gd name="connsiteX7606" fmla="*/ 4030426 w 4379653"/>
              <a:gd name="connsiteY7606" fmla="*/ 2010492 h 4771892"/>
              <a:gd name="connsiteX7607" fmla="*/ 4031421 w 4379653"/>
              <a:gd name="connsiteY7607" fmla="*/ 2013593 h 4771892"/>
              <a:gd name="connsiteX7608" fmla="*/ 4031517 w 4379653"/>
              <a:gd name="connsiteY7608" fmla="*/ 2016964 h 4771892"/>
              <a:gd name="connsiteX7609" fmla="*/ 4008201 w 4379653"/>
              <a:gd name="connsiteY7609" fmla="*/ 1992185 h 4771892"/>
              <a:gd name="connsiteX7610" fmla="*/ 4010013 w 4379653"/>
              <a:gd name="connsiteY7610" fmla="*/ 1984712 h 4771892"/>
              <a:gd name="connsiteX7611" fmla="*/ 4010937 w 4379653"/>
              <a:gd name="connsiteY7611" fmla="*/ 1980381 h 4771892"/>
              <a:gd name="connsiteX7612" fmla="*/ 4010769 w 4379653"/>
              <a:gd name="connsiteY7612" fmla="*/ 1979386 h 4771892"/>
              <a:gd name="connsiteX7613" fmla="*/ 4010110 w 4379653"/>
              <a:gd name="connsiteY7613" fmla="*/ 1978277 h 4771892"/>
              <a:gd name="connsiteX7614" fmla="*/ 4009654 w 4379653"/>
              <a:gd name="connsiteY7614" fmla="*/ 1976975 h 4771892"/>
              <a:gd name="connsiteX7615" fmla="*/ 4008419 w 4379653"/>
              <a:gd name="connsiteY7615" fmla="*/ 1975253 h 4771892"/>
              <a:gd name="connsiteX7616" fmla="*/ 4005576 w 4379653"/>
              <a:gd name="connsiteY7616" fmla="*/ 1971007 h 4771892"/>
              <a:gd name="connsiteX7617" fmla="*/ 4001091 w 4379653"/>
              <a:gd name="connsiteY7617" fmla="*/ 1965423 h 4771892"/>
              <a:gd name="connsiteX7618" fmla="*/ 3996567 w 4379653"/>
              <a:gd name="connsiteY7618" fmla="*/ 1970832 h 4771892"/>
              <a:gd name="connsiteX7619" fmla="*/ 3994816 w 4379653"/>
              <a:gd name="connsiteY7619" fmla="*/ 1973057 h 4771892"/>
              <a:gd name="connsiteX7620" fmla="*/ 3996098 w 4379653"/>
              <a:gd name="connsiteY7620" fmla="*/ 1976463 h 4771892"/>
              <a:gd name="connsiteX7621" fmla="*/ 3998833 w 4379653"/>
              <a:gd name="connsiteY7621" fmla="*/ 1984273 h 4771892"/>
              <a:gd name="connsiteX7622" fmla="*/ 4000536 w 4379653"/>
              <a:gd name="connsiteY7622" fmla="*/ 1990169 h 4771892"/>
              <a:gd name="connsiteX7623" fmla="*/ 4002851 w 4379653"/>
              <a:gd name="connsiteY7623" fmla="*/ 1995489 h 4771892"/>
              <a:gd name="connsiteX7624" fmla="*/ 4005081 w 4379653"/>
              <a:gd name="connsiteY7624" fmla="*/ 2000312 h 4771892"/>
              <a:gd name="connsiteX7625" fmla="*/ 4007683 w 4379653"/>
              <a:gd name="connsiteY7625" fmla="*/ 2005938 h 4771892"/>
              <a:gd name="connsiteX7626" fmla="*/ 4001574 w 4379653"/>
              <a:gd name="connsiteY7626" fmla="*/ 2007073 h 4771892"/>
              <a:gd name="connsiteX7627" fmla="*/ 4001913 w 4379653"/>
              <a:gd name="connsiteY7627" fmla="*/ 2006753 h 4771892"/>
              <a:gd name="connsiteX7628" fmla="*/ 4002034 w 4379653"/>
              <a:gd name="connsiteY7628" fmla="*/ 2006062 h 4771892"/>
              <a:gd name="connsiteX7629" fmla="*/ 4000474 w 4379653"/>
              <a:gd name="connsiteY7629" fmla="*/ 2005223 h 4771892"/>
              <a:gd name="connsiteX7630" fmla="*/ 3996624 w 4379653"/>
              <a:gd name="connsiteY7630" fmla="*/ 2004809 h 4771892"/>
              <a:gd name="connsiteX7631" fmla="*/ 3994165 w 4379653"/>
              <a:gd name="connsiteY7631" fmla="*/ 2004239 h 4771892"/>
              <a:gd name="connsiteX7632" fmla="*/ 3993589 w 4379653"/>
              <a:gd name="connsiteY7632" fmla="*/ 2003627 h 4771892"/>
              <a:gd name="connsiteX7633" fmla="*/ 3992605 w 4379653"/>
              <a:gd name="connsiteY7633" fmla="*/ 2003399 h 4771892"/>
              <a:gd name="connsiteX7634" fmla="*/ 3988718 w 4379653"/>
              <a:gd name="connsiteY7634" fmla="*/ 2004172 h 4771892"/>
              <a:gd name="connsiteX7635" fmla="*/ 3991849 w 4379653"/>
              <a:gd name="connsiteY7635" fmla="*/ 2008725 h 4771892"/>
              <a:gd name="connsiteX7636" fmla="*/ 3993540 w 4379653"/>
              <a:gd name="connsiteY7636" fmla="*/ 2011748 h 4771892"/>
              <a:gd name="connsiteX7637" fmla="*/ 3995351 w 4379653"/>
              <a:gd name="connsiteY7637" fmla="*/ 2014081 h 4771892"/>
              <a:gd name="connsiteX7638" fmla="*/ 3996502 w 4379653"/>
              <a:gd name="connsiteY7638" fmla="*/ 2015305 h 4771892"/>
              <a:gd name="connsiteX7639" fmla="*/ 4000029 w 4379653"/>
              <a:gd name="connsiteY7639" fmla="*/ 2016601 h 4771892"/>
              <a:gd name="connsiteX7640" fmla="*/ 4007286 w 4379653"/>
              <a:gd name="connsiteY7640" fmla="*/ 2019000 h 4771892"/>
              <a:gd name="connsiteX7641" fmla="*/ 4011304 w 4379653"/>
              <a:gd name="connsiteY7641" fmla="*/ 2020410 h 4771892"/>
              <a:gd name="connsiteX7642" fmla="*/ 4012753 w 4379653"/>
              <a:gd name="connsiteY7642" fmla="*/ 2020745 h 4771892"/>
              <a:gd name="connsiteX7643" fmla="*/ 4008821 w 4379653"/>
              <a:gd name="connsiteY7643" fmla="*/ 2023901 h 4771892"/>
              <a:gd name="connsiteX7644" fmla="*/ 4005510 w 4379653"/>
              <a:gd name="connsiteY7644" fmla="*/ 2025285 h 4771892"/>
              <a:gd name="connsiteX7645" fmla="*/ 4002691 w 4379653"/>
              <a:gd name="connsiteY7645" fmla="*/ 2026785 h 4771892"/>
              <a:gd name="connsiteX7646" fmla="*/ 3997988 w 4379653"/>
              <a:gd name="connsiteY7646" fmla="*/ 2028325 h 4771892"/>
              <a:gd name="connsiteX7647" fmla="*/ 4002991 w 4379653"/>
              <a:gd name="connsiteY7647" fmla="*/ 2029964 h 4771892"/>
              <a:gd name="connsiteX7648" fmla="*/ 4007213 w 4379653"/>
              <a:gd name="connsiteY7648" fmla="*/ 2031182 h 4771892"/>
              <a:gd name="connsiteX7649" fmla="*/ 4010487 w 4379653"/>
              <a:gd name="connsiteY7649" fmla="*/ 2030984 h 4771892"/>
              <a:gd name="connsiteX7650" fmla="*/ 4014050 w 4379653"/>
              <a:gd name="connsiteY7650" fmla="*/ 2031093 h 4771892"/>
              <a:gd name="connsiteX7651" fmla="*/ 4020060 w 4379653"/>
              <a:gd name="connsiteY7651" fmla="*/ 2028898 h 4771892"/>
              <a:gd name="connsiteX7652" fmla="*/ 4027581 w 4379653"/>
              <a:gd name="connsiteY7652" fmla="*/ 2025858 h 4771892"/>
              <a:gd name="connsiteX7653" fmla="*/ 4034898 w 4379653"/>
              <a:gd name="connsiteY7653" fmla="*/ 2023010 h 4771892"/>
              <a:gd name="connsiteX7654" fmla="*/ 4040992 w 4379653"/>
              <a:gd name="connsiteY7654" fmla="*/ 2021313 h 4771892"/>
              <a:gd name="connsiteX7655" fmla="*/ 4046714 w 4379653"/>
              <a:gd name="connsiteY7655" fmla="*/ 2018813 h 4771892"/>
              <a:gd name="connsiteX7656" fmla="*/ 4053421 w 4379653"/>
              <a:gd name="connsiteY7656" fmla="*/ 2016540 h 4771892"/>
              <a:gd name="connsiteX7657" fmla="*/ 4060041 w 4379653"/>
              <a:gd name="connsiteY7657" fmla="*/ 2023576 h 4771892"/>
              <a:gd name="connsiteX7658" fmla="*/ 4055878 w 4379653"/>
              <a:gd name="connsiteY7658" fmla="*/ 2026916 h 4771892"/>
              <a:gd name="connsiteX7659" fmla="*/ 4052531 w 4379653"/>
              <a:gd name="connsiteY7659" fmla="*/ 2029489 h 4771892"/>
              <a:gd name="connsiteX7660" fmla="*/ 4049592 w 4379653"/>
              <a:gd name="connsiteY7660" fmla="*/ 2031678 h 4771892"/>
              <a:gd name="connsiteX7661" fmla="*/ 4046281 w 4379653"/>
              <a:gd name="connsiteY7661" fmla="*/ 2033063 h 4771892"/>
              <a:gd name="connsiteX7662" fmla="*/ 4041375 w 4379653"/>
              <a:gd name="connsiteY7662" fmla="*/ 2034796 h 4771892"/>
              <a:gd name="connsiteX7663" fmla="*/ 4036709 w 4379653"/>
              <a:gd name="connsiteY7663" fmla="*/ 2035149 h 4771892"/>
              <a:gd name="connsiteX7664" fmla="*/ 4032822 w 4379653"/>
              <a:gd name="connsiteY7664" fmla="*/ 2035923 h 4771892"/>
              <a:gd name="connsiteX7665" fmla="*/ 4028527 w 4379653"/>
              <a:gd name="connsiteY7665" fmla="*/ 2037079 h 4771892"/>
              <a:gd name="connsiteX7666" fmla="*/ 4025540 w 4379653"/>
              <a:gd name="connsiteY7666" fmla="*/ 2037583 h 4771892"/>
              <a:gd name="connsiteX7667" fmla="*/ 4023009 w 4379653"/>
              <a:gd name="connsiteY7667" fmla="*/ 2039388 h 4771892"/>
              <a:gd name="connsiteX7668" fmla="*/ 4020274 w 4379653"/>
              <a:gd name="connsiteY7668" fmla="*/ 2041385 h 4771892"/>
              <a:gd name="connsiteX7669" fmla="*/ 4017131 w 4379653"/>
              <a:gd name="connsiteY7669" fmla="*/ 2043766 h 4771892"/>
              <a:gd name="connsiteX7670" fmla="*/ 4022444 w 4379653"/>
              <a:gd name="connsiteY7670" fmla="*/ 2051455 h 4771892"/>
              <a:gd name="connsiteX7671" fmla="*/ 4025826 w 4379653"/>
              <a:gd name="connsiteY7671" fmla="*/ 2057502 h 4771892"/>
              <a:gd name="connsiteX7672" fmla="*/ 4026941 w 4379653"/>
              <a:gd name="connsiteY7672" fmla="*/ 2059912 h 4771892"/>
              <a:gd name="connsiteX7673" fmla="*/ 4026869 w 4379653"/>
              <a:gd name="connsiteY7673" fmla="*/ 2062288 h 4771892"/>
              <a:gd name="connsiteX7674" fmla="*/ 4026305 w 4379653"/>
              <a:gd name="connsiteY7674" fmla="*/ 2064548 h 4771892"/>
              <a:gd name="connsiteX7675" fmla="*/ 4025046 w 4379653"/>
              <a:gd name="connsiteY7675" fmla="*/ 2066887 h 4771892"/>
              <a:gd name="connsiteX7676" fmla="*/ 4023498 w 4379653"/>
              <a:gd name="connsiteY7676" fmla="*/ 2068921 h 4771892"/>
              <a:gd name="connsiteX7677" fmla="*/ 4022274 w 4379653"/>
              <a:gd name="connsiteY7677" fmla="*/ 2070072 h 4771892"/>
              <a:gd name="connsiteX7678" fmla="*/ 4021170 w 4379653"/>
              <a:gd name="connsiteY7678" fmla="*/ 2070534 h 4771892"/>
              <a:gd name="connsiteX7679" fmla="*/ 4020067 w 4379653"/>
              <a:gd name="connsiteY7679" fmla="*/ 2070995 h 4771892"/>
              <a:gd name="connsiteX7680" fmla="*/ 4019083 w 4379653"/>
              <a:gd name="connsiteY7680" fmla="*/ 2070767 h 4771892"/>
              <a:gd name="connsiteX7681" fmla="*/ 4018016 w 4379653"/>
              <a:gd name="connsiteY7681" fmla="*/ 2070042 h 4771892"/>
              <a:gd name="connsiteX7682" fmla="*/ 4017152 w 4379653"/>
              <a:gd name="connsiteY7682" fmla="*/ 2069124 h 4771892"/>
              <a:gd name="connsiteX7683" fmla="*/ 4015713 w 4379653"/>
              <a:gd name="connsiteY7683" fmla="*/ 2067595 h 4771892"/>
              <a:gd name="connsiteX7684" fmla="*/ 4012835 w 4379653"/>
              <a:gd name="connsiteY7684" fmla="*/ 2064535 h 4771892"/>
              <a:gd name="connsiteX7685" fmla="*/ 4009260 w 4379653"/>
              <a:gd name="connsiteY7685" fmla="*/ 2061554 h 4771892"/>
              <a:gd name="connsiteX7686" fmla="*/ 4007125 w 4379653"/>
              <a:gd name="connsiteY7686" fmla="*/ 2060103 h 4771892"/>
              <a:gd name="connsiteX7687" fmla="*/ 4004006 w 4379653"/>
              <a:gd name="connsiteY7687" fmla="*/ 2058423 h 4771892"/>
              <a:gd name="connsiteX7688" fmla="*/ 4001259 w 4379653"/>
              <a:gd name="connsiteY7688" fmla="*/ 2057547 h 4771892"/>
              <a:gd name="connsiteX7689" fmla="*/ 3997733 w 4379653"/>
              <a:gd name="connsiteY7689" fmla="*/ 2056252 h 4771892"/>
              <a:gd name="connsiteX7690" fmla="*/ 3967396 w 4379653"/>
              <a:gd name="connsiteY7690" fmla="*/ 2057112 h 4771892"/>
              <a:gd name="connsiteX7691" fmla="*/ 3969016 w 4379653"/>
              <a:gd name="connsiteY7691" fmla="*/ 2062510 h 4771892"/>
              <a:gd name="connsiteX7692" fmla="*/ 3970095 w 4379653"/>
              <a:gd name="connsiteY7692" fmla="*/ 2066109 h 4771892"/>
              <a:gd name="connsiteX7693" fmla="*/ 3970394 w 4379653"/>
              <a:gd name="connsiteY7693" fmla="*/ 2069287 h 4771892"/>
              <a:gd name="connsiteX7694" fmla="*/ 3971725 w 4379653"/>
              <a:gd name="connsiteY7694" fmla="*/ 2074380 h 4771892"/>
              <a:gd name="connsiteX7695" fmla="*/ 3973224 w 4379653"/>
              <a:gd name="connsiteY7695" fmla="*/ 2080467 h 4771892"/>
              <a:gd name="connsiteX7696" fmla="*/ 3974303 w 4379653"/>
              <a:gd name="connsiteY7696" fmla="*/ 2084066 h 4771892"/>
              <a:gd name="connsiteX7697" fmla="*/ 3975790 w 4379653"/>
              <a:gd name="connsiteY7697" fmla="*/ 2087281 h 4771892"/>
              <a:gd name="connsiteX7698" fmla="*/ 3977409 w 4379653"/>
              <a:gd name="connsiteY7698" fmla="*/ 2092679 h 4771892"/>
              <a:gd name="connsiteX7699" fmla="*/ 3979891 w 4379653"/>
              <a:gd name="connsiteY7699" fmla="*/ 2098994 h 4771892"/>
              <a:gd name="connsiteX7700" fmla="*/ 3980515 w 4379653"/>
              <a:gd name="connsiteY7700" fmla="*/ 2101292 h 4771892"/>
              <a:gd name="connsiteX7701" fmla="*/ 3979986 w 4379653"/>
              <a:gd name="connsiteY7701" fmla="*/ 2102365 h 4771892"/>
              <a:gd name="connsiteX7702" fmla="*/ 3977827 w 4379653"/>
              <a:gd name="connsiteY7702" fmla="*/ 2104974 h 4771892"/>
              <a:gd name="connsiteX7703" fmla="*/ 3975835 w 4379653"/>
              <a:gd name="connsiteY7703" fmla="*/ 2108579 h 4771892"/>
              <a:gd name="connsiteX7704" fmla="*/ 3972656 w 4379653"/>
              <a:gd name="connsiteY7704" fmla="*/ 2112147 h 4771892"/>
              <a:gd name="connsiteX7705" fmla="*/ 3968865 w 4379653"/>
              <a:gd name="connsiteY7705" fmla="*/ 2116291 h 4771892"/>
              <a:gd name="connsiteX7706" fmla="*/ 3964378 w 4379653"/>
              <a:gd name="connsiteY7706" fmla="*/ 2120513 h 4771892"/>
              <a:gd name="connsiteX7707" fmla="*/ 3960300 w 4379653"/>
              <a:gd name="connsiteY7707" fmla="*/ 2124351 h 4771892"/>
              <a:gd name="connsiteX7708" fmla="*/ 3955933 w 4379653"/>
              <a:gd name="connsiteY7708" fmla="*/ 2127883 h 4771892"/>
              <a:gd name="connsiteX7709" fmla="*/ 3951314 w 4379653"/>
              <a:gd name="connsiteY7709" fmla="*/ 2129922 h 4771892"/>
              <a:gd name="connsiteX7710" fmla="*/ 3947799 w 4379653"/>
              <a:gd name="connsiteY7710" fmla="*/ 2131499 h 4771892"/>
              <a:gd name="connsiteX7711" fmla="*/ 3944609 w 4379653"/>
              <a:gd name="connsiteY7711" fmla="*/ 2132195 h 4771892"/>
              <a:gd name="connsiteX7712" fmla="*/ 3939247 w 4379653"/>
              <a:gd name="connsiteY7712" fmla="*/ 2132626 h 4771892"/>
              <a:gd name="connsiteX7713" fmla="*/ 3934376 w 4379653"/>
              <a:gd name="connsiteY7713" fmla="*/ 2133171 h 4771892"/>
              <a:gd name="connsiteX7714" fmla="*/ 3931306 w 4379653"/>
              <a:gd name="connsiteY7714" fmla="*/ 2133177 h 4771892"/>
              <a:gd name="connsiteX7715" fmla="*/ 3927947 w 4379653"/>
              <a:gd name="connsiteY7715" fmla="*/ 2132876 h 4771892"/>
              <a:gd name="connsiteX7716" fmla="*/ 3926639 w 4379653"/>
              <a:gd name="connsiteY7716" fmla="*/ 2133530 h 4771892"/>
              <a:gd name="connsiteX7717" fmla="*/ 3926028 w 4379653"/>
              <a:gd name="connsiteY7717" fmla="*/ 2134106 h 4771892"/>
              <a:gd name="connsiteX7718" fmla="*/ 3926111 w 4379653"/>
              <a:gd name="connsiteY7718" fmla="*/ 2134603 h 4771892"/>
              <a:gd name="connsiteX7719" fmla="*/ 3924385 w 4379653"/>
              <a:gd name="connsiteY7719" fmla="*/ 2132768 h 4771892"/>
              <a:gd name="connsiteX7720" fmla="*/ 3916289 w 4379653"/>
              <a:gd name="connsiteY7720" fmla="*/ 2125390 h 4771892"/>
              <a:gd name="connsiteX7721" fmla="*/ 3916661 w 4379653"/>
              <a:gd name="connsiteY7721" fmla="*/ 2126193 h 4771892"/>
              <a:gd name="connsiteX7722" fmla="*/ 3916540 w 4379653"/>
              <a:gd name="connsiteY7722" fmla="*/ 2126884 h 4771892"/>
              <a:gd name="connsiteX7723" fmla="*/ 3916624 w 4379653"/>
              <a:gd name="connsiteY7723" fmla="*/ 2127381 h 4771892"/>
              <a:gd name="connsiteX7724" fmla="*/ 3916217 w 4379653"/>
              <a:gd name="connsiteY7724" fmla="*/ 2127765 h 4771892"/>
              <a:gd name="connsiteX7725" fmla="*/ 3915233 w 4379653"/>
              <a:gd name="connsiteY7725" fmla="*/ 2127537 h 4771892"/>
              <a:gd name="connsiteX7726" fmla="*/ 3914741 w 4379653"/>
              <a:gd name="connsiteY7726" fmla="*/ 2127423 h 4771892"/>
              <a:gd name="connsiteX7727" fmla="*/ 3915976 w 4379653"/>
              <a:gd name="connsiteY7727" fmla="*/ 2129145 h 4771892"/>
              <a:gd name="connsiteX7728" fmla="*/ 3924324 w 4379653"/>
              <a:gd name="connsiteY7728" fmla="*/ 2138016 h 4771892"/>
              <a:gd name="connsiteX7729" fmla="*/ 3919874 w 4379653"/>
              <a:gd name="connsiteY7729" fmla="*/ 2141050 h 4771892"/>
              <a:gd name="connsiteX7730" fmla="*/ 3917342 w 4379653"/>
              <a:gd name="connsiteY7730" fmla="*/ 2142856 h 4771892"/>
              <a:gd name="connsiteX7731" fmla="*/ 3915951 w 4379653"/>
              <a:gd name="connsiteY7731" fmla="*/ 2143011 h 4771892"/>
              <a:gd name="connsiteX7732" fmla="*/ 3915171 w 4379653"/>
              <a:gd name="connsiteY7732" fmla="*/ 2142592 h 4771892"/>
              <a:gd name="connsiteX7733" fmla="*/ 3914392 w 4379653"/>
              <a:gd name="connsiteY7733" fmla="*/ 2142172 h 4771892"/>
              <a:gd name="connsiteX7734" fmla="*/ 3913120 w 4379653"/>
              <a:gd name="connsiteY7734" fmla="*/ 2141638 h 4771892"/>
              <a:gd name="connsiteX7735" fmla="*/ 3910541 w 4379653"/>
              <a:gd name="connsiteY7735" fmla="*/ 2141758 h 4771892"/>
              <a:gd name="connsiteX7736" fmla="*/ 3905958 w 4379653"/>
              <a:gd name="connsiteY7736" fmla="*/ 2142609 h 4771892"/>
              <a:gd name="connsiteX7737" fmla="*/ 3903056 w 4379653"/>
              <a:gd name="connsiteY7737" fmla="*/ 2143610 h 4771892"/>
              <a:gd name="connsiteX7738" fmla="*/ 3898845 w 4379653"/>
              <a:gd name="connsiteY7738" fmla="*/ 2145265 h 4771892"/>
              <a:gd name="connsiteX7739" fmla="*/ 3894227 w 4379653"/>
              <a:gd name="connsiteY7739" fmla="*/ 2147303 h 4771892"/>
              <a:gd name="connsiteX7740" fmla="*/ 3889080 w 4379653"/>
              <a:gd name="connsiteY7740" fmla="*/ 2150416 h 4771892"/>
              <a:gd name="connsiteX7741" fmla="*/ 3884018 w 4379653"/>
              <a:gd name="connsiteY7741" fmla="*/ 2154026 h 4771892"/>
              <a:gd name="connsiteX7742" fmla="*/ 3879243 w 4379653"/>
              <a:gd name="connsiteY7742" fmla="*/ 2157942 h 4771892"/>
              <a:gd name="connsiteX7743" fmla="*/ 3877204 w 4379653"/>
              <a:gd name="connsiteY7743" fmla="*/ 2159861 h 4771892"/>
              <a:gd name="connsiteX7744" fmla="*/ 3875248 w 4379653"/>
              <a:gd name="connsiteY7744" fmla="*/ 2162278 h 4771892"/>
              <a:gd name="connsiteX7745" fmla="*/ 3873292 w 4379653"/>
              <a:gd name="connsiteY7745" fmla="*/ 2164695 h 4771892"/>
              <a:gd name="connsiteX7746" fmla="*/ 3871829 w 4379653"/>
              <a:gd name="connsiteY7746" fmla="*/ 2167226 h 4771892"/>
              <a:gd name="connsiteX7747" fmla="*/ 3867055 w 4379653"/>
              <a:gd name="connsiteY7747" fmla="*/ 2161335 h 4771892"/>
              <a:gd name="connsiteX7748" fmla="*/ 3863721 w 4379653"/>
              <a:gd name="connsiteY7748" fmla="*/ 2156975 h 4771892"/>
              <a:gd name="connsiteX7749" fmla="*/ 3861370 w 4379653"/>
              <a:gd name="connsiteY7749" fmla="*/ 2152842 h 4771892"/>
              <a:gd name="connsiteX7750" fmla="*/ 3857581 w 4379653"/>
              <a:gd name="connsiteY7750" fmla="*/ 2147180 h 4771892"/>
              <a:gd name="connsiteX7751" fmla="*/ 3858312 w 4379653"/>
              <a:gd name="connsiteY7751" fmla="*/ 2155721 h 4771892"/>
              <a:gd name="connsiteX7752" fmla="*/ 3858263 w 4379653"/>
              <a:gd name="connsiteY7752" fmla="*/ 2163842 h 4771892"/>
              <a:gd name="connsiteX7753" fmla="*/ 3857818 w 4379653"/>
              <a:gd name="connsiteY7753" fmla="*/ 2165413 h 4771892"/>
              <a:gd name="connsiteX7754" fmla="*/ 3857171 w 4379653"/>
              <a:gd name="connsiteY7754" fmla="*/ 2167176 h 4771892"/>
              <a:gd name="connsiteX7755" fmla="*/ 3856234 w 4379653"/>
              <a:gd name="connsiteY7755" fmla="*/ 2168633 h 4771892"/>
              <a:gd name="connsiteX7756" fmla="*/ 3855095 w 4379653"/>
              <a:gd name="connsiteY7756" fmla="*/ 2170283 h 4771892"/>
              <a:gd name="connsiteX7757" fmla="*/ 3853583 w 4379653"/>
              <a:gd name="connsiteY7757" fmla="*/ 2171128 h 4771892"/>
              <a:gd name="connsiteX7758" fmla="*/ 3851376 w 4379653"/>
              <a:gd name="connsiteY7758" fmla="*/ 2172051 h 4771892"/>
              <a:gd name="connsiteX7759" fmla="*/ 3848965 w 4379653"/>
              <a:gd name="connsiteY7759" fmla="*/ 2173167 h 4771892"/>
              <a:gd name="connsiteX7760" fmla="*/ 3846182 w 4379653"/>
              <a:gd name="connsiteY7760" fmla="*/ 2173479 h 4771892"/>
              <a:gd name="connsiteX7761" fmla="*/ 3843807 w 4379653"/>
              <a:gd name="connsiteY7761" fmla="*/ 2173407 h 4771892"/>
              <a:gd name="connsiteX7762" fmla="*/ 3841636 w 4379653"/>
              <a:gd name="connsiteY7762" fmla="*/ 2173143 h 4771892"/>
              <a:gd name="connsiteX7763" fmla="*/ 3839753 w 4379653"/>
              <a:gd name="connsiteY7763" fmla="*/ 2173184 h 4771892"/>
              <a:gd name="connsiteX7764" fmla="*/ 3837498 w 4379653"/>
              <a:gd name="connsiteY7764" fmla="*/ 2172422 h 4771892"/>
              <a:gd name="connsiteX7765" fmla="*/ 3832699 w 4379653"/>
              <a:gd name="connsiteY7765" fmla="*/ 2170592 h 4771892"/>
              <a:gd name="connsiteX7766" fmla="*/ 3828597 w 4379653"/>
              <a:gd name="connsiteY7766" fmla="*/ 2168685 h 4771892"/>
              <a:gd name="connsiteX7767" fmla="*/ 3824040 w 4379653"/>
              <a:gd name="connsiteY7767" fmla="*/ 2165476 h 4771892"/>
              <a:gd name="connsiteX7768" fmla="*/ 3818906 w 4379653"/>
              <a:gd name="connsiteY7768" fmla="*/ 2161654 h 4771892"/>
              <a:gd name="connsiteX7769" fmla="*/ 3814181 w 4379653"/>
              <a:gd name="connsiteY7769" fmla="*/ 2157449 h 4771892"/>
              <a:gd name="connsiteX7770" fmla="*/ 3809370 w 4379653"/>
              <a:gd name="connsiteY7770" fmla="*/ 2152748 h 4771892"/>
              <a:gd name="connsiteX7771" fmla="*/ 3804680 w 4379653"/>
              <a:gd name="connsiteY7771" fmla="*/ 2157161 h 4771892"/>
              <a:gd name="connsiteX7772" fmla="*/ 3794029 w 4379653"/>
              <a:gd name="connsiteY7772" fmla="*/ 2145842 h 4771892"/>
              <a:gd name="connsiteX7773" fmla="*/ 3786341 w 4379653"/>
              <a:gd name="connsiteY7773" fmla="*/ 2138080 h 4771892"/>
              <a:gd name="connsiteX7774" fmla="*/ 3778905 w 4379653"/>
              <a:gd name="connsiteY7774" fmla="*/ 2131813 h 4771892"/>
              <a:gd name="connsiteX7775" fmla="*/ 3768842 w 4379653"/>
              <a:gd name="connsiteY7775" fmla="*/ 2123978 h 4771892"/>
              <a:gd name="connsiteX7776" fmla="*/ 3767749 w 4379653"/>
              <a:gd name="connsiteY7776" fmla="*/ 2127312 h 4771892"/>
              <a:gd name="connsiteX7777" fmla="*/ 3767186 w 4379653"/>
              <a:gd name="connsiteY7777" fmla="*/ 2129574 h 4771892"/>
              <a:gd name="connsiteX7778" fmla="*/ 3766622 w 4379653"/>
              <a:gd name="connsiteY7778" fmla="*/ 2131835 h 4771892"/>
              <a:gd name="connsiteX7779" fmla="*/ 3766957 w 4379653"/>
              <a:gd name="connsiteY7779" fmla="*/ 2133826 h 4771892"/>
              <a:gd name="connsiteX7780" fmla="*/ 3767497 w 4379653"/>
              <a:gd name="connsiteY7780" fmla="*/ 2135626 h 4771892"/>
              <a:gd name="connsiteX7781" fmla="*/ 3768156 w 4379653"/>
              <a:gd name="connsiteY7781" fmla="*/ 2136735 h 4771892"/>
              <a:gd name="connsiteX7782" fmla="*/ 3769104 w 4379653"/>
              <a:gd name="connsiteY7782" fmla="*/ 2138150 h 4771892"/>
              <a:gd name="connsiteX7783" fmla="*/ 3770135 w 4379653"/>
              <a:gd name="connsiteY7783" fmla="*/ 2140064 h 4771892"/>
              <a:gd name="connsiteX7784" fmla="*/ 3771082 w 4379653"/>
              <a:gd name="connsiteY7784" fmla="*/ 2141480 h 4771892"/>
              <a:gd name="connsiteX7785" fmla="*/ 3772606 w 4379653"/>
              <a:gd name="connsiteY7785" fmla="*/ 2143507 h 4771892"/>
              <a:gd name="connsiteX7786" fmla="*/ 3773553 w 4379653"/>
              <a:gd name="connsiteY7786" fmla="*/ 2144923 h 4771892"/>
              <a:gd name="connsiteX7787" fmla="*/ 3774957 w 4379653"/>
              <a:gd name="connsiteY7787" fmla="*/ 2147640 h 4771892"/>
              <a:gd name="connsiteX7788" fmla="*/ 3775580 w 4379653"/>
              <a:gd name="connsiteY7788" fmla="*/ 2149938 h 4771892"/>
              <a:gd name="connsiteX7789" fmla="*/ 3775879 w 4379653"/>
              <a:gd name="connsiteY7789" fmla="*/ 2153115 h 4771892"/>
              <a:gd name="connsiteX7790" fmla="*/ 3776347 w 4379653"/>
              <a:gd name="connsiteY7790" fmla="*/ 2157291 h 4771892"/>
              <a:gd name="connsiteX7791" fmla="*/ 3776323 w 4379653"/>
              <a:gd name="connsiteY7791" fmla="*/ 2161350 h 4771892"/>
              <a:gd name="connsiteX7792" fmla="*/ 3775602 w 4379653"/>
              <a:gd name="connsiteY7792" fmla="*/ 2165489 h 4771892"/>
              <a:gd name="connsiteX7793" fmla="*/ 3774679 w 4379653"/>
              <a:gd name="connsiteY7793" fmla="*/ 2169819 h 4771892"/>
              <a:gd name="connsiteX7794" fmla="*/ 3772770 w 4379653"/>
              <a:gd name="connsiteY7794" fmla="*/ 2173921 h 4771892"/>
              <a:gd name="connsiteX7795" fmla="*/ 3771067 w 4379653"/>
              <a:gd name="connsiteY7795" fmla="*/ 2177832 h 4771892"/>
              <a:gd name="connsiteX7796" fmla="*/ 3769159 w 4379653"/>
              <a:gd name="connsiteY7796" fmla="*/ 2181934 h 4771892"/>
              <a:gd name="connsiteX7797" fmla="*/ 3767455 w 4379653"/>
              <a:gd name="connsiteY7797" fmla="*/ 2185844 h 4771892"/>
              <a:gd name="connsiteX7798" fmla="*/ 3765835 w 4379653"/>
              <a:gd name="connsiteY7798" fmla="*/ 2190252 h 4771892"/>
              <a:gd name="connsiteX7799" fmla="*/ 3764911 w 4379653"/>
              <a:gd name="connsiteY7799" fmla="*/ 2194582 h 4771892"/>
              <a:gd name="connsiteX7800" fmla="*/ 3763844 w 4379653"/>
              <a:gd name="connsiteY7800" fmla="*/ 2193856 h 4771892"/>
              <a:gd name="connsiteX7801" fmla="*/ 3762980 w 4379653"/>
              <a:gd name="connsiteY7801" fmla="*/ 2192939 h 4771892"/>
              <a:gd name="connsiteX7802" fmla="*/ 3756816 w 4379653"/>
              <a:gd name="connsiteY7802" fmla="*/ 2187205 h 4771892"/>
              <a:gd name="connsiteX7803" fmla="*/ 3753192 w 4379653"/>
              <a:gd name="connsiteY7803" fmla="*/ 2182538 h 4771892"/>
              <a:gd name="connsiteX7804" fmla="*/ 3748215 w 4379653"/>
              <a:gd name="connsiteY7804" fmla="*/ 2176840 h 4771892"/>
              <a:gd name="connsiteX7805" fmla="*/ 3741078 w 4379653"/>
              <a:gd name="connsiteY7805" fmla="*/ 2183556 h 4771892"/>
              <a:gd name="connsiteX7806" fmla="*/ 3745527 w 4379653"/>
              <a:gd name="connsiteY7806" fmla="*/ 2190328 h 4771892"/>
              <a:gd name="connsiteX7807" fmla="*/ 3747506 w 4379653"/>
              <a:gd name="connsiteY7807" fmla="*/ 2193657 h 4771892"/>
              <a:gd name="connsiteX7808" fmla="*/ 3748537 w 4379653"/>
              <a:gd name="connsiteY7808" fmla="*/ 2195570 h 4771892"/>
              <a:gd name="connsiteX7809" fmla="*/ 3748333 w 4379653"/>
              <a:gd name="connsiteY7809" fmla="*/ 2195763 h 4771892"/>
              <a:gd name="connsiteX7810" fmla="*/ 3747554 w 4379653"/>
              <a:gd name="connsiteY7810" fmla="*/ 2195343 h 4771892"/>
              <a:gd name="connsiteX7811" fmla="*/ 3746654 w 4379653"/>
              <a:gd name="connsiteY7811" fmla="*/ 2195612 h 4771892"/>
              <a:gd name="connsiteX7812" fmla="*/ 3746246 w 4379653"/>
              <a:gd name="connsiteY7812" fmla="*/ 2195996 h 4771892"/>
              <a:gd name="connsiteX7813" fmla="*/ 3745922 w 4379653"/>
              <a:gd name="connsiteY7813" fmla="*/ 2196877 h 4771892"/>
              <a:gd name="connsiteX7814" fmla="*/ 3745886 w 4379653"/>
              <a:gd name="connsiteY7814" fmla="*/ 2198065 h 4771892"/>
              <a:gd name="connsiteX7815" fmla="*/ 3746221 w 4379653"/>
              <a:gd name="connsiteY7815" fmla="*/ 2200057 h 4771892"/>
              <a:gd name="connsiteX7816" fmla="*/ 3747013 w 4379653"/>
              <a:gd name="connsiteY7816" fmla="*/ 2203349 h 4771892"/>
              <a:gd name="connsiteX7817" fmla="*/ 3747552 w 4379653"/>
              <a:gd name="connsiteY7817" fmla="*/ 2205148 h 4771892"/>
              <a:gd name="connsiteX7818" fmla="*/ 3748296 w 4379653"/>
              <a:gd name="connsiteY7818" fmla="*/ 2206756 h 4771892"/>
              <a:gd name="connsiteX7819" fmla="*/ 3749160 w 4379653"/>
              <a:gd name="connsiteY7819" fmla="*/ 2207674 h 4771892"/>
              <a:gd name="connsiteX7820" fmla="*/ 3749735 w 4379653"/>
              <a:gd name="connsiteY7820" fmla="*/ 2208285 h 4771892"/>
              <a:gd name="connsiteX7821" fmla="*/ 3750227 w 4379653"/>
              <a:gd name="connsiteY7821" fmla="*/ 2208399 h 4771892"/>
              <a:gd name="connsiteX7822" fmla="*/ 3750719 w 4379653"/>
              <a:gd name="connsiteY7822" fmla="*/ 2208513 h 4771892"/>
              <a:gd name="connsiteX7823" fmla="*/ 3750923 w 4379653"/>
              <a:gd name="connsiteY7823" fmla="*/ 2208322 h 4771892"/>
              <a:gd name="connsiteX7824" fmla="*/ 3751126 w 4379653"/>
              <a:gd name="connsiteY7824" fmla="*/ 2208130 h 4771892"/>
              <a:gd name="connsiteX7825" fmla="*/ 3751331 w 4379653"/>
              <a:gd name="connsiteY7825" fmla="*/ 2207938 h 4771892"/>
              <a:gd name="connsiteX7826" fmla="*/ 3751618 w 4379653"/>
              <a:gd name="connsiteY7826" fmla="*/ 2208244 h 4771892"/>
              <a:gd name="connsiteX7827" fmla="*/ 3751211 w 4379653"/>
              <a:gd name="connsiteY7827" fmla="*/ 2208627 h 4771892"/>
              <a:gd name="connsiteX7828" fmla="*/ 3750647 w 4379653"/>
              <a:gd name="connsiteY7828" fmla="*/ 2210889 h 4771892"/>
              <a:gd name="connsiteX7829" fmla="*/ 3749398 w 4379653"/>
              <a:gd name="connsiteY7829" fmla="*/ 2216101 h 4771892"/>
              <a:gd name="connsiteX7830" fmla="*/ 3743054 w 4379653"/>
              <a:gd name="connsiteY7830" fmla="*/ 2206498 h 4771892"/>
              <a:gd name="connsiteX7831" fmla="*/ 3737909 w 4379653"/>
              <a:gd name="connsiteY7831" fmla="*/ 2199804 h 4771892"/>
              <a:gd name="connsiteX7832" fmla="*/ 3731492 w 4379653"/>
              <a:gd name="connsiteY7832" fmla="*/ 2192576 h 4771892"/>
              <a:gd name="connsiteX7833" fmla="*/ 3721621 w 4379653"/>
              <a:gd name="connsiteY7833" fmla="*/ 2181677 h 4771892"/>
              <a:gd name="connsiteX7834" fmla="*/ 3719174 w 4379653"/>
              <a:gd name="connsiteY7834" fmla="*/ 2183980 h 4771892"/>
              <a:gd name="connsiteX7835" fmla="*/ 3726166 w 4379653"/>
              <a:gd name="connsiteY7835" fmla="*/ 2191819 h 4771892"/>
              <a:gd name="connsiteX7836" fmla="*/ 3730856 w 4379653"/>
              <a:gd name="connsiteY7836" fmla="*/ 2197213 h 4771892"/>
              <a:gd name="connsiteX7837" fmla="*/ 3733039 w 4379653"/>
              <a:gd name="connsiteY7837" fmla="*/ 2200349 h 4771892"/>
              <a:gd name="connsiteX7838" fmla="*/ 3734358 w 4379653"/>
              <a:gd name="connsiteY7838" fmla="*/ 2202569 h 4771892"/>
              <a:gd name="connsiteX7839" fmla="*/ 3734321 w 4379653"/>
              <a:gd name="connsiteY7839" fmla="*/ 2203756 h 4771892"/>
              <a:gd name="connsiteX7840" fmla="*/ 3733506 w 4379653"/>
              <a:gd name="connsiteY7840" fmla="*/ 2204523 h 4771892"/>
              <a:gd name="connsiteX7841" fmla="*/ 3732606 w 4379653"/>
              <a:gd name="connsiteY7841" fmla="*/ 2204794 h 4771892"/>
              <a:gd name="connsiteX7842" fmla="*/ 3732198 w 4379653"/>
              <a:gd name="connsiteY7842" fmla="*/ 2205178 h 4771892"/>
              <a:gd name="connsiteX7843" fmla="*/ 3731791 w 4379653"/>
              <a:gd name="connsiteY7843" fmla="*/ 2205561 h 4771892"/>
              <a:gd name="connsiteX7844" fmla="*/ 3731298 w 4379653"/>
              <a:gd name="connsiteY7844" fmla="*/ 2205447 h 4771892"/>
              <a:gd name="connsiteX7845" fmla="*/ 3730316 w 4379653"/>
              <a:gd name="connsiteY7845" fmla="*/ 2205219 h 4771892"/>
              <a:gd name="connsiteX7846" fmla="*/ 3729127 w 4379653"/>
              <a:gd name="connsiteY7846" fmla="*/ 2205183 h 4771892"/>
              <a:gd name="connsiteX7847" fmla="*/ 3726788 w 4379653"/>
              <a:gd name="connsiteY7847" fmla="*/ 2203923 h 4771892"/>
              <a:gd name="connsiteX7848" fmla="*/ 3725025 w 4379653"/>
              <a:gd name="connsiteY7848" fmla="*/ 2203275 h 4771892"/>
              <a:gd name="connsiteX7849" fmla="*/ 3724617 w 4379653"/>
              <a:gd name="connsiteY7849" fmla="*/ 2203659 h 4771892"/>
              <a:gd name="connsiteX7850" fmla="*/ 3724209 w 4379653"/>
              <a:gd name="connsiteY7850" fmla="*/ 2204044 h 4771892"/>
              <a:gd name="connsiteX7851" fmla="*/ 3724089 w 4379653"/>
              <a:gd name="connsiteY7851" fmla="*/ 2204733 h 4771892"/>
              <a:gd name="connsiteX7852" fmla="*/ 3724545 w 4379653"/>
              <a:gd name="connsiteY7852" fmla="*/ 2206034 h 4771892"/>
              <a:gd name="connsiteX7853" fmla="*/ 3727387 w 4379653"/>
              <a:gd name="connsiteY7853" fmla="*/ 2210281 h 4771892"/>
              <a:gd name="connsiteX7854" fmla="*/ 3733109 w 4379653"/>
              <a:gd name="connsiteY7854" fmla="*/ 2217586 h 4771892"/>
              <a:gd name="connsiteX7855" fmla="*/ 3729762 w 4379653"/>
              <a:gd name="connsiteY7855" fmla="*/ 2220160 h 4771892"/>
              <a:gd name="connsiteX7856" fmla="*/ 3726943 w 4379653"/>
              <a:gd name="connsiteY7856" fmla="*/ 2221658 h 4771892"/>
              <a:gd name="connsiteX7857" fmla="*/ 3724447 w 4379653"/>
              <a:gd name="connsiteY7857" fmla="*/ 2222275 h 4771892"/>
              <a:gd name="connsiteX7858" fmla="*/ 3722360 w 4379653"/>
              <a:gd name="connsiteY7858" fmla="*/ 2222509 h 4771892"/>
              <a:gd name="connsiteX7859" fmla="*/ 3720562 w 4379653"/>
              <a:gd name="connsiteY7859" fmla="*/ 2223049 h 4771892"/>
              <a:gd name="connsiteX7860" fmla="*/ 3718473 w 4379653"/>
              <a:gd name="connsiteY7860" fmla="*/ 2223283 h 4771892"/>
              <a:gd name="connsiteX7861" fmla="*/ 3716063 w 4379653"/>
              <a:gd name="connsiteY7861" fmla="*/ 2224398 h 4771892"/>
              <a:gd name="connsiteX7862" fmla="*/ 3712667 w 4379653"/>
              <a:gd name="connsiteY7862" fmla="*/ 2225285 h 4771892"/>
              <a:gd name="connsiteX7863" fmla="*/ 3708133 w 4379653"/>
              <a:gd name="connsiteY7863" fmla="*/ 2227822 h 4771892"/>
              <a:gd name="connsiteX7864" fmla="*/ 3704175 w 4379653"/>
              <a:gd name="connsiteY7864" fmla="*/ 2230970 h 4771892"/>
              <a:gd name="connsiteX7865" fmla="*/ 3701032 w 4379653"/>
              <a:gd name="connsiteY7865" fmla="*/ 2233351 h 4771892"/>
              <a:gd name="connsiteX7866" fmla="*/ 3698176 w 4379653"/>
              <a:gd name="connsiteY7866" fmla="*/ 2236038 h 4771892"/>
              <a:gd name="connsiteX7867" fmla="*/ 3693485 w 4379653"/>
              <a:gd name="connsiteY7867" fmla="*/ 2240451 h 4771892"/>
              <a:gd name="connsiteX7868" fmla="*/ 3688830 w 4379653"/>
              <a:gd name="connsiteY7868" fmla="*/ 2243678 h 4771892"/>
              <a:gd name="connsiteX7869" fmla="*/ 3685928 w 4379653"/>
              <a:gd name="connsiteY7869" fmla="*/ 2244679 h 4771892"/>
              <a:gd name="connsiteX7870" fmla="*/ 3683228 w 4379653"/>
              <a:gd name="connsiteY7870" fmla="*/ 2245489 h 4771892"/>
              <a:gd name="connsiteX7871" fmla="*/ 3679750 w 4379653"/>
              <a:gd name="connsiteY7871" fmla="*/ 2245878 h 4771892"/>
              <a:gd name="connsiteX7872" fmla="*/ 3675611 w 4379653"/>
              <a:gd name="connsiteY7872" fmla="*/ 2245158 h 4771892"/>
              <a:gd name="connsiteX7873" fmla="*/ 3670489 w 4379653"/>
              <a:gd name="connsiteY7873" fmla="*/ 2244210 h 4771892"/>
              <a:gd name="connsiteX7874" fmla="*/ 3664503 w 4379653"/>
              <a:gd name="connsiteY7874" fmla="*/ 2242344 h 4771892"/>
              <a:gd name="connsiteX7875" fmla="*/ 3657739 w 4379653"/>
              <a:gd name="connsiteY7875" fmla="*/ 2240059 h 4771892"/>
              <a:gd name="connsiteX7876" fmla="*/ 3649330 w 4379653"/>
              <a:gd name="connsiteY7876" fmla="*/ 2236435 h 4771892"/>
              <a:gd name="connsiteX7877" fmla="*/ 3648922 w 4379653"/>
              <a:gd name="connsiteY7877" fmla="*/ 2246625 h 4771892"/>
              <a:gd name="connsiteX7878" fmla="*/ 3648418 w 4379653"/>
              <a:gd name="connsiteY7878" fmla="*/ 2253444 h 4771892"/>
              <a:gd name="connsiteX7879" fmla="*/ 3648057 w 4379653"/>
              <a:gd name="connsiteY7879" fmla="*/ 2255513 h 4771892"/>
              <a:gd name="connsiteX7880" fmla="*/ 3647817 w 4379653"/>
              <a:gd name="connsiteY7880" fmla="*/ 2256893 h 4771892"/>
              <a:gd name="connsiteX7881" fmla="*/ 3647085 w 4379653"/>
              <a:gd name="connsiteY7881" fmla="*/ 2258159 h 4771892"/>
              <a:gd name="connsiteX7882" fmla="*/ 3646473 w 4379653"/>
              <a:gd name="connsiteY7882" fmla="*/ 2258734 h 4771892"/>
              <a:gd name="connsiteX7883" fmla="*/ 3645981 w 4379653"/>
              <a:gd name="connsiteY7883" fmla="*/ 2258620 h 4771892"/>
              <a:gd name="connsiteX7884" fmla="*/ 3645286 w 4379653"/>
              <a:gd name="connsiteY7884" fmla="*/ 2258698 h 4771892"/>
              <a:gd name="connsiteX7885" fmla="*/ 3644506 w 4379653"/>
              <a:gd name="connsiteY7885" fmla="*/ 2258278 h 4771892"/>
              <a:gd name="connsiteX7886" fmla="*/ 3643643 w 4379653"/>
              <a:gd name="connsiteY7886" fmla="*/ 2257360 h 4771892"/>
              <a:gd name="connsiteX7887" fmla="*/ 3641423 w 4379653"/>
              <a:gd name="connsiteY7887" fmla="*/ 2255411 h 4771892"/>
              <a:gd name="connsiteX7888" fmla="*/ 3638509 w 4379653"/>
              <a:gd name="connsiteY7888" fmla="*/ 2253540 h 4771892"/>
              <a:gd name="connsiteX7889" fmla="*/ 3631778 w 4379653"/>
              <a:gd name="connsiteY7889" fmla="*/ 2259872 h 4771892"/>
              <a:gd name="connsiteX7890" fmla="*/ 3642369 w 4379653"/>
              <a:gd name="connsiteY7890" fmla="*/ 2276439 h 4771892"/>
              <a:gd name="connsiteX7891" fmla="*/ 3638770 w 4379653"/>
              <a:gd name="connsiteY7891" fmla="*/ 2277518 h 4771892"/>
              <a:gd name="connsiteX7892" fmla="*/ 3636071 w 4379653"/>
              <a:gd name="connsiteY7892" fmla="*/ 2278327 h 4771892"/>
              <a:gd name="connsiteX7893" fmla="*/ 3634187 w 4379653"/>
              <a:gd name="connsiteY7893" fmla="*/ 2278369 h 4771892"/>
              <a:gd name="connsiteX7894" fmla="*/ 3632508 w 4379653"/>
              <a:gd name="connsiteY7894" fmla="*/ 2278219 h 4771892"/>
              <a:gd name="connsiteX7895" fmla="*/ 3631525 w 4379653"/>
              <a:gd name="connsiteY7895" fmla="*/ 2277991 h 4771892"/>
              <a:gd name="connsiteX7896" fmla="*/ 3630625 w 4379653"/>
              <a:gd name="connsiteY7896" fmla="*/ 2278261 h 4771892"/>
              <a:gd name="connsiteX7897" fmla="*/ 3629114 w 4379653"/>
              <a:gd name="connsiteY7897" fmla="*/ 2279107 h 4771892"/>
              <a:gd name="connsiteX7898" fmla="*/ 3627890 w 4379653"/>
              <a:gd name="connsiteY7898" fmla="*/ 2280258 h 4771892"/>
              <a:gd name="connsiteX7899" fmla="*/ 3624278 w 4379653"/>
              <a:gd name="connsiteY7899" fmla="*/ 2288270 h 4771892"/>
              <a:gd name="connsiteX7900" fmla="*/ 3623834 w 4379653"/>
              <a:gd name="connsiteY7900" fmla="*/ 2289842 h 4771892"/>
              <a:gd name="connsiteX7901" fmla="*/ 3624086 w 4379653"/>
              <a:gd name="connsiteY7901" fmla="*/ 2291335 h 4771892"/>
              <a:gd name="connsiteX7902" fmla="*/ 3624254 w 4379653"/>
              <a:gd name="connsiteY7902" fmla="*/ 2292331 h 4771892"/>
              <a:gd name="connsiteX7903" fmla="*/ 3624339 w 4379653"/>
              <a:gd name="connsiteY7903" fmla="*/ 2292829 h 4771892"/>
              <a:gd name="connsiteX7904" fmla="*/ 3623930 w 4379653"/>
              <a:gd name="connsiteY7904" fmla="*/ 2293213 h 4771892"/>
              <a:gd name="connsiteX7905" fmla="*/ 3623606 w 4379653"/>
              <a:gd name="connsiteY7905" fmla="*/ 2294094 h 4771892"/>
              <a:gd name="connsiteX7906" fmla="*/ 3618785 w 4379653"/>
              <a:gd name="connsiteY7906" fmla="*/ 2286519 h 4771892"/>
              <a:gd name="connsiteX7907" fmla="*/ 3615774 w 4379653"/>
              <a:gd name="connsiteY7907" fmla="*/ 2281276 h 4771892"/>
              <a:gd name="connsiteX7908" fmla="*/ 3613256 w 4379653"/>
              <a:gd name="connsiteY7908" fmla="*/ 2276148 h 4771892"/>
              <a:gd name="connsiteX7909" fmla="*/ 3608147 w 4379653"/>
              <a:gd name="connsiteY7909" fmla="*/ 2268266 h 4771892"/>
              <a:gd name="connsiteX7910" fmla="*/ 3603565 w 4379653"/>
              <a:gd name="connsiteY7910" fmla="*/ 2269117 h 4771892"/>
              <a:gd name="connsiteX7911" fmla="*/ 3600373 w 4379653"/>
              <a:gd name="connsiteY7911" fmla="*/ 2269813 h 4771892"/>
              <a:gd name="connsiteX7912" fmla="*/ 3597590 w 4379653"/>
              <a:gd name="connsiteY7912" fmla="*/ 2270124 h 4771892"/>
              <a:gd name="connsiteX7913" fmla="*/ 3595384 w 4379653"/>
              <a:gd name="connsiteY7913" fmla="*/ 2271048 h 4771892"/>
              <a:gd name="connsiteX7914" fmla="*/ 3593548 w 4379653"/>
              <a:gd name="connsiteY7914" fmla="*/ 2272775 h 4771892"/>
              <a:gd name="connsiteX7915" fmla="*/ 3592205 w 4379653"/>
              <a:gd name="connsiteY7915" fmla="*/ 2274616 h 4771892"/>
              <a:gd name="connsiteX7916" fmla="*/ 3590452 w 4379653"/>
              <a:gd name="connsiteY7916" fmla="*/ 2276841 h 4771892"/>
              <a:gd name="connsiteX7917" fmla="*/ 3588953 w 4379653"/>
              <a:gd name="connsiteY7917" fmla="*/ 2280560 h 4771892"/>
              <a:gd name="connsiteX7918" fmla="*/ 3583207 w 4379653"/>
              <a:gd name="connsiteY7918" fmla="*/ 2277315 h 4771892"/>
              <a:gd name="connsiteX7919" fmla="*/ 3581276 w 4379653"/>
              <a:gd name="connsiteY7919" fmla="*/ 2275671 h 4771892"/>
              <a:gd name="connsiteX7920" fmla="*/ 3579669 w 4379653"/>
              <a:gd name="connsiteY7920" fmla="*/ 2273146 h 4771892"/>
              <a:gd name="connsiteX7921" fmla="*/ 3575424 w 4379653"/>
              <a:gd name="connsiteY7921" fmla="*/ 2266182 h 4771892"/>
              <a:gd name="connsiteX7922" fmla="*/ 3515248 w 4379653"/>
              <a:gd name="connsiteY7922" fmla="*/ 2329727 h 4771892"/>
              <a:gd name="connsiteX7923" fmla="*/ 3533781 w 4379653"/>
              <a:gd name="connsiteY7923" fmla="*/ 2326130 h 4771892"/>
              <a:gd name="connsiteX7924" fmla="*/ 3540534 w 4379653"/>
              <a:gd name="connsiteY7924" fmla="*/ 2325544 h 4771892"/>
              <a:gd name="connsiteX7925" fmla="*/ 3542333 w 4379653"/>
              <a:gd name="connsiteY7925" fmla="*/ 2325004 h 4771892"/>
              <a:gd name="connsiteX7926" fmla="*/ 3543617 w 4379653"/>
              <a:gd name="connsiteY7926" fmla="*/ 2328411 h 4771892"/>
              <a:gd name="connsiteX7927" fmla="*/ 3549385 w 4379653"/>
              <a:gd name="connsiteY7927" fmla="*/ 2337402 h 4771892"/>
              <a:gd name="connsiteX7928" fmla="*/ 3550717 w 4379653"/>
              <a:gd name="connsiteY7928" fmla="*/ 2332688 h 4771892"/>
              <a:gd name="connsiteX7929" fmla="*/ 3551486 w 4379653"/>
              <a:gd name="connsiteY7929" fmla="*/ 2330235 h 4771892"/>
              <a:gd name="connsiteX7930" fmla="*/ 3551401 w 4379653"/>
              <a:gd name="connsiteY7930" fmla="*/ 2329737 h 4771892"/>
              <a:gd name="connsiteX7931" fmla="*/ 3550826 w 4379653"/>
              <a:gd name="connsiteY7931" fmla="*/ 2329126 h 4771892"/>
              <a:gd name="connsiteX7932" fmla="*/ 3550622 w 4379653"/>
              <a:gd name="connsiteY7932" fmla="*/ 2329317 h 4771892"/>
              <a:gd name="connsiteX7933" fmla="*/ 3550214 w 4379653"/>
              <a:gd name="connsiteY7933" fmla="*/ 2329701 h 4771892"/>
              <a:gd name="connsiteX7934" fmla="*/ 3549926 w 4379653"/>
              <a:gd name="connsiteY7934" fmla="*/ 2329395 h 4771892"/>
              <a:gd name="connsiteX7935" fmla="*/ 3550047 w 4379653"/>
              <a:gd name="connsiteY7935" fmla="*/ 2328705 h 4771892"/>
              <a:gd name="connsiteX7936" fmla="*/ 3550610 w 4379653"/>
              <a:gd name="connsiteY7936" fmla="*/ 2326444 h 4771892"/>
              <a:gd name="connsiteX7937" fmla="*/ 3551655 w 4379653"/>
              <a:gd name="connsiteY7937" fmla="*/ 2321424 h 4771892"/>
              <a:gd name="connsiteX7938" fmla="*/ 3557856 w 4379653"/>
              <a:gd name="connsiteY7938" fmla="*/ 2325971 h 4771892"/>
              <a:gd name="connsiteX7939" fmla="*/ 3562294 w 4379653"/>
              <a:gd name="connsiteY7939" fmla="*/ 2329870 h 4771892"/>
              <a:gd name="connsiteX7940" fmla="*/ 3565952 w 4379653"/>
              <a:gd name="connsiteY7940" fmla="*/ 2333349 h 4771892"/>
              <a:gd name="connsiteX7941" fmla="*/ 3569119 w 4379653"/>
              <a:gd name="connsiteY7941" fmla="*/ 2336714 h 4771892"/>
              <a:gd name="connsiteX7942" fmla="*/ 3571877 w 4379653"/>
              <a:gd name="connsiteY7942" fmla="*/ 2340463 h 4771892"/>
              <a:gd name="connsiteX7943" fmla="*/ 3574023 w 4379653"/>
              <a:gd name="connsiteY7943" fmla="*/ 2344788 h 4771892"/>
              <a:gd name="connsiteX7944" fmla="*/ 3576829 w 4379653"/>
              <a:gd name="connsiteY7944" fmla="*/ 2350222 h 4771892"/>
              <a:gd name="connsiteX7945" fmla="*/ 3579803 w 4379653"/>
              <a:gd name="connsiteY7945" fmla="*/ 2356652 h 4771892"/>
              <a:gd name="connsiteX7946" fmla="*/ 3542966 w 4379653"/>
              <a:gd name="connsiteY7946" fmla="*/ 2349786 h 4771892"/>
              <a:gd name="connsiteX7947" fmla="*/ 3543519 w 4379653"/>
              <a:gd name="connsiteY7947" fmla="*/ 2354459 h 4771892"/>
              <a:gd name="connsiteX7948" fmla="*/ 3544885 w 4379653"/>
              <a:gd name="connsiteY7948" fmla="*/ 2358364 h 4771892"/>
              <a:gd name="connsiteX7949" fmla="*/ 3545676 w 4379653"/>
              <a:gd name="connsiteY7949" fmla="*/ 2361656 h 4771892"/>
              <a:gd name="connsiteX7950" fmla="*/ 3546672 w 4379653"/>
              <a:gd name="connsiteY7950" fmla="*/ 2364758 h 4771892"/>
              <a:gd name="connsiteX7951" fmla="*/ 3546839 w 4379653"/>
              <a:gd name="connsiteY7951" fmla="*/ 2365753 h 4771892"/>
              <a:gd name="connsiteX7952" fmla="*/ 3546599 w 4379653"/>
              <a:gd name="connsiteY7952" fmla="*/ 2367132 h 4771892"/>
              <a:gd name="connsiteX7953" fmla="*/ 3546275 w 4379653"/>
              <a:gd name="connsiteY7953" fmla="*/ 2368014 h 4771892"/>
              <a:gd name="connsiteX7954" fmla="*/ 3545663 w 4379653"/>
              <a:gd name="connsiteY7954" fmla="*/ 2368589 h 4771892"/>
              <a:gd name="connsiteX7955" fmla="*/ 3544848 w 4379653"/>
              <a:gd name="connsiteY7955" fmla="*/ 2369357 h 4771892"/>
              <a:gd name="connsiteX7956" fmla="*/ 3543336 w 4379653"/>
              <a:gd name="connsiteY7956" fmla="*/ 2370203 h 4771892"/>
              <a:gd name="connsiteX7957" fmla="*/ 3541536 w 4379653"/>
              <a:gd name="connsiteY7957" fmla="*/ 2370742 h 4771892"/>
              <a:gd name="connsiteX7958" fmla="*/ 3539246 w 4379653"/>
              <a:gd name="connsiteY7958" fmla="*/ 2371168 h 4771892"/>
              <a:gd name="connsiteX7959" fmla="*/ 3535275 w 4379653"/>
              <a:gd name="connsiteY7959" fmla="*/ 2371443 h 4771892"/>
              <a:gd name="connsiteX7960" fmla="*/ 3533391 w 4379653"/>
              <a:gd name="connsiteY7960" fmla="*/ 2371485 h 4771892"/>
              <a:gd name="connsiteX7961" fmla="*/ 3532612 w 4379653"/>
              <a:gd name="connsiteY7961" fmla="*/ 2371065 h 4771892"/>
              <a:gd name="connsiteX7962" fmla="*/ 3532324 w 4379653"/>
              <a:gd name="connsiteY7962" fmla="*/ 2370759 h 4771892"/>
              <a:gd name="connsiteX7963" fmla="*/ 3531952 w 4379653"/>
              <a:gd name="connsiteY7963" fmla="*/ 2369956 h 4771892"/>
              <a:gd name="connsiteX7964" fmla="*/ 3531497 w 4379653"/>
              <a:gd name="connsiteY7964" fmla="*/ 2368654 h 4771892"/>
              <a:gd name="connsiteX7965" fmla="*/ 3530789 w 4379653"/>
              <a:gd name="connsiteY7965" fmla="*/ 2365859 h 4771892"/>
              <a:gd name="connsiteX7966" fmla="*/ 3529422 w 4379653"/>
              <a:gd name="connsiteY7966" fmla="*/ 2361955 h 4771892"/>
              <a:gd name="connsiteX7967" fmla="*/ 3528103 w 4379653"/>
              <a:gd name="connsiteY7967" fmla="*/ 2359735 h 4771892"/>
              <a:gd name="connsiteX7968" fmla="*/ 3526208 w 4379653"/>
              <a:gd name="connsiteY7968" fmla="*/ 2356905 h 4771892"/>
              <a:gd name="connsiteX7969" fmla="*/ 3524025 w 4379653"/>
              <a:gd name="connsiteY7969" fmla="*/ 2353767 h 4771892"/>
              <a:gd name="connsiteX7970" fmla="*/ 3521063 w 4379653"/>
              <a:gd name="connsiteY7970" fmla="*/ 2350210 h 4771892"/>
              <a:gd name="connsiteX7971" fmla="*/ 3520463 w 4379653"/>
              <a:gd name="connsiteY7971" fmla="*/ 2353659 h 4771892"/>
              <a:gd name="connsiteX7972" fmla="*/ 3519779 w 4379653"/>
              <a:gd name="connsiteY7972" fmla="*/ 2356610 h 4771892"/>
              <a:gd name="connsiteX7973" fmla="*/ 3519790 w 4379653"/>
              <a:gd name="connsiteY7973" fmla="*/ 2359482 h 4771892"/>
              <a:gd name="connsiteX7974" fmla="*/ 3520414 w 4379653"/>
              <a:gd name="connsiteY7974" fmla="*/ 2361779 h 4771892"/>
              <a:gd name="connsiteX7975" fmla="*/ 3522932 w 4379653"/>
              <a:gd name="connsiteY7975" fmla="*/ 2366907 h 4771892"/>
              <a:gd name="connsiteX7976" fmla="*/ 3525415 w 4379653"/>
              <a:gd name="connsiteY7976" fmla="*/ 2373224 h 4771892"/>
              <a:gd name="connsiteX7977" fmla="*/ 3520485 w 4379653"/>
              <a:gd name="connsiteY7977" fmla="*/ 2369211 h 4771892"/>
              <a:gd name="connsiteX7978" fmla="*/ 3516131 w 4379653"/>
              <a:gd name="connsiteY7978" fmla="*/ 2365810 h 4771892"/>
              <a:gd name="connsiteX7979" fmla="*/ 3512473 w 4379653"/>
              <a:gd name="connsiteY7979" fmla="*/ 2362330 h 4771892"/>
              <a:gd name="connsiteX7980" fmla="*/ 3509594 w 4379653"/>
              <a:gd name="connsiteY7980" fmla="*/ 2359272 h 4771892"/>
              <a:gd name="connsiteX7981" fmla="*/ 3507292 w 4379653"/>
              <a:gd name="connsiteY7981" fmla="*/ 2356824 h 4771892"/>
              <a:gd name="connsiteX7982" fmla="*/ 3505192 w 4379653"/>
              <a:gd name="connsiteY7982" fmla="*/ 2354185 h 4771892"/>
              <a:gd name="connsiteX7983" fmla="*/ 3504282 w 4379653"/>
              <a:gd name="connsiteY7983" fmla="*/ 2351582 h 4771892"/>
              <a:gd name="connsiteX7984" fmla="*/ 3503454 w 4379653"/>
              <a:gd name="connsiteY7984" fmla="*/ 2349477 h 4771892"/>
              <a:gd name="connsiteX7985" fmla="*/ 3503406 w 4379653"/>
              <a:gd name="connsiteY7985" fmla="*/ 2347792 h 4771892"/>
              <a:gd name="connsiteX7986" fmla="*/ 3503850 w 4379653"/>
              <a:gd name="connsiteY7986" fmla="*/ 2346220 h 4771892"/>
              <a:gd name="connsiteX7987" fmla="*/ 3504210 w 4379653"/>
              <a:gd name="connsiteY7987" fmla="*/ 2344150 h 4771892"/>
              <a:gd name="connsiteX7988" fmla="*/ 3505350 w 4379653"/>
              <a:gd name="connsiteY7988" fmla="*/ 2342502 h 4771892"/>
              <a:gd name="connsiteX7989" fmla="*/ 3506778 w 4379653"/>
              <a:gd name="connsiteY7989" fmla="*/ 2341158 h 4771892"/>
              <a:gd name="connsiteX7990" fmla="*/ 3508697 w 4379653"/>
              <a:gd name="connsiteY7990" fmla="*/ 2339928 h 4771892"/>
              <a:gd name="connsiteX7991" fmla="*/ 3511600 w 4379653"/>
              <a:gd name="connsiteY7991" fmla="*/ 2338928 h 4771892"/>
              <a:gd name="connsiteX7992" fmla="*/ 3513723 w 4379653"/>
              <a:gd name="connsiteY7992" fmla="*/ 2337507 h 4771892"/>
              <a:gd name="connsiteX7993" fmla="*/ 3506575 w 4379653"/>
              <a:gd name="connsiteY7993" fmla="*/ 2331544 h 4771892"/>
              <a:gd name="connsiteX7994" fmla="*/ 3501933 w 4379653"/>
              <a:gd name="connsiteY7994" fmla="*/ 2327837 h 4771892"/>
              <a:gd name="connsiteX7995" fmla="*/ 3499342 w 4379653"/>
              <a:gd name="connsiteY7995" fmla="*/ 2325084 h 4771892"/>
              <a:gd name="connsiteX7996" fmla="*/ 3497819 w 4379653"/>
              <a:gd name="connsiteY7996" fmla="*/ 2323057 h 4771892"/>
              <a:gd name="connsiteX7997" fmla="*/ 3496008 w 4379653"/>
              <a:gd name="connsiteY7997" fmla="*/ 2320723 h 4771892"/>
              <a:gd name="connsiteX7998" fmla="*/ 3493538 w 4379653"/>
              <a:gd name="connsiteY7998" fmla="*/ 2317280 h 4771892"/>
              <a:gd name="connsiteX7999" fmla="*/ 3489915 w 4379653"/>
              <a:gd name="connsiteY7999" fmla="*/ 2312614 h 4771892"/>
              <a:gd name="connsiteX8000" fmla="*/ 3483787 w 4379653"/>
              <a:gd name="connsiteY8000" fmla="*/ 2305692 h 4771892"/>
              <a:gd name="connsiteX8001" fmla="*/ 3476852 w 4379653"/>
              <a:gd name="connsiteY8001" fmla="*/ 2312216 h 4771892"/>
              <a:gd name="connsiteX8002" fmla="*/ 3484804 w 4379653"/>
              <a:gd name="connsiteY8002" fmla="*/ 2324345 h 4771892"/>
              <a:gd name="connsiteX8003" fmla="*/ 3491112 w 4379653"/>
              <a:gd name="connsiteY8003" fmla="*/ 2335135 h 4771892"/>
              <a:gd name="connsiteX8004" fmla="*/ 3494615 w 4379653"/>
              <a:gd name="connsiteY8004" fmla="*/ 2340492 h 4771892"/>
              <a:gd name="connsiteX8005" fmla="*/ 3496641 w 4379653"/>
              <a:gd name="connsiteY8005" fmla="*/ 2345506 h 4771892"/>
              <a:gd name="connsiteX8006" fmla="*/ 3498583 w 4379653"/>
              <a:gd name="connsiteY8006" fmla="*/ 2350022 h 4771892"/>
              <a:gd name="connsiteX8007" fmla="*/ 3500611 w 4379653"/>
              <a:gd name="connsiteY8007" fmla="*/ 2355036 h 4771892"/>
              <a:gd name="connsiteX8008" fmla="*/ 3502061 w 4379653"/>
              <a:gd name="connsiteY8008" fmla="*/ 2359438 h 4771892"/>
              <a:gd name="connsiteX8009" fmla="*/ 3503596 w 4379653"/>
              <a:gd name="connsiteY8009" fmla="*/ 2364339 h 4771892"/>
              <a:gd name="connsiteX8010" fmla="*/ 3504147 w 4379653"/>
              <a:gd name="connsiteY8010" fmla="*/ 2369011 h 4771892"/>
              <a:gd name="connsiteX8011" fmla="*/ 3505190 w 4379653"/>
              <a:gd name="connsiteY8011" fmla="*/ 2373797 h 4771892"/>
              <a:gd name="connsiteX8012" fmla="*/ 3505249 w 4379653"/>
              <a:gd name="connsiteY8012" fmla="*/ 2378356 h 4771892"/>
              <a:gd name="connsiteX8013" fmla="*/ 3505106 w 4379653"/>
              <a:gd name="connsiteY8013" fmla="*/ 2383106 h 4771892"/>
              <a:gd name="connsiteX8014" fmla="*/ 3505045 w 4379653"/>
              <a:gd name="connsiteY8014" fmla="*/ 2388354 h 4771892"/>
              <a:gd name="connsiteX8015" fmla="*/ 3504408 w 4379653"/>
              <a:gd name="connsiteY8015" fmla="*/ 2392989 h 4771892"/>
              <a:gd name="connsiteX8016" fmla="*/ 3488432 w 4379653"/>
              <a:gd name="connsiteY8016" fmla="*/ 2380915 h 4771892"/>
              <a:gd name="connsiteX8017" fmla="*/ 3488467 w 4379653"/>
              <a:gd name="connsiteY8017" fmla="*/ 2389534 h 4771892"/>
              <a:gd name="connsiteX8018" fmla="*/ 3487423 w 4379653"/>
              <a:gd name="connsiteY8018" fmla="*/ 2394553 h 4771892"/>
              <a:gd name="connsiteX8019" fmla="*/ 3486775 w 4379653"/>
              <a:gd name="connsiteY8019" fmla="*/ 2396317 h 4771892"/>
              <a:gd name="connsiteX8020" fmla="*/ 3485959 w 4379653"/>
              <a:gd name="connsiteY8020" fmla="*/ 2397085 h 4771892"/>
              <a:gd name="connsiteX8021" fmla="*/ 3485143 w 4379653"/>
              <a:gd name="connsiteY8021" fmla="*/ 2397852 h 4771892"/>
              <a:gd name="connsiteX8022" fmla="*/ 3483835 w 4379653"/>
              <a:gd name="connsiteY8022" fmla="*/ 2398506 h 4771892"/>
              <a:gd name="connsiteX8023" fmla="*/ 3481544 w 4379653"/>
              <a:gd name="connsiteY8023" fmla="*/ 2398931 h 4771892"/>
              <a:gd name="connsiteX8024" fmla="*/ 3477982 w 4379653"/>
              <a:gd name="connsiteY8024" fmla="*/ 2398823 h 4771892"/>
              <a:gd name="connsiteX8025" fmla="*/ 3475607 w 4379653"/>
              <a:gd name="connsiteY8025" fmla="*/ 2398750 h 4771892"/>
              <a:gd name="connsiteX8026" fmla="*/ 3473112 w 4379653"/>
              <a:gd name="connsiteY8026" fmla="*/ 2399368 h 4771892"/>
              <a:gd name="connsiteX8027" fmla="*/ 3470412 w 4379653"/>
              <a:gd name="connsiteY8027" fmla="*/ 2400178 h 4771892"/>
              <a:gd name="connsiteX8028" fmla="*/ 3467018 w 4379653"/>
              <a:gd name="connsiteY8028" fmla="*/ 2401065 h 4771892"/>
              <a:gd name="connsiteX8029" fmla="*/ 3463720 w 4379653"/>
              <a:gd name="connsiteY8029" fmla="*/ 2395517 h 4771892"/>
              <a:gd name="connsiteX8030" fmla="*/ 3460878 w 4379653"/>
              <a:gd name="connsiteY8030" fmla="*/ 2391270 h 4771892"/>
              <a:gd name="connsiteX8031" fmla="*/ 3457831 w 4379653"/>
              <a:gd name="connsiteY8031" fmla="*/ 2387216 h 4771892"/>
              <a:gd name="connsiteX8032" fmla="*/ 3453058 w 4379653"/>
              <a:gd name="connsiteY8032" fmla="*/ 2381325 h 4771892"/>
              <a:gd name="connsiteX8033" fmla="*/ 3453153 w 4379653"/>
              <a:gd name="connsiteY8033" fmla="*/ 2384696 h 4771892"/>
              <a:gd name="connsiteX8034" fmla="*/ 3453249 w 4379653"/>
              <a:gd name="connsiteY8034" fmla="*/ 2388067 h 4771892"/>
              <a:gd name="connsiteX8035" fmla="*/ 3453584 w 4379653"/>
              <a:gd name="connsiteY8035" fmla="*/ 2390058 h 4771892"/>
              <a:gd name="connsiteX8036" fmla="*/ 3454124 w 4379653"/>
              <a:gd name="connsiteY8036" fmla="*/ 2391858 h 4771892"/>
              <a:gd name="connsiteX8037" fmla="*/ 3455323 w 4379653"/>
              <a:gd name="connsiteY8037" fmla="*/ 2394766 h 4771892"/>
              <a:gd name="connsiteX8038" fmla="*/ 3456930 w 4379653"/>
              <a:gd name="connsiteY8038" fmla="*/ 2397291 h 4771892"/>
              <a:gd name="connsiteX8039" fmla="*/ 3459401 w 4379653"/>
              <a:gd name="connsiteY8039" fmla="*/ 2400734 h 4771892"/>
              <a:gd name="connsiteX8040" fmla="*/ 3462531 w 4379653"/>
              <a:gd name="connsiteY8040" fmla="*/ 2405287 h 4771892"/>
              <a:gd name="connsiteX8041" fmla="*/ 3456929 w 4379653"/>
              <a:gd name="connsiteY8041" fmla="*/ 2407098 h 4771892"/>
              <a:gd name="connsiteX8042" fmla="*/ 3452059 w 4379653"/>
              <a:gd name="connsiteY8042" fmla="*/ 2407643 h 4771892"/>
              <a:gd name="connsiteX8043" fmla="*/ 3448376 w 4379653"/>
              <a:gd name="connsiteY8043" fmla="*/ 2408224 h 4771892"/>
              <a:gd name="connsiteX8044" fmla="*/ 3445797 w 4379653"/>
              <a:gd name="connsiteY8044" fmla="*/ 2408344 h 4771892"/>
              <a:gd name="connsiteX8045" fmla="*/ 3443422 w 4379653"/>
              <a:gd name="connsiteY8045" fmla="*/ 2408272 h 4771892"/>
              <a:gd name="connsiteX8046" fmla="*/ 3441863 w 4379653"/>
              <a:gd name="connsiteY8046" fmla="*/ 2407432 h 4771892"/>
              <a:gd name="connsiteX8047" fmla="*/ 3440592 w 4379653"/>
              <a:gd name="connsiteY8047" fmla="*/ 2406898 h 4771892"/>
              <a:gd name="connsiteX8048" fmla="*/ 3439440 w 4379653"/>
              <a:gd name="connsiteY8048" fmla="*/ 2405675 h 4771892"/>
              <a:gd name="connsiteX8049" fmla="*/ 3438576 w 4379653"/>
              <a:gd name="connsiteY8049" fmla="*/ 2404757 h 4771892"/>
              <a:gd name="connsiteX8050" fmla="*/ 3437917 w 4379653"/>
              <a:gd name="connsiteY8050" fmla="*/ 2403647 h 4771892"/>
              <a:gd name="connsiteX8051" fmla="*/ 3436561 w 4379653"/>
              <a:gd name="connsiteY8051" fmla="*/ 2402616 h 4771892"/>
              <a:gd name="connsiteX8052" fmla="*/ 3434631 w 4379653"/>
              <a:gd name="connsiteY8052" fmla="*/ 2400971 h 4771892"/>
              <a:gd name="connsiteX8053" fmla="*/ 3432459 w 4379653"/>
              <a:gd name="connsiteY8053" fmla="*/ 2400708 h 4771892"/>
              <a:gd name="connsiteX8054" fmla="*/ 3429424 w 4379653"/>
              <a:gd name="connsiteY8054" fmla="*/ 2399526 h 4771892"/>
              <a:gd name="connsiteX8055" fmla="*/ 3425574 w 4379653"/>
              <a:gd name="connsiteY8055" fmla="*/ 2399112 h 4771892"/>
              <a:gd name="connsiteX8056" fmla="*/ 3420536 w 4379653"/>
              <a:gd name="connsiteY8056" fmla="*/ 2398661 h 4771892"/>
              <a:gd name="connsiteX8057" fmla="*/ 3426161 w 4379653"/>
              <a:gd name="connsiteY8057" fmla="*/ 2402597 h 4771892"/>
              <a:gd name="connsiteX8058" fmla="*/ 3429939 w 4379653"/>
              <a:gd name="connsiteY8058" fmla="*/ 2405385 h 4771892"/>
              <a:gd name="connsiteX8059" fmla="*/ 3433802 w 4379653"/>
              <a:gd name="connsiteY8059" fmla="*/ 2408673 h 4771892"/>
              <a:gd name="connsiteX8060" fmla="*/ 3439679 w 4379653"/>
              <a:gd name="connsiteY8060" fmla="*/ 2414102 h 4771892"/>
              <a:gd name="connsiteX8061" fmla="*/ 3434162 w 4379653"/>
              <a:gd name="connsiteY8061" fmla="*/ 2416410 h 4771892"/>
              <a:gd name="connsiteX8062" fmla="*/ 3430646 w 4379653"/>
              <a:gd name="connsiteY8062" fmla="*/ 2417987 h 4771892"/>
              <a:gd name="connsiteX8063" fmla="*/ 3429422 w 4379653"/>
              <a:gd name="connsiteY8063" fmla="*/ 2419138 h 4771892"/>
              <a:gd name="connsiteX8064" fmla="*/ 3429302 w 4379653"/>
              <a:gd name="connsiteY8064" fmla="*/ 2419829 h 4771892"/>
              <a:gd name="connsiteX8065" fmla="*/ 3429590 w 4379653"/>
              <a:gd name="connsiteY8065" fmla="*/ 2420133 h 4771892"/>
              <a:gd name="connsiteX8066" fmla="*/ 3430658 w 4379653"/>
              <a:gd name="connsiteY8066" fmla="*/ 2420860 h 4771892"/>
              <a:gd name="connsiteX8067" fmla="*/ 3431233 w 4379653"/>
              <a:gd name="connsiteY8067" fmla="*/ 2421472 h 4771892"/>
              <a:gd name="connsiteX8068" fmla="*/ 3431317 w 4379653"/>
              <a:gd name="connsiteY8068" fmla="*/ 2421969 h 4771892"/>
              <a:gd name="connsiteX8069" fmla="*/ 3431485 w 4379653"/>
              <a:gd name="connsiteY8069" fmla="*/ 2422965 h 4771892"/>
              <a:gd name="connsiteX8070" fmla="*/ 3431365 w 4379653"/>
              <a:gd name="connsiteY8070" fmla="*/ 2423655 h 4771892"/>
              <a:gd name="connsiteX8071" fmla="*/ 3430921 w 4379653"/>
              <a:gd name="connsiteY8071" fmla="*/ 2425226 h 4771892"/>
              <a:gd name="connsiteX8072" fmla="*/ 3430885 w 4379653"/>
              <a:gd name="connsiteY8072" fmla="*/ 2426413 h 4771892"/>
              <a:gd name="connsiteX8073" fmla="*/ 3431629 w 4379653"/>
              <a:gd name="connsiteY8073" fmla="*/ 2428021 h 4771892"/>
              <a:gd name="connsiteX8074" fmla="*/ 3432288 w 4379653"/>
              <a:gd name="connsiteY8074" fmla="*/ 2429131 h 4771892"/>
              <a:gd name="connsiteX8075" fmla="*/ 3433607 w 4379653"/>
              <a:gd name="connsiteY8075" fmla="*/ 2431351 h 4771892"/>
              <a:gd name="connsiteX8076" fmla="*/ 3434842 w 4379653"/>
              <a:gd name="connsiteY8076" fmla="*/ 2433072 h 4771892"/>
              <a:gd name="connsiteX8077" fmla="*/ 3435130 w 4379653"/>
              <a:gd name="connsiteY8077" fmla="*/ 2433377 h 4771892"/>
              <a:gd name="connsiteX8078" fmla="*/ 3435419 w 4379653"/>
              <a:gd name="connsiteY8078" fmla="*/ 2433683 h 4771892"/>
              <a:gd name="connsiteX8079" fmla="*/ 3434722 w 4379653"/>
              <a:gd name="connsiteY8079" fmla="*/ 2433761 h 4771892"/>
              <a:gd name="connsiteX8080" fmla="*/ 3434147 w 4379653"/>
              <a:gd name="connsiteY8080" fmla="*/ 2433150 h 4771892"/>
              <a:gd name="connsiteX8081" fmla="*/ 3431232 w 4379653"/>
              <a:gd name="connsiteY8081" fmla="*/ 2431278 h 4771892"/>
              <a:gd name="connsiteX8082" fmla="*/ 3425607 w 4379653"/>
              <a:gd name="connsiteY8082" fmla="*/ 2427343 h 4771892"/>
              <a:gd name="connsiteX8083" fmla="*/ 3420701 w 4379653"/>
              <a:gd name="connsiteY8083" fmla="*/ 2429075 h 4771892"/>
              <a:gd name="connsiteX8084" fmla="*/ 3419885 w 4379653"/>
              <a:gd name="connsiteY8084" fmla="*/ 2429843 h 4771892"/>
              <a:gd name="connsiteX8085" fmla="*/ 3418817 w 4379653"/>
              <a:gd name="connsiteY8085" fmla="*/ 2429117 h 4771892"/>
              <a:gd name="connsiteX8086" fmla="*/ 3412053 w 4379653"/>
              <a:gd name="connsiteY8086" fmla="*/ 2426832 h 4771892"/>
              <a:gd name="connsiteX8087" fmla="*/ 3417437 w 4379653"/>
              <a:gd name="connsiteY8087" fmla="*/ 2432146 h 4771892"/>
              <a:gd name="connsiteX8088" fmla="*/ 3421875 w 4379653"/>
              <a:gd name="connsiteY8088" fmla="*/ 2436045 h 4771892"/>
              <a:gd name="connsiteX8089" fmla="*/ 3425654 w 4379653"/>
              <a:gd name="connsiteY8089" fmla="*/ 2438835 h 4771892"/>
              <a:gd name="connsiteX8090" fmla="*/ 3428484 w 4379653"/>
              <a:gd name="connsiteY8090" fmla="*/ 2440208 h 4771892"/>
              <a:gd name="connsiteX8091" fmla="*/ 3430451 w 4379653"/>
              <a:gd name="connsiteY8091" fmla="*/ 2440664 h 4771892"/>
              <a:gd name="connsiteX8092" fmla="*/ 3432047 w 4379653"/>
              <a:gd name="connsiteY8092" fmla="*/ 2440316 h 4771892"/>
              <a:gd name="connsiteX8093" fmla="*/ 3433355 w 4379653"/>
              <a:gd name="connsiteY8093" fmla="*/ 2439663 h 4771892"/>
              <a:gd name="connsiteX8094" fmla="*/ 3434950 w 4379653"/>
              <a:gd name="connsiteY8094" fmla="*/ 2439316 h 4771892"/>
              <a:gd name="connsiteX8095" fmla="*/ 3436461 w 4379653"/>
              <a:gd name="connsiteY8095" fmla="*/ 2438469 h 4771892"/>
              <a:gd name="connsiteX8096" fmla="*/ 3437565 w 4379653"/>
              <a:gd name="connsiteY8096" fmla="*/ 2438008 h 4771892"/>
              <a:gd name="connsiteX8097" fmla="*/ 3439652 w 4379653"/>
              <a:gd name="connsiteY8097" fmla="*/ 2437774 h 4771892"/>
              <a:gd name="connsiteX8098" fmla="*/ 3441907 w 4379653"/>
              <a:gd name="connsiteY8098" fmla="*/ 2438536 h 4771892"/>
              <a:gd name="connsiteX8099" fmla="*/ 3445110 w 4379653"/>
              <a:gd name="connsiteY8099" fmla="*/ 2440714 h 4771892"/>
              <a:gd name="connsiteX8100" fmla="*/ 3448684 w 4379653"/>
              <a:gd name="connsiteY8100" fmla="*/ 2443695 h 4771892"/>
              <a:gd name="connsiteX8101" fmla="*/ 3453902 w 4379653"/>
              <a:gd name="connsiteY8101" fmla="*/ 2448014 h 4771892"/>
              <a:gd name="connsiteX8102" fmla="*/ 3460437 w 4379653"/>
              <a:gd name="connsiteY8102" fmla="*/ 2454552 h 4771892"/>
              <a:gd name="connsiteX8103" fmla="*/ 3458735 w 4379653"/>
              <a:gd name="connsiteY8103" fmla="*/ 2458462 h 4771892"/>
              <a:gd name="connsiteX8104" fmla="*/ 3457883 w 4379653"/>
              <a:gd name="connsiteY8104" fmla="*/ 2460417 h 4771892"/>
              <a:gd name="connsiteX8105" fmla="*/ 3456695 w 4379653"/>
              <a:gd name="connsiteY8105" fmla="*/ 2460381 h 4771892"/>
              <a:gd name="connsiteX8106" fmla="*/ 3455999 w 4379653"/>
              <a:gd name="connsiteY8106" fmla="*/ 2460459 h 4771892"/>
              <a:gd name="connsiteX8107" fmla="*/ 3455712 w 4379653"/>
              <a:gd name="connsiteY8107" fmla="*/ 2460153 h 4771892"/>
              <a:gd name="connsiteX8108" fmla="*/ 3455220 w 4379653"/>
              <a:gd name="connsiteY8108" fmla="*/ 2460039 h 4771892"/>
              <a:gd name="connsiteX8109" fmla="*/ 3454608 w 4379653"/>
              <a:gd name="connsiteY8109" fmla="*/ 2460615 h 4771892"/>
              <a:gd name="connsiteX8110" fmla="*/ 3454200 w 4379653"/>
              <a:gd name="connsiteY8110" fmla="*/ 2460998 h 4771892"/>
              <a:gd name="connsiteX8111" fmla="*/ 3453024 w 4379653"/>
              <a:gd name="connsiteY8111" fmla="*/ 2463835 h 4771892"/>
              <a:gd name="connsiteX8112" fmla="*/ 3451775 w 4379653"/>
              <a:gd name="connsiteY8112" fmla="*/ 2469047 h 4771892"/>
              <a:gd name="connsiteX8113" fmla="*/ 3456874 w 4379653"/>
              <a:gd name="connsiteY8113" fmla="*/ 2474056 h 4771892"/>
              <a:gd name="connsiteX8114" fmla="*/ 3460448 w 4379653"/>
              <a:gd name="connsiteY8114" fmla="*/ 2477037 h 4771892"/>
              <a:gd name="connsiteX8115" fmla="*/ 3462786 w 4379653"/>
              <a:gd name="connsiteY8115" fmla="*/ 2478297 h 4771892"/>
              <a:gd name="connsiteX8116" fmla="*/ 3464058 w 4379653"/>
              <a:gd name="connsiteY8116" fmla="*/ 2478831 h 4771892"/>
              <a:gd name="connsiteX8117" fmla="*/ 3465042 w 4379653"/>
              <a:gd name="connsiteY8117" fmla="*/ 2479059 h 4771892"/>
              <a:gd name="connsiteX8118" fmla="*/ 3467585 w 4379653"/>
              <a:gd name="connsiteY8118" fmla="*/ 2480127 h 4771892"/>
              <a:gd name="connsiteX8119" fmla="*/ 3470499 w 4379653"/>
              <a:gd name="connsiteY8119" fmla="*/ 2481998 h 4771892"/>
              <a:gd name="connsiteX8120" fmla="*/ 3476617 w 4379653"/>
              <a:gd name="connsiteY8120" fmla="*/ 2486048 h 4771892"/>
              <a:gd name="connsiteX8121" fmla="*/ 3471459 w 4379653"/>
              <a:gd name="connsiteY8121" fmla="*/ 2486287 h 4771892"/>
              <a:gd name="connsiteX8122" fmla="*/ 3467201 w 4379653"/>
              <a:gd name="connsiteY8122" fmla="*/ 2486256 h 4771892"/>
              <a:gd name="connsiteX8123" fmla="*/ 3463841 w 4379653"/>
              <a:gd name="connsiteY8123" fmla="*/ 2485955 h 4771892"/>
              <a:gd name="connsiteX8124" fmla="*/ 3461382 w 4379653"/>
              <a:gd name="connsiteY8124" fmla="*/ 2485386 h 4771892"/>
              <a:gd name="connsiteX8125" fmla="*/ 3459127 w 4379653"/>
              <a:gd name="connsiteY8125" fmla="*/ 2484624 h 4771892"/>
              <a:gd name="connsiteX8126" fmla="*/ 3456872 w 4379653"/>
              <a:gd name="connsiteY8126" fmla="*/ 2483862 h 4771892"/>
              <a:gd name="connsiteX8127" fmla="*/ 3455229 w 4379653"/>
              <a:gd name="connsiteY8127" fmla="*/ 2482525 h 4771892"/>
              <a:gd name="connsiteX8128" fmla="*/ 3453382 w 4379653"/>
              <a:gd name="connsiteY8128" fmla="*/ 2481379 h 4771892"/>
              <a:gd name="connsiteX8129" fmla="*/ 3451450 w 4379653"/>
              <a:gd name="connsiteY8129" fmla="*/ 2479735 h 4771892"/>
              <a:gd name="connsiteX8130" fmla="*/ 3449316 w 4379653"/>
              <a:gd name="connsiteY8130" fmla="*/ 2478284 h 4771892"/>
              <a:gd name="connsiteX8131" fmla="*/ 3446689 w 4379653"/>
              <a:gd name="connsiteY8131" fmla="*/ 2476717 h 4771892"/>
              <a:gd name="connsiteX8132" fmla="*/ 3443366 w 4379653"/>
              <a:gd name="connsiteY8132" fmla="*/ 2475230 h 4771892"/>
              <a:gd name="connsiteX8133" fmla="*/ 3439552 w 4379653"/>
              <a:gd name="connsiteY8133" fmla="*/ 2473629 h 4771892"/>
              <a:gd name="connsiteX8134" fmla="*/ 3434550 w 4379653"/>
              <a:gd name="connsiteY8134" fmla="*/ 2471990 h 4771892"/>
              <a:gd name="connsiteX8135" fmla="*/ 3428853 w 4379653"/>
              <a:gd name="connsiteY8135" fmla="*/ 2470430 h 4771892"/>
              <a:gd name="connsiteX8136" fmla="*/ 3421679 w 4379653"/>
              <a:gd name="connsiteY8136" fmla="*/ 2468529 h 4771892"/>
              <a:gd name="connsiteX8137" fmla="*/ 3415573 w 4379653"/>
              <a:gd name="connsiteY8137" fmla="*/ 2467352 h 4771892"/>
              <a:gd name="connsiteX8138" fmla="*/ 3410368 w 4379653"/>
              <a:gd name="connsiteY8138" fmla="*/ 2465907 h 4771892"/>
              <a:gd name="connsiteX8139" fmla="*/ 3405570 w 4379653"/>
              <a:gd name="connsiteY8139" fmla="*/ 2464076 h 4771892"/>
              <a:gd name="connsiteX8140" fmla="*/ 3401756 w 4379653"/>
              <a:gd name="connsiteY8140" fmla="*/ 2462475 h 4771892"/>
              <a:gd name="connsiteX8141" fmla="*/ 3398637 w 4379653"/>
              <a:gd name="connsiteY8141" fmla="*/ 2460795 h 4771892"/>
              <a:gd name="connsiteX8142" fmla="*/ 3395927 w 4379653"/>
              <a:gd name="connsiteY8142" fmla="*/ 2458731 h 4771892"/>
              <a:gd name="connsiteX8143" fmla="*/ 3393504 w 4379653"/>
              <a:gd name="connsiteY8143" fmla="*/ 2456974 h 4771892"/>
              <a:gd name="connsiteX8144" fmla="*/ 3391609 w 4379653"/>
              <a:gd name="connsiteY8144" fmla="*/ 2454143 h 4771892"/>
              <a:gd name="connsiteX8145" fmla="*/ 3384113 w 4379653"/>
              <a:gd name="connsiteY8145" fmla="*/ 2443316 h 4771892"/>
              <a:gd name="connsiteX8146" fmla="*/ 3374434 w 4379653"/>
              <a:gd name="connsiteY8146" fmla="*/ 2429353 h 4771892"/>
              <a:gd name="connsiteX8147" fmla="*/ 3356416 w 4379653"/>
              <a:gd name="connsiteY8147" fmla="*/ 2438809 h 4771892"/>
              <a:gd name="connsiteX8148" fmla="*/ 3360410 w 4379653"/>
              <a:gd name="connsiteY8148" fmla="*/ 2444280 h 4771892"/>
              <a:gd name="connsiteX8149" fmla="*/ 3362964 w 4379653"/>
              <a:gd name="connsiteY8149" fmla="*/ 2448221 h 4771892"/>
              <a:gd name="connsiteX8150" fmla="*/ 3366011 w 4379653"/>
              <a:gd name="connsiteY8150" fmla="*/ 2452275 h 4771892"/>
              <a:gd name="connsiteX8151" fmla="*/ 3371073 w 4379653"/>
              <a:gd name="connsiteY8151" fmla="*/ 2458472 h 4771892"/>
              <a:gd name="connsiteX8152" fmla="*/ 3366382 w 4379653"/>
              <a:gd name="connsiteY8152" fmla="*/ 2462885 h 4771892"/>
              <a:gd name="connsiteX8153" fmla="*/ 3359881 w 4379653"/>
              <a:gd name="connsiteY8153" fmla="*/ 2455160 h 4771892"/>
              <a:gd name="connsiteX8154" fmla="*/ 3356379 w 4379653"/>
              <a:gd name="connsiteY8154" fmla="*/ 2449804 h 4771892"/>
              <a:gd name="connsiteX8155" fmla="*/ 3354484 w 4379653"/>
              <a:gd name="connsiteY8155" fmla="*/ 2446972 h 4771892"/>
              <a:gd name="connsiteX8156" fmla="*/ 3353825 w 4379653"/>
              <a:gd name="connsiteY8156" fmla="*/ 2445863 h 4771892"/>
              <a:gd name="connsiteX8157" fmla="*/ 3353333 w 4379653"/>
              <a:gd name="connsiteY8157" fmla="*/ 2445748 h 4771892"/>
              <a:gd name="connsiteX8158" fmla="*/ 3352601 w 4379653"/>
              <a:gd name="connsiteY8158" fmla="*/ 2447014 h 4771892"/>
              <a:gd name="connsiteX8159" fmla="*/ 3351497 w 4379653"/>
              <a:gd name="connsiteY8159" fmla="*/ 2447476 h 4771892"/>
              <a:gd name="connsiteX8160" fmla="*/ 3349782 w 4379653"/>
              <a:gd name="connsiteY8160" fmla="*/ 2448513 h 4771892"/>
              <a:gd name="connsiteX8161" fmla="*/ 3347695 w 4379653"/>
              <a:gd name="connsiteY8161" fmla="*/ 2448747 h 4771892"/>
              <a:gd name="connsiteX8162" fmla="*/ 3344792 w 4379653"/>
              <a:gd name="connsiteY8162" fmla="*/ 2449749 h 4771892"/>
              <a:gd name="connsiteX8163" fmla="*/ 3347958 w 4379653"/>
              <a:gd name="connsiteY8163" fmla="*/ 2453113 h 4771892"/>
              <a:gd name="connsiteX8164" fmla="*/ 3351412 w 4379653"/>
              <a:gd name="connsiteY8164" fmla="*/ 2456784 h 4771892"/>
              <a:gd name="connsiteX8165" fmla="*/ 3355070 w 4379653"/>
              <a:gd name="connsiteY8165" fmla="*/ 2460263 h 4771892"/>
              <a:gd name="connsiteX8166" fmla="*/ 3358153 w 4379653"/>
              <a:gd name="connsiteY8166" fmla="*/ 2463130 h 4771892"/>
              <a:gd name="connsiteX8167" fmla="*/ 3363083 w 4379653"/>
              <a:gd name="connsiteY8167" fmla="*/ 2467143 h 4771892"/>
              <a:gd name="connsiteX8168" fmla="*/ 3364234 w 4379653"/>
              <a:gd name="connsiteY8168" fmla="*/ 2468367 h 4771892"/>
              <a:gd name="connsiteX8169" fmla="*/ 3365134 w 4379653"/>
              <a:gd name="connsiteY8169" fmla="*/ 2468097 h 4771892"/>
              <a:gd name="connsiteX8170" fmla="*/ 3369836 w 4379653"/>
              <a:gd name="connsiteY8170" fmla="*/ 2466556 h 4771892"/>
              <a:gd name="connsiteX8171" fmla="*/ 3373170 w 4379653"/>
              <a:gd name="connsiteY8171" fmla="*/ 2470917 h 4771892"/>
              <a:gd name="connsiteX8172" fmla="*/ 3375641 w 4379653"/>
              <a:gd name="connsiteY8172" fmla="*/ 2474360 h 4771892"/>
              <a:gd name="connsiteX8173" fmla="*/ 3377164 w 4379653"/>
              <a:gd name="connsiteY8173" fmla="*/ 2476387 h 4771892"/>
              <a:gd name="connsiteX8174" fmla="*/ 3377620 w 4379653"/>
              <a:gd name="connsiteY8174" fmla="*/ 2477689 h 4771892"/>
              <a:gd name="connsiteX8175" fmla="*/ 3377992 w 4379653"/>
              <a:gd name="connsiteY8175" fmla="*/ 2478492 h 4771892"/>
              <a:gd name="connsiteX8176" fmla="*/ 3377007 w 4379653"/>
              <a:gd name="connsiteY8176" fmla="*/ 2478265 h 4771892"/>
              <a:gd name="connsiteX8177" fmla="*/ 3375736 w 4379653"/>
              <a:gd name="connsiteY8177" fmla="*/ 2477730 h 4771892"/>
              <a:gd name="connsiteX8178" fmla="*/ 3374465 w 4379653"/>
              <a:gd name="connsiteY8178" fmla="*/ 2477196 h 4771892"/>
              <a:gd name="connsiteX8179" fmla="*/ 3371142 w 4379653"/>
              <a:gd name="connsiteY8179" fmla="*/ 2475709 h 4771892"/>
              <a:gd name="connsiteX8180" fmla="*/ 3368971 w 4379653"/>
              <a:gd name="connsiteY8180" fmla="*/ 2475444 h 4771892"/>
              <a:gd name="connsiteX8181" fmla="*/ 3368071 w 4379653"/>
              <a:gd name="connsiteY8181" fmla="*/ 2475714 h 4771892"/>
              <a:gd name="connsiteX8182" fmla="*/ 3367832 w 4379653"/>
              <a:gd name="connsiteY8182" fmla="*/ 2477094 h 4771892"/>
              <a:gd name="connsiteX8183" fmla="*/ 3368371 w 4379653"/>
              <a:gd name="connsiteY8183" fmla="*/ 2478893 h 4771892"/>
              <a:gd name="connsiteX8184" fmla="*/ 3369858 w 4379653"/>
              <a:gd name="connsiteY8184" fmla="*/ 2482108 h 4771892"/>
              <a:gd name="connsiteX8185" fmla="*/ 3372952 w 4379653"/>
              <a:gd name="connsiteY8185" fmla="*/ 2487848 h 4771892"/>
              <a:gd name="connsiteX8186" fmla="*/ 3374679 w 4379653"/>
              <a:gd name="connsiteY8186" fmla="*/ 2489684 h 4771892"/>
              <a:gd name="connsiteX8187" fmla="*/ 3375206 w 4379653"/>
              <a:gd name="connsiteY8187" fmla="*/ 2488610 h 4771892"/>
              <a:gd name="connsiteX8188" fmla="*/ 3375159 w 4379653"/>
              <a:gd name="connsiteY8188" fmla="*/ 2486925 h 4771892"/>
              <a:gd name="connsiteX8189" fmla="*/ 3375280 w 4379653"/>
              <a:gd name="connsiteY8189" fmla="*/ 2486235 h 4771892"/>
              <a:gd name="connsiteX8190" fmla="*/ 3375975 w 4379653"/>
              <a:gd name="connsiteY8190" fmla="*/ 2486157 h 4771892"/>
              <a:gd name="connsiteX8191" fmla="*/ 3376467 w 4379653"/>
              <a:gd name="connsiteY8191" fmla="*/ 2486271 h 4771892"/>
              <a:gd name="connsiteX8192" fmla="*/ 3378110 w 4379653"/>
              <a:gd name="connsiteY8192" fmla="*/ 2487609 h 4771892"/>
              <a:gd name="connsiteX8193" fmla="*/ 3379550 w 4379653"/>
              <a:gd name="connsiteY8193" fmla="*/ 2489139 h 4771892"/>
              <a:gd name="connsiteX8194" fmla="*/ 3382140 w 4379653"/>
              <a:gd name="connsiteY8194" fmla="*/ 2491892 h 4771892"/>
              <a:gd name="connsiteX8195" fmla="*/ 3385186 w 4379653"/>
              <a:gd name="connsiteY8195" fmla="*/ 2495946 h 4771892"/>
              <a:gd name="connsiteX8196" fmla="*/ 3389181 w 4379653"/>
              <a:gd name="connsiteY8196" fmla="*/ 2501417 h 4771892"/>
              <a:gd name="connsiteX8197" fmla="*/ 3384490 w 4379653"/>
              <a:gd name="connsiteY8197" fmla="*/ 2505830 h 4771892"/>
              <a:gd name="connsiteX8198" fmla="*/ 3381203 w 4379653"/>
              <a:gd name="connsiteY8198" fmla="*/ 2503155 h 4771892"/>
              <a:gd name="connsiteX8199" fmla="*/ 3376070 w 4379653"/>
              <a:gd name="connsiteY8199" fmla="*/ 2499334 h 4771892"/>
              <a:gd name="connsiteX8200" fmla="*/ 3370935 w 4379653"/>
              <a:gd name="connsiteY8200" fmla="*/ 2495513 h 4771892"/>
              <a:gd name="connsiteX8201" fmla="*/ 3368717 w 4379653"/>
              <a:gd name="connsiteY8201" fmla="*/ 2493564 h 4771892"/>
              <a:gd name="connsiteX8202" fmla="*/ 3365022 w 4379653"/>
              <a:gd name="connsiteY8202" fmla="*/ 2491272 h 4771892"/>
              <a:gd name="connsiteX8203" fmla="*/ 3363464 w 4379653"/>
              <a:gd name="connsiteY8203" fmla="*/ 2490432 h 4771892"/>
              <a:gd name="connsiteX8204" fmla="*/ 3362480 w 4379653"/>
              <a:gd name="connsiteY8204" fmla="*/ 2490204 h 4771892"/>
              <a:gd name="connsiteX8205" fmla="*/ 3360021 w 4379653"/>
              <a:gd name="connsiteY8205" fmla="*/ 2489634 h 4771892"/>
              <a:gd name="connsiteX8206" fmla="*/ 3356495 w 4379653"/>
              <a:gd name="connsiteY8206" fmla="*/ 2488339 h 4771892"/>
              <a:gd name="connsiteX8207" fmla="*/ 3353832 w 4379653"/>
              <a:gd name="connsiteY8207" fmla="*/ 2487961 h 4771892"/>
              <a:gd name="connsiteX8208" fmla="*/ 3351864 w 4379653"/>
              <a:gd name="connsiteY8208" fmla="*/ 2487504 h 4771892"/>
              <a:gd name="connsiteX8209" fmla="*/ 3350676 w 4379653"/>
              <a:gd name="connsiteY8209" fmla="*/ 2487468 h 4771892"/>
              <a:gd name="connsiteX8210" fmla="*/ 3350269 w 4379653"/>
              <a:gd name="connsiteY8210" fmla="*/ 2487852 h 4771892"/>
              <a:gd name="connsiteX8211" fmla="*/ 3349861 w 4379653"/>
              <a:gd name="connsiteY8211" fmla="*/ 2488236 h 4771892"/>
              <a:gd name="connsiteX8212" fmla="*/ 3349453 w 4379653"/>
              <a:gd name="connsiteY8212" fmla="*/ 2488620 h 4771892"/>
              <a:gd name="connsiteX8213" fmla="*/ 3349741 w 4379653"/>
              <a:gd name="connsiteY8213" fmla="*/ 2488926 h 4771892"/>
              <a:gd name="connsiteX8214" fmla="*/ 3349825 w 4379653"/>
              <a:gd name="connsiteY8214" fmla="*/ 2489423 h 4771892"/>
              <a:gd name="connsiteX8215" fmla="*/ 3349621 w 4379653"/>
              <a:gd name="connsiteY8215" fmla="*/ 2489615 h 4771892"/>
              <a:gd name="connsiteX8216" fmla="*/ 3349129 w 4379653"/>
              <a:gd name="connsiteY8216" fmla="*/ 2489501 h 4771892"/>
              <a:gd name="connsiteX8217" fmla="*/ 3348638 w 4379653"/>
              <a:gd name="connsiteY8217" fmla="*/ 2489387 h 4771892"/>
              <a:gd name="connsiteX8218" fmla="*/ 3346010 w 4379653"/>
              <a:gd name="connsiteY8218" fmla="*/ 2487822 h 4771892"/>
              <a:gd name="connsiteX8219" fmla="*/ 3339690 w 4379653"/>
              <a:gd name="connsiteY8219" fmla="*/ 2483965 h 4771892"/>
              <a:gd name="connsiteX8220" fmla="*/ 3334640 w 4379653"/>
              <a:gd name="connsiteY8220" fmla="*/ 2480641 h 4771892"/>
              <a:gd name="connsiteX8221" fmla="*/ 3331557 w 4379653"/>
              <a:gd name="connsiteY8221" fmla="*/ 2477774 h 4771892"/>
              <a:gd name="connsiteX8222" fmla="*/ 3328966 w 4379653"/>
              <a:gd name="connsiteY8222" fmla="*/ 2475021 h 4771892"/>
              <a:gd name="connsiteX8223" fmla="*/ 3323785 w 4379653"/>
              <a:gd name="connsiteY8223" fmla="*/ 2469514 h 4771892"/>
              <a:gd name="connsiteX8224" fmla="*/ 3319094 w 4379653"/>
              <a:gd name="connsiteY8224" fmla="*/ 2473928 h 4771892"/>
              <a:gd name="connsiteX8225" fmla="*/ 3329374 w 4379653"/>
              <a:gd name="connsiteY8225" fmla="*/ 2484443 h 4771892"/>
              <a:gd name="connsiteX8226" fmla="*/ 3335130 w 4379653"/>
              <a:gd name="connsiteY8226" fmla="*/ 2490562 h 4771892"/>
              <a:gd name="connsiteX8227" fmla="*/ 3335994 w 4379653"/>
              <a:gd name="connsiteY8227" fmla="*/ 2491479 h 4771892"/>
              <a:gd name="connsiteX8228" fmla="*/ 3336161 w 4379653"/>
              <a:gd name="connsiteY8228" fmla="*/ 2492475 h 4771892"/>
              <a:gd name="connsiteX8229" fmla="*/ 3336822 w 4379653"/>
              <a:gd name="connsiteY8229" fmla="*/ 2493584 h 4771892"/>
              <a:gd name="connsiteX8230" fmla="*/ 3337157 w 4379653"/>
              <a:gd name="connsiteY8230" fmla="*/ 2495576 h 4771892"/>
              <a:gd name="connsiteX8231" fmla="*/ 3337661 w 4379653"/>
              <a:gd name="connsiteY8231" fmla="*/ 2498563 h 4771892"/>
              <a:gd name="connsiteX8232" fmla="*/ 3337720 w 4379653"/>
              <a:gd name="connsiteY8232" fmla="*/ 2503121 h 4771892"/>
              <a:gd name="connsiteX8233" fmla="*/ 3311238 w 4379653"/>
              <a:gd name="connsiteY8233" fmla="*/ 2474977 h 4771892"/>
              <a:gd name="connsiteX8234" fmla="*/ 3307482 w 4379653"/>
              <a:gd name="connsiteY8234" fmla="*/ 2477934 h 4771892"/>
              <a:gd name="connsiteX8235" fmla="*/ 3304747 w 4379653"/>
              <a:gd name="connsiteY8235" fmla="*/ 2479931 h 4771892"/>
              <a:gd name="connsiteX8236" fmla="*/ 3302335 w 4379653"/>
              <a:gd name="connsiteY8236" fmla="*/ 2481046 h 4771892"/>
              <a:gd name="connsiteX8237" fmla="*/ 3301028 w 4379653"/>
              <a:gd name="connsiteY8237" fmla="*/ 2481699 h 4771892"/>
              <a:gd name="connsiteX8238" fmla="*/ 3299517 w 4379653"/>
              <a:gd name="connsiteY8238" fmla="*/ 2482545 h 4771892"/>
              <a:gd name="connsiteX8239" fmla="*/ 3298005 w 4379653"/>
              <a:gd name="connsiteY8239" fmla="*/ 2483391 h 4771892"/>
              <a:gd name="connsiteX8240" fmla="*/ 3296662 w 4379653"/>
              <a:gd name="connsiteY8240" fmla="*/ 2485232 h 4771892"/>
              <a:gd name="connsiteX8241" fmla="*/ 3294874 w 4379653"/>
              <a:gd name="connsiteY8241" fmla="*/ 2488644 h 4771892"/>
              <a:gd name="connsiteX8242" fmla="*/ 3293411 w 4379653"/>
              <a:gd name="connsiteY8242" fmla="*/ 2491175 h 4771892"/>
              <a:gd name="connsiteX8243" fmla="*/ 3293050 w 4379653"/>
              <a:gd name="connsiteY8243" fmla="*/ 2493244 h 4771892"/>
              <a:gd name="connsiteX8244" fmla="*/ 3292690 w 4379653"/>
              <a:gd name="connsiteY8244" fmla="*/ 2495313 h 4771892"/>
              <a:gd name="connsiteX8245" fmla="*/ 3292654 w 4379653"/>
              <a:gd name="connsiteY8245" fmla="*/ 2496501 h 4771892"/>
              <a:gd name="connsiteX8246" fmla="*/ 3292414 w 4379653"/>
              <a:gd name="connsiteY8246" fmla="*/ 2497880 h 4771892"/>
              <a:gd name="connsiteX8247" fmla="*/ 3291886 w 4379653"/>
              <a:gd name="connsiteY8247" fmla="*/ 2498954 h 4771892"/>
              <a:gd name="connsiteX8248" fmla="*/ 3290950 w 4379653"/>
              <a:gd name="connsiteY8248" fmla="*/ 2500412 h 4771892"/>
              <a:gd name="connsiteX8249" fmla="*/ 3289607 w 4379653"/>
              <a:gd name="connsiteY8249" fmla="*/ 2502252 h 4771892"/>
              <a:gd name="connsiteX8250" fmla="*/ 3288095 w 4379653"/>
              <a:gd name="connsiteY8250" fmla="*/ 2503097 h 4771892"/>
              <a:gd name="connsiteX8251" fmla="*/ 3286871 w 4379653"/>
              <a:gd name="connsiteY8251" fmla="*/ 2504250 h 4771892"/>
              <a:gd name="connsiteX8252" fmla="*/ 3283236 w 4379653"/>
              <a:gd name="connsiteY8252" fmla="*/ 2506516 h 4771892"/>
              <a:gd name="connsiteX8253" fmla="*/ 3280214 w 4379653"/>
              <a:gd name="connsiteY8253" fmla="*/ 2508207 h 4771892"/>
              <a:gd name="connsiteX8254" fmla="*/ 3278822 w 4379653"/>
              <a:gd name="connsiteY8254" fmla="*/ 2508363 h 4771892"/>
              <a:gd name="connsiteX8255" fmla="*/ 3277719 w 4379653"/>
              <a:gd name="connsiteY8255" fmla="*/ 2508825 h 4771892"/>
              <a:gd name="connsiteX8256" fmla="*/ 3275751 w 4379653"/>
              <a:gd name="connsiteY8256" fmla="*/ 2508369 h 4771892"/>
              <a:gd name="connsiteX8257" fmla="*/ 3274563 w 4379653"/>
              <a:gd name="connsiteY8257" fmla="*/ 2508333 h 4771892"/>
              <a:gd name="connsiteX8258" fmla="*/ 3272800 w 4379653"/>
              <a:gd name="connsiteY8258" fmla="*/ 2507685 h 4771892"/>
              <a:gd name="connsiteX8259" fmla="*/ 3270954 w 4379653"/>
              <a:gd name="connsiteY8259" fmla="*/ 2506539 h 4771892"/>
              <a:gd name="connsiteX8260" fmla="*/ 3268902 w 4379653"/>
              <a:gd name="connsiteY8260" fmla="*/ 2505585 h 4771892"/>
              <a:gd name="connsiteX8261" fmla="*/ 3266767 w 4379653"/>
              <a:gd name="connsiteY8261" fmla="*/ 2504133 h 4771892"/>
              <a:gd name="connsiteX8262" fmla="*/ 3261346 w 4379653"/>
              <a:gd name="connsiteY8262" fmla="*/ 2500007 h 4771892"/>
              <a:gd name="connsiteX8263" fmla="*/ 3254653 w 4379653"/>
              <a:gd name="connsiteY8263" fmla="*/ 2495346 h 4771892"/>
              <a:gd name="connsiteX8264" fmla="*/ 3255120 w 4379653"/>
              <a:gd name="connsiteY8264" fmla="*/ 2499520 h 4771892"/>
              <a:gd name="connsiteX8265" fmla="*/ 3256247 w 4379653"/>
              <a:gd name="connsiteY8265" fmla="*/ 2504804 h 4771892"/>
              <a:gd name="connsiteX8266" fmla="*/ 3257866 w 4379653"/>
              <a:gd name="connsiteY8266" fmla="*/ 2510202 h 4771892"/>
              <a:gd name="connsiteX8267" fmla="*/ 3260181 w 4379653"/>
              <a:gd name="connsiteY8267" fmla="*/ 2515522 h 4771892"/>
              <a:gd name="connsiteX8268" fmla="*/ 3262496 w 4379653"/>
              <a:gd name="connsiteY8268" fmla="*/ 2520843 h 4771892"/>
              <a:gd name="connsiteX8269" fmla="*/ 3265589 w 4379653"/>
              <a:gd name="connsiteY8269" fmla="*/ 2526583 h 4771892"/>
              <a:gd name="connsiteX8270" fmla="*/ 3269175 w 4379653"/>
              <a:gd name="connsiteY8270" fmla="*/ 2532436 h 4771892"/>
              <a:gd name="connsiteX8271" fmla="*/ 3272677 w 4379653"/>
              <a:gd name="connsiteY8271" fmla="*/ 2537793 h 4771892"/>
              <a:gd name="connsiteX8272" fmla="*/ 3267986 w 4379653"/>
              <a:gd name="connsiteY8272" fmla="*/ 2542207 h 4771892"/>
              <a:gd name="connsiteX8273" fmla="*/ 3262685 w 4379653"/>
              <a:gd name="connsiteY8273" fmla="*/ 2537390 h 4771892"/>
              <a:gd name="connsiteX8274" fmla="*/ 3259110 w 4379653"/>
              <a:gd name="connsiteY8274" fmla="*/ 2534409 h 4771892"/>
              <a:gd name="connsiteX8275" fmla="*/ 3256280 w 4379653"/>
              <a:gd name="connsiteY8275" fmla="*/ 2533035 h 4771892"/>
              <a:gd name="connsiteX8276" fmla="*/ 3255008 w 4379653"/>
              <a:gd name="connsiteY8276" fmla="*/ 2532502 h 4771892"/>
              <a:gd name="connsiteX8277" fmla="*/ 3253821 w 4379653"/>
              <a:gd name="connsiteY8277" fmla="*/ 2532466 h 4771892"/>
              <a:gd name="connsiteX8278" fmla="*/ 3252261 w 4379653"/>
              <a:gd name="connsiteY8278" fmla="*/ 2531625 h 4771892"/>
              <a:gd name="connsiteX8279" fmla="*/ 3250619 w 4379653"/>
              <a:gd name="connsiteY8279" fmla="*/ 2530287 h 4771892"/>
              <a:gd name="connsiteX8280" fmla="*/ 3247248 w 4379653"/>
              <a:gd name="connsiteY8280" fmla="*/ 2527114 h 4771892"/>
              <a:gd name="connsiteX8281" fmla="*/ 3239536 w 4379653"/>
              <a:gd name="connsiteY8281" fmla="*/ 2513607 h 4771892"/>
              <a:gd name="connsiteX8282" fmla="*/ 3239369 w 4379653"/>
              <a:gd name="connsiteY8282" fmla="*/ 2512612 h 4771892"/>
              <a:gd name="connsiteX8283" fmla="*/ 3238338 w 4379653"/>
              <a:gd name="connsiteY8283" fmla="*/ 2510698 h 4771892"/>
              <a:gd name="connsiteX8284" fmla="*/ 3224265 w 4379653"/>
              <a:gd name="connsiteY8284" fmla="*/ 2523940 h 4771892"/>
              <a:gd name="connsiteX8285" fmla="*/ 3233764 w 4379653"/>
              <a:gd name="connsiteY8285" fmla="*/ 2534034 h 4771892"/>
              <a:gd name="connsiteX8286" fmla="*/ 3237651 w 4379653"/>
              <a:gd name="connsiteY8286" fmla="*/ 2533261 h 4771892"/>
              <a:gd name="connsiteX8287" fmla="*/ 3240434 w 4379653"/>
              <a:gd name="connsiteY8287" fmla="*/ 2532950 h 4771892"/>
              <a:gd name="connsiteX8288" fmla="*/ 3242029 w 4379653"/>
              <a:gd name="connsiteY8288" fmla="*/ 2532602 h 4771892"/>
              <a:gd name="connsiteX8289" fmla="*/ 3243013 w 4379653"/>
              <a:gd name="connsiteY8289" fmla="*/ 2532830 h 4771892"/>
              <a:gd name="connsiteX8290" fmla="*/ 3244572 w 4379653"/>
              <a:gd name="connsiteY8290" fmla="*/ 2533670 h 4771892"/>
              <a:gd name="connsiteX8291" fmla="*/ 3245556 w 4379653"/>
              <a:gd name="connsiteY8291" fmla="*/ 2533898 h 4771892"/>
              <a:gd name="connsiteX8292" fmla="*/ 3246420 w 4379653"/>
              <a:gd name="connsiteY8292" fmla="*/ 2534816 h 4771892"/>
              <a:gd name="connsiteX8293" fmla="*/ 3246995 w 4379653"/>
              <a:gd name="connsiteY8293" fmla="*/ 2535428 h 4771892"/>
              <a:gd name="connsiteX8294" fmla="*/ 3247943 w 4379653"/>
              <a:gd name="connsiteY8294" fmla="*/ 2536843 h 4771892"/>
              <a:gd name="connsiteX8295" fmla="*/ 3248110 w 4379653"/>
              <a:gd name="connsiteY8295" fmla="*/ 2537839 h 4771892"/>
              <a:gd name="connsiteX8296" fmla="*/ 3248362 w 4379653"/>
              <a:gd name="connsiteY8296" fmla="*/ 2539331 h 4771892"/>
              <a:gd name="connsiteX8297" fmla="*/ 3247918 w 4379653"/>
              <a:gd name="connsiteY8297" fmla="*/ 2540903 h 4771892"/>
              <a:gd name="connsiteX8298" fmla="*/ 3247762 w 4379653"/>
              <a:gd name="connsiteY8298" fmla="*/ 2542781 h 4771892"/>
              <a:gd name="connsiteX8299" fmla="*/ 3247198 w 4379653"/>
              <a:gd name="connsiteY8299" fmla="*/ 2545042 h 4771892"/>
              <a:gd name="connsiteX8300" fmla="*/ 3246754 w 4379653"/>
              <a:gd name="connsiteY8300" fmla="*/ 2546613 h 4771892"/>
              <a:gd name="connsiteX8301" fmla="*/ 3245818 w 4379653"/>
              <a:gd name="connsiteY8301" fmla="*/ 2548071 h 4771892"/>
              <a:gd name="connsiteX8302" fmla="*/ 3244798 w 4379653"/>
              <a:gd name="connsiteY8302" fmla="*/ 2549030 h 4771892"/>
              <a:gd name="connsiteX8303" fmla="*/ 3243983 w 4379653"/>
              <a:gd name="connsiteY8303" fmla="*/ 2549797 h 4771892"/>
              <a:gd name="connsiteX8304" fmla="*/ 3241368 w 4379653"/>
              <a:gd name="connsiteY8304" fmla="*/ 2551105 h 4771892"/>
              <a:gd name="connsiteX8305" fmla="*/ 3238464 w 4379653"/>
              <a:gd name="connsiteY8305" fmla="*/ 2552106 h 4771892"/>
              <a:gd name="connsiteX8306" fmla="*/ 3232863 w 4379653"/>
              <a:gd name="connsiteY8306" fmla="*/ 2553917 h 4771892"/>
              <a:gd name="connsiteX8307" fmla="*/ 3227140 w 4379653"/>
              <a:gd name="connsiteY8307" fmla="*/ 2556417 h 4771892"/>
              <a:gd name="connsiteX8308" fmla="*/ 3221190 w 4379653"/>
              <a:gd name="connsiteY8308" fmla="*/ 2563170 h 4771892"/>
              <a:gd name="connsiteX8309" fmla="*/ 3217075 w 4379653"/>
              <a:gd name="connsiteY8309" fmla="*/ 2568196 h 4771892"/>
              <a:gd name="connsiteX8310" fmla="*/ 3215360 w 4379653"/>
              <a:gd name="connsiteY8310" fmla="*/ 2569233 h 4771892"/>
              <a:gd name="connsiteX8311" fmla="*/ 3213068 w 4379653"/>
              <a:gd name="connsiteY8311" fmla="*/ 2569659 h 4771892"/>
              <a:gd name="connsiteX8312" fmla="*/ 3210202 w 4379653"/>
              <a:gd name="connsiteY8312" fmla="*/ 2569472 h 4771892"/>
              <a:gd name="connsiteX8313" fmla="*/ 3206843 w 4379653"/>
              <a:gd name="connsiteY8313" fmla="*/ 2569172 h 4771892"/>
              <a:gd name="connsiteX8314" fmla="*/ 3202621 w 4379653"/>
              <a:gd name="connsiteY8314" fmla="*/ 2567954 h 4771892"/>
              <a:gd name="connsiteX8315" fmla="*/ 3197619 w 4379653"/>
              <a:gd name="connsiteY8315" fmla="*/ 2566316 h 4771892"/>
              <a:gd name="connsiteX8316" fmla="*/ 3191345 w 4379653"/>
              <a:gd name="connsiteY8316" fmla="*/ 2564145 h 4771892"/>
              <a:gd name="connsiteX8317" fmla="*/ 3184293 w 4379653"/>
              <a:gd name="connsiteY8317" fmla="*/ 2561553 h 4771892"/>
              <a:gd name="connsiteX8318" fmla="*/ 3179481 w 4379653"/>
              <a:gd name="connsiteY8318" fmla="*/ 2566657 h 4771892"/>
              <a:gd name="connsiteX8319" fmla="*/ 3178222 w 4379653"/>
              <a:gd name="connsiteY8319" fmla="*/ 2568996 h 4771892"/>
              <a:gd name="connsiteX8320" fmla="*/ 3178438 w 4379653"/>
              <a:gd name="connsiteY8320" fmla="*/ 2571676 h 4771892"/>
              <a:gd name="connsiteX8321" fmla="*/ 3179000 w 4379653"/>
              <a:gd name="connsiteY8321" fmla="*/ 2579222 h 4771892"/>
              <a:gd name="connsiteX8322" fmla="*/ 3161069 w 4379653"/>
              <a:gd name="connsiteY8322" fmla="*/ 2569564 h 4771892"/>
              <a:gd name="connsiteX8323" fmla="*/ 3168469 w 4379653"/>
              <a:gd name="connsiteY8323" fmla="*/ 2577020 h 4771892"/>
              <a:gd name="connsiteX8324" fmla="*/ 3173111 w 4379653"/>
              <a:gd name="connsiteY8324" fmla="*/ 2580727 h 4771892"/>
              <a:gd name="connsiteX8325" fmla="*/ 3175041 w 4379653"/>
              <a:gd name="connsiteY8325" fmla="*/ 2582370 h 4771892"/>
              <a:gd name="connsiteX8326" fmla="*/ 3176769 w 4379653"/>
              <a:gd name="connsiteY8326" fmla="*/ 2584205 h 4771892"/>
              <a:gd name="connsiteX8327" fmla="*/ 3178495 w 4379653"/>
              <a:gd name="connsiteY8327" fmla="*/ 2586041 h 4771892"/>
              <a:gd name="connsiteX8328" fmla="*/ 3180882 w 4379653"/>
              <a:gd name="connsiteY8328" fmla="*/ 2588987 h 4771892"/>
              <a:gd name="connsiteX8329" fmla="*/ 3184012 w 4379653"/>
              <a:gd name="connsiteY8329" fmla="*/ 2593539 h 4771892"/>
              <a:gd name="connsiteX8330" fmla="*/ 3185991 w 4379653"/>
              <a:gd name="connsiteY8330" fmla="*/ 2596868 h 4771892"/>
              <a:gd name="connsiteX8331" fmla="*/ 3188138 w 4379653"/>
              <a:gd name="connsiteY8331" fmla="*/ 2601192 h 4771892"/>
              <a:gd name="connsiteX8332" fmla="*/ 3191724 w 4379653"/>
              <a:gd name="connsiteY8332" fmla="*/ 2607046 h 4771892"/>
              <a:gd name="connsiteX8333" fmla="*/ 3187874 w 4379653"/>
              <a:gd name="connsiteY8333" fmla="*/ 2606632 h 4771892"/>
              <a:gd name="connsiteX8334" fmla="*/ 3185618 w 4379653"/>
              <a:gd name="connsiteY8334" fmla="*/ 2605870 h 4771892"/>
              <a:gd name="connsiteX8335" fmla="*/ 3183856 w 4379653"/>
              <a:gd name="connsiteY8335" fmla="*/ 2605222 h 4771892"/>
              <a:gd name="connsiteX8336" fmla="*/ 3182584 w 4379653"/>
              <a:gd name="connsiteY8336" fmla="*/ 2604689 h 4771892"/>
              <a:gd name="connsiteX8337" fmla="*/ 3181805 w 4379653"/>
              <a:gd name="connsiteY8337" fmla="*/ 2604268 h 4771892"/>
              <a:gd name="connsiteX8338" fmla="*/ 3180821 w 4379653"/>
              <a:gd name="connsiteY8338" fmla="*/ 2604041 h 4771892"/>
              <a:gd name="connsiteX8339" fmla="*/ 3179513 w 4379653"/>
              <a:gd name="connsiteY8339" fmla="*/ 2604694 h 4771892"/>
              <a:gd name="connsiteX8340" fmla="*/ 3176610 w 4379653"/>
              <a:gd name="connsiteY8340" fmla="*/ 2605695 h 4771892"/>
              <a:gd name="connsiteX8341" fmla="*/ 3174775 w 4379653"/>
              <a:gd name="connsiteY8341" fmla="*/ 2607423 h 4771892"/>
              <a:gd name="connsiteX8342" fmla="*/ 3172411 w 4379653"/>
              <a:gd name="connsiteY8342" fmla="*/ 2610223 h 4771892"/>
              <a:gd name="connsiteX8343" fmla="*/ 3169724 w 4379653"/>
              <a:gd name="connsiteY8343" fmla="*/ 2613905 h 4771892"/>
              <a:gd name="connsiteX8344" fmla="*/ 3166137 w 4379653"/>
              <a:gd name="connsiteY8344" fmla="*/ 2617858 h 4771892"/>
              <a:gd name="connsiteX8345" fmla="*/ 3162911 w 4379653"/>
              <a:gd name="connsiteY8345" fmla="*/ 2609934 h 4771892"/>
              <a:gd name="connsiteX8346" fmla="*/ 3160224 w 4379653"/>
              <a:gd name="connsiteY8346" fmla="*/ 2603811 h 4771892"/>
              <a:gd name="connsiteX8347" fmla="*/ 3159565 w 4379653"/>
              <a:gd name="connsiteY8347" fmla="*/ 2602700 h 4771892"/>
              <a:gd name="connsiteX8348" fmla="*/ 3158701 w 4379653"/>
              <a:gd name="connsiteY8348" fmla="*/ 2601783 h 4771892"/>
              <a:gd name="connsiteX8349" fmla="*/ 3157346 w 4379653"/>
              <a:gd name="connsiteY8349" fmla="*/ 2600751 h 4771892"/>
              <a:gd name="connsiteX8350" fmla="*/ 3155991 w 4379653"/>
              <a:gd name="connsiteY8350" fmla="*/ 2599720 h 4771892"/>
              <a:gd name="connsiteX8351" fmla="*/ 3154432 w 4379653"/>
              <a:gd name="connsiteY8351" fmla="*/ 2598880 h 4771892"/>
              <a:gd name="connsiteX8352" fmla="*/ 3151684 w 4379653"/>
              <a:gd name="connsiteY8352" fmla="*/ 2598004 h 4771892"/>
              <a:gd name="connsiteX8353" fmla="*/ 3149430 w 4379653"/>
              <a:gd name="connsiteY8353" fmla="*/ 2597242 h 4771892"/>
              <a:gd name="connsiteX8354" fmla="*/ 3146562 w 4379653"/>
              <a:gd name="connsiteY8354" fmla="*/ 2597056 h 4771892"/>
              <a:gd name="connsiteX8355" fmla="*/ 3145795 w 4379653"/>
              <a:gd name="connsiteY8355" fmla="*/ 2599509 h 4771892"/>
              <a:gd name="connsiteX8356" fmla="*/ 3145926 w 4379653"/>
              <a:gd name="connsiteY8356" fmla="*/ 2601692 h 4771892"/>
              <a:gd name="connsiteX8357" fmla="*/ 3146178 w 4379653"/>
              <a:gd name="connsiteY8357" fmla="*/ 2603185 h 4771892"/>
              <a:gd name="connsiteX8358" fmla="*/ 3147126 w 4379653"/>
              <a:gd name="connsiteY8358" fmla="*/ 2604601 h 4771892"/>
              <a:gd name="connsiteX8359" fmla="*/ 3147785 w 4379653"/>
              <a:gd name="connsiteY8359" fmla="*/ 2605711 h 4771892"/>
              <a:gd name="connsiteX8360" fmla="*/ 3148325 w 4379653"/>
              <a:gd name="connsiteY8360" fmla="*/ 2607510 h 4771892"/>
              <a:gd name="connsiteX8361" fmla="*/ 3149033 w 4379653"/>
              <a:gd name="connsiteY8361" fmla="*/ 2610305 h 4771892"/>
              <a:gd name="connsiteX8362" fmla="*/ 3149128 w 4379653"/>
              <a:gd name="connsiteY8362" fmla="*/ 2613676 h 4771892"/>
              <a:gd name="connsiteX8363" fmla="*/ 3148660 w 4379653"/>
              <a:gd name="connsiteY8363" fmla="*/ 2619307 h 4771892"/>
              <a:gd name="connsiteX8364" fmla="*/ 3147927 w 4379653"/>
              <a:gd name="connsiteY8364" fmla="*/ 2620572 h 4771892"/>
              <a:gd name="connsiteX8365" fmla="*/ 3147112 w 4379653"/>
              <a:gd name="connsiteY8365" fmla="*/ 2621340 h 4771892"/>
              <a:gd name="connsiteX8366" fmla="*/ 3145648 w 4379653"/>
              <a:gd name="connsiteY8366" fmla="*/ 2623871 h 4771892"/>
              <a:gd name="connsiteX8367" fmla="*/ 3143200 w 4379653"/>
              <a:gd name="connsiteY8367" fmla="*/ 2626174 h 4771892"/>
              <a:gd name="connsiteX8368" fmla="*/ 3139123 w 4379653"/>
              <a:gd name="connsiteY8368" fmla="*/ 2620206 h 4771892"/>
              <a:gd name="connsiteX8369" fmla="*/ 3136364 w 4379653"/>
              <a:gd name="connsiteY8369" fmla="*/ 2616458 h 4771892"/>
              <a:gd name="connsiteX8370" fmla="*/ 3134062 w 4379653"/>
              <a:gd name="connsiteY8370" fmla="*/ 2614010 h 4771892"/>
              <a:gd name="connsiteX8371" fmla="*/ 3132501 w 4379653"/>
              <a:gd name="connsiteY8371" fmla="*/ 2613170 h 4771892"/>
              <a:gd name="connsiteX8372" fmla="*/ 3128400 w 4379653"/>
              <a:gd name="connsiteY8372" fmla="*/ 2611262 h 4771892"/>
              <a:gd name="connsiteX8373" fmla="*/ 3121095 w 4379653"/>
              <a:gd name="connsiteY8373" fmla="*/ 2607177 h 4771892"/>
              <a:gd name="connsiteX8374" fmla="*/ 3121312 w 4379653"/>
              <a:gd name="connsiteY8374" fmla="*/ 2600052 h 4771892"/>
              <a:gd name="connsiteX8375" fmla="*/ 3120881 w 4379653"/>
              <a:gd name="connsiteY8375" fmla="*/ 2594690 h 4771892"/>
              <a:gd name="connsiteX8376" fmla="*/ 3120173 w 4379653"/>
              <a:gd name="connsiteY8376" fmla="*/ 2591895 h 4771892"/>
              <a:gd name="connsiteX8377" fmla="*/ 3118771 w 4379653"/>
              <a:gd name="connsiteY8377" fmla="*/ 2589178 h 4771892"/>
              <a:gd name="connsiteX8378" fmla="*/ 3116912 w 4379653"/>
              <a:gd name="connsiteY8378" fmla="*/ 2585159 h 4771892"/>
              <a:gd name="connsiteX8379" fmla="*/ 3113782 w 4379653"/>
              <a:gd name="connsiteY8379" fmla="*/ 2580606 h 4771892"/>
              <a:gd name="connsiteX8380" fmla="*/ 3090845 w 4379653"/>
              <a:gd name="connsiteY8380" fmla="*/ 2588923 h 4771892"/>
              <a:gd name="connsiteX8381" fmla="*/ 3097921 w 4379653"/>
              <a:gd name="connsiteY8381" fmla="*/ 2597261 h 4771892"/>
              <a:gd name="connsiteX8382" fmla="*/ 3100631 w 4379653"/>
              <a:gd name="connsiteY8382" fmla="*/ 2599324 h 4771892"/>
              <a:gd name="connsiteX8383" fmla="*/ 3099984 w 4379653"/>
              <a:gd name="connsiteY8383" fmla="*/ 2601088 h 4771892"/>
              <a:gd name="connsiteX8384" fmla="*/ 3099684 w 4379653"/>
              <a:gd name="connsiteY8384" fmla="*/ 2607715 h 4771892"/>
              <a:gd name="connsiteX8385" fmla="*/ 3086154 w 4379653"/>
              <a:gd name="connsiteY8385" fmla="*/ 2593337 h 4771892"/>
              <a:gd name="connsiteX8386" fmla="*/ 3086178 w 4379653"/>
              <a:gd name="connsiteY8386" fmla="*/ 2599083 h 4771892"/>
              <a:gd name="connsiteX8387" fmla="*/ 3086190 w 4379653"/>
              <a:gd name="connsiteY8387" fmla="*/ 2601955 h 4771892"/>
              <a:gd name="connsiteX8388" fmla="*/ 3085505 w 4379653"/>
              <a:gd name="connsiteY8388" fmla="*/ 2604907 h 4771892"/>
              <a:gd name="connsiteX8389" fmla="*/ 3083190 w 4379653"/>
              <a:gd name="connsiteY8389" fmla="*/ 2609392 h 4771892"/>
              <a:gd name="connsiteX8390" fmla="*/ 3089103 w 4379653"/>
              <a:gd name="connsiteY8390" fmla="*/ 2613633 h 4771892"/>
              <a:gd name="connsiteX8391" fmla="*/ 3092222 w 4379653"/>
              <a:gd name="connsiteY8391" fmla="*/ 2615313 h 4771892"/>
              <a:gd name="connsiteX8392" fmla="*/ 3092138 w 4379653"/>
              <a:gd name="connsiteY8392" fmla="*/ 2614816 h 4771892"/>
              <a:gd name="connsiteX8393" fmla="*/ 3090986 w 4379653"/>
              <a:gd name="connsiteY8393" fmla="*/ 2613592 h 4771892"/>
              <a:gd name="connsiteX8394" fmla="*/ 3090123 w 4379653"/>
              <a:gd name="connsiteY8394" fmla="*/ 2612674 h 4771892"/>
              <a:gd name="connsiteX8395" fmla="*/ 3089751 w 4379653"/>
              <a:gd name="connsiteY8395" fmla="*/ 2611870 h 4771892"/>
              <a:gd name="connsiteX8396" fmla="*/ 3089667 w 4379653"/>
              <a:gd name="connsiteY8396" fmla="*/ 2611373 h 4771892"/>
              <a:gd name="connsiteX8397" fmla="*/ 3090075 w 4379653"/>
              <a:gd name="connsiteY8397" fmla="*/ 2610989 h 4771892"/>
              <a:gd name="connsiteX8398" fmla="*/ 3090974 w 4379653"/>
              <a:gd name="connsiteY8398" fmla="*/ 2610719 h 4771892"/>
              <a:gd name="connsiteX8399" fmla="*/ 3093434 w 4379653"/>
              <a:gd name="connsiteY8399" fmla="*/ 2611289 h 4771892"/>
              <a:gd name="connsiteX8400" fmla="*/ 3096180 w 4379653"/>
              <a:gd name="connsiteY8400" fmla="*/ 2612165 h 4771892"/>
              <a:gd name="connsiteX8401" fmla="*/ 3100403 w 4379653"/>
              <a:gd name="connsiteY8401" fmla="*/ 2613383 h 4771892"/>
              <a:gd name="connsiteX8402" fmla="*/ 3100102 w 4379653"/>
              <a:gd name="connsiteY8402" fmla="*/ 2620010 h 4771892"/>
              <a:gd name="connsiteX8403" fmla="*/ 3099178 w 4379653"/>
              <a:gd name="connsiteY8403" fmla="*/ 2624340 h 4771892"/>
              <a:gd name="connsiteX8404" fmla="*/ 3098781 w 4379653"/>
              <a:gd name="connsiteY8404" fmla="*/ 2627597 h 4771892"/>
              <a:gd name="connsiteX8405" fmla="*/ 3097894 w 4379653"/>
              <a:gd name="connsiteY8405" fmla="*/ 2630740 h 4771892"/>
              <a:gd name="connsiteX8406" fmla="*/ 3097497 w 4379653"/>
              <a:gd name="connsiteY8406" fmla="*/ 2633997 h 4771892"/>
              <a:gd name="connsiteX8407" fmla="*/ 3097761 w 4379653"/>
              <a:gd name="connsiteY8407" fmla="*/ 2638363 h 4771892"/>
              <a:gd name="connsiteX8408" fmla="*/ 3099175 w 4379653"/>
              <a:gd name="connsiteY8408" fmla="*/ 2643953 h 4771892"/>
              <a:gd name="connsiteX8409" fmla="*/ 3100806 w 4379653"/>
              <a:gd name="connsiteY8409" fmla="*/ 2652223 h 4771892"/>
              <a:gd name="connsiteX8410" fmla="*/ 3079192 w 4379653"/>
              <a:gd name="connsiteY8410" fmla="*/ 2633341 h 4771892"/>
              <a:gd name="connsiteX8411" fmla="*/ 3081963 w 4379653"/>
              <a:gd name="connsiteY8411" fmla="*/ 2630157 h 4771892"/>
              <a:gd name="connsiteX8412" fmla="*/ 3083223 w 4379653"/>
              <a:gd name="connsiteY8412" fmla="*/ 2627817 h 4771892"/>
              <a:gd name="connsiteX8413" fmla="*/ 3083668 w 4379653"/>
              <a:gd name="connsiteY8413" fmla="*/ 2626246 h 4771892"/>
              <a:gd name="connsiteX8414" fmla="*/ 3083704 w 4379653"/>
              <a:gd name="connsiteY8414" fmla="*/ 2625059 h 4771892"/>
              <a:gd name="connsiteX8415" fmla="*/ 3084027 w 4379653"/>
              <a:gd name="connsiteY8415" fmla="*/ 2624177 h 4771892"/>
              <a:gd name="connsiteX8416" fmla="*/ 3084063 w 4379653"/>
              <a:gd name="connsiteY8416" fmla="*/ 2622990 h 4771892"/>
              <a:gd name="connsiteX8417" fmla="*/ 3082373 w 4379653"/>
              <a:gd name="connsiteY8417" fmla="*/ 2619966 h 4771892"/>
              <a:gd name="connsiteX8418" fmla="*/ 3080478 w 4379653"/>
              <a:gd name="connsiteY8418" fmla="*/ 2617135 h 4771892"/>
              <a:gd name="connsiteX8419" fmla="*/ 3076856 w 4379653"/>
              <a:gd name="connsiteY8419" fmla="*/ 2612468 h 4771892"/>
              <a:gd name="connsiteX8420" fmla="*/ 3071879 w 4379653"/>
              <a:gd name="connsiteY8420" fmla="*/ 2606771 h 4771892"/>
              <a:gd name="connsiteX8421" fmla="*/ 3070510 w 4379653"/>
              <a:gd name="connsiteY8421" fmla="*/ 2612672 h 4771892"/>
              <a:gd name="connsiteX8422" fmla="*/ 3068195 w 4379653"/>
              <a:gd name="connsiteY8422" fmla="*/ 2617158 h 4771892"/>
              <a:gd name="connsiteX8423" fmla="*/ 3066083 w 4379653"/>
              <a:gd name="connsiteY8423" fmla="*/ 2621453 h 4771892"/>
              <a:gd name="connsiteX8424" fmla="*/ 3064427 w 4379653"/>
              <a:gd name="connsiteY8424" fmla="*/ 2627048 h 4771892"/>
              <a:gd name="connsiteX8425" fmla="*/ 3078400 w 4379653"/>
              <a:gd name="connsiteY8425" fmla="*/ 2639855 h 4771892"/>
              <a:gd name="connsiteX8426" fmla="*/ 3088019 w 4379653"/>
              <a:gd name="connsiteY8426" fmla="*/ 2649260 h 4771892"/>
              <a:gd name="connsiteX8427" fmla="*/ 3089543 w 4379653"/>
              <a:gd name="connsiteY8427" fmla="*/ 2651286 h 4771892"/>
              <a:gd name="connsiteX8428" fmla="*/ 3090370 w 4379653"/>
              <a:gd name="connsiteY8428" fmla="*/ 2653392 h 4771892"/>
              <a:gd name="connsiteX8429" fmla="*/ 3090705 w 4379653"/>
              <a:gd name="connsiteY8429" fmla="*/ 2655383 h 4771892"/>
              <a:gd name="connsiteX8430" fmla="*/ 3090717 w 4379653"/>
              <a:gd name="connsiteY8430" fmla="*/ 2658256 h 4771892"/>
              <a:gd name="connsiteX8431" fmla="*/ 3089661 w 4379653"/>
              <a:gd name="connsiteY8431" fmla="*/ 2660404 h 4771892"/>
              <a:gd name="connsiteX8432" fmla="*/ 3088197 w 4379653"/>
              <a:gd name="connsiteY8432" fmla="*/ 2662934 h 4771892"/>
              <a:gd name="connsiteX8433" fmla="*/ 3085918 w 4379653"/>
              <a:gd name="connsiteY8433" fmla="*/ 2666233 h 4771892"/>
              <a:gd name="connsiteX8434" fmla="*/ 3082655 w 4379653"/>
              <a:gd name="connsiteY8434" fmla="*/ 2669303 h 4771892"/>
              <a:gd name="connsiteX8435" fmla="*/ 3067050 w 4379653"/>
              <a:gd name="connsiteY8435" fmla="*/ 2658032 h 4771892"/>
              <a:gd name="connsiteX8436" fmla="*/ 3066042 w 4379653"/>
              <a:gd name="connsiteY8436" fmla="*/ 2661865 h 4771892"/>
              <a:gd name="connsiteX8437" fmla="*/ 3064662 w 4379653"/>
              <a:gd name="connsiteY8437" fmla="*/ 2664893 h 4771892"/>
              <a:gd name="connsiteX8438" fmla="*/ 3063691 w 4379653"/>
              <a:gd name="connsiteY8438" fmla="*/ 2667538 h 4771892"/>
              <a:gd name="connsiteX8439" fmla="*/ 3061939 w 4379653"/>
              <a:gd name="connsiteY8439" fmla="*/ 2669764 h 4771892"/>
              <a:gd name="connsiteX8440" fmla="*/ 3058064 w 4379653"/>
              <a:gd name="connsiteY8440" fmla="*/ 2673410 h 4771892"/>
              <a:gd name="connsiteX8441" fmla="*/ 3054513 w 4379653"/>
              <a:gd name="connsiteY8441" fmla="*/ 2676174 h 4771892"/>
              <a:gd name="connsiteX8442" fmla="*/ 3053373 w 4379653"/>
              <a:gd name="connsiteY8442" fmla="*/ 2677823 h 4771892"/>
              <a:gd name="connsiteX8443" fmla="*/ 3051537 w 4379653"/>
              <a:gd name="connsiteY8443" fmla="*/ 2679550 h 4771892"/>
              <a:gd name="connsiteX8444" fmla="*/ 3050278 w 4379653"/>
              <a:gd name="connsiteY8444" fmla="*/ 2681889 h 4771892"/>
              <a:gd name="connsiteX8445" fmla="*/ 3049510 w 4379653"/>
              <a:gd name="connsiteY8445" fmla="*/ 2684342 h 4771892"/>
              <a:gd name="connsiteX8446" fmla="*/ 3048826 w 4379653"/>
              <a:gd name="connsiteY8446" fmla="*/ 2687294 h 4771892"/>
              <a:gd name="connsiteX8447" fmla="*/ 3048513 w 4379653"/>
              <a:gd name="connsiteY8447" fmla="*/ 2691047 h 4771892"/>
              <a:gd name="connsiteX8448" fmla="*/ 3049065 w 4379653"/>
              <a:gd name="connsiteY8448" fmla="*/ 2695720 h 4771892"/>
              <a:gd name="connsiteX8449" fmla="*/ 3049700 w 4379653"/>
              <a:gd name="connsiteY8449" fmla="*/ 2700890 h 4771892"/>
              <a:gd name="connsiteX8450" fmla="*/ 3023218 w 4379653"/>
              <a:gd name="connsiteY8450" fmla="*/ 2672746 h 4771892"/>
              <a:gd name="connsiteX8451" fmla="*/ 3023841 w 4379653"/>
              <a:gd name="connsiteY8451" fmla="*/ 2675043 h 4771892"/>
              <a:gd name="connsiteX8452" fmla="*/ 3024585 w 4379653"/>
              <a:gd name="connsiteY8452" fmla="*/ 2676651 h 4771892"/>
              <a:gd name="connsiteX8453" fmla="*/ 3025531 w 4379653"/>
              <a:gd name="connsiteY8453" fmla="*/ 2678066 h 4771892"/>
              <a:gd name="connsiteX8454" fmla="*/ 3028087 w 4379653"/>
              <a:gd name="connsiteY8454" fmla="*/ 2682007 h 4771892"/>
              <a:gd name="connsiteX8455" fmla="*/ 3030557 w 4379653"/>
              <a:gd name="connsiteY8455" fmla="*/ 2685450 h 4771892"/>
              <a:gd name="connsiteX8456" fmla="*/ 3034012 w 4379653"/>
              <a:gd name="connsiteY8456" fmla="*/ 2689121 h 4771892"/>
              <a:gd name="connsiteX8457" fmla="*/ 3029524 w 4379653"/>
              <a:gd name="connsiteY8457" fmla="*/ 2693343 h 4771892"/>
              <a:gd name="connsiteX8458" fmla="*/ 3022904 w 4379653"/>
              <a:gd name="connsiteY8458" fmla="*/ 2686307 h 4771892"/>
              <a:gd name="connsiteX8459" fmla="*/ 3019737 w 4379653"/>
              <a:gd name="connsiteY8459" fmla="*/ 2682942 h 4771892"/>
              <a:gd name="connsiteX8460" fmla="*/ 3019414 w 4379653"/>
              <a:gd name="connsiteY8460" fmla="*/ 2683824 h 4771892"/>
              <a:gd name="connsiteX8461" fmla="*/ 3020337 w 4379653"/>
              <a:gd name="connsiteY8461" fmla="*/ 2689299 h 4771892"/>
              <a:gd name="connsiteX8462" fmla="*/ 3020312 w 4379653"/>
              <a:gd name="connsiteY8462" fmla="*/ 2693360 h 4771892"/>
              <a:gd name="connsiteX8463" fmla="*/ 3020815 w 4379653"/>
              <a:gd name="connsiteY8463" fmla="*/ 2696347 h 4771892"/>
              <a:gd name="connsiteX8464" fmla="*/ 3021068 w 4379653"/>
              <a:gd name="connsiteY8464" fmla="*/ 2697840 h 4771892"/>
              <a:gd name="connsiteX8465" fmla="*/ 3021440 w 4379653"/>
              <a:gd name="connsiteY8465" fmla="*/ 2698644 h 4771892"/>
              <a:gd name="connsiteX8466" fmla="*/ 3023202 w 4379653"/>
              <a:gd name="connsiteY8466" fmla="*/ 2699292 h 4771892"/>
              <a:gd name="connsiteX8467" fmla="*/ 3026106 w 4379653"/>
              <a:gd name="connsiteY8467" fmla="*/ 2698291 h 4771892"/>
              <a:gd name="connsiteX8468" fmla="*/ 3027989 w 4379653"/>
              <a:gd name="connsiteY8468" fmla="*/ 2698249 h 4771892"/>
              <a:gd name="connsiteX8469" fmla="*/ 3030856 w 4379653"/>
              <a:gd name="connsiteY8469" fmla="*/ 2698435 h 4771892"/>
              <a:gd name="connsiteX8470" fmla="*/ 3033807 w 4379653"/>
              <a:gd name="connsiteY8470" fmla="*/ 2699119 h 4771892"/>
              <a:gd name="connsiteX8471" fmla="*/ 3037825 w 4379653"/>
              <a:gd name="connsiteY8471" fmla="*/ 2700529 h 4771892"/>
              <a:gd name="connsiteX8472" fmla="*/ 3042419 w 4379653"/>
              <a:gd name="connsiteY8472" fmla="*/ 2702551 h 4771892"/>
              <a:gd name="connsiteX8473" fmla="*/ 3047756 w 4379653"/>
              <a:gd name="connsiteY8473" fmla="*/ 2706180 h 4771892"/>
              <a:gd name="connsiteX8474" fmla="*/ 3053753 w 4379653"/>
              <a:gd name="connsiteY8474" fmla="*/ 2710919 h 4771892"/>
              <a:gd name="connsiteX8475" fmla="*/ 3060494 w 4379653"/>
              <a:gd name="connsiteY8475" fmla="*/ 2717264 h 4771892"/>
              <a:gd name="connsiteX8476" fmla="*/ 3056415 w 4379653"/>
              <a:gd name="connsiteY8476" fmla="*/ 2721103 h 4771892"/>
              <a:gd name="connsiteX8477" fmla="*/ 3052864 w 4379653"/>
              <a:gd name="connsiteY8477" fmla="*/ 2723867 h 4771892"/>
              <a:gd name="connsiteX8478" fmla="*/ 3049637 w 4379653"/>
              <a:gd name="connsiteY8478" fmla="*/ 2725751 h 4771892"/>
              <a:gd name="connsiteX8479" fmla="*/ 3046614 w 4379653"/>
              <a:gd name="connsiteY8479" fmla="*/ 2727441 h 4771892"/>
              <a:gd name="connsiteX8480" fmla="*/ 3043795 w 4379653"/>
              <a:gd name="connsiteY8480" fmla="*/ 2728940 h 4771892"/>
              <a:gd name="connsiteX8481" fmla="*/ 3040772 w 4379653"/>
              <a:gd name="connsiteY8481" fmla="*/ 2730631 h 4771892"/>
              <a:gd name="connsiteX8482" fmla="*/ 3037545 w 4379653"/>
              <a:gd name="connsiteY8482" fmla="*/ 2732515 h 4771892"/>
              <a:gd name="connsiteX8483" fmla="*/ 3033874 w 4379653"/>
              <a:gd name="connsiteY8483" fmla="*/ 2735968 h 4771892"/>
              <a:gd name="connsiteX8484" fmla="*/ 3039103 w 4379653"/>
              <a:gd name="connsiteY8484" fmla="*/ 2743160 h 4771892"/>
              <a:gd name="connsiteX8485" fmla="*/ 3042233 w 4379653"/>
              <a:gd name="connsiteY8485" fmla="*/ 2747712 h 4771892"/>
              <a:gd name="connsiteX8486" fmla="*/ 3044332 w 4379653"/>
              <a:gd name="connsiteY8486" fmla="*/ 2750352 h 4771892"/>
              <a:gd name="connsiteX8487" fmla="*/ 3045976 w 4379653"/>
              <a:gd name="connsiteY8487" fmla="*/ 2751690 h 4771892"/>
              <a:gd name="connsiteX8488" fmla="*/ 3047618 w 4379653"/>
              <a:gd name="connsiteY8488" fmla="*/ 2753028 h 4771892"/>
              <a:gd name="connsiteX8489" fmla="*/ 3050329 w 4379653"/>
              <a:gd name="connsiteY8489" fmla="*/ 2755091 h 4771892"/>
              <a:gd name="connsiteX8490" fmla="*/ 3054192 w 4379653"/>
              <a:gd name="connsiteY8490" fmla="*/ 2758378 h 4771892"/>
              <a:gd name="connsiteX8491" fmla="*/ 3060357 w 4379653"/>
              <a:gd name="connsiteY8491" fmla="*/ 2764113 h 4771892"/>
              <a:gd name="connsiteX8492" fmla="*/ 3056710 w 4379653"/>
              <a:gd name="connsiteY8492" fmla="*/ 2763507 h 4771892"/>
              <a:gd name="connsiteX8493" fmla="*/ 3053064 w 4379653"/>
              <a:gd name="connsiteY8493" fmla="*/ 2762900 h 4771892"/>
              <a:gd name="connsiteX8494" fmla="*/ 3048841 w 4379653"/>
              <a:gd name="connsiteY8494" fmla="*/ 2761682 h 4771892"/>
              <a:gd name="connsiteX8495" fmla="*/ 3044943 w 4379653"/>
              <a:gd name="connsiteY8495" fmla="*/ 2759583 h 4771892"/>
              <a:gd name="connsiteX8496" fmla="*/ 3043096 w 4379653"/>
              <a:gd name="connsiteY8496" fmla="*/ 2758437 h 4771892"/>
              <a:gd name="connsiteX8497" fmla="*/ 3040673 w 4379653"/>
              <a:gd name="connsiteY8497" fmla="*/ 2756679 h 4771892"/>
              <a:gd name="connsiteX8498" fmla="*/ 3038538 w 4379653"/>
              <a:gd name="connsiteY8498" fmla="*/ 2755227 h 4771892"/>
              <a:gd name="connsiteX8499" fmla="*/ 3036523 w 4379653"/>
              <a:gd name="connsiteY8499" fmla="*/ 2753086 h 4771892"/>
              <a:gd name="connsiteX8500" fmla="*/ 3034100 w 4379653"/>
              <a:gd name="connsiteY8500" fmla="*/ 2751329 h 4771892"/>
              <a:gd name="connsiteX8501" fmla="*/ 3032492 w 4379653"/>
              <a:gd name="connsiteY8501" fmla="*/ 2748804 h 4771892"/>
              <a:gd name="connsiteX8502" fmla="*/ 3030106 w 4379653"/>
              <a:gd name="connsiteY8502" fmla="*/ 2745858 h 4771892"/>
              <a:gd name="connsiteX8503" fmla="*/ 3027719 w 4379653"/>
              <a:gd name="connsiteY8503" fmla="*/ 2742913 h 4771892"/>
              <a:gd name="connsiteX8504" fmla="*/ 3026113 w 4379653"/>
              <a:gd name="connsiteY8504" fmla="*/ 2740388 h 4771892"/>
              <a:gd name="connsiteX8505" fmla="*/ 3024709 w 4379653"/>
              <a:gd name="connsiteY8505" fmla="*/ 2737671 h 4771892"/>
              <a:gd name="connsiteX8506" fmla="*/ 3023882 w 4379653"/>
              <a:gd name="connsiteY8506" fmla="*/ 2735566 h 4771892"/>
              <a:gd name="connsiteX8507" fmla="*/ 3023259 w 4379653"/>
              <a:gd name="connsiteY8507" fmla="*/ 2733269 h 4771892"/>
              <a:gd name="connsiteX8508" fmla="*/ 3022719 w 4379653"/>
              <a:gd name="connsiteY8508" fmla="*/ 2731470 h 4771892"/>
              <a:gd name="connsiteX8509" fmla="*/ 3022959 w 4379653"/>
              <a:gd name="connsiteY8509" fmla="*/ 2730090 h 4771892"/>
              <a:gd name="connsiteX8510" fmla="*/ 3023607 w 4379653"/>
              <a:gd name="connsiteY8510" fmla="*/ 2728327 h 4771892"/>
              <a:gd name="connsiteX8511" fmla="*/ 3024051 w 4379653"/>
              <a:gd name="connsiteY8511" fmla="*/ 2726755 h 4771892"/>
              <a:gd name="connsiteX8512" fmla="*/ 3025634 w 4379653"/>
              <a:gd name="connsiteY8512" fmla="*/ 2723534 h 4771892"/>
              <a:gd name="connsiteX8513" fmla="*/ 3028490 w 4379653"/>
              <a:gd name="connsiteY8513" fmla="*/ 2720849 h 4771892"/>
              <a:gd name="connsiteX8514" fmla="*/ 3031753 w 4379653"/>
              <a:gd name="connsiteY8514" fmla="*/ 2717778 h 4771892"/>
              <a:gd name="connsiteX8515" fmla="*/ 3035628 w 4379653"/>
              <a:gd name="connsiteY8515" fmla="*/ 2714132 h 4771892"/>
              <a:gd name="connsiteX8516" fmla="*/ 3030818 w 4379653"/>
              <a:gd name="connsiteY8516" fmla="*/ 2709428 h 4771892"/>
              <a:gd name="connsiteX8517" fmla="*/ 3026668 w 4379653"/>
              <a:gd name="connsiteY8517" fmla="*/ 2705836 h 4771892"/>
              <a:gd name="connsiteX8518" fmla="*/ 3023178 w 4379653"/>
              <a:gd name="connsiteY8518" fmla="*/ 2703352 h 4771892"/>
              <a:gd name="connsiteX8519" fmla="*/ 3020468 w 4379653"/>
              <a:gd name="connsiteY8519" fmla="*/ 2701289 h 4771892"/>
              <a:gd name="connsiteX8520" fmla="*/ 3018332 w 4379653"/>
              <a:gd name="connsiteY8520" fmla="*/ 2699837 h 4771892"/>
              <a:gd name="connsiteX8521" fmla="*/ 3016569 w 4379653"/>
              <a:gd name="connsiteY8521" fmla="*/ 2699189 h 4771892"/>
              <a:gd name="connsiteX8522" fmla="*/ 3014602 w 4379653"/>
              <a:gd name="connsiteY8522" fmla="*/ 2698733 h 4771892"/>
              <a:gd name="connsiteX8523" fmla="*/ 3013006 w 4379653"/>
              <a:gd name="connsiteY8523" fmla="*/ 2699081 h 4771892"/>
              <a:gd name="connsiteX8524" fmla="*/ 3008280 w 4379653"/>
              <a:gd name="connsiteY8524" fmla="*/ 2704683 h 4771892"/>
              <a:gd name="connsiteX8525" fmla="*/ 3000290 w 4379653"/>
              <a:gd name="connsiteY8525" fmla="*/ 2713354 h 4771892"/>
              <a:gd name="connsiteX8526" fmla="*/ 2995839 w 4379653"/>
              <a:gd name="connsiteY8526" fmla="*/ 2716389 h 4771892"/>
              <a:gd name="connsiteX8527" fmla="*/ 2991712 w 4379653"/>
              <a:gd name="connsiteY8527" fmla="*/ 2718541 h 4771892"/>
              <a:gd name="connsiteX8528" fmla="*/ 2987790 w 4379653"/>
              <a:gd name="connsiteY8528" fmla="*/ 2720502 h 4771892"/>
              <a:gd name="connsiteX8529" fmla="*/ 2983579 w 4379653"/>
              <a:gd name="connsiteY8529" fmla="*/ 2722158 h 4771892"/>
              <a:gd name="connsiteX8530" fmla="*/ 2978756 w 4379653"/>
              <a:gd name="connsiteY8530" fmla="*/ 2724388 h 4771892"/>
              <a:gd name="connsiteX8531" fmla="*/ 2974223 w 4379653"/>
              <a:gd name="connsiteY8531" fmla="*/ 2726924 h 4771892"/>
              <a:gd name="connsiteX8532" fmla="*/ 2968955 w 4379653"/>
              <a:gd name="connsiteY8532" fmla="*/ 2730727 h 4771892"/>
              <a:gd name="connsiteX8533" fmla="*/ 2963245 w 4379653"/>
              <a:gd name="connsiteY8533" fmla="*/ 2736100 h 4771892"/>
              <a:gd name="connsiteX8534" fmla="*/ 2965560 w 4379653"/>
              <a:gd name="connsiteY8534" fmla="*/ 2741420 h 4771892"/>
              <a:gd name="connsiteX8535" fmla="*/ 2967910 w 4379653"/>
              <a:gd name="connsiteY8535" fmla="*/ 2745553 h 4771892"/>
              <a:gd name="connsiteX8536" fmla="*/ 2970094 w 4379653"/>
              <a:gd name="connsiteY8536" fmla="*/ 2748690 h 4771892"/>
              <a:gd name="connsiteX8537" fmla="*/ 2971617 w 4379653"/>
              <a:gd name="connsiteY8537" fmla="*/ 2750716 h 4771892"/>
              <a:gd name="connsiteX8538" fmla="*/ 2973344 w 4379653"/>
              <a:gd name="connsiteY8538" fmla="*/ 2752553 h 4771892"/>
              <a:gd name="connsiteX8539" fmla="*/ 2975274 w 4379653"/>
              <a:gd name="connsiteY8539" fmla="*/ 2754196 h 4771892"/>
              <a:gd name="connsiteX8540" fmla="*/ 2977698 w 4379653"/>
              <a:gd name="connsiteY8540" fmla="*/ 2755954 h 4771892"/>
              <a:gd name="connsiteX8541" fmla="*/ 2980408 w 4379653"/>
              <a:gd name="connsiteY8541" fmla="*/ 2758017 h 4771892"/>
              <a:gd name="connsiteX8542" fmla="*/ 2983611 w 4379653"/>
              <a:gd name="connsiteY8542" fmla="*/ 2760195 h 4771892"/>
              <a:gd name="connsiteX8543" fmla="*/ 2984594 w 4379653"/>
              <a:gd name="connsiteY8543" fmla="*/ 2760423 h 4771892"/>
              <a:gd name="connsiteX8544" fmla="*/ 2984426 w 4379653"/>
              <a:gd name="connsiteY8544" fmla="*/ 2759426 h 4771892"/>
              <a:gd name="connsiteX8545" fmla="*/ 2983562 w 4379653"/>
              <a:gd name="connsiteY8545" fmla="*/ 2758509 h 4771892"/>
              <a:gd name="connsiteX8546" fmla="*/ 2983275 w 4379653"/>
              <a:gd name="connsiteY8546" fmla="*/ 2758203 h 4771892"/>
              <a:gd name="connsiteX8547" fmla="*/ 2989440 w 4379653"/>
              <a:gd name="connsiteY8547" fmla="*/ 2763937 h 4771892"/>
              <a:gd name="connsiteX8548" fmla="*/ 2990316 w 4379653"/>
              <a:gd name="connsiteY8548" fmla="*/ 2757922 h 4771892"/>
              <a:gd name="connsiteX8549" fmla="*/ 2990220 w 4379653"/>
              <a:gd name="connsiteY8549" fmla="*/ 2754551 h 4771892"/>
              <a:gd name="connsiteX8550" fmla="*/ 2989765 w 4379653"/>
              <a:gd name="connsiteY8550" fmla="*/ 2753250 h 4771892"/>
              <a:gd name="connsiteX8551" fmla="*/ 2988445 w 4379653"/>
              <a:gd name="connsiteY8551" fmla="*/ 2751031 h 4771892"/>
              <a:gd name="connsiteX8552" fmla="*/ 2986551 w 4379653"/>
              <a:gd name="connsiteY8552" fmla="*/ 2748200 h 4771892"/>
              <a:gd name="connsiteX8553" fmla="*/ 2983420 w 4379653"/>
              <a:gd name="connsiteY8553" fmla="*/ 2743647 h 4771892"/>
              <a:gd name="connsiteX8554" fmla="*/ 2988111 w 4379653"/>
              <a:gd name="connsiteY8554" fmla="*/ 2739233 h 4771892"/>
              <a:gd name="connsiteX8555" fmla="*/ 2992009 w 4379653"/>
              <a:gd name="connsiteY8555" fmla="*/ 2741332 h 4771892"/>
              <a:gd name="connsiteX8556" fmla="*/ 2994228 w 4379653"/>
              <a:gd name="connsiteY8556" fmla="*/ 2743282 h 4771892"/>
              <a:gd name="connsiteX8557" fmla="*/ 2995787 w 4379653"/>
              <a:gd name="connsiteY8557" fmla="*/ 2744122 h 4771892"/>
              <a:gd name="connsiteX8558" fmla="*/ 2997059 w 4379653"/>
              <a:gd name="connsiteY8558" fmla="*/ 2744656 h 4771892"/>
              <a:gd name="connsiteX8559" fmla="*/ 2999915 w 4379653"/>
              <a:gd name="connsiteY8559" fmla="*/ 2741968 h 4771892"/>
              <a:gd name="connsiteX8560" fmla="*/ 3006273 w 4379653"/>
              <a:gd name="connsiteY8560" fmla="*/ 2734833 h 4771892"/>
              <a:gd name="connsiteX8561" fmla="*/ 3016348 w 4379653"/>
              <a:gd name="connsiteY8561" fmla="*/ 2745539 h 4771892"/>
              <a:gd name="connsiteX8562" fmla="*/ 3009318 w 4379653"/>
              <a:gd name="connsiteY8562" fmla="*/ 2748693 h 4771892"/>
              <a:gd name="connsiteX8563" fmla="*/ 3008533 w 4379653"/>
              <a:gd name="connsiteY8563" fmla="*/ 2749085 h 4771892"/>
              <a:gd name="connsiteX8564" fmla="*/ 3008418 w 4379653"/>
              <a:gd name="connsiteY8564" fmla="*/ 2748963 h 4771892"/>
              <a:gd name="connsiteX8565" fmla="*/ 3008010 w 4379653"/>
              <a:gd name="connsiteY8565" fmla="*/ 2749347 h 4771892"/>
              <a:gd name="connsiteX8566" fmla="*/ 3008533 w 4379653"/>
              <a:gd name="connsiteY8566" fmla="*/ 2749085 h 4771892"/>
              <a:gd name="connsiteX8567" fmla="*/ 3008994 w 4379653"/>
              <a:gd name="connsiteY8567" fmla="*/ 2749574 h 4771892"/>
              <a:gd name="connsiteX8568" fmla="*/ 3009570 w 4379653"/>
              <a:gd name="connsiteY8568" fmla="*/ 2750187 h 4771892"/>
              <a:gd name="connsiteX8569" fmla="*/ 3009414 w 4379653"/>
              <a:gd name="connsiteY8569" fmla="*/ 2752064 h 4771892"/>
              <a:gd name="connsiteX8570" fmla="*/ 3015746 w 4379653"/>
              <a:gd name="connsiteY8570" fmla="*/ 2758794 h 4771892"/>
              <a:gd name="connsiteX8571" fmla="*/ 3020640 w 4379653"/>
              <a:gd name="connsiteY8571" fmla="*/ 2763995 h 4771892"/>
              <a:gd name="connsiteX8572" fmla="*/ 3024753 w 4379653"/>
              <a:gd name="connsiteY8572" fmla="*/ 2768775 h 4771892"/>
              <a:gd name="connsiteX8573" fmla="*/ 3027799 w 4379653"/>
              <a:gd name="connsiteY8573" fmla="*/ 2772830 h 4771892"/>
              <a:gd name="connsiteX8574" fmla="*/ 3028832 w 4379653"/>
              <a:gd name="connsiteY8574" fmla="*/ 2774743 h 4771892"/>
              <a:gd name="connsiteX8575" fmla="*/ 3029575 w 4379653"/>
              <a:gd name="connsiteY8575" fmla="*/ 2776351 h 4771892"/>
              <a:gd name="connsiteX8576" fmla="*/ 3030690 w 4379653"/>
              <a:gd name="connsiteY8576" fmla="*/ 2778762 h 4771892"/>
              <a:gd name="connsiteX8577" fmla="*/ 3031230 w 4379653"/>
              <a:gd name="connsiteY8577" fmla="*/ 2780561 h 4771892"/>
              <a:gd name="connsiteX8578" fmla="*/ 3031781 w 4379653"/>
              <a:gd name="connsiteY8578" fmla="*/ 2785234 h 4771892"/>
              <a:gd name="connsiteX8579" fmla="*/ 3032212 w 4379653"/>
              <a:gd name="connsiteY8579" fmla="*/ 2790595 h 4771892"/>
              <a:gd name="connsiteX8580" fmla="*/ 3028026 w 4379653"/>
              <a:gd name="connsiteY8580" fmla="*/ 2788189 h 4771892"/>
              <a:gd name="connsiteX8581" fmla="*/ 3024332 w 4379653"/>
              <a:gd name="connsiteY8581" fmla="*/ 2785898 h 4771892"/>
              <a:gd name="connsiteX8582" fmla="*/ 3021129 w 4379653"/>
              <a:gd name="connsiteY8582" fmla="*/ 2783721 h 4771892"/>
              <a:gd name="connsiteX8583" fmla="*/ 3019198 w 4379653"/>
              <a:gd name="connsiteY8583" fmla="*/ 2782078 h 4771892"/>
              <a:gd name="connsiteX8584" fmla="*/ 3017759 w 4379653"/>
              <a:gd name="connsiteY8584" fmla="*/ 2780548 h 4771892"/>
              <a:gd name="connsiteX8585" fmla="*/ 3016607 w 4379653"/>
              <a:gd name="connsiteY8585" fmla="*/ 2779324 h 4771892"/>
              <a:gd name="connsiteX8586" fmla="*/ 3016068 w 4379653"/>
              <a:gd name="connsiteY8586" fmla="*/ 2777525 h 4771892"/>
              <a:gd name="connsiteX8587" fmla="*/ 3015324 w 4379653"/>
              <a:gd name="connsiteY8587" fmla="*/ 2775917 h 4771892"/>
              <a:gd name="connsiteX8588" fmla="*/ 3014617 w 4379653"/>
              <a:gd name="connsiteY8588" fmla="*/ 2773123 h 4771892"/>
              <a:gd name="connsiteX8589" fmla="*/ 3013250 w 4379653"/>
              <a:gd name="connsiteY8589" fmla="*/ 2769218 h 4771892"/>
              <a:gd name="connsiteX8590" fmla="*/ 3012135 w 4379653"/>
              <a:gd name="connsiteY8590" fmla="*/ 2766807 h 4771892"/>
              <a:gd name="connsiteX8591" fmla="*/ 3010240 w 4379653"/>
              <a:gd name="connsiteY8591" fmla="*/ 2763975 h 4771892"/>
              <a:gd name="connsiteX8592" fmla="*/ 3007769 w 4379653"/>
              <a:gd name="connsiteY8592" fmla="*/ 2760532 h 4771892"/>
              <a:gd name="connsiteX8593" fmla="*/ 3004518 w 4379653"/>
              <a:gd name="connsiteY8593" fmla="*/ 2756670 h 4771892"/>
              <a:gd name="connsiteX8594" fmla="*/ 3006017 w 4379653"/>
              <a:gd name="connsiteY8594" fmla="*/ 2762758 h 4771892"/>
              <a:gd name="connsiteX8595" fmla="*/ 3007348 w 4379653"/>
              <a:gd name="connsiteY8595" fmla="*/ 2767850 h 4771892"/>
              <a:gd name="connsiteX8596" fmla="*/ 3008679 w 4379653"/>
              <a:gd name="connsiteY8596" fmla="*/ 2772942 h 4771892"/>
              <a:gd name="connsiteX8597" fmla="*/ 3010826 w 4379653"/>
              <a:gd name="connsiteY8597" fmla="*/ 2777266 h 4771892"/>
              <a:gd name="connsiteX8598" fmla="*/ 3013056 w 4379653"/>
              <a:gd name="connsiteY8598" fmla="*/ 2782089 h 4771892"/>
              <a:gd name="connsiteX8599" fmla="*/ 3016763 w 4379653"/>
              <a:gd name="connsiteY8599" fmla="*/ 2787253 h 4771892"/>
              <a:gd name="connsiteX8600" fmla="*/ 3022028 w 4379653"/>
              <a:gd name="connsiteY8600" fmla="*/ 2793258 h 4771892"/>
              <a:gd name="connsiteX8601" fmla="*/ 3028733 w 4379653"/>
              <a:gd name="connsiteY8601" fmla="*/ 2800791 h 4771892"/>
              <a:gd name="connsiteX8602" fmla="*/ 3033555 w 4379653"/>
              <a:gd name="connsiteY8602" fmla="*/ 2798560 h 4771892"/>
              <a:gd name="connsiteX8603" fmla="*/ 3036254 w 4379653"/>
              <a:gd name="connsiteY8603" fmla="*/ 2797751 h 4771892"/>
              <a:gd name="connsiteX8604" fmla="*/ 3039457 w 4379653"/>
              <a:gd name="connsiteY8604" fmla="*/ 2799929 h 4771892"/>
              <a:gd name="connsiteX8605" fmla="*/ 3045454 w 4379653"/>
              <a:gd name="connsiteY8605" fmla="*/ 2804668 h 4771892"/>
              <a:gd name="connsiteX8606" fmla="*/ 3042562 w 4379653"/>
              <a:gd name="connsiteY8606" fmla="*/ 2808542 h 4771892"/>
              <a:gd name="connsiteX8607" fmla="*/ 3041098 w 4379653"/>
              <a:gd name="connsiteY8607" fmla="*/ 2811072 h 4771892"/>
              <a:gd name="connsiteX8608" fmla="*/ 3040247 w 4379653"/>
              <a:gd name="connsiteY8608" fmla="*/ 2813028 h 4771892"/>
              <a:gd name="connsiteX8609" fmla="*/ 3039527 w 4379653"/>
              <a:gd name="connsiteY8609" fmla="*/ 2817166 h 4771892"/>
              <a:gd name="connsiteX8610" fmla="*/ 3034717 w 4379653"/>
              <a:gd name="connsiteY8610" fmla="*/ 2812463 h 4771892"/>
              <a:gd name="connsiteX8611" fmla="*/ 3030651 w 4379653"/>
              <a:gd name="connsiteY8611" fmla="*/ 2809368 h 4771892"/>
              <a:gd name="connsiteX8612" fmla="*/ 3027448 w 4379653"/>
              <a:gd name="connsiteY8612" fmla="*/ 2807190 h 4771892"/>
              <a:gd name="connsiteX8613" fmla="*/ 3025397 w 4379653"/>
              <a:gd name="connsiteY8613" fmla="*/ 2806236 h 4771892"/>
              <a:gd name="connsiteX8614" fmla="*/ 3024209 w 4379653"/>
              <a:gd name="connsiteY8614" fmla="*/ 2806200 h 4771892"/>
              <a:gd name="connsiteX8615" fmla="*/ 3022614 w 4379653"/>
              <a:gd name="connsiteY8615" fmla="*/ 2806549 h 4771892"/>
              <a:gd name="connsiteX8616" fmla="*/ 3022003 w 4379653"/>
              <a:gd name="connsiteY8616" fmla="*/ 2807124 h 4771892"/>
              <a:gd name="connsiteX8617" fmla="*/ 3021186 w 4379653"/>
              <a:gd name="connsiteY8617" fmla="*/ 2807892 h 4771892"/>
              <a:gd name="connsiteX8618" fmla="*/ 3020371 w 4379653"/>
              <a:gd name="connsiteY8618" fmla="*/ 2808659 h 4771892"/>
              <a:gd name="connsiteX8619" fmla="*/ 3019267 w 4379653"/>
              <a:gd name="connsiteY8619" fmla="*/ 2809121 h 4771892"/>
              <a:gd name="connsiteX8620" fmla="*/ 3017792 w 4379653"/>
              <a:gd name="connsiteY8620" fmla="*/ 2808779 h 4771892"/>
              <a:gd name="connsiteX8621" fmla="*/ 3016028 w 4379653"/>
              <a:gd name="connsiteY8621" fmla="*/ 2808131 h 4771892"/>
              <a:gd name="connsiteX8622" fmla="*/ 3013113 w 4379653"/>
              <a:gd name="connsiteY8622" fmla="*/ 2806259 h 4771892"/>
              <a:gd name="connsiteX8623" fmla="*/ 3010115 w 4379653"/>
              <a:gd name="connsiteY8623" fmla="*/ 2803891 h 4771892"/>
              <a:gd name="connsiteX8624" fmla="*/ 3005593 w 4379653"/>
              <a:gd name="connsiteY8624" fmla="*/ 2799494 h 4771892"/>
              <a:gd name="connsiteX8625" fmla="*/ 3000208 w 4379653"/>
              <a:gd name="connsiteY8625" fmla="*/ 2794178 h 4771892"/>
              <a:gd name="connsiteX8626" fmla="*/ 3000794 w 4379653"/>
              <a:gd name="connsiteY8626" fmla="*/ 2807470 h 4771892"/>
              <a:gd name="connsiteX8627" fmla="*/ 3001488 w 4379653"/>
              <a:gd name="connsiteY8627" fmla="*/ 2817198 h 4771892"/>
              <a:gd name="connsiteX8628" fmla="*/ 3001416 w 4379653"/>
              <a:gd name="connsiteY8628" fmla="*/ 2819573 h 4771892"/>
              <a:gd name="connsiteX8629" fmla="*/ 3001057 w 4379653"/>
              <a:gd name="connsiteY8629" fmla="*/ 2821642 h 4771892"/>
              <a:gd name="connsiteX8630" fmla="*/ 3000205 w 4379653"/>
              <a:gd name="connsiteY8630" fmla="*/ 2823597 h 4771892"/>
              <a:gd name="connsiteX8631" fmla="*/ 2999353 w 4379653"/>
              <a:gd name="connsiteY8631" fmla="*/ 2825553 h 4771892"/>
              <a:gd name="connsiteX8632" fmla="*/ 2997601 w 4379653"/>
              <a:gd name="connsiteY8632" fmla="*/ 2827777 h 4771892"/>
              <a:gd name="connsiteX8633" fmla="*/ 2995562 w 4379653"/>
              <a:gd name="connsiteY8633" fmla="*/ 2829697 h 4771892"/>
              <a:gd name="connsiteX8634" fmla="*/ 2993318 w 4379653"/>
              <a:gd name="connsiteY8634" fmla="*/ 2831807 h 4771892"/>
              <a:gd name="connsiteX8635" fmla="*/ 2990463 w 4379653"/>
              <a:gd name="connsiteY8635" fmla="*/ 2834494 h 4771892"/>
              <a:gd name="connsiteX8636" fmla="*/ 2980614 w 4379653"/>
              <a:gd name="connsiteY8636" fmla="*/ 2839148 h 4771892"/>
              <a:gd name="connsiteX8637" fmla="*/ 2968883 w 4379653"/>
              <a:gd name="connsiteY8637" fmla="*/ 2843843 h 4771892"/>
              <a:gd name="connsiteX8638" fmla="*/ 2966555 w 4379653"/>
              <a:gd name="connsiteY8638" fmla="*/ 2845456 h 4771892"/>
              <a:gd name="connsiteX8639" fmla="*/ 2964228 w 4379653"/>
              <a:gd name="connsiteY8639" fmla="*/ 2847069 h 4771892"/>
              <a:gd name="connsiteX8640" fmla="*/ 2962596 w 4379653"/>
              <a:gd name="connsiteY8640" fmla="*/ 2848604 h 4771892"/>
              <a:gd name="connsiteX8641" fmla="*/ 2961336 w 4379653"/>
              <a:gd name="connsiteY8641" fmla="*/ 2850943 h 4771892"/>
              <a:gd name="connsiteX8642" fmla="*/ 2960485 w 4379653"/>
              <a:gd name="connsiteY8642" fmla="*/ 2852898 h 4771892"/>
              <a:gd name="connsiteX8643" fmla="*/ 2960496 w 4379653"/>
              <a:gd name="connsiteY8643" fmla="*/ 2855771 h 4771892"/>
              <a:gd name="connsiteX8644" fmla="*/ 2961083 w 4379653"/>
              <a:gd name="connsiteY8644" fmla="*/ 2859256 h 4771892"/>
              <a:gd name="connsiteX8645" fmla="*/ 2962859 w 4379653"/>
              <a:gd name="connsiteY8645" fmla="*/ 2862777 h 4771892"/>
              <a:gd name="connsiteX8646" fmla="*/ 2953671 w 4379653"/>
              <a:gd name="connsiteY8646" fmla="*/ 2858733 h 4771892"/>
              <a:gd name="connsiteX8647" fmla="*/ 2948956 w 4379653"/>
              <a:gd name="connsiteY8647" fmla="*/ 2857402 h 4771892"/>
              <a:gd name="connsiteX8648" fmla="*/ 2946294 w 4379653"/>
              <a:gd name="connsiteY8648" fmla="*/ 2857024 h 4771892"/>
              <a:gd name="connsiteX8649" fmla="*/ 2945394 w 4379653"/>
              <a:gd name="connsiteY8649" fmla="*/ 2857293 h 4771892"/>
              <a:gd name="connsiteX8650" fmla="*/ 2944206 w 4379653"/>
              <a:gd name="connsiteY8650" fmla="*/ 2857257 h 4771892"/>
              <a:gd name="connsiteX8651" fmla="*/ 2943798 w 4379653"/>
              <a:gd name="connsiteY8651" fmla="*/ 2857641 h 4771892"/>
              <a:gd name="connsiteX8652" fmla="*/ 2943391 w 4379653"/>
              <a:gd name="connsiteY8652" fmla="*/ 2858024 h 4771892"/>
              <a:gd name="connsiteX8653" fmla="*/ 2943774 w 4379653"/>
              <a:gd name="connsiteY8653" fmla="*/ 2861701 h 4771892"/>
              <a:gd name="connsiteX8654" fmla="*/ 2944613 w 4379653"/>
              <a:gd name="connsiteY8654" fmla="*/ 2866679 h 4771892"/>
              <a:gd name="connsiteX8655" fmla="*/ 2938664 w 4379653"/>
              <a:gd name="connsiteY8655" fmla="*/ 2863626 h 4771892"/>
              <a:gd name="connsiteX8656" fmla="*/ 2935461 w 4379653"/>
              <a:gd name="connsiteY8656" fmla="*/ 2861449 h 4771892"/>
              <a:gd name="connsiteX8657" fmla="*/ 2932582 w 4379653"/>
              <a:gd name="connsiteY8657" fmla="*/ 2858389 h 4771892"/>
              <a:gd name="connsiteX8658" fmla="*/ 2925470 w 4379653"/>
              <a:gd name="connsiteY8658" fmla="*/ 2851240 h 4771892"/>
              <a:gd name="connsiteX8659" fmla="*/ 2927005 w 4379653"/>
              <a:gd name="connsiteY8659" fmla="*/ 2856140 h 4771892"/>
              <a:gd name="connsiteX8660" fmla="*/ 2928205 w 4379653"/>
              <a:gd name="connsiteY8660" fmla="*/ 2859049 h 4771892"/>
              <a:gd name="connsiteX8661" fmla="*/ 2928252 w 4379653"/>
              <a:gd name="connsiteY8661" fmla="*/ 2860734 h 4771892"/>
              <a:gd name="connsiteX8662" fmla="*/ 2928132 w 4379653"/>
              <a:gd name="connsiteY8662" fmla="*/ 2861424 h 4771892"/>
              <a:gd name="connsiteX8663" fmla="*/ 2927149 w 4379653"/>
              <a:gd name="connsiteY8663" fmla="*/ 2861196 h 4771892"/>
              <a:gd name="connsiteX8664" fmla="*/ 2925757 w 4379653"/>
              <a:gd name="connsiteY8664" fmla="*/ 2861352 h 4771892"/>
              <a:gd name="connsiteX8665" fmla="*/ 2922890 w 4379653"/>
              <a:gd name="connsiteY8665" fmla="*/ 2861165 h 4771892"/>
              <a:gd name="connsiteX8666" fmla="*/ 2919987 w 4379653"/>
              <a:gd name="connsiteY8666" fmla="*/ 2862166 h 4771892"/>
              <a:gd name="connsiteX8667" fmla="*/ 2917169 w 4379653"/>
              <a:gd name="connsiteY8667" fmla="*/ 2863666 h 4771892"/>
              <a:gd name="connsiteX8668" fmla="*/ 2915045 w 4379653"/>
              <a:gd name="connsiteY8668" fmla="*/ 2865087 h 4771892"/>
              <a:gd name="connsiteX8669" fmla="*/ 2913821 w 4379653"/>
              <a:gd name="connsiteY8669" fmla="*/ 2866239 h 4771892"/>
              <a:gd name="connsiteX8670" fmla="*/ 2913581 w 4379653"/>
              <a:gd name="connsiteY8670" fmla="*/ 2867618 h 4771892"/>
              <a:gd name="connsiteX8671" fmla="*/ 2913749 w 4379653"/>
              <a:gd name="connsiteY8671" fmla="*/ 2868613 h 4771892"/>
              <a:gd name="connsiteX8672" fmla="*/ 2914613 w 4379653"/>
              <a:gd name="connsiteY8672" fmla="*/ 2869532 h 4771892"/>
              <a:gd name="connsiteX8673" fmla="*/ 2915188 w 4379653"/>
              <a:gd name="connsiteY8673" fmla="*/ 2870143 h 4771892"/>
              <a:gd name="connsiteX8674" fmla="*/ 2916544 w 4379653"/>
              <a:gd name="connsiteY8674" fmla="*/ 2871175 h 4771892"/>
              <a:gd name="connsiteX8675" fmla="*/ 2918187 w 4379653"/>
              <a:gd name="connsiteY8675" fmla="*/ 2872512 h 4771892"/>
              <a:gd name="connsiteX8676" fmla="*/ 2918475 w 4379653"/>
              <a:gd name="connsiteY8676" fmla="*/ 2872818 h 4771892"/>
              <a:gd name="connsiteX8677" fmla="*/ 2916016 w 4379653"/>
              <a:gd name="connsiteY8677" fmla="*/ 2872248 h 4771892"/>
              <a:gd name="connsiteX8678" fmla="*/ 2909214 w 4379653"/>
              <a:gd name="connsiteY8678" fmla="*/ 2871150 h 4771892"/>
              <a:gd name="connsiteX8679" fmla="*/ 2905976 w 4379653"/>
              <a:gd name="connsiteY8679" fmla="*/ 2870160 h 4771892"/>
              <a:gd name="connsiteX8680" fmla="*/ 2903721 w 4379653"/>
              <a:gd name="connsiteY8680" fmla="*/ 2869398 h 4771892"/>
              <a:gd name="connsiteX8681" fmla="*/ 2901502 w 4379653"/>
              <a:gd name="connsiteY8681" fmla="*/ 2867449 h 4771892"/>
              <a:gd name="connsiteX8682" fmla="*/ 2897639 w 4379653"/>
              <a:gd name="connsiteY8682" fmla="*/ 2864162 h 4771892"/>
              <a:gd name="connsiteX8683" fmla="*/ 2894185 w 4379653"/>
              <a:gd name="connsiteY8683" fmla="*/ 2860491 h 4771892"/>
              <a:gd name="connsiteX8684" fmla="*/ 2891715 w 4379653"/>
              <a:gd name="connsiteY8684" fmla="*/ 2857048 h 4771892"/>
              <a:gd name="connsiteX8685" fmla="*/ 2890396 w 4379653"/>
              <a:gd name="connsiteY8685" fmla="*/ 2854829 h 4771892"/>
              <a:gd name="connsiteX8686" fmla="*/ 2889364 w 4379653"/>
              <a:gd name="connsiteY8686" fmla="*/ 2852915 h 4771892"/>
              <a:gd name="connsiteX8687" fmla="*/ 2888537 w 4379653"/>
              <a:gd name="connsiteY8687" fmla="*/ 2850810 h 4771892"/>
              <a:gd name="connsiteX8688" fmla="*/ 2888573 w 4379653"/>
              <a:gd name="connsiteY8688" fmla="*/ 2849623 h 4771892"/>
              <a:gd name="connsiteX8689" fmla="*/ 2888813 w 4379653"/>
              <a:gd name="connsiteY8689" fmla="*/ 2848243 h 4771892"/>
              <a:gd name="connsiteX8690" fmla="*/ 2889053 w 4379653"/>
              <a:gd name="connsiteY8690" fmla="*/ 2846864 h 4771892"/>
              <a:gd name="connsiteX8691" fmla="*/ 2889005 w 4379653"/>
              <a:gd name="connsiteY8691" fmla="*/ 2845178 h 4771892"/>
              <a:gd name="connsiteX8692" fmla="*/ 2889449 w 4379653"/>
              <a:gd name="connsiteY8692" fmla="*/ 2843607 h 4771892"/>
              <a:gd name="connsiteX8693" fmla="*/ 2889198 w 4379653"/>
              <a:gd name="connsiteY8693" fmla="*/ 2842114 h 4771892"/>
              <a:gd name="connsiteX8694" fmla="*/ 2888862 w 4379653"/>
              <a:gd name="connsiteY8694" fmla="*/ 2840122 h 4771892"/>
              <a:gd name="connsiteX8695" fmla="*/ 2887950 w 4379653"/>
              <a:gd name="connsiteY8695" fmla="*/ 2837519 h 4771892"/>
              <a:gd name="connsiteX8696" fmla="*/ 2886547 w 4379653"/>
              <a:gd name="connsiteY8696" fmla="*/ 2834802 h 4771892"/>
              <a:gd name="connsiteX8697" fmla="*/ 2884077 w 4379653"/>
              <a:gd name="connsiteY8697" fmla="*/ 2831359 h 4771892"/>
              <a:gd name="connsiteX8698" fmla="*/ 2880539 w 4379653"/>
              <a:gd name="connsiteY8698" fmla="*/ 2827191 h 4771892"/>
              <a:gd name="connsiteX8699" fmla="*/ 2887160 w 4379653"/>
              <a:gd name="connsiteY8699" fmla="*/ 2824420 h 4771892"/>
              <a:gd name="connsiteX8700" fmla="*/ 2891862 w 4379653"/>
              <a:gd name="connsiteY8700" fmla="*/ 2822879 h 4771892"/>
              <a:gd name="connsiteX8701" fmla="*/ 2893986 w 4379653"/>
              <a:gd name="connsiteY8701" fmla="*/ 2821458 h 4771892"/>
              <a:gd name="connsiteX8702" fmla="*/ 2896025 w 4379653"/>
              <a:gd name="connsiteY8702" fmla="*/ 2819538 h 4771892"/>
              <a:gd name="connsiteX8703" fmla="*/ 2898101 w 4379653"/>
              <a:gd name="connsiteY8703" fmla="*/ 2816432 h 4771892"/>
              <a:gd name="connsiteX8704" fmla="*/ 2900008 w 4379653"/>
              <a:gd name="connsiteY8704" fmla="*/ 2812330 h 4771892"/>
              <a:gd name="connsiteX8705" fmla="*/ 2901749 w 4379653"/>
              <a:gd name="connsiteY8705" fmla="*/ 2807232 h 4771892"/>
              <a:gd name="connsiteX8706" fmla="*/ 2897946 w 4379653"/>
              <a:gd name="connsiteY8706" fmla="*/ 2808503 h 4771892"/>
              <a:gd name="connsiteX8707" fmla="*/ 2895534 w 4379653"/>
              <a:gd name="connsiteY8707" fmla="*/ 2809619 h 4771892"/>
              <a:gd name="connsiteX8708" fmla="*/ 2893735 w 4379653"/>
              <a:gd name="connsiteY8708" fmla="*/ 2810158 h 4771892"/>
              <a:gd name="connsiteX8709" fmla="*/ 2892260 w 4379653"/>
              <a:gd name="connsiteY8709" fmla="*/ 2809816 h 4771892"/>
              <a:gd name="connsiteX8710" fmla="*/ 2888686 w 4379653"/>
              <a:gd name="connsiteY8710" fmla="*/ 2806835 h 4771892"/>
              <a:gd name="connsiteX8711" fmla="*/ 2881285 w 4379653"/>
              <a:gd name="connsiteY8711" fmla="*/ 2799379 h 4771892"/>
              <a:gd name="connsiteX8712" fmla="*/ 2876594 w 4379653"/>
              <a:gd name="connsiteY8712" fmla="*/ 2803793 h 4771892"/>
              <a:gd name="connsiteX8713" fmla="*/ 2879557 w 4379653"/>
              <a:gd name="connsiteY8713" fmla="*/ 2807350 h 4771892"/>
              <a:gd name="connsiteX8714" fmla="*/ 2882028 w 4379653"/>
              <a:gd name="connsiteY8714" fmla="*/ 2810793 h 4771892"/>
              <a:gd name="connsiteX8715" fmla="*/ 2883431 w 4379653"/>
              <a:gd name="connsiteY8715" fmla="*/ 2813510 h 4771892"/>
              <a:gd name="connsiteX8716" fmla="*/ 2884546 w 4379653"/>
              <a:gd name="connsiteY8716" fmla="*/ 2815922 h 4771892"/>
              <a:gd name="connsiteX8717" fmla="*/ 2884798 w 4379653"/>
              <a:gd name="connsiteY8717" fmla="*/ 2817414 h 4771892"/>
              <a:gd name="connsiteX8718" fmla="*/ 2885254 w 4379653"/>
              <a:gd name="connsiteY8718" fmla="*/ 2818716 h 4771892"/>
              <a:gd name="connsiteX8719" fmla="*/ 2884438 w 4379653"/>
              <a:gd name="connsiteY8719" fmla="*/ 2819484 h 4771892"/>
              <a:gd name="connsiteX8720" fmla="*/ 2883826 w 4379653"/>
              <a:gd name="connsiteY8720" fmla="*/ 2820060 h 4771892"/>
              <a:gd name="connsiteX8721" fmla="*/ 2882555 w 4379653"/>
              <a:gd name="connsiteY8721" fmla="*/ 2819526 h 4771892"/>
              <a:gd name="connsiteX8722" fmla="*/ 2881283 w 4379653"/>
              <a:gd name="connsiteY8722" fmla="*/ 2818992 h 4771892"/>
              <a:gd name="connsiteX8723" fmla="*/ 2879148 w 4379653"/>
              <a:gd name="connsiteY8723" fmla="*/ 2817540 h 4771892"/>
              <a:gd name="connsiteX8724" fmla="*/ 2877134 w 4379653"/>
              <a:gd name="connsiteY8724" fmla="*/ 2815399 h 4771892"/>
              <a:gd name="connsiteX8725" fmla="*/ 2874338 w 4379653"/>
              <a:gd name="connsiteY8725" fmla="*/ 2812837 h 4771892"/>
              <a:gd name="connsiteX8726" fmla="*/ 2871664 w 4379653"/>
              <a:gd name="connsiteY8726" fmla="*/ 2809586 h 4771892"/>
              <a:gd name="connsiteX8727" fmla="*/ 2868413 w 4379653"/>
              <a:gd name="connsiteY8727" fmla="*/ 2805723 h 4771892"/>
              <a:gd name="connsiteX8728" fmla="*/ 2865283 w 4379653"/>
              <a:gd name="connsiteY8728" fmla="*/ 2801171 h 4771892"/>
              <a:gd name="connsiteX8729" fmla="*/ 2865511 w 4379653"/>
              <a:gd name="connsiteY8729" fmla="*/ 2806724 h 4771892"/>
              <a:gd name="connsiteX8730" fmla="*/ 2865606 w 4379653"/>
              <a:gd name="connsiteY8730" fmla="*/ 2810095 h 4771892"/>
              <a:gd name="connsiteX8731" fmla="*/ 2866146 w 4379653"/>
              <a:gd name="connsiteY8731" fmla="*/ 2811895 h 4771892"/>
              <a:gd name="connsiteX8732" fmla="*/ 2866721 w 4379653"/>
              <a:gd name="connsiteY8732" fmla="*/ 2812507 h 4771892"/>
              <a:gd name="connsiteX8733" fmla="*/ 2867501 w 4379653"/>
              <a:gd name="connsiteY8733" fmla="*/ 2812926 h 4771892"/>
              <a:gd name="connsiteX8734" fmla="*/ 2867993 w 4379653"/>
              <a:gd name="connsiteY8734" fmla="*/ 2813040 h 4771892"/>
              <a:gd name="connsiteX8735" fmla="*/ 2868857 w 4379653"/>
              <a:gd name="connsiteY8735" fmla="*/ 2813958 h 4771892"/>
              <a:gd name="connsiteX8736" fmla="*/ 2869972 w 4379653"/>
              <a:gd name="connsiteY8736" fmla="*/ 2816369 h 4771892"/>
              <a:gd name="connsiteX8737" fmla="*/ 2871171 w 4379653"/>
              <a:gd name="connsiteY8737" fmla="*/ 2819279 h 4771892"/>
              <a:gd name="connsiteX8738" fmla="*/ 2872406 w 4379653"/>
              <a:gd name="connsiteY8738" fmla="*/ 2821000 h 4771892"/>
              <a:gd name="connsiteX8739" fmla="*/ 2873269 w 4379653"/>
              <a:gd name="connsiteY8739" fmla="*/ 2821918 h 4771892"/>
              <a:gd name="connsiteX8740" fmla="*/ 2873761 w 4379653"/>
              <a:gd name="connsiteY8740" fmla="*/ 2822032 h 4771892"/>
              <a:gd name="connsiteX8741" fmla="*/ 2873726 w 4379653"/>
              <a:gd name="connsiteY8741" fmla="*/ 2823219 h 4771892"/>
              <a:gd name="connsiteX8742" fmla="*/ 2872393 w 4379653"/>
              <a:gd name="connsiteY8742" fmla="*/ 2827933 h 4771892"/>
              <a:gd name="connsiteX8743" fmla="*/ 2879386 w 4379653"/>
              <a:gd name="connsiteY8743" fmla="*/ 2835773 h 4771892"/>
              <a:gd name="connsiteX8744" fmla="*/ 2881317 w 4379653"/>
              <a:gd name="connsiteY8744" fmla="*/ 2837416 h 4771892"/>
              <a:gd name="connsiteX8745" fmla="*/ 2881569 w 4379653"/>
              <a:gd name="connsiteY8745" fmla="*/ 2838910 h 4771892"/>
              <a:gd name="connsiteX8746" fmla="*/ 2881508 w 4379653"/>
              <a:gd name="connsiteY8746" fmla="*/ 2844158 h 4771892"/>
              <a:gd name="connsiteX8747" fmla="*/ 2881975 w 4379653"/>
              <a:gd name="connsiteY8747" fmla="*/ 2848332 h 4771892"/>
              <a:gd name="connsiteX8748" fmla="*/ 2882395 w 4379653"/>
              <a:gd name="connsiteY8748" fmla="*/ 2850821 h 4771892"/>
              <a:gd name="connsiteX8749" fmla="*/ 2882731 w 4379653"/>
              <a:gd name="connsiteY8749" fmla="*/ 2852813 h 4771892"/>
              <a:gd name="connsiteX8750" fmla="*/ 2882120 w 4379653"/>
              <a:gd name="connsiteY8750" fmla="*/ 2853388 h 4771892"/>
              <a:gd name="connsiteX8751" fmla="*/ 2881711 w 4379653"/>
              <a:gd name="connsiteY8751" fmla="*/ 2853772 h 4771892"/>
              <a:gd name="connsiteX8752" fmla="*/ 2880559 w 4379653"/>
              <a:gd name="connsiteY8752" fmla="*/ 2852548 h 4771892"/>
              <a:gd name="connsiteX8753" fmla="*/ 2879492 w 4379653"/>
              <a:gd name="connsiteY8753" fmla="*/ 2851823 h 4771892"/>
              <a:gd name="connsiteX8754" fmla="*/ 2878136 w 4379653"/>
              <a:gd name="connsiteY8754" fmla="*/ 2850791 h 4771892"/>
              <a:gd name="connsiteX8755" fmla="*/ 2876002 w 4379653"/>
              <a:gd name="connsiteY8755" fmla="*/ 2849340 h 4771892"/>
              <a:gd name="connsiteX8756" fmla="*/ 2873867 w 4379653"/>
              <a:gd name="connsiteY8756" fmla="*/ 2847887 h 4771892"/>
              <a:gd name="connsiteX8757" fmla="*/ 2871036 w 4379653"/>
              <a:gd name="connsiteY8757" fmla="*/ 2846514 h 4771892"/>
              <a:gd name="connsiteX8758" fmla="*/ 2868086 w 4379653"/>
              <a:gd name="connsiteY8758" fmla="*/ 2845830 h 4771892"/>
              <a:gd name="connsiteX8759" fmla="*/ 2864438 w 4379653"/>
              <a:gd name="connsiteY8759" fmla="*/ 2845224 h 4771892"/>
              <a:gd name="connsiteX8760" fmla="*/ 2860468 w 4379653"/>
              <a:gd name="connsiteY8760" fmla="*/ 2845499 h 4771892"/>
              <a:gd name="connsiteX8761" fmla="*/ 2856090 w 4379653"/>
              <a:gd name="connsiteY8761" fmla="*/ 2846159 h 4771892"/>
              <a:gd name="connsiteX8762" fmla="*/ 2851387 w 4379653"/>
              <a:gd name="connsiteY8762" fmla="*/ 2847699 h 4771892"/>
              <a:gd name="connsiteX8763" fmla="*/ 2852190 w 4379653"/>
              <a:gd name="connsiteY8763" fmla="*/ 2853865 h 4771892"/>
              <a:gd name="connsiteX8764" fmla="*/ 2853809 w 4379653"/>
              <a:gd name="connsiteY8764" fmla="*/ 2859264 h 4771892"/>
              <a:gd name="connsiteX8765" fmla="*/ 2854720 w 4379653"/>
              <a:gd name="connsiteY8765" fmla="*/ 2861866 h 4771892"/>
              <a:gd name="connsiteX8766" fmla="*/ 2856412 w 4379653"/>
              <a:gd name="connsiteY8766" fmla="*/ 2864889 h 4771892"/>
              <a:gd name="connsiteX8767" fmla="*/ 2858594 w 4379653"/>
              <a:gd name="connsiteY8767" fmla="*/ 2868027 h 4771892"/>
              <a:gd name="connsiteX8768" fmla="*/ 2860658 w 4379653"/>
              <a:gd name="connsiteY8768" fmla="*/ 2871853 h 4771892"/>
              <a:gd name="connsiteX8769" fmla="*/ 2840769 w 4379653"/>
              <a:gd name="connsiteY8769" fmla="*/ 2864612 h 4771892"/>
              <a:gd name="connsiteX8770" fmla="*/ 2848625 w 4379653"/>
              <a:gd name="connsiteY8770" fmla="*/ 2873369 h 4771892"/>
              <a:gd name="connsiteX8771" fmla="*/ 2852044 w 4379653"/>
              <a:gd name="connsiteY8771" fmla="*/ 2878228 h 4771892"/>
              <a:gd name="connsiteX8772" fmla="*/ 2852703 w 4379653"/>
              <a:gd name="connsiteY8772" fmla="*/ 2879338 h 4771892"/>
              <a:gd name="connsiteX8773" fmla="*/ 2852871 w 4379653"/>
              <a:gd name="connsiteY8773" fmla="*/ 2880333 h 4771892"/>
              <a:gd name="connsiteX8774" fmla="*/ 2852667 w 4379653"/>
              <a:gd name="connsiteY8774" fmla="*/ 2880525 h 4771892"/>
              <a:gd name="connsiteX8775" fmla="*/ 2852259 w 4379653"/>
              <a:gd name="connsiteY8775" fmla="*/ 2880909 h 4771892"/>
              <a:gd name="connsiteX8776" fmla="*/ 2851275 w 4379653"/>
              <a:gd name="connsiteY8776" fmla="*/ 2880681 h 4771892"/>
              <a:gd name="connsiteX8777" fmla="*/ 2850460 w 4379653"/>
              <a:gd name="connsiteY8777" fmla="*/ 2881449 h 4771892"/>
              <a:gd name="connsiteX8778" fmla="*/ 2850052 w 4379653"/>
              <a:gd name="connsiteY8778" fmla="*/ 2881833 h 4771892"/>
              <a:gd name="connsiteX8779" fmla="*/ 2850304 w 4379653"/>
              <a:gd name="connsiteY8779" fmla="*/ 2883325 h 4771892"/>
              <a:gd name="connsiteX8780" fmla="*/ 2850639 w 4379653"/>
              <a:gd name="connsiteY8780" fmla="*/ 2885317 h 4771892"/>
              <a:gd name="connsiteX8781" fmla="*/ 2851838 w 4379653"/>
              <a:gd name="connsiteY8781" fmla="*/ 2888226 h 4771892"/>
              <a:gd name="connsiteX8782" fmla="*/ 2853614 w 4379653"/>
              <a:gd name="connsiteY8782" fmla="*/ 2891746 h 4771892"/>
              <a:gd name="connsiteX8783" fmla="*/ 2856827 w 4379653"/>
              <a:gd name="connsiteY8783" fmla="*/ 2896797 h 4771892"/>
              <a:gd name="connsiteX8784" fmla="*/ 2831878 w 4379653"/>
              <a:gd name="connsiteY8784" fmla="*/ 2893166 h 4771892"/>
              <a:gd name="connsiteX8785" fmla="*/ 2828220 w 4379653"/>
              <a:gd name="connsiteY8785" fmla="*/ 2879881 h 4771892"/>
              <a:gd name="connsiteX8786" fmla="*/ 2825511 w 4379653"/>
              <a:gd name="connsiteY8786" fmla="*/ 2868011 h 4771892"/>
              <a:gd name="connsiteX8787" fmla="*/ 2824804 w 4379653"/>
              <a:gd name="connsiteY8787" fmla="*/ 2865216 h 4771892"/>
              <a:gd name="connsiteX8788" fmla="*/ 2823521 w 4379653"/>
              <a:gd name="connsiteY8788" fmla="*/ 2861810 h 4771892"/>
              <a:gd name="connsiteX8789" fmla="*/ 2822033 w 4379653"/>
              <a:gd name="connsiteY8789" fmla="*/ 2858595 h 4771892"/>
              <a:gd name="connsiteX8790" fmla="*/ 2820343 w 4379653"/>
              <a:gd name="connsiteY8790" fmla="*/ 2855571 h 4771892"/>
              <a:gd name="connsiteX8791" fmla="*/ 2818076 w 4379653"/>
              <a:gd name="connsiteY8791" fmla="*/ 2851936 h 4771892"/>
              <a:gd name="connsiteX8792" fmla="*/ 2815809 w 4379653"/>
              <a:gd name="connsiteY8792" fmla="*/ 2848301 h 4771892"/>
              <a:gd name="connsiteX8793" fmla="*/ 2812559 w 4379653"/>
              <a:gd name="connsiteY8793" fmla="*/ 2844439 h 4771892"/>
              <a:gd name="connsiteX8794" fmla="*/ 2809308 w 4379653"/>
              <a:gd name="connsiteY8794" fmla="*/ 2840576 h 4771892"/>
              <a:gd name="connsiteX8795" fmla="*/ 2804534 w 4379653"/>
              <a:gd name="connsiteY8795" fmla="*/ 2844492 h 4771892"/>
              <a:gd name="connsiteX8796" fmla="*/ 2801187 w 4379653"/>
              <a:gd name="connsiteY8796" fmla="*/ 2847065 h 4771892"/>
              <a:gd name="connsiteX8797" fmla="*/ 2799387 w 4379653"/>
              <a:gd name="connsiteY8797" fmla="*/ 2847604 h 4771892"/>
              <a:gd name="connsiteX8798" fmla="*/ 2798284 w 4379653"/>
              <a:gd name="connsiteY8798" fmla="*/ 2848066 h 4771892"/>
              <a:gd name="connsiteX8799" fmla="*/ 2797096 w 4379653"/>
              <a:gd name="connsiteY8799" fmla="*/ 2848030 h 4771892"/>
              <a:gd name="connsiteX8800" fmla="*/ 2795333 w 4379653"/>
              <a:gd name="connsiteY8800" fmla="*/ 2847382 h 4771892"/>
              <a:gd name="connsiteX8801" fmla="*/ 2793570 w 4379653"/>
              <a:gd name="connsiteY8801" fmla="*/ 2846734 h 4771892"/>
              <a:gd name="connsiteX8802" fmla="*/ 2792214 w 4379653"/>
              <a:gd name="connsiteY8802" fmla="*/ 2845703 h 4771892"/>
              <a:gd name="connsiteX8803" fmla="*/ 2790283 w 4379653"/>
              <a:gd name="connsiteY8803" fmla="*/ 2844059 h 4771892"/>
              <a:gd name="connsiteX8804" fmla="*/ 2788557 w 4379653"/>
              <a:gd name="connsiteY8804" fmla="*/ 2842223 h 4771892"/>
              <a:gd name="connsiteX8805" fmla="*/ 2783663 w 4379653"/>
              <a:gd name="connsiteY8805" fmla="*/ 2837023 h 4771892"/>
              <a:gd name="connsiteX8806" fmla="*/ 2777618 w 4379653"/>
              <a:gd name="connsiteY8806" fmla="*/ 2830599 h 4771892"/>
              <a:gd name="connsiteX8807" fmla="*/ 2775506 w 4379653"/>
              <a:gd name="connsiteY8807" fmla="*/ 2834893 h 4771892"/>
              <a:gd name="connsiteX8808" fmla="*/ 2773839 w 4379653"/>
              <a:gd name="connsiteY8808" fmla="*/ 2837616 h 4771892"/>
              <a:gd name="connsiteX8809" fmla="*/ 2772614 w 4379653"/>
              <a:gd name="connsiteY8809" fmla="*/ 2838767 h 4771892"/>
              <a:gd name="connsiteX8810" fmla="*/ 2771511 w 4379653"/>
              <a:gd name="connsiteY8810" fmla="*/ 2839229 h 4771892"/>
              <a:gd name="connsiteX8811" fmla="*/ 2769544 w 4379653"/>
              <a:gd name="connsiteY8811" fmla="*/ 2838773 h 4771892"/>
              <a:gd name="connsiteX8812" fmla="*/ 2767001 w 4379653"/>
              <a:gd name="connsiteY8812" fmla="*/ 2837705 h 4771892"/>
              <a:gd name="connsiteX8813" fmla="*/ 2762946 w 4379653"/>
              <a:gd name="connsiteY8813" fmla="*/ 2837483 h 4771892"/>
              <a:gd name="connsiteX8814" fmla="*/ 2756926 w 4379653"/>
              <a:gd name="connsiteY8814" fmla="*/ 2836804 h 4771892"/>
              <a:gd name="connsiteX8815" fmla="*/ 2762898 w 4379653"/>
              <a:gd name="connsiteY8815" fmla="*/ 2845603 h 4771892"/>
              <a:gd name="connsiteX8816" fmla="*/ 2766028 w 4379653"/>
              <a:gd name="connsiteY8816" fmla="*/ 2850156 h 4771892"/>
              <a:gd name="connsiteX8817" fmla="*/ 2766687 w 4379653"/>
              <a:gd name="connsiteY8817" fmla="*/ 2851266 h 4771892"/>
              <a:gd name="connsiteX8818" fmla="*/ 2766976 w 4379653"/>
              <a:gd name="connsiteY8818" fmla="*/ 2851572 h 4771892"/>
              <a:gd name="connsiteX8819" fmla="*/ 2767467 w 4379653"/>
              <a:gd name="connsiteY8819" fmla="*/ 2851686 h 4771892"/>
              <a:gd name="connsiteX8820" fmla="*/ 2767179 w 4379653"/>
              <a:gd name="connsiteY8820" fmla="*/ 2851380 h 4771892"/>
              <a:gd name="connsiteX8821" fmla="*/ 2767215 w 4379653"/>
              <a:gd name="connsiteY8821" fmla="*/ 2850192 h 4771892"/>
              <a:gd name="connsiteX8822" fmla="*/ 2767948 w 4379653"/>
              <a:gd name="connsiteY8822" fmla="*/ 2848927 h 4771892"/>
              <a:gd name="connsiteX8823" fmla="*/ 2768848 w 4379653"/>
              <a:gd name="connsiteY8823" fmla="*/ 2848657 h 4771892"/>
              <a:gd name="connsiteX8824" fmla="*/ 2770119 w 4379653"/>
              <a:gd name="connsiteY8824" fmla="*/ 2849191 h 4771892"/>
              <a:gd name="connsiteX8825" fmla="*/ 2772169 w 4379653"/>
              <a:gd name="connsiteY8825" fmla="*/ 2850145 h 4771892"/>
              <a:gd name="connsiteX8826" fmla="*/ 2774712 w 4379653"/>
              <a:gd name="connsiteY8826" fmla="*/ 2851212 h 4771892"/>
              <a:gd name="connsiteX8827" fmla="*/ 2778286 w 4379653"/>
              <a:gd name="connsiteY8827" fmla="*/ 2854194 h 4771892"/>
              <a:gd name="connsiteX8828" fmla="*/ 2778862 w 4379653"/>
              <a:gd name="connsiteY8828" fmla="*/ 2854805 h 4771892"/>
              <a:gd name="connsiteX8829" fmla="*/ 2779726 w 4379653"/>
              <a:gd name="connsiteY8829" fmla="*/ 2855724 h 4771892"/>
              <a:gd name="connsiteX8830" fmla="*/ 2791853 w 4379653"/>
              <a:gd name="connsiteY8830" fmla="*/ 2867384 h 4771892"/>
              <a:gd name="connsiteX8831" fmla="*/ 2796494 w 4379653"/>
              <a:gd name="connsiteY8831" fmla="*/ 2871090 h 4771892"/>
              <a:gd name="connsiteX8832" fmla="*/ 2799493 w 4379653"/>
              <a:gd name="connsiteY8832" fmla="*/ 2873460 h 4771892"/>
              <a:gd name="connsiteX8833" fmla="*/ 2802779 w 4379653"/>
              <a:gd name="connsiteY8833" fmla="*/ 2876136 h 4771892"/>
              <a:gd name="connsiteX8834" fmla="*/ 2808248 w 4379653"/>
              <a:gd name="connsiteY8834" fmla="*/ 2881948 h 4771892"/>
              <a:gd name="connsiteX8835" fmla="*/ 2807072 w 4379653"/>
              <a:gd name="connsiteY8835" fmla="*/ 2884785 h 4771892"/>
              <a:gd name="connsiteX8836" fmla="*/ 2806305 w 4379653"/>
              <a:gd name="connsiteY8836" fmla="*/ 2887238 h 4771892"/>
              <a:gd name="connsiteX8837" fmla="*/ 2805740 w 4379653"/>
              <a:gd name="connsiteY8837" fmla="*/ 2889498 h 4771892"/>
              <a:gd name="connsiteX8838" fmla="*/ 2804601 w 4379653"/>
              <a:gd name="connsiteY8838" fmla="*/ 2891148 h 4771892"/>
              <a:gd name="connsiteX8839" fmla="*/ 2802561 w 4379653"/>
              <a:gd name="connsiteY8839" fmla="*/ 2893067 h 4771892"/>
              <a:gd name="connsiteX8840" fmla="*/ 2801421 w 4379653"/>
              <a:gd name="connsiteY8840" fmla="*/ 2894717 h 4771892"/>
              <a:gd name="connsiteX8841" fmla="*/ 2800605 w 4379653"/>
              <a:gd name="connsiteY8841" fmla="*/ 2895484 h 4771892"/>
              <a:gd name="connsiteX8842" fmla="*/ 2800486 w 4379653"/>
              <a:gd name="connsiteY8842" fmla="*/ 2896174 h 4771892"/>
              <a:gd name="connsiteX8843" fmla="*/ 2800653 w 4379653"/>
              <a:gd name="connsiteY8843" fmla="*/ 2897169 h 4771892"/>
              <a:gd name="connsiteX8844" fmla="*/ 2801109 w 4379653"/>
              <a:gd name="connsiteY8844" fmla="*/ 2898471 h 4771892"/>
              <a:gd name="connsiteX8845" fmla="*/ 2803460 w 4379653"/>
              <a:gd name="connsiteY8845" fmla="*/ 2902604 h 4771892"/>
              <a:gd name="connsiteX8846" fmla="*/ 2807417 w 4379653"/>
              <a:gd name="connsiteY8846" fmla="*/ 2909262 h 4771892"/>
              <a:gd name="connsiteX8847" fmla="*/ 2805570 w 4379653"/>
              <a:gd name="connsiteY8847" fmla="*/ 2908116 h 4771892"/>
              <a:gd name="connsiteX8848" fmla="*/ 2804215 w 4379653"/>
              <a:gd name="connsiteY8848" fmla="*/ 2907084 h 4771892"/>
              <a:gd name="connsiteX8849" fmla="*/ 2794957 w 4379653"/>
              <a:gd name="connsiteY8849" fmla="*/ 2902097 h 4771892"/>
              <a:gd name="connsiteX8850" fmla="*/ 2795351 w 4379653"/>
              <a:gd name="connsiteY8850" fmla="*/ 2902159 h 4771892"/>
              <a:gd name="connsiteX8851" fmla="*/ 2797318 w 4379653"/>
              <a:gd name="connsiteY8851" fmla="*/ 2902615 h 4771892"/>
              <a:gd name="connsiteX8852" fmla="*/ 2798422 w 4379653"/>
              <a:gd name="connsiteY8852" fmla="*/ 2902153 h 4771892"/>
              <a:gd name="connsiteX8853" fmla="*/ 2798337 w 4379653"/>
              <a:gd name="connsiteY8853" fmla="*/ 2901655 h 4771892"/>
              <a:gd name="connsiteX8854" fmla="*/ 2796490 w 4379653"/>
              <a:gd name="connsiteY8854" fmla="*/ 2900509 h 4771892"/>
              <a:gd name="connsiteX8855" fmla="*/ 2793456 w 4379653"/>
              <a:gd name="connsiteY8855" fmla="*/ 2899328 h 4771892"/>
              <a:gd name="connsiteX8856" fmla="*/ 2792184 w 4379653"/>
              <a:gd name="connsiteY8856" fmla="*/ 2898794 h 4771892"/>
              <a:gd name="connsiteX8857" fmla="*/ 2791201 w 4379653"/>
              <a:gd name="connsiteY8857" fmla="*/ 2898566 h 4771892"/>
              <a:gd name="connsiteX8858" fmla="*/ 2790709 w 4379653"/>
              <a:gd name="connsiteY8858" fmla="*/ 2898452 h 4771892"/>
              <a:gd name="connsiteX8859" fmla="*/ 2790505 w 4379653"/>
              <a:gd name="connsiteY8859" fmla="*/ 2898644 h 4771892"/>
              <a:gd name="connsiteX8860" fmla="*/ 2790793 w 4379653"/>
              <a:gd name="connsiteY8860" fmla="*/ 2898950 h 4771892"/>
              <a:gd name="connsiteX8861" fmla="*/ 2791081 w 4379653"/>
              <a:gd name="connsiteY8861" fmla="*/ 2899255 h 4771892"/>
              <a:gd name="connsiteX8862" fmla="*/ 2794859 w 4379653"/>
              <a:gd name="connsiteY8862" fmla="*/ 2902045 h 4771892"/>
              <a:gd name="connsiteX8863" fmla="*/ 2794957 w 4379653"/>
              <a:gd name="connsiteY8863" fmla="*/ 2902097 h 4771892"/>
              <a:gd name="connsiteX8864" fmla="*/ 2792196 w 4379653"/>
              <a:gd name="connsiteY8864" fmla="*/ 2901667 h 4771892"/>
              <a:gd name="connsiteX8865" fmla="*/ 2789449 w 4379653"/>
              <a:gd name="connsiteY8865" fmla="*/ 2900791 h 4771892"/>
              <a:gd name="connsiteX8866" fmla="*/ 2787566 w 4379653"/>
              <a:gd name="connsiteY8866" fmla="*/ 2900833 h 4771892"/>
              <a:gd name="connsiteX8867" fmla="*/ 2785766 w 4379653"/>
              <a:gd name="connsiteY8867" fmla="*/ 2901373 h 4771892"/>
              <a:gd name="connsiteX8868" fmla="*/ 2784663 w 4379653"/>
              <a:gd name="connsiteY8868" fmla="*/ 2901834 h 4771892"/>
              <a:gd name="connsiteX8869" fmla="*/ 2782864 w 4379653"/>
              <a:gd name="connsiteY8869" fmla="*/ 2902373 h 4771892"/>
              <a:gd name="connsiteX8870" fmla="*/ 2782048 w 4379653"/>
              <a:gd name="connsiteY8870" fmla="*/ 2903141 h 4771892"/>
              <a:gd name="connsiteX8871" fmla="*/ 2781603 w 4379653"/>
              <a:gd name="connsiteY8871" fmla="*/ 2904712 h 4771892"/>
              <a:gd name="connsiteX8872" fmla="*/ 2780872 w 4379653"/>
              <a:gd name="connsiteY8872" fmla="*/ 2905978 h 4771892"/>
              <a:gd name="connsiteX8873" fmla="*/ 2779947 w 4379653"/>
              <a:gd name="connsiteY8873" fmla="*/ 2910308 h 4771892"/>
              <a:gd name="connsiteX8874" fmla="*/ 2780367 w 4379653"/>
              <a:gd name="connsiteY8874" fmla="*/ 2912798 h 4771892"/>
              <a:gd name="connsiteX8875" fmla="*/ 2780044 w 4379653"/>
              <a:gd name="connsiteY8875" fmla="*/ 2913679 h 4771892"/>
              <a:gd name="connsiteX8876" fmla="*/ 2779515 w 4379653"/>
              <a:gd name="connsiteY8876" fmla="*/ 2914752 h 4771892"/>
              <a:gd name="connsiteX8877" fmla="*/ 2779192 w 4379653"/>
              <a:gd name="connsiteY8877" fmla="*/ 2915635 h 4771892"/>
              <a:gd name="connsiteX8878" fmla="*/ 2778867 w 4379653"/>
              <a:gd name="connsiteY8878" fmla="*/ 2916516 h 4771892"/>
              <a:gd name="connsiteX8879" fmla="*/ 2777524 w 4379653"/>
              <a:gd name="connsiteY8879" fmla="*/ 2918357 h 4771892"/>
              <a:gd name="connsiteX8880" fmla="*/ 2776384 w 4379653"/>
              <a:gd name="connsiteY8880" fmla="*/ 2920006 h 4771892"/>
              <a:gd name="connsiteX8881" fmla="*/ 2771885 w 4379653"/>
              <a:gd name="connsiteY8881" fmla="*/ 2931161 h 4771892"/>
              <a:gd name="connsiteX8882" fmla="*/ 2771201 w 4379653"/>
              <a:gd name="connsiteY8882" fmla="*/ 2934111 h 4771892"/>
              <a:gd name="connsiteX8883" fmla="*/ 2771332 w 4379653"/>
              <a:gd name="connsiteY8883" fmla="*/ 2936295 h 4771892"/>
              <a:gd name="connsiteX8884" fmla="*/ 2771500 w 4379653"/>
              <a:gd name="connsiteY8884" fmla="*/ 2937291 h 4771892"/>
              <a:gd name="connsiteX8885" fmla="*/ 2771788 w 4379653"/>
              <a:gd name="connsiteY8885" fmla="*/ 2937597 h 4771892"/>
              <a:gd name="connsiteX8886" fmla="*/ 2770491 w 4379653"/>
              <a:gd name="connsiteY8886" fmla="*/ 2941123 h 4771892"/>
              <a:gd name="connsiteX8887" fmla="*/ 2769268 w 4379653"/>
              <a:gd name="connsiteY8887" fmla="*/ 2942275 h 4771892"/>
              <a:gd name="connsiteX8888" fmla="*/ 2767025 w 4379653"/>
              <a:gd name="connsiteY8888" fmla="*/ 2944385 h 4771892"/>
              <a:gd name="connsiteX8889" fmla="*/ 2764697 w 4379653"/>
              <a:gd name="connsiteY8889" fmla="*/ 2945999 h 4771892"/>
              <a:gd name="connsiteX8890" fmla="*/ 2763390 w 4379653"/>
              <a:gd name="connsiteY8890" fmla="*/ 2946652 h 4771892"/>
              <a:gd name="connsiteX8891" fmla="*/ 2760607 w 4379653"/>
              <a:gd name="connsiteY8891" fmla="*/ 2946964 h 4771892"/>
              <a:gd name="connsiteX8892" fmla="*/ 2759911 w 4379653"/>
              <a:gd name="connsiteY8892" fmla="*/ 2947042 h 4771892"/>
              <a:gd name="connsiteX8893" fmla="*/ 2757980 w 4379653"/>
              <a:gd name="connsiteY8893" fmla="*/ 2945399 h 4771892"/>
              <a:gd name="connsiteX8894" fmla="*/ 2752678 w 4379653"/>
              <a:gd name="connsiteY8894" fmla="*/ 2940582 h 4771892"/>
              <a:gd name="connsiteX8895" fmla="*/ 2751671 w 4379653"/>
              <a:gd name="connsiteY8895" fmla="*/ 2944414 h 4771892"/>
              <a:gd name="connsiteX8896" fmla="*/ 2750495 w 4379653"/>
              <a:gd name="connsiteY8896" fmla="*/ 2947251 h 4771892"/>
              <a:gd name="connsiteX8897" fmla="*/ 2749319 w 4379653"/>
              <a:gd name="connsiteY8897" fmla="*/ 2950088 h 4771892"/>
              <a:gd name="connsiteX8898" fmla="*/ 2747976 w 4379653"/>
              <a:gd name="connsiteY8898" fmla="*/ 2951929 h 4771892"/>
              <a:gd name="connsiteX8899" fmla="*/ 2743488 w 4379653"/>
              <a:gd name="connsiteY8899" fmla="*/ 2956151 h 4771892"/>
              <a:gd name="connsiteX8900" fmla="*/ 2737166 w 4379653"/>
              <a:gd name="connsiteY8900" fmla="*/ 2962100 h 4771892"/>
              <a:gd name="connsiteX8901" fmla="*/ 2733136 w 4379653"/>
              <a:gd name="connsiteY8901" fmla="*/ 2957817 h 4771892"/>
              <a:gd name="connsiteX8902" fmla="*/ 2729766 w 4379653"/>
              <a:gd name="connsiteY8902" fmla="*/ 2954645 h 4771892"/>
              <a:gd name="connsiteX8903" fmla="*/ 2726972 w 4379653"/>
              <a:gd name="connsiteY8903" fmla="*/ 2952083 h 4771892"/>
              <a:gd name="connsiteX8904" fmla="*/ 2724260 w 4379653"/>
              <a:gd name="connsiteY8904" fmla="*/ 2950019 h 4771892"/>
              <a:gd name="connsiteX8905" fmla="*/ 2722701 w 4379653"/>
              <a:gd name="connsiteY8905" fmla="*/ 2949179 h 4771892"/>
              <a:gd name="connsiteX8906" fmla="*/ 2721429 w 4379653"/>
              <a:gd name="connsiteY8906" fmla="*/ 2948646 h 4771892"/>
              <a:gd name="connsiteX8907" fmla="*/ 2720446 w 4379653"/>
              <a:gd name="connsiteY8907" fmla="*/ 2948417 h 4771892"/>
              <a:gd name="connsiteX8908" fmla="*/ 2719342 w 4379653"/>
              <a:gd name="connsiteY8908" fmla="*/ 2948879 h 4771892"/>
              <a:gd name="connsiteX8909" fmla="*/ 2718658 w 4379653"/>
              <a:gd name="connsiteY8909" fmla="*/ 2951830 h 4771892"/>
              <a:gd name="connsiteX8910" fmla="*/ 2717891 w 4379653"/>
              <a:gd name="connsiteY8910" fmla="*/ 2954283 h 4771892"/>
              <a:gd name="connsiteX8911" fmla="*/ 2715851 w 4379653"/>
              <a:gd name="connsiteY8911" fmla="*/ 2956202 h 4771892"/>
              <a:gd name="connsiteX8912" fmla="*/ 2715971 w 4379653"/>
              <a:gd name="connsiteY8912" fmla="*/ 2955513 h 4771892"/>
              <a:gd name="connsiteX8913" fmla="*/ 2715600 w 4379653"/>
              <a:gd name="connsiteY8913" fmla="*/ 2954709 h 4771892"/>
              <a:gd name="connsiteX8914" fmla="*/ 2714040 w 4379653"/>
              <a:gd name="connsiteY8914" fmla="*/ 2953869 h 4771892"/>
              <a:gd name="connsiteX8915" fmla="*/ 2710718 w 4379653"/>
              <a:gd name="connsiteY8915" fmla="*/ 2952381 h 4771892"/>
              <a:gd name="connsiteX8916" fmla="*/ 2706313 w 4379653"/>
              <a:gd name="connsiteY8916" fmla="*/ 2951136 h 4771892"/>
              <a:gd name="connsiteX8917" fmla="*/ 2702401 w 4379653"/>
              <a:gd name="connsiteY8917" fmla="*/ 2951936 h 4771892"/>
              <a:gd name="connsiteX8918" fmla="*/ 2697593 w 4379653"/>
              <a:gd name="connsiteY8918" fmla="*/ 2952717 h 4771892"/>
              <a:gd name="connsiteX8919" fmla="*/ 2702668 w 4379653"/>
              <a:gd name="connsiteY8919" fmla="*/ 2956495 h 4771892"/>
              <a:gd name="connsiteX8920" fmla="*/ 2706650 w 4379653"/>
              <a:gd name="connsiteY8920" fmla="*/ 2959092 h 4771892"/>
              <a:gd name="connsiteX8921" fmla="*/ 2710801 w 4379653"/>
              <a:gd name="connsiteY8921" fmla="*/ 2962685 h 4771892"/>
              <a:gd name="connsiteX8922" fmla="*/ 2716677 w 4379653"/>
              <a:gd name="connsiteY8922" fmla="*/ 2968114 h 4771892"/>
              <a:gd name="connsiteX8923" fmla="*/ 2711578 w 4379653"/>
              <a:gd name="connsiteY8923" fmla="*/ 2972911 h 4771892"/>
              <a:gd name="connsiteX8924" fmla="*/ 2708688 w 4379653"/>
              <a:gd name="connsiteY8924" fmla="*/ 2976786 h 4771892"/>
              <a:gd name="connsiteX8925" fmla="*/ 2708457 w 4379653"/>
              <a:gd name="connsiteY8925" fmla="*/ 2977226 h 4771892"/>
              <a:gd name="connsiteX8926" fmla="*/ 2715557 w 4379653"/>
              <a:gd name="connsiteY8926" fmla="*/ 2978407 h 4771892"/>
              <a:gd name="connsiteX8927" fmla="*/ 2711431 w 4379653"/>
              <a:gd name="connsiteY8927" fmla="*/ 2986371 h 4771892"/>
              <a:gd name="connsiteX8928" fmla="*/ 2708289 w 4379653"/>
              <a:gd name="connsiteY8928" fmla="*/ 2991582 h 4771892"/>
              <a:gd name="connsiteX8929" fmla="*/ 2708172 w 4379653"/>
              <a:gd name="connsiteY8929" fmla="*/ 2992277 h 4771892"/>
              <a:gd name="connsiteX8930" fmla="*/ 2708574 w 4379653"/>
              <a:gd name="connsiteY8930" fmla="*/ 2993002 h 4771892"/>
              <a:gd name="connsiteX8931" fmla="*/ 2709359 w 4379653"/>
              <a:gd name="connsiteY8931" fmla="*/ 2993513 h 4771892"/>
              <a:gd name="connsiteX8932" fmla="*/ 2710913 w 4379653"/>
              <a:gd name="connsiteY8932" fmla="*/ 2993599 h 4771892"/>
              <a:gd name="connsiteX8933" fmla="*/ 2715174 w 4379653"/>
              <a:gd name="connsiteY8933" fmla="*/ 2993132 h 4771892"/>
              <a:gd name="connsiteX8934" fmla="*/ 2723046 w 4379653"/>
              <a:gd name="connsiteY8934" fmla="*/ 2991927 h 4771892"/>
              <a:gd name="connsiteX8935" fmla="*/ 2730266 w 4379653"/>
              <a:gd name="connsiteY8935" fmla="*/ 2990452 h 4771892"/>
              <a:gd name="connsiteX8936" fmla="*/ 2735279 w 4379653"/>
              <a:gd name="connsiteY8936" fmla="*/ 2988621 h 4771892"/>
              <a:gd name="connsiteX8937" fmla="*/ 2739390 w 4379653"/>
              <a:gd name="connsiteY8937" fmla="*/ 2986975 h 4771892"/>
              <a:gd name="connsiteX8938" fmla="*/ 2742348 w 4379653"/>
              <a:gd name="connsiteY8938" fmla="*/ 2985968 h 4771892"/>
              <a:gd name="connsiteX8939" fmla="*/ 2743635 w 4379653"/>
              <a:gd name="connsiteY8939" fmla="*/ 2985571 h 4771892"/>
              <a:gd name="connsiteX8940" fmla="*/ 2744805 w 4379653"/>
              <a:gd name="connsiteY8940" fmla="*/ 2985869 h 4771892"/>
              <a:gd name="connsiteX8941" fmla="*/ 2745975 w 4379653"/>
              <a:gd name="connsiteY8941" fmla="*/ 2986167 h 4771892"/>
              <a:gd name="connsiteX8942" fmla="*/ 2746894 w 4379653"/>
              <a:gd name="connsiteY8942" fmla="*/ 2986920 h 4771892"/>
              <a:gd name="connsiteX8943" fmla="*/ 2750170 w 4379653"/>
              <a:gd name="connsiteY8943" fmla="*/ 2989206 h 4771892"/>
              <a:gd name="connsiteX8944" fmla="*/ 2753228 w 4379653"/>
              <a:gd name="connsiteY8944" fmla="*/ 2993822 h 4771892"/>
              <a:gd name="connsiteX8945" fmla="*/ 2745892 w 4379653"/>
              <a:gd name="connsiteY8945" fmla="*/ 2995993 h 4771892"/>
              <a:gd name="connsiteX8946" fmla="*/ 2741898 w 4379653"/>
              <a:gd name="connsiteY8946" fmla="*/ 2996943 h 4771892"/>
              <a:gd name="connsiteX8947" fmla="*/ 2739575 w 4379653"/>
              <a:gd name="connsiteY8947" fmla="*/ 2997284 h 4771892"/>
              <a:gd name="connsiteX8948" fmla="*/ 2738021 w 4379653"/>
              <a:gd name="connsiteY8948" fmla="*/ 2997199 h 4771892"/>
              <a:gd name="connsiteX8949" fmla="*/ 2736081 w 4379653"/>
              <a:gd name="connsiteY8949" fmla="*/ 2997326 h 4771892"/>
              <a:gd name="connsiteX8950" fmla="*/ 2733125 w 4379653"/>
              <a:gd name="connsiteY8950" fmla="*/ 2998333 h 4771892"/>
              <a:gd name="connsiteX8951" fmla="*/ 2727994 w 4379653"/>
              <a:gd name="connsiteY8951" fmla="*/ 3000860 h 4771892"/>
              <a:gd name="connsiteX8952" fmla="*/ 2719020 w 4379653"/>
              <a:gd name="connsiteY8952" fmla="*/ 3005514 h 4771892"/>
              <a:gd name="connsiteX8953" fmla="*/ 2723817 w 4379653"/>
              <a:gd name="connsiteY8953" fmla="*/ 3013269 h 4771892"/>
              <a:gd name="connsiteX8954" fmla="*/ 2730035 w 4379653"/>
              <a:gd name="connsiteY8954" fmla="*/ 3020867 h 4771892"/>
              <a:gd name="connsiteX8955" fmla="*/ 2733461 w 4379653"/>
              <a:gd name="connsiteY8955" fmla="*/ 3024332 h 4771892"/>
              <a:gd name="connsiteX8956" fmla="*/ 2737005 w 4379653"/>
              <a:gd name="connsiteY8956" fmla="*/ 3027102 h 4771892"/>
              <a:gd name="connsiteX8957" fmla="*/ 2738827 w 4379653"/>
              <a:gd name="connsiteY8957" fmla="*/ 3027670 h 4771892"/>
              <a:gd name="connsiteX8958" fmla="*/ 2741167 w 4379653"/>
              <a:gd name="connsiteY8958" fmla="*/ 3028267 h 4771892"/>
              <a:gd name="connsiteX8959" fmla="*/ 2743239 w 4379653"/>
              <a:gd name="connsiteY8959" fmla="*/ 3028382 h 4771892"/>
              <a:gd name="connsiteX8960" fmla="*/ 2745177 w 4379653"/>
              <a:gd name="connsiteY8960" fmla="*/ 3028255 h 4771892"/>
              <a:gd name="connsiteX8961" fmla="*/ 2751879 w 4379653"/>
              <a:gd name="connsiteY8961" fmla="*/ 3026751 h 4771892"/>
              <a:gd name="connsiteX8962" fmla="*/ 2753934 w 4379653"/>
              <a:gd name="connsiteY8962" fmla="*/ 3025928 h 4771892"/>
              <a:gd name="connsiteX8963" fmla="*/ 2753801 w 4379653"/>
              <a:gd name="connsiteY8963" fmla="*/ 3025687 h 4771892"/>
              <a:gd name="connsiteX8964" fmla="*/ 2752246 w 4379653"/>
              <a:gd name="connsiteY8964" fmla="*/ 3025601 h 4771892"/>
              <a:gd name="connsiteX8965" fmla="*/ 2751461 w 4379653"/>
              <a:gd name="connsiteY8965" fmla="*/ 3025089 h 4771892"/>
              <a:gd name="connsiteX8966" fmla="*/ 2750809 w 4379653"/>
              <a:gd name="connsiteY8966" fmla="*/ 3024820 h 4771892"/>
              <a:gd name="connsiteX8967" fmla="*/ 2750541 w 4379653"/>
              <a:gd name="connsiteY8967" fmla="*/ 3024337 h 4771892"/>
              <a:gd name="connsiteX8968" fmla="*/ 2750659 w 4379653"/>
              <a:gd name="connsiteY8968" fmla="*/ 3023641 h 4771892"/>
              <a:gd name="connsiteX8969" fmla="*/ 2751293 w 4379653"/>
              <a:gd name="connsiteY8969" fmla="*/ 3022974 h 4771892"/>
              <a:gd name="connsiteX8970" fmla="*/ 2753081 w 4379653"/>
              <a:gd name="connsiteY8970" fmla="*/ 3021668 h 4771892"/>
              <a:gd name="connsiteX8971" fmla="*/ 2755772 w 4379653"/>
              <a:gd name="connsiteY8971" fmla="*/ 3020177 h 4771892"/>
              <a:gd name="connsiteX8972" fmla="*/ 2759616 w 4379653"/>
              <a:gd name="connsiteY8972" fmla="*/ 3018048 h 4771892"/>
              <a:gd name="connsiteX8973" fmla="*/ 2764111 w 4379653"/>
              <a:gd name="connsiteY8973" fmla="*/ 3016189 h 4771892"/>
              <a:gd name="connsiteX8974" fmla="*/ 2767320 w 4379653"/>
              <a:gd name="connsiteY8974" fmla="*/ 3014728 h 4771892"/>
              <a:gd name="connsiteX8975" fmla="*/ 2769509 w 4379653"/>
              <a:gd name="connsiteY8975" fmla="*/ 3014146 h 4771892"/>
              <a:gd name="connsiteX8976" fmla="*/ 2770929 w 4379653"/>
              <a:gd name="connsiteY8976" fmla="*/ 3013990 h 4771892"/>
              <a:gd name="connsiteX8977" fmla="*/ 2773152 w 4379653"/>
              <a:gd name="connsiteY8977" fmla="*/ 3015283 h 4771892"/>
              <a:gd name="connsiteX8978" fmla="*/ 2777314 w 4379653"/>
              <a:gd name="connsiteY8978" fmla="*/ 3016448 h 4771892"/>
              <a:gd name="connsiteX8979" fmla="*/ 2761372 w 4379653"/>
              <a:gd name="connsiteY8979" fmla="*/ 3029381 h 4771892"/>
              <a:gd name="connsiteX8980" fmla="*/ 2767523 w 4379653"/>
              <a:gd name="connsiteY8980" fmla="*/ 3040486 h 4771892"/>
              <a:gd name="connsiteX8981" fmla="*/ 2775478 w 4379653"/>
              <a:gd name="connsiteY8981" fmla="*/ 3036711 h 4771892"/>
              <a:gd name="connsiteX8982" fmla="*/ 2779589 w 4379653"/>
              <a:gd name="connsiteY8982" fmla="*/ 3035064 h 4771892"/>
              <a:gd name="connsiteX8983" fmla="*/ 2781645 w 4379653"/>
              <a:gd name="connsiteY8983" fmla="*/ 3034241 h 4771892"/>
              <a:gd name="connsiteX8984" fmla="*/ 2782547 w 4379653"/>
              <a:gd name="connsiteY8984" fmla="*/ 3034057 h 4771892"/>
              <a:gd name="connsiteX8985" fmla="*/ 2783583 w 4379653"/>
              <a:gd name="connsiteY8985" fmla="*/ 3034114 h 4771892"/>
              <a:gd name="connsiteX8986" fmla="*/ 2784235 w 4379653"/>
              <a:gd name="connsiteY8986" fmla="*/ 3034384 h 4771892"/>
              <a:gd name="connsiteX8987" fmla="*/ 2786324 w 4379653"/>
              <a:gd name="connsiteY8987" fmla="*/ 3035435 h 4771892"/>
              <a:gd name="connsiteX8988" fmla="*/ 2789584 w 4379653"/>
              <a:gd name="connsiteY8988" fmla="*/ 3036785 h 4771892"/>
              <a:gd name="connsiteX8989" fmla="*/ 2791405 w 4379653"/>
              <a:gd name="connsiteY8989" fmla="*/ 3037354 h 4771892"/>
              <a:gd name="connsiteX8990" fmla="*/ 2794012 w 4379653"/>
              <a:gd name="connsiteY8990" fmla="*/ 3038434 h 4771892"/>
              <a:gd name="connsiteX8991" fmla="*/ 2797773 w 4379653"/>
              <a:gd name="connsiteY8991" fmla="*/ 3038875 h 4771892"/>
              <a:gd name="connsiteX8992" fmla="*/ 2802051 w 4379653"/>
              <a:gd name="connsiteY8992" fmla="*/ 3039345 h 4771892"/>
              <a:gd name="connsiteX8993" fmla="*/ 2800063 w 4379653"/>
              <a:gd name="connsiteY8993" fmla="*/ 3043915 h 4771892"/>
              <a:gd name="connsiteX8994" fmla="*/ 2798174 w 4379653"/>
              <a:gd name="connsiteY8994" fmla="*/ 3046854 h 4771892"/>
              <a:gd name="connsiteX8995" fmla="*/ 2797305 w 4379653"/>
              <a:gd name="connsiteY8995" fmla="*/ 3048913 h 4771892"/>
              <a:gd name="connsiteX8996" fmla="*/ 2796286 w 4379653"/>
              <a:gd name="connsiteY8996" fmla="*/ 3049794 h 4771892"/>
              <a:gd name="connsiteX8997" fmla="*/ 2794632 w 4379653"/>
              <a:gd name="connsiteY8997" fmla="*/ 3051341 h 4771892"/>
              <a:gd name="connsiteX8998" fmla="*/ 2793630 w 4379653"/>
              <a:gd name="connsiteY8998" fmla="*/ 3053158 h 4771892"/>
              <a:gd name="connsiteX8999" fmla="*/ 2791875 w 4379653"/>
              <a:gd name="connsiteY8999" fmla="*/ 3056339 h 4771892"/>
              <a:gd name="connsiteX9000" fmla="*/ 2790271 w 4379653"/>
              <a:gd name="connsiteY9000" fmla="*/ 3060698 h 4771892"/>
              <a:gd name="connsiteX9001" fmla="*/ 2795518 w 4379653"/>
              <a:gd name="connsiteY9001" fmla="*/ 3057476 h 4771892"/>
              <a:gd name="connsiteX9002" fmla="*/ 2799613 w 4379653"/>
              <a:gd name="connsiteY9002" fmla="*/ 3054892 h 4771892"/>
              <a:gd name="connsiteX9003" fmla="*/ 2802938 w 4379653"/>
              <a:gd name="connsiteY9003" fmla="*/ 3052735 h 4771892"/>
              <a:gd name="connsiteX9004" fmla="*/ 2804593 w 4379653"/>
              <a:gd name="connsiteY9004" fmla="*/ 3051187 h 4771892"/>
              <a:gd name="connsiteX9005" fmla="*/ 2807516 w 4379653"/>
              <a:gd name="connsiteY9005" fmla="*/ 3048306 h 4771892"/>
              <a:gd name="connsiteX9006" fmla="*/ 2808903 w 4379653"/>
              <a:gd name="connsiteY9006" fmla="*/ 3046275 h 4771892"/>
              <a:gd name="connsiteX9007" fmla="*/ 2811059 w 4379653"/>
              <a:gd name="connsiteY9007" fmla="*/ 3043819 h 4771892"/>
              <a:gd name="connsiteX9008" fmla="*/ 2814752 w 4379653"/>
              <a:gd name="connsiteY9008" fmla="*/ 3040512 h 4771892"/>
              <a:gd name="connsiteX9009" fmla="*/ 2817309 w 4379653"/>
              <a:gd name="connsiteY9009" fmla="*/ 3038780 h 4771892"/>
              <a:gd name="connsiteX9010" fmla="*/ 2821019 w 4379653"/>
              <a:gd name="connsiteY9010" fmla="*/ 3036409 h 4771892"/>
              <a:gd name="connsiteX9011" fmla="*/ 2825631 w 4379653"/>
              <a:gd name="connsiteY9011" fmla="*/ 3033855 h 4771892"/>
              <a:gd name="connsiteX9012" fmla="*/ 2831647 w 4379653"/>
              <a:gd name="connsiteY9012" fmla="*/ 3030207 h 4771892"/>
              <a:gd name="connsiteX9013" fmla="*/ 2830160 w 4379653"/>
              <a:gd name="connsiteY9013" fmla="*/ 3033870 h 4771892"/>
              <a:gd name="connsiteX9014" fmla="*/ 2827888 w 4379653"/>
              <a:gd name="connsiteY9014" fmla="*/ 3037022 h 4771892"/>
              <a:gd name="connsiteX9015" fmla="*/ 2825231 w 4379653"/>
              <a:gd name="connsiteY9015" fmla="*/ 3040387 h 4771892"/>
              <a:gd name="connsiteX9016" fmla="*/ 2822691 w 4379653"/>
              <a:gd name="connsiteY9016" fmla="*/ 3043055 h 4771892"/>
              <a:gd name="connsiteX9017" fmla="*/ 2816191 w 4379653"/>
              <a:gd name="connsiteY9017" fmla="*/ 3048549 h 4771892"/>
              <a:gd name="connsiteX9018" fmla="*/ 2810592 w 4379653"/>
              <a:gd name="connsiteY9018" fmla="*/ 3053859 h 4771892"/>
              <a:gd name="connsiteX9019" fmla="*/ 2807535 w 4379653"/>
              <a:gd name="connsiteY9019" fmla="*/ 3056499 h 4771892"/>
              <a:gd name="connsiteX9020" fmla="*/ 2805262 w 4379653"/>
              <a:gd name="connsiteY9020" fmla="*/ 3059650 h 4771892"/>
              <a:gd name="connsiteX9021" fmla="*/ 2803240 w 4379653"/>
              <a:gd name="connsiteY9021" fmla="*/ 3062348 h 4771892"/>
              <a:gd name="connsiteX9022" fmla="*/ 2801752 w 4379653"/>
              <a:gd name="connsiteY9022" fmla="*/ 3066011 h 4771892"/>
              <a:gd name="connsiteX9023" fmla="*/ 2800650 w 4379653"/>
              <a:gd name="connsiteY9023" fmla="*/ 3069461 h 4771892"/>
              <a:gd name="connsiteX9024" fmla="*/ 2800333 w 4379653"/>
              <a:gd name="connsiteY9024" fmla="*/ 3073423 h 4771892"/>
              <a:gd name="connsiteX9025" fmla="*/ 2801320 w 4379653"/>
              <a:gd name="connsiteY9025" fmla="*/ 3077924 h 4771892"/>
              <a:gd name="connsiteX9026" fmla="*/ 2802440 w 4379653"/>
              <a:gd name="connsiteY9026" fmla="*/ 3082667 h 4771892"/>
              <a:gd name="connsiteX9027" fmla="*/ 2808189 w 4379653"/>
              <a:gd name="connsiteY9027" fmla="*/ 3078537 h 4771892"/>
              <a:gd name="connsiteX9028" fmla="*/ 2810979 w 4379653"/>
              <a:gd name="connsiteY9028" fmla="*/ 3075414 h 4771892"/>
              <a:gd name="connsiteX9029" fmla="*/ 2812634 w 4379653"/>
              <a:gd name="connsiteY9029" fmla="*/ 3073866 h 4771892"/>
              <a:gd name="connsiteX9030" fmla="*/ 2813269 w 4379653"/>
              <a:gd name="connsiteY9030" fmla="*/ 3073199 h 4771892"/>
              <a:gd name="connsiteX9031" fmla="*/ 2815341 w 4379653"/>
              <a:gd name="connsiteY9031" fmla="*/ 3073313 h 4771892"/>
              <a:gd name="connsiteX9032" fmla="*/ 2822110 w 4379653"/>
              <a:gd name="connsiteY9032" fmla="*/ 3075558 h 4771892"/>
              <a:gd name="connsiteX9033" fmla="*/ 2804045 w 4379653"/>
              <a:gd name="connsiteY9033" fmla="*/ 3085565 h 4771892"/>
              <a:gd name="connsiteX9034" fmla="*/ 2818385 w 4379653"/>
              <a:gd name="connsiteY9034" fmla="*/ 3091503 h 4771892"/>
              <a:gd name="connsiteX9035" fmla="*/ 2819555 w 4379653"/>
              <a:gd name="connsiteY9035" fmla="*/ 3091802 h 4771892"/>
              <a:gd name="connsiteX9036" fmla="*/ 2820341 w 4379653"/>
              <a:gd name="connsiteY9036" fmla="*/ 3092313 h 4771892"/>
              <a:gd name="connsiteX9037" fmla="*/ 2824368 w 4379653"/>
              <a:gd name="connsiteY9037" fmla="*/ 3093237 h 4771892"/>
              <a:gd name="connsiteX9038" fmla="*/ 2827477 w 4379653"/>
              <a:gd name="connsiteY9038" fmla="*/ 3093408 h 4771892"/>
              <a:gd name="connsiteX9039" fmla="*/ 2829415 w 4379653"/>
              <a:gd name="connsiteY9039" fmla="*/ 3093281 h 4771892"/>
              <a:gd name="connsiteX9040" fmla="*/ 2831605 w 4379653"/>
              <a:gd name="connsiteY9040" fmla="*/ 3092699 h 4771892"/>
              <a:gd name="connsiteX9041" fmla="*/ 2833409 w 4379653"/>
              <a:gd name="connsiteY9041" fmla="*/ 3092331 h 4771892"/>
              <a:gd name="connsiteX9042" fmla="*/ 2835348 w 4379653"/>
              <a:gd name="connsiteY9042" fmla="*/ 3092203 h 4771892"/>
              <a:gd name="connsiteX9043" fmla="*/ 2838841 w 4379653"/>
              <a:gd name="connsiteY9043" fmla="*/ 3092161 h 4771892"/>
              <a:gd name="connsiteX9044" fmla="*/ 2842868 w 4379653"/>
              <a:gd name="connsiteY9044" fmla="*/ 3093085 h 4771892"/>
              <a:gd name="connsiteX9045" fmla="*/ 2836468 w 4379653"/>
              <a:gd name="connsiteY9045" fmla="*/ 3096946 h 4771892"/>
              <a:gd name="connsiteX9046" fmla="*/ 2833026 w 4379653"/>
              <a:gd name="connsiteY9046" fmla="*/ 3099799 h 4771892"/>
              <a:gd name="connsiteX9047" fmla="*/ 2830602 w 4379653"/>
              <a:gd name="connsiteY9047" fmla="*/ 3101772 h 4771892"/>
              <a:gd name="connsiteX9048" fmla="*/ 2827177 w 4379653"/>
              <a:gd name="connsiteY9048" fmla="*/ 3105563 h 4771892"/>
              <a:gd name="connsiteX9049" fmla="*/ 2837689 w 4379653"/>
              <a:gd name="connsiteY9049" fmla="*/ 3107312 h 4771892"/>
              <a:gd name="connsiteX9050" fmla="*/ 2842754 w 4379653"/>
              <a:gd name="connsiteY9050" fmla="*/ 3108293 h 4771892"/>
              <a:gd name="connsiteX9051" fmla="*/ 2843539 w 4379653"/>
              <a:gd name="connsiteY9051" fmla="*/ 3108805 h 4771892"/>
              <a:gd name="connsiteX9052" fmla="*/ 2844074 w 4379653"/>
              <a:gd name="connsiteY9052" fmla="*/ 3109770 h 4771892"/>
              <a:gd name="connsiteX9053" fmla="*/ 2844091 w 4379653"/>
              <a:gd name="connsiteY9053" fmla="*/ 3110707 h 4771892"/>
              <a:gd name="connsiteX9054" fmla="*/ 2844241 w 4379653"/>
              <a:gd name="connsiteY9054" fmla="*/ 3111886 h 4771892"/>
              <a:gd name="connsiteX9055" fmla="*/ 2843156 w 4379653"/>
              <a:gd name="connsiteY9055" fmla="*/ 3116274 h 4771892"/>
              <a:gd name="connsiteX9056" fmla="*/ 2842237 w 4379653"/>
              <a:gd name="connsiteY9056" fmla="*/ 3122776 h 4771892"/>
              <a:gd name="connsiteX9057" fmla="*/ 2850927 w 4379653"/>
              <a:gd name="connsiteY9057" fmla="*/ 3116701 h 4771892"/>
              <a:gd name="connsiteX9058" fmla="*/ 2856675 w 4379653"/>
              <a:gd name="connsiteY9058" fmla="*/ 3112570 h 4771892"/>
              <a:gd name="connsiteX9059" fmla="*/ 2858848 w 4379653"/>
              <a:gd name="connsiteY9059" fmla="*/ 3111052 h 4771892"/>
              <a:gd name="connsiteX9060" fmla="*/ 2861154 w 4379653"/>
              <a:gd name="connsiteY9060" fmla="*/ 3109774 h 4771892"/>
              <a:gd name="connsiteX9061" fmla="*/ 2862691 w 4379653"/>
              <a:gd name="connsiteY9061" fmla="*/ 3108922 h 4771892"/>
              <a:gd name="connsiteX9062" fmla="*/ 2863978 w 4379653"/>
              <a:gd name="connsiteY9062" fmla="*/ 3108525 h 4771892"/>
              <a:gd name="connsiteX9063" fmla="*/ 2865782 w 4379653"/>
              <a:gd name="connsiteY9063" fmla="*/ 3108156 h 4771892"/>
              <a:gd name="connsiteX9064" fmla="*/ 2866953 w 4379653"/>
              <a:gd name="connsiteY9064" fmla="*/ 3108455 h 4771892"/>
              <a:gd name="connsiteX9065" fmla="*/ 2868390 w 4379653"/>
              <a:gd name="connsiteY9065" fmla="*/ 3109236 h 4771892"/>
              <a:gd name="connsiteX9066" fmla="*/ 2869962 w 4379653"/>
              <a:gd name="connsiteY9066" fmla="*/ 3110259 h 4771892"/>
              <a:gd name="connsiteX9067" fmla="*/ 2874942 w 4379653"/>
              <a:gd name="connsiteY9067" fmla="*/ 3113810 h 4771892"/>
              <a:gd name="connsiteX9068" fmla="*/ 2880993 w 4379653"/>
              <a:gd name="connsiteY9068" fmla="*/ 3119293 h 4771892"/>
              <a:gd name="connsiteX9069" fmla="*/ 2874308 w 4379653"/>
              <a:gd name="connsiteY9069" fmla="*/ 3121734 h 4771892"/>
              <a:gd name="connsiteX9070" fmla="*/ 2869679 w 4379653"/>
              <a:gd name="connsiteY9070" fmla="*/ 3123351 h 4771892"/>
              <a:gd name="connsiteX9071" fmla="*/ 2864281 w 4379653"/>
              <a:gd name="connsiteY9071" fmla="*/ 3125395 h 4771892"/>
              <a:gd name="connsiteX9072" fmla="*/ 2857480 w 4379653"/>
              <a:gd name="connsiteY9072" fmla="*/ 3128531 h 4771892"/>
              <a:gd name="connsiteX9073" fmla="*/ 2861073 w 4379653"/>
              <a:gd name="connsiteY9073" fmla="*/ 3134112 h 4771892"/>
              <a:gd name="connsiteX9074" fmla="*/ 2864517 w 4379653"/>
              <a:gd name="connsiteY9074" fmla="*/ 3138515 h 4771892"/>
              <a:gd name="connsiteX9075" fmla="*/ 2868461 w 4379653"/>
              <a:gd name="connsiteY9075" fmla="*/ 3142009 h 4771892"/>
              <a:gd name="connsiteX9076" fmla="*/ 2873057 w 4379653"/>
              <a:gd name="connsiteY9076" fmla="*/ 3145773 h 4771892"/>
              <a:gd name="connsiteX9077" fmla="*/ 2877687 w 4379653"/>
              <a:gd name="connsiteY9077" fmla="*/ 3151411 h 4771892"/>
              <a:gd name="connsiteX9078" fmla="*/ 2883772 w 4379653"/>
              <a:gd name="connsiteY9078" fmla="*/ 3158768 h 4771892"/>
              <a:gd name="connsiteX9079" fmla="*/ 2890959 w 4379653"/>
              <a:gd name="connsiteY9079" fmla="*/ 3169931 h 4771892"/>
              <a:gd name="connsiteX9080" fmla="*/ 2899902 w 4379653"/>
              <a:gd name="connsiteY9080" fmla="*/ 3185169 h 4771892"/>
              <a:gd name="connsiteX9081" fmla="*/ 2911182 w 4379653"/>
              <a:gd name="connsiteY9081" fmla="*/ 3179236 h 4771892"/>
              <a:gd name="connsiteX9082" fmla="*/ 2913355 w 4379653"/>
              <a:gd name="connsiteY9082" fmla="*/ 3177718 h 4771892"/>
              <a:gd name="connsiteX9083" fmla="*/ 2912720 w 4379653"/>
              <a:gd name="connsiteY9083" fmla="*/ 3178384 h 4771892"/>
              <a:gd name="connsiteX9084" fmla="*/ 2912870 w 4379653"/>
              <a:gd name="connsiteY9084" fmla="*/ 3179563 h 4771892"/>
              <a:gd name="connsiteX9085" fmla="*/ 2913271 w 4379653"/>
              <a:gd name="connsiteY9085" fmla="*/ 3180287 h 4771892"/>
              <a:gd name="connsiteX9086" fmla="*/ 2913673 w 4379653"/>
              <a:gd name="connsiteY9086" fmla="*/ 3181013 h 4771892"/>
              <a:gd name="connsiteX9087" fmla="*/ 2914859 w 4379653"/>
              <a:gd name="connsiteY9087" fmla="*/ 3182248 h 4771892"/>
              <a:gd name="connsiteX9088" fmla="*/ 2916430 w 4379653"/>
              <a:gd name="connsiteY9088" fmla="*/ 3183270 h 4771892"/>
              <a:gd name="connsiteX9089" fmla="*/ 2910934 w 4379653"/>
              <a:gd name="connsiteY9089" fmla="*/ 3194202 h 4771892"/>
              <a:gd name="connsiteX9090" fmla="*/ 2909146 w 4379653"/>
              <a:gd name="connsiteY9090" fmla="*/ 3195508 h 4771892"/>
              <a:gd name="connsiteX9091" fmla="*/ 2905703 w 4379653"/>
              <a:gd name="connsiteY9091" fmla="*/ 3198362 h 4771892"/>
              <a:gd name="connsiteX9092" fmla="*/ 2901492 w 4379653"/>
              <a:gd name="connsiteY9092" fmla="*/ 3201641 h 4771892"/>
              <a:gd name="connsiteX9093" fmla="*/ 2899202 w 4379653"/>
              <a:gd name="connsiteY9093" fmla="*/ 3203856 h 4771892"/>
              <a:gd name="connsiteX9094" fmla="*/ 2902145 w 4379653"/>
              <a:gd name="connsiteY9094" fmla="*/ 3209166 h 4771892"/>
              <a:gd name="connsiteX9095" fmla="*/ 2904267 w 4379653"/>
              <a:gd name="connsiteY9095" fmla="*/ 3212092 h 4771892"/>
              <a:gd name="connsiteX9096" fmla="*/ 2905972 w 4379653"/>
              <a:gd name="connsiteY9096" fmla="*/ 3213356 h 4771892"/>
              <a:gd name="connsiteX9097" fmla="*/ 2907142 w 4379653"/>
              <a:gd name="connsiteY9097" fmla="*/ 3213655 h 4771892"/>
              <a:gd name="connsiteX9098" fmla="*/ 2908830 w 4379653"/>
              <a:gd name="connsiteY9098" fmla="*/ 3213982 h 4771892"/>
              <a:gd name="connsiteX9099" fmla="*/ 2911420 w 4379653"/>
              <a:gd name="connsiteY9099" fmla="*/ 3214125 h 4771892"/>
              <a:gd name="connsiteX9100" fmla="*/ 2914161 w 4379653"/>
              <a:gd name="connsiteY9100" fmla="*/ 3215446 h 4771892"/>
              <a:gd name="connsiteX9101" fmla="*/ 2918357 w 4379653"/>
              <a:gd name="connsiteY9101" fmla="*/ 3218486 h 4771892"/>
              <a:gd name="connsiteX9102" fmla="*/ 2906575 w 4379653"/>
              <a:gd name="connsiteY9102" fmla="*/ 3225327 h 4771892"/>
              <a:gd name="connsiteX9103" fmla="*/ 2904921 w 4379653"/>
              <a:gd name="connsiteY9103" fmla="*/ 3226875 h 4771892"/>
              <a:gd name="connsiteX9104" fmla="*/ 2906609 w 4379653"/>
              <a:gd name="connsiteY9104" fmla="*/ 3227202 h 4771892"/>
              <a:gd name="connsiteX9105" fmla="*/ 2909199 w 4379653"/>
              <a:gd name="connsiteY9105" fmla="*/ 3227344 h 4771892"/>
              <a:gd name="connsiteX9106" fmla="*/ 2910637 w 4379653"/>
              <a:gd name="connsiteY9106" fmla="*/ 3228126 h 4771892"/>
              <a:gd name="connsiteX9107" fmla="*/ 2912074 w 4379653"/>
              <a:gd name="connsiteY9107" fmla="*/ 3228907 h 4771892"/>
              <a:gd name="connsiteX9108" fmla="*/ 2914029 w 4379653"/>
              <a:gd name="connsiteY9108" fmla="*/ 3229716 h 4771892"/>
              <a:gd name="connsiteX9109" fmla="*/ 2915617 w 4379653"/>
              <a:gd name="connsiteY9109" fmla="*/ 3231676 h 4771892"/>
              <a:gd name="connsiteX9110" fmla="*/ 2918409 w 4379653"/>
              <a:gd name="connsiteY9110" fmla="*/ 3235809 h 4771892"/>
              <a:gd name="connsiteX9111" fmla="*/ 2919361 w 4379653"/>
              <a:gd name="connsiteY9111" fmla="*/ 3238437 h 4771892"/>
              <a:gd name="connsiteX9112" fmla="*/ 2920716 w 4379653"/>
              <a:gd name="connsiteY9112" fmla="*/ 3241788 h 4771892"/>
              <a:gd name="connsiteX9113" fmla="*/ 2923674 w 4379653"/>
              <a:gd name="connsiteY9113" fmla="*/ 3248037 h 4771892"/>
              <a:gd name="connsiteX9114" fmla="*/ 2930341 w 4379653"/>
              <a:gd name="connsiteY9114" fmla="*/ 3230146 h 4771892"/>
              <a:gd name="connsiteX9115" fmla="*/ 2970483 w 4379653"/>
              <a:gd name="connsiteY9115" fmla="*/ 3224632 h 4771892"/>
              <a:gd name="connsiteX9116" fmla="*/ 2974226 w 4379653"/>
              <a:gd name="connsiteY9116" fmla="*/ 3224136 h 4771892"/>
              <a:gd name="connsiteX9117" fmla="*/ 2975647 w 4379653"/>
              <a:gd name="connsiteY9117" fmla="*/ 3223981 h 4771892"/>
              <a:gd name="connsiteX9118" fmla="*/ 2976817 w 4379653"/>
              <a:gd name="connsiteY9118" fmla="*/ 3224279 h 4771892"/>
              <a:gd name="connsiteX9119" fmla="*/ 2979791 w 4379653"/>
              <a:gd name="connsiteY9119" fmla="*/ 3224209 h 4771892"/>
              <a:gd name="connsiteX9120" fmla="*/ 2973124 w 4379653"/>
              <a:gd name="connsiteY9120" fmla="*/ 3227586 h 4771892"/>
              <a:gd name="connsiteX9121" fmla="*/ 2969013 w 4379653"/>
              <a:gd name="connsiteY9121" fmla="*/ 3229233 h 4771892"/>
              <a:gd name="connsiteX9122" fmla="*/ 2965286 w 4379653"/>
              <a:gd name="connsiteY9122" fmla="*/ 3230666 h 4771892"/>
              <a:gd name="connsiteX9123" fmla="*/ 2962195 w 4379653"/>
              <a:gd name="connsiteY9123" fmla="*/ 3231433 h 4771892"/>
              <a:gd name="connsiteX9124" fmla="*/ 2959353 w 4379653"/>
              <a:gd name="connsiteY9124" fmla="*/ 3231744 h 4771892"/>
              <a:gd name="connsiteX9125" fmla="*/ 2955493 w 4379653"/>
              <a:gd name="connsiteY9125" fmla="*/ 3232936 h 4771892"/>
              <a:gd name="connsiteX9126" fmla="*/ 2951248 w 4379653"/>
              <a:gd name="connsiteY9126" fmla="*/ 3234340 h 4771892"/>
              <a:gd name="connsiteX9127" fmla="*/ 2945582 w 4379653"/>
              <a:gd name="connsiteY9127" fmla="*/ 3235901 h 4771892"/>
              <a:gd name="connsiteX9128" fmla="*/ 2958602 w 4379653"/>
              <a:gd name="connsiteY9128" fmla="*/ 3240363 h 4771892"/>
              <a:gd name="connsiteX9129" fmla="*/ 2971739 w 4379653"/>
              <a:gd name="connsiteY9129" fmla="*/ 3244129 h 4771892"/>
              <a:gd name="connsiteX9130" fmla="*/ 2985125 w 4379653"/>
              <a:gd name="connsiteY9130" fmla="*/ 3247441 h 4771892"/>
              <a:gd name="connsiteX9131" fmla="*/ 2999281 w 4379653"/>
              <a:gd name="connsiteY9131" fmla="*/ 3250327 h 4771892"/>
              <a:gd name="connsiteX9132" fmla="*/ 3008005 w 4379653"/>
              <a:gd name="connsiteY9132" fmla="*/ 3253383 h 4771892"/>
              <a:gd name="connsiteX9133" fmla="*/ 3014774 w 4379653"/>
              <a:gd name="connsiteY9133" fmla="*/ 3255627 h 4771892"/>
              <a:gd name="connsiteX9134" fmla="*/ 3018702 w 4379653"/>
              <a:gd name="connsiteY9134" fmla="*/ 3258184 h 4771892"/>
              <a:gd name="connsiteX9135" fmla="*/ 3021593 w 4379653"/>
              <a:gd name="connsiteY9135" fmla="*/ 3260684 h 4771892"/>
              <a:gd name="connsiteX9136" fmla="*/ 3023583 w 4379653"/>
              <a:gd name="connsiteY9136" fmla="*/ 3263368 h 4771892"/>
              <a:gd name="connsiteX9137" fmla="*/ 3025705 w 4379653"/>
              <a:gd name="connsiteY9137" fmla="*/ 3266294 h 4771892"/>
              <a:gd name="connsiteX9138" fmla="*/ 3028864 w 4379653"/>
              <a:gd name="connsiteY9138" fmla="*/ 3269277 h 4771892"/>
              <a:gd name="connsiteX9139" fmla="*/ 3032943 w 4379653"/>
              <a:gd name="connsiteY9139" fmla="*/ 3273012 h 4771892"/>
              <a:gd name="connsiteX9140" fmla="*/ 3035567 w 4379653"/>
              <a:gd name="connsiteY9140" fmla="*/ 3275029 h 4771892"/>
              <a:gd name="connsiteX9141" fmla="*/ 3037004 w 4379653"/>
              <a:gd name="connsiteY9141" fmla="*/ 3275810 h 4771892"/>
              <a:gd name="connsiteX9142" fmla="*/ 3037906 w 4379653"/>
              <a:gd name="connsiteY9142" fmla="*/ 3275626 h 4771892"/>
              <a:gd name="connsiteX9143" fmla="*/ 3038291 w 4379653"/>
              <a:gd name="connsiteY9143" fmla="*/ 3275413 h 4771892"/>
              <a:gd name="connsiteX9144" fmla="*/ 3038675 w 4379653"/>
              <a:gd name="connsiteY9144" fmla="*/ 3275200 h 4771892"/>
              <a:gd name="connsiteX9145" fmla="*/ 3039845 w 4379653"/>
              <a:gd name="connsiteY9145" fmla="*/ 3275499 h 4771892"/>
              <a:gd name="connsiteX9146" fmla="*/ 3041550 w 4379653"/>
              <a:gd name="connsiteY9146" fmla="*/ 3276763 h 4771892"/>
              <a:gd name="connsiteX9147" fmla="*/ 3044575 w 4379653"/>
              <a:gd name="connsiteY9147" fmla="*/ 3279504 h 4771892"/>
              <a:gd name="connsiteX9148" fmla="*/ 3038292 w 4379653"/>
              <a:gd name="connsiteY9148" fmla="*/ 3282669 h 4771892"/>
              <a:gd name="connsiteX9149" fmla="*/ 3033028 w 4379653"/>
              <a:gd name="connsiteY9149" fmla="*/ 3284954 h 4771892"/>
              <a:gd name="connsiteX9150" fmla="*/ 3028533 w 4379653"/>
              <a:gd name="connsiteY9150" fmla="*/ 3286813 h 4771892"/>
              <a:gd name="connsiteX9151" fmla="*/ 3024404 w 4379653"/>
              <a:gd name="connsiteY9151" fmla="*/ 3287522 h 4771892"/>
              <a:gd name="connsiteX9152" fmla="*/ 3021697 w 4379653"/>
              <a:gd name="connsiteY9152" fmla="*/ 3288075 h 4771892"/>
              <a:gd name="connsiteX9153" fmla="*/ 3019240 w 4379653"/>
              <a:gd name="connsiteY9153" fmla="*/ 3288174 h 4771892"/>
              <a:gd name="connsiteX9154" fmla="*/ 3016901 w 4379653"/>
              <a:gd name="connsiteY9154" fmla="*/ 3287577 h 4771892"/>
              <a:gd name="connsiteX9155" fmla="*/ 3015213 w 4379653"/>
              <a:gd name="connsiteY9155" fmla="*/ 3287249 h 4771892"/>
              <a:gd name="connsiteX9156" fmla="*/ 3013257 w 4379653"/>
              <a:gd name="connsiteY9156" fmla="*/ 3286440 h 4771892"/>
              <a:gd name="connsiteX9157" fmla="*/ 3011185 w 4379653"/>
              <a:gd name="connsiteY9157" fmla="*/ 3286325 h 4771892"/>
              <a:gd name="connsiteX9158" fmla="*/ 3008978 w 4379653"/>
              <a:gd name="connsiteY9158" fmla="*/ 3285970 h 4771892"/>
              <a:gd name="connsiteX9159" fmla="*/ 3006388 w 4379653"/>
              <a:gd name="connsiteY9159" fmla="*/ 3285827 h 4771892"/>
              <a:gd name="connsiteX9160" fmla="*/ 3002912 w 4379653"/>
              <a:gd name="connsiteY9160" fmla="*/ 3286806 h 4771892"/>
              <a:gd name="connsiteX9161" fmla="*/ 2999052 w 4379653"/>
              <a:gd name="connsiteY9161" fmla="*/ 3287999 h 4771892"/>
              <a:gd name="connsiteX9162" fmla="*/ 2994038 w 4379653"/>
              <a:gd name="connsiteY9162" fmla="*/ 3289829 h 4771892"/>
              <a:gd name="connsiteX9163" fmla="*/ 2988524 w 4379653"/>
              <a:gd name="connsiteY9163" fmla="*/ 3292568 h 4771892"/>
              <a:gd name="connsiteX9164" fmla="*/ 2995744 w 4379653"/>
              <a:gd name="connsiteY9164" fmla="*/ 3298349 h 4771892"/>
              <a:gd name="connsiteX9165" fmla="*/ 3002430 w 4379653"/>
              <a:gd name="connsiteY9165" fmla="*/ 3303165 h 4771892"/>
              <a:gd name="connsiteX9166" fmla="*/ 3008580 w 4379653"/>
              <a:gd name="connsiteY9166" fmla="*/ 3307014 h 4771892"/>
              <a:gd name="connsiteX9167" fmla="*/ 3014714 w 4379653"/>
              <a:gd name="connsiteY9167" fmla="*/ 3309926 h 4771892"/>
              <a:gd name="connsiteX9168" fmla="*/ 3019160 w 4379653"/>
              <a:gd name="connsiteY9168" fmla="*/ 3312512 h 4771892"/>
              <a:gd name="connsiteX9169" fmla="*/ 3023973 w 4379653"/>
              <a:gd name="connsiteY9169" fmla="*/ 3313947 h 4771892"/>
              <a:gd name="connsiteX9170" fmla="*/ 3027232 w 4379653"/>
              <a:gd name="connsiteY9170" fmla="*/ 3315297 h 4771892"/>
              <a:gd name="connsiteX9171" fmla="*/ 3030608 w 4379653"/>
              <a:gd name="connsiteY9171" fmla="*/ 3315950 h 4771892"/>
              <a:gd name="connsiteX9172" fmla="*/ 3032948 w 4379653"/>
              <a:gd name="connsiteY9172" fmla="*/ 3316547 h 4771892"/>
              <a:gd name="connsiteX9173" fmla="*/ 3034636 w 4379653"/>
              <a:gd name="connsiteY9173" fmla="*/ 3316874 h 4771892"/>
              <a:gd name="connsiteX9174" fmla="*/ 3035421 w 4379653"/>
              <a:gd name="connsiteY9174" fmla="*/ 3317386 h 4771892"/>
              <a:gd name="connsiteX9175" fmla="*/ 3035689 w 4379653"/>
              <a:gd name="connsiteY9175" fmla="*/ 3317870 h 4771892"/>
              <a:gd name="connsiteX9176" fmla="*/ 3035321 w 4379653"/>
              <a:gd name="connsiteY9176" fmla="*/ 3319019 h 4771892"/>
              <a:gd name="connsiteX9177" fmla="*/ 3033918 w 4379653"/>
              <a:gd name="connsiteY9177" fmla="*/ 3320112 h 4771892"/>
              <a:gd name="connsiteX9178" fmla="*/ 3031879 w 4379653"/>
              <a:gd name="connsiteY9178" fmla="*/ 3321872 h 4771892"/>
              <a:gd name="connsiteX9179" fmla="*/ 3029206 w 4379653"/>
              <a:gd name="connsiteY9179" fmla="*/ 3324299 h 4771892"/>
              <a:gd name="connsiteX9180" fmla="*/ 3027284 w 4379653"/>
              <a:gd name="connsiteY9180" fmla="*/ 3325364 h 4771892"/>
              <a:gd name="connsiteX9181" fmla="*/ 3026130 w 4379653"/>
              <a:gd name="connsiteY9181" fmla="*/ 3326003 h 4771892"/>
              <a:gd name="connsiteX9182" fmla="*/ 3025094 w 4379653"/>
              <a:gd name="connsiteY9182" fmla="*/ 3325945 h 4771892"/>
              <a:gd name="connsiteX9183" fmla="*/ 3024058 w 4379653"/>
              <a:gd name="connsiteY9183" fmla="*/ 3325888 h 4771892"/>
              <a:gd name="connsiteX9184" fmla="*/ 3020933 w 4379653"/>
              <a:gd name="connsiteY9184" fmla="*/ 3324781 h 4771892"/>
              <a:gd name="connsiteX9185" fmla="*/ 3018058 w 4379653"/>
              <a:gd name="connsiteY9185" fmla="*/ 3323217 h 4771892"/>
              <a:gd name="connsiteX9186" fmla="*/ 3015852 w 4379653"/>
              <a:gd name="connsiteY9186" fmla="*/ 3322863 h 4771892"/>
              <a:gd name="connsiteX9187" fmla="*/ 3013262 w 4379653"/>
              <a:gd name="connsiteY9187" fmla="*/ 3322720 h 4771892"/>
              <a:gd name="connsiteX9188" fmla="*/ 3010537 w 4379653"/>
              <a:gd name="connsiteY9188" fmla="*/ 3322336 h 4771892"/>
              <a:gd name="connsiteX9189" fmla="*/ 3006794 w 4379653"/>
              <a:gd name="connsiteY9189" fmla="*/ 3322832 h 4771892"/>
              <a:gd name="connsiteX9190" fmla="*/ 3003050 w 4379653"/>
              <a:gd name="connsiteY9190" fmla="*/ 3323328 h 4771892"/>
              <a:gd name="connsiteX9191" fmla="*/ 2997904 w 4379653"/>
              <a:gd name="connsiteY9191" fmla="*/ 3324917 h 4771892"/>
              <a:gd name="connsiteX9192" fmla="*/ 2992640 w 4379653"/>
              <a:gd name="connsiteY9192" fmla="*/ 3327201 h 4771892"/>
              <a:gd name="connsiteX9193" fmla="*/ 2985838 w 4379653"/>
              <a:gd name="connsiteY9193" fmla="*/ 3330338 h 4771892"/>
              <a:gd name="connsiteX9194" fmla="*/ 2993776 w 4379653"/>
              <a:gd name="connsiteY9194" fmla="*/ 3332882 h 4771892"/>
              <a:gd name="connsiteX9195" fmla="*/ 2999760 w 4379653"/>
              <a:gd name="connsiteY9195" fmla="*/ 3334616 h 4771892"/>
              <a:gd name="connsiteX9196" fmla="*/ 3004038 w 4379653"/>
              <a:gd name="connsiteY9196" fmla="*/ 3335085 h 4771892"/>
              <a:gd name="connsiteX9197" fmla="*/ 3006762 w 4379653"/>
              <a:gd name="connsiteY9197" fmla="*/ 3335469 h 4771892"/>
              <a:gd name="connsiteX9198" fmla="*/ 3009469 w 4379653"/>
              <a:gd name="connsiteY9198" fmla="*/ 3334916 h 4771892"/>
              <a:gd name="connsiteX9199" fmla="*/ 3011792 w 4379653"/>
              <a:gd name="connsiteY9199" fmla="*/ 3334576 h 4771892"/>
              <a:gd name="connsiteX9200" fmla="*/ 3015419 w 4379653"/>
              <a:gd name="connsiteY9200" fmla="*/ 3334775 h 4771892"/>
              <a:gd name="connsiteX9201" fmla="*/ 3019831 w 4379653"/>
              <a:gd name="connsiteY9201" fmla="*/ 3335486 h 4771892"/>
              <a:gd name="connsiteX9202" fmla="*/ 3022806 w 4379653"/>
              <a:gd name="connsiteY9202" fmla="*/ 3335416 h 4771892"/>
              <a:gd name="connsiteX9203" fmla="*/ 3023976 w 4379653"/>
              <a:gd name="connsiteY9203" fmla="*/ 3335715 h 4771892"/>
              <a:gd name="connsiteX9204" fmla="*/ 3024895 w 4379653"/>
              <a:gd name="connsiteY9204" fmla="*/ 3336468 h 4771892"/>
              <a:gd name="connsiteX9205" fmla="*/ 3025029 w 4379653"/>
              <a:gd name="connsiteY9205" fmla="*/ 3336709 h 4771892"/>
              <a:gd name="connsiteX9206" fmla="*/ 3024009 w 4379653"/>
              <a:gd name="connsiteY9206" fmla="*/ 3337589 h 4771892"/>
              <a:gd name="connsiteX9207" fmla="*/ 3023642 w 4379653"/>
              <a:gd name="connsiteY9207" fmla="*/ 3338740 h 4771892"/>
              <a:gd name="connsiteX9208" fmla="*/ 3023275 w 4379653"/>
              <a:gd name="connsiteY9208" fmla="*/ 3339889 h 4771892"/>
              <a:gd name="connsiteX9209" fmla="*/ 3024712 w 4379653"/>
              <a:gd name="connsiteY9209" fmla="*/ 3340671 h 4771892"/>
              <a:gd name="connsiteX9210" fmla="*/ 3026283 w 4379653"/>
              <a:gd name="connsiteY9210" fmla="*/ 3341694 h 4771892"/>
              <a:gd name="connsiteX9211" fmla="*/ 3028639 w 4379653"/>
              <a:gd name="connsiteY9211" fmla="*/ 3343228 h 4771892"/>
              <a:gd name="connsiteX9212" fmla="*/ 3032935 w 4379653"/>
              <a:gd name="connsiteY9212" fmla="*/ 3344635 h 4771892"/>
              <a:gd name="connsiteX9213" fmla="*/ 3038015 w 4379653"/>
              <a:gd name="connsiteY9213" fmla="*/ 3346552 h 4771892"/>
              <a:gd name="connsiteX9214" fmla="*/ 3045302 w 4379653"/>
              <a:gd name="connsiteY9214" fmla="*/ 3348827 h 4771892"/>
              <a:gd name="connsiteX9215" fmla="*/ 3054143 w 4379653"/>
              <a:gd name="connsiteY9215" fmla="*/ 3351186 h 4771892"/>
              <a:gd name="connsiteX9216" fmla="*/ 3064405 w 4379653"/>
              <a:gd name="connsiteY9216" fmla="*/ 3353389 h 4771892"/>
              <a:gd name="connsiteX9217" fmla="*/ 3073363 w 4379653"/>
              <a:gd name="connsiteY9217" fmla="*/ 3355053 h 4771892"/>
              <a:gd name="connsiteX9218" fmla="*/ 3082304 w 4379653"/>
              <a:gd name="connsiteY9218" fmla="*/ 3355779 h 4771892"/>
              <a:gd name="connsiteX9219" fmla="*/ 3090209 w 4379653"/>
              <a:gd name="connsiteY9219" fmla="*/ 3356449 h 4771892"/>
              <a:gd name="connsiteX9220" fmla="*/ 3097195 w 4379653"/>
              <a:gd name="connsiteY9220" fmla="*/ 3356364 h 4771892"/>
              <a:gd name="connsiteX9221" fmla="*/ 3103662 w 4379653"/>
              <a:gd name="connsiteY9221" fmla="*/ 3356254 h 4771892"/>
              <a:gd name="connsiteX9222" fmla="*/ 3109595 w 4379653"/>
              <a:gd name="connsiteY9222" fmla="*/ 3355175 h 4771892"/>
              <a:gd name="connsiteX9223" fmla="*/ 3115143 w 4379653"/>
              <a:gd name="connsiteY9223" fmla="*/ 3354310 h 4771892"/>
              <a:gd name="connsiteX9224" fmla="*/ 3119906 w 4379653"/>
              <a:gd name="connsiteY9224" fmla="*/ 3352934 h 4771892"/>
              <a:gd name="connsiteX9225" fmla="*/ 3124535 w 4379653"/>
              <a:gd name="connsiteY9225" fmla="*/ 3351317 h 4771892"/>
              <a:gd name="connsiteX9226" fmla="*/ 3128780 w 4379653"/>
              <a:gd name="connsiteY9226" fmla="*/ 3349912 h 4771892"/>
              <a:gd name="connsiteX9227" fmla="*/ 3132122 w 4379653"/>
              <a:gd name="connsiteY9227" fmla="*/ 3348692 h 4771892"/>
              <a:gd name="connsiteX9228" fmla="*/ 3139058 w 4379653"/>
              <a:gd name="connsiteY9228" fmla="*/ 3345796 h 4771892"/>
              <a:gd name="connsiteX9229" fmla="*/ 3144590 w 4379653"/>
              <a:gd name="connsiteY9229" fmla="*/ 3343994 h 4771892"/>
              <a:gd name="connsiteX9230" fmla="*/ 3144389 w 4379653"/>
              <a:gd name="connsiteY9230" fmla="*/ 3347261 h 4771892"/>
              <a:gd name="connsiteX9231" fmla="*/ 3144423 w 4379653"/>
              <a:gd name="connsiteY9231" fmla="*/ 3349135 h 4771892"/>
              <a:gd name="connsiteX9232" fmla="*/ 3144457 w 4379653"/>
              <a:gd name="connsiteY9232" fmla="*/ 3351009 h 4771892"/>
              <a:gd name="connsiteX9233" fmla="*/ 3144089 w 4379653"/>
              <a:gd name="connsiteY9233" fmla="*/ 3352159 h 4771892"/>
              <a:gd name="connsiteX9234" fmla="*/ 3140263 w 4379653"/>
              <a:gd name="connsiteY9234" fmla="*/ 3355225 h 4771892"/>
              <a:gd name="connsiteX9235" fmla="*/ 3131455 w 4379653"/>
              <a:gd name="connsiteY9235" fmla="*/ 3361996 h 4771892"/>
              <a:gd name="connsiteX9236" fmla="*/ 3134748 w 4379653"/>
              <a:gd name="connsiteY9236" fmla="*/ 3365221 h 4771892"/>
              <a:gd name="connsiteX9237" fmla="*/ 3138275 w 4379653"/>
              <a:gd name="connsiteY9237" fmla="*/ 3367053 h 4771892"/>
              <a:gd name="connsiteX9238" fmla="*/ 3141150 w 4379653"/>
              <a:gd name="connsiteY9238" fmla="*/ 3368615 h 4771892"/>
              <a:gd name="connsiteX9239" fmla="*/ 3143623 w 4379653"/>
              <a:gd name="connsiteY9239" fmla="*/ 3369454 h 4771892"/>
              <a:gd name="connsiteX9240" fmla="*/ 3146598 w 4379653"/>
              <a:gd name="connsiteY9240" fmla="*/ 3369384 h 4771892"/>
              <a:gd name="connsiteX9241" fmla="*/ 3148670 w 4379653"/>
              <a:gd name="connsiteY9241" fmla="*/ 3369498 h 4771892"/>
              <a:gd name="connsiteX9242" fmla="*/ 3150475 w 4379653"/>
              <a:gd name="connsiteY9242" fmla="*/ 3369129 h 4771892"/>
              <a:gd name="connsiteX9243" fmla="*/ 3152665 w 4379653"/>
              <a:gd name="connsiteY9243" fmla="*/ 3368547 h 4771892"/>
              <a:gd name="connsiteX9244" fmla="*/ 3154603 w 4379653"/>
              <a:gd name="connsiteY9244" fmla="*/ 3368420 h 4771892"/>
              <a:gd name="connsiteX9245" fmla="*/ 3156408 w 4379653"/>
              <a:gd name="connsiteY9245" fmla="*/ 3368051 h 4771892"/>
              <a:gd name="connsiteX9246" fmla="*/ 3158598 w 4379653"/>
              <a:gd name="connsiteY9246" fmla="*/ 3367470 h 4771892"/>
              <a:gd name="connsiteX9247" fmla="*/ 3160670 w 4379653"/>
              <a:gd name="connsiteY9247" fmla="*/ 3367584 h 4771892"/>
              <a:gd name="connsiteX9248" fmla="*/ 3163394 w 4379653"/>
              <a:gd name="connsiteY9248" fmla="*/ 3367968 h 4771892"/>
              <a:gd name="connsiteX9249" fmla="*/ 3165734 w 4379653"/>
              <a:gd name="connsiteY9249" fmla="*/ 3368564 h 4771892"/>
              <a:gd name="connsiteX9250" fmla="*/ 3168608 w 4379653"/>
              <a:gd name="connsiteY9250" fmla="*/ 3370127 h 4771892"/>
              <a:gd name="connsiteX9251" fmla="*/ 3171499 w 4379653"/>
              <a:gd name="connsiteY9251" fmla="*/ 3372627 h 4771892"/>
              <a:gd name="connsiteX9252" fmla="*/ 3165851 w 4379653"/>
              <a:gd name="connsiteY9252" fmla="*/ 3375125 h 4771892"/>
              <a:gd name="connsiteX9253" fmla="*/ 3160587 w 4379653"/>
              <a:gd name="connsiteY9253" fmla="*/ 3377410 h 4771892"/>
              <a:gd name="connsiteX9254" fmla="*/ 3156092 w 4379653"/>
              <a:gd name="connsiteY9254" fmla="*/ 3379269 h 4771892"/>
              <a:gd name="connsiteX9255" fmla="*/ 3151713 w 4379653"/>
              <a:gd name="connsiteY9255" fmla="*/ 3380432 h 4771892"/>
              <a:gd name="connsiteX9256" fmla="*/ 3143742 w 4379653"/>
              <a:gd name="connsiteY9256" fmla="*/ 3383270 h 4771892"/>
              <a:gd name="connsiteX9257" fmla="*/ 3136657 w 4379653"/>
              <a:gd name="connsiteY9257" fmla="*/ 3384987 h 4771892"/>
              <a:gd name="connsiteX9258" fmla="*/ 3132929 w 4379653"/>
              <a:gd name="connsiteY9258" fmla="*/ 3386420 h 4771892"/>
              <a:gd name="connsiteX9259" fmla="*/ 3129203 w 4379653"/>
              <a:gd name="connsiteY9259" fmla="*/ 3387853 h 4771892"/>
              <a:gd name="connsiteX9260" fmla="*/ 3125226 w 4379653"/>
              <a:gd name="connsiteY9260" fmla="*/ 3389741 h 4771892"/>
              <a:gd name="connsiteX9261" fmla="*/ 3121632 w 4379653"/>
              <a:gd name="connsiteY9261" fmla="*/ 3391416 h 4771892"/>
              <a:gd name="connsiteX9262" fmla="*/ 3117020 w 4379653"/>
              <a:gd name="connsiteY9262" fmla="*/ 3393970 h 4771892"/>
              <a:gd name="connsiteX9263" fmla="*/ 3112675 w 4379653"/>
              <a:gd name="connsiteY9263" fmla="*/ 3397008 h 4771892"/>
              <a:gd name="connsiteX9264" fmla="*/ 3107562 w 4379653"/>
              <a:gd name="connsiteY9264" fmla="*/ 3400471 h 4771892"/>
              <a:gd name="connsiteX9265" fmla="*/ 3101429 w 4379653"/>
              <a:gd name="connsiteY9265" fmla="*/ 3404814 h 4771892"/>
              <a:gd name="connsiteX9266" fmla="*/ 3138063 w 4379653"/>
              <a:gd name="connsiteY9266" fmla="*/ 3405662 h 4771892"/>
              <a:gd name="connsiteX9267" fmla="*/ 3138129 w 4379653"/>
              <a:gd name="connsiteY9267" fmla="*/ 3409410 h 4771892"/>
              <a:gd name="connsiteX9268" fmla="*/ 3137528 w 4379653"/>
              <a:gd name="connsiteY9268" fmla="*/ 3411951 h 4771892"/>
              <a:gd name="connsiteX9269" fmla="*/ 3136793 w 4379653"/>
              <a:gd name="connsiteY9269" fmla="*/ 3414253 h 4771892"/>
              <a:gd name="connsiteX9270" fmla="*/ 3136042 w 4379653"/>
              <a:gd name="connsiteY9270" fmla="*/ 3415615 h 4771892"/>
              <a:gd name="connsiteX9271" fmla="*/ 3134906 w 4379653"/>
              <a:gd name="connsiteY9271" fmla="*/ 3417191 h 4771892"/>
              <a:gd name="connsiteX9272" fmla="*/ 3133402 w 4379653"/>
              <a:gd name="connsiteY9272" fmla="*/ 3419916 h 4771892"/>
              <a:gd name="connsiteX9273" fmla="*/ 3132934 w 4379653"/>
              <a:gd name="connsiteY9273" fmla="*/ 3422699 h 4771892"/>
              <a:gd name="connsiteX9274" fmla="*/ 3132233 w 4379653"/>
              <a:gd name="connsiteY9274" fmla="*/ 3426874 h 4771892"/>
              <a:gd name="connsiteX9275" fmla="*/ 3137029 w 4379653"/>
              <a:gd name="connsiteY9275" fmla="*/ 3427372 h 4771892"/>
              <a:gd name="connsiteX9276" fmla="*/ 3141424 w 4379653"/>
              <a:gd name="connsiteY9276" fmla="*/ 3427147 h 4771892"/>
              <a:gd name="connsiteX9277" fmla="*/ 3145302 w 4379653"/>
              <a:gd name="connsiteY9277" fmla="*/ 3426892 h 4771892"/>
              <a:gd name="connsiteX9278" fmla="*/ 3148527 w 4379653"/>
              <a:gd name="connsiteY9278" fmla="*/ 3426367 h 4771892"/>
              <a:gd name="connsiteX9279" fmla="*/ 3154593 w 4379653"/>
              <a:gd name="connsiteY9279" fmla="*/ 3425530 h 4771892"/>
              <a:gd name="connsiteX9280" fmla="*/ 3159490 w 4379653"/>
              <a:gd name="connsiteY9280" fmla="*/ 3424396 h 4771892"/>
              <a:gd name="connsiteX9281" fmla="*/ 3161946 w 4379653"/>
              <a:gd name="connsiteY9281" fmla="*/ 3424297 h 4771892"/>
              <a:gd name="connsiteX9282" fmla="*/ 3164270 w 4379653"/>
              <a:gd name="connsiteY9282" fmla="*/ 3423957 h 4771892"/>
              <a:gd name="connsiteX9283" fmla="*/ 3165958 w 4379653"/>
              <a:gd name="connsiteY9283" fmla="*/ 3424285 h 4771892"/>
              <a:gd name="connsiteX9284" fmla="*/ 3167913 w 4379653"/>
              <a:gd name="connsiteY9284" fmla="*/ 3425093 h 4771892"/>
              <a:gd name="connsiteX9285" fmla="*/ 3169484 w 4379653"/>
              <a:gd name="connsiteY9285" fmla="*/ 3426116 h 4771892"/>
              <a:gd name="connsiteX9286" fmla="*/ 3171707 w 4379653"/>
              <a:gd name="connsiteY9286" fmla="*/ 3427410 h 4771892"/>
              <a:gd name="connsiteX9287" fmla="*/ 3173813 w 4379653"/>
              <a:gd name="connsiteY9287" fmla="*/ 3429398 h 4771892"/>
              <a:gd name="connsiteX9288" fmla="*/ 3175802 w 4379653"/>
              <a:gd name="connsiteY9288" fmla="*/ 3432082 h 4771892"/>
              <a:gd name="connsiteX9289" fmla="*/ 3169618 w 4379653"/>
              <a:gd name="connsiteY9289" fmla="*/ 3433614 h 4771892"/>
              <a:gd name="connsiteX9290" fmla="*/ 3165625 w 4379653"/>
              <a:gd name="connsiteY9290" fmla="*/ 3434564 h 4771892"/>
              <a:gd name="connsiteX9291" fmla="*/ 3163686 w 4379653"/>
              <a:gd name="connsiteY9291" fmla="*/ 3434692 h 4771892"/>
              <a:gd name="connsiteX9292" fmla="*/ 3161614 w 4379653"/>
              <a:gd name="connsiteY9292" fmla="*/ 3434577 h 4771892"/>
              <a:gd name="connsiteX9293" fmla="*/ 3160577 w 4379653"/>
              <a:gd name="connsiteY9293" fmla="*/ 3434520 h 4771892"/>
              <a:gd name="connsiteX9294" fmla="*/ 3159291 w 4379653"/>
              <a:gd name="connsiteY9294" fmla="*/ 3434918 h 4771892"/>
              <a:gd name="connsiteX9295" fmla="*/ 3155697 w 4379653"/>
              <a:gd name="connsiteY9295" fmla="*/ 3436592 h 4771892"/>
              <a:gd name="connsiteX9296" fmla="*/ 3150433 w 4379653"/>
              <a:gd name="connsiteY9296" fmla="*/ 3438877 h 4771892"/>
              <a:gd name="connsiteX9297" fmla="*/ 3156033 w 4379653"/>
              <a:gd name="connsiteY9297" fmla="*/ 3440824 h 4771892"/>
              <a:gd name="connsiteX9298" fmla="*/ 3160327 w 4379653"/>
              <a:gd name="connsiteY9298" fmla="*/ 3442231 h 4771892"/>
              <a:gd name="connsiteX9299" fmla="*/ 3164088 w 4379653"/>
              <a:gd name="connsiteY9299" fmla="*/ 3442672 h 4771892"/>
              <a:gd name="connsiteX9300" fmla="*/ 3166812 w 4379653"/>
              <a:gd name="connsiteY9300" fmla="*/ 3443056 h 4771892"/>
              <a:gd name="connsiteX9301" fmla="*/ 3169002 w 4379653"/>
              <a:gd name="connsiteY9301" fmla="*/ 3442475 h 4771892"/>
              <a:gd name="connsiteX9302" fmla="*/ 3170422 w 4379653"/>
              <a:gd name="connsiteY9302" fmla="*/ 3442319 h 4771892"/>
              <a:gd name="connsiteX9303" fmla="*/ 3171959 w 4379653"/>
              <a:gd name="connsiteY9303" fmla="*/ 3441466 h 4771892"/>
              <a:gd name="connsiteX9304" fmla="*/ 3173363 w 4379653"/>
              <a:gd name="connsiteY9304" fmla="*/ 3440374 h 4771892"/>
              <a:gd name="connsiteX9305" fmla="*/ 3174766 w 4379653"/>
              <a:gd name="connsiteY9305" fmla="*/ 3439281 h 4771892"/>
              <a:gd name="connsiteX9306" fmla="*/ 3176304 w 4379653"/>
              <a:gd name="connsiteY9306" fmla="*/ 3438430 h 4771892"/>
              <a:gd name="connsiteX9307" fmla="*/ 3178744 w 4379653"/>
              <a:gd name="connsiteY9307" fmla="*/ 3437394 h 4771892"/>
              <a:gd name="connsiteX9308" fmla="*/ 3181067 w 4379653"/>
              <a:gd name="connsiteY9308" fmla="*/ 3437054 h 4771892"/>
              <a:gd name="connsiteX9309" fmla="*/ 3184676 w 4379653"/>
              <a:gd name="connsiteY9309" fmla="*/ 3436315 h 4771892"/>
              <a:gd name="connsiteX9310" fmla="*/ 3188939 w 4379653"/>
              <a:gd name="connsiteY9310" fmla="*/ 3435848 h 4771892"/>
              <a:gd name="connsiteX9311" fmla="*/ 3193868 w 4379653"/>
              <a:gd name="connsiteY9311" fmla="*/ 3436587 h 4771892"/>
              <a:gd name="connsiteX9312" fmla="*/ 3200353 w 4379653"/>
              <a:gd name="connsiteY9312" fmla="*/ 3437413 h 4771892"/>
              <a:gd name="connsiteX9313" fmla="*/ 3205149 w 4379653"/>
              <a:gd name="connsiteY9313" fmla="*/ 3437911 h 4771892"/>
              <a:gd name="connsiteX9314" fmla="*/ 3209044 w 4379653"/>
              <a:gd name="connsiteY9314" fmla="*/ 3438594 h 4771892"/>
              <a:gd name="connsiteX9315" fmla="*/ 3210347 w 4379653"/>
              <a:gd name="connsiteY9315" fmla="*/ 3439133 h 4771892"/>
              <a:gd name="connsiteX9316" fmla="*/ 3211768 w 4379653"/>
              <a:gd name="connsiteY9316" fmla="*/ 3438978 h 4771892"/>
              <a:gd name="connsiteX9317" fmla="*/ 3213456 w 4379653"/>
              <a:gd name="connsiteY9317" fmla="*/ 3439305 h 4771892"/>
              <a:gd name="connsiteX9318" fmla="*/ 3214626 w 4379653"/>
              <a:gd name="connsiteY9318" fmla="*/ 3439603 h 4771892"/>
              <a:gd name="connsiteX9319" fmla="*/ 3213557 w 4379653"/>
              <a:gd name="connsiteY9319" fmla="*/ 3444928 h 4771892"/>
              <a:gd name="connsiteX9320" fmla="*/ 3213189 w 4379653"/>
              <a:gd name="connsiteY9320" fmla="*/ 3446077 h 4771892"/>
              <a:gd name="connsiteX9321" fmla="*/ 3212705 w 4379653"/>
              <a:gd name="connsiteY9321" fmla="*/ 3447924 h 4771892"/>
              <a:gd name="connsiteX9322" fmla="*/ 3212605 w 4379653"/>
              <a:gd name="connsiteY9322" fmla="*/ 3449557 h 4771892"/>
              <a:gd name="connsiteX9323" fmla="*/ 3212488 w 4379653"/>
              <a:gd name="connsiteY9323" fmla="*/ 3450252 h 4771892"/>
              <a:gd name="connsiteX9324" fmla="*/ 3212638 w 4379653"/>
              <a:gd name="connsiteY9324" fmla="*/ 3451431 h 4771892"/>
              <a:gd name="connsiteX9325" fmla="*/ 3213975 w 4379653"/>
              <a:gd name="connsiteY9325" fmla="*/ 3453845 h 4771892"/>
              <a:gd name="connsiteX9326" fmla="*/ 3215965 w 4379653"/>
              <a:gd name="connsiteY9326" fmla="*/ 3456529 h 4771892"/>
              <a:gd name="connsiteX9327" fmla="*/ 3217669 w 4379653"/>
              <a:gd name="connsiteY9327" fmla="*/ 3457794 h 4771892"/>
              <a:gd name="connsiteX9328" fmla="*/ 3218705 w 4379653"/>
              <a:gd name="connsiteY9328" fmla="*/ 3457851 h 4771892"/>
              <a:gd name="connsiteX9329" fmla="*/ 3219608 w 4379653"/>
              <a:gd name="connsiteY9329" fmla="*/ 3457666 h 4771892"/>
              <a:gd name="connsiteX9330" fmla="*/ 3220511 w 4379653"/>
              <a:gd name="connsiteY9330" fmla="*/ 3457482 h 4771892"/>
              <a:gd name="connsiteX9331" fmla="*/ 3221296 w 4379653"/>
              <a:gd name="connsiteY9331" fmla="*/ 3457993 h 4771892"/>
              <a:gd name="connsiteX9332" fmla="*/ 3222750 w 4379653"/>
              <a:gd name="connsiteY9332" fmla="*/ 3459712 h 4771892"/>
              <a:gd name="connsiteX9333" fmla="*/ 3224355 w 4379653"/>
              <a:gd name="connsiteY9333" fmla="*/ 3462609 h 4771892"/>
              <a:gd name="connsiteX9334" fmla="*/ 3225174 w 4379653"/>
              <a:gd name="connsiteY9334" fmla="*/ 3464995 h 4771892"/>
              <a:gd name="connsiteX9335" fmla="*/ 3225593 w 4379653"/>
              <a:gd name="connsiteY9335" fmla="*/ 3466656 h 4771892"/>
              <a:gd name="connsiteX9336" fmla="*/ 3225492 w 4379653"/>
              <a:gd name="connsiteY9336" fmla="*/ 3468289 h 4771892"/>
              <a:gd name="connsiteX9337" fmla="*/ 3224740 w 4379653"/>
              <a:gd name="connsiteY9337" fmla="*/ 3469651 h 4771892"/>
              <a:gd name="connsiteX9338" fmla="*/ 3223603 w 4379653"/>
              <a:gd name="connsiteY9338" fmla="*/ 3471227 h 4771892"/>
              <a:gd name="connsiteX9339" fmla="*/ 3222718 w 4379653"/>
              <a:gd name="connsiteY9339" fmla="*/ 3472349 h 4771892"/>
              <a:gd name="connsiteX9340" fmla="*/ 3222468 w 4379653"/>
              <a:gd name="connsiteY9340" fmla="*/ 3472803 h 4771892"/>
              <a:gd name="connsiteX9341" fmla="*/ 3223253 w 4379653"/>
              <a:gd name="connsiteY9341" fmla="*/ 3473315 h 4771892"/>
              <a:gd name="connsiteX9342" fmla="*/ 3224038 w 4379653"/>
              <a:gd name="connsiteY9342" fmla="*/ 3473826 h 4771892"/>
              <a:gd name="connsiteX9343" fmla="*/ 3225861 w 4379653"/>
              <a:gd name="connsiteY9343" fmla="*/ 3474394 h 4771892"/>
              <a:gd name="connsiteX9344" fmla="*/ 3231843 w 4379653"/>
              <a:gd name="connsiteY9344" fmla="*/ 3476129 h 4771892"/>
              <a:gd name="connsiteX9345" fmla="*/ 3242373 w 4379653"/>
              <a:gd name="connsiteY9345" fmla="*/ 3478815 h 4771892"/>
              <a:gd name="connsiteX9346" fmla="*/ 3231844 w 4379653"/>
              <a:gd name="connsiteY9346" fmla="*/ 3483385 h 4771892"/>
              <a:gd name="connsiteX9347" fmla="*/ 3225293 w 4379653"/>
              <a:gd name="connsiteY9347" fmla="*/ 3486067 h 4771892"/>
              <a:gd name="connsiteX9348" fmla="*/ 3221567 w 4379653"/>
              <a:gd name="connsiteY9348" fmla="*/ 3487500 h 4771892"/>
              <a:gd name="connsiteX9349" fmla="*/ 3217590 w 4379653"/>
              <a:gd name="connsiteY9349" fmla="*/ 3489388 h 4771892"/>
              <a:gd name="connsiteX9350" fmla="*/ 3212075 w 4379653"/>
              <a:gd name="connsiteY9350" fmla="*/ 3492127 h 4771892"/>
              <a:gd name="connsiteX9351" fmla="*/ 3205542 w 4379653"/>
              <a:gd name="connsiteY9351" fmla="*/ 3495746 h 4771892"/>
              <a:gd name="connsiteX9352" fmla="*/ 3210705 w 4379653"/>
              <a:gd name="connsiteY9352" fmla="*/ 3495094 h 4771892"/>
              <a:gd name="connsiteX9353" fmla="*/ 3216387 w 4379653"/>
              <a:gd name="connsiteY9353" fmla="*/ 3494471 h 4771892"/>
              <a:gd name="connsiteX9354" fmla="*/ 3222186 w 4379653"/>
              <a:gd name="connsiteY9354" fmla="*/ 3493152 h 4771892"/>
              <a:gd name="connsiteX9355" fmla="*/ 3228119 w 4379653"/>
              <a:gd name="connsiteY9355" fmla="*/ 3492073 h 4771892"/>
              <a:gd name="connsiteX9356" fmla="*/ 3240352 w 4379653"/>
              <a:gd name="connsiteY9356" fmla="*/ 3488768 h 4771892"/>
              <a:gd name="connsiteX9357" fmla="*/ 3252200 w 4379653"/>
              <a:gd name="connsiteY9357" fmla="*/ 3485675 h 4771892"/>
              <a:gd name="connsiteX9358" fmla="*/ 3258768 w 4379653"/>
              <a:gd name="connsiteY9358" fmla="*/ 3483930 h 4771892"/>
              <a:gd name="connsiteX9359" fmla="*/ 3264700 w 4379653"/>
              <a:gd name="connsiteY9359" fmla="*/ 3482853 h 4771892"/>
              <a:gd name="connsiteX9360" fmla="*/ 3270249 w 4379653"/>
              <a:gd name="connsiteY9360" fmla="*/ 3481988 h 4771892"/>
              <a:gd name="connsiteX9361" fmla="*/ 3275296 w 4379653"/>
              <a:gd name="connsiteY9361" fmla="*/ 3482032 h 4771892"/>
              <a:gd name="connsiteX9362" fmla="*/ 3280477 w 4379653"/>
              <a:gd name="connsiteY9362" fmla="*/ 3482317 h 4771892"/>
              <a:gd name="connsiteX9363" fmla="*/ 3285023 w 4379653"/>
              <a:gd name="connsiteY9363" fmla="*/ 3483269 h 4771892"/>
              <a:gd name="connsiteX9364" fmla="*/ 3287362 w 4379653"/>
              <a:gd name="connsiteY9364" fmla="*/ 3483866 h 4771892"/>
              <a:gd name="connsiteX9365" fmla="*/ 3289453 w 4379653"/>
              <a:gd name="connsiteY9365" fmla="*/ 3484918 h 4771892"/>
              <a:gd name="connsiteX9366" fmla="*/ 3291541 w 4379653"/>
              <a:gd name="connsiteY9366" fmla="*/ 3485969 h 4771892"/>
              <a:gd name="connsiteX9367" fmla="*/ 3293379 w 4379653"/>
              <a:gd name="connsiteY9367" fmla="*/ 3487475 h 4771892"/>
              <a:gd name="connsiteX9368" fmla="*/ 3265120 w 4379653"/>
              <a:gd name="connsiteY9368" fmla="*/ 3499026 h 4771892"/>
              <a:gd name="connsiteX9369" fmla="*/ 3273527 w 4379653"/>
              <a:gd name="connsiteY9369" fmla="*/ 3498787 h 4771892"/>
              <a:gd name="connsiteX9370" fmla="*/ 3281683 w 4379653"/>
              <a:gd name="connsiteY9370" fmla="*/ 3499002 h 4771892"/>
              <a:gd name="connsiteX9371" fmla="*/ 3290089 w 4379653"/>
              <a:gd name="connsiteY9371" fmla="*/ 3498763 h 4771892"/>
              <a:gd name="connsiteX9372" fmla="*/ 3299263 w 4379653"/>
              <a:gd name="connsiteY9372" fmla="*/ 3498098 h 4771892"/>
              <a:gd name="connsiteX9373" fmla="*/ 3304043 w 4379653"/>
              <a:gd name="connsiteY9373" fmla="*/ 3497658 h 4771892"/>
              <a:gd name="connsiteX9374" fmla="*/ 3308940 w 4379653"/>
              <a:gd name="connsiteY9374" fmla="*/ 3496523 h 4771892"/>
              <a:gd name="connsiteX9375" fmla="*/ 3313202 w 4379653"/>
              <a:gd name="connsiteY9375" fmla="*/ 3496057 h 4771892"/>
              <a:gd name="connsiteX9376" fmla="*/ 3318482 w 4379653"/>
              <a:gd name="connsiteY9376" fmla="*/ 3494708 h 4771892"/>
              <a:gd name="connsiteX9377" fmla="*/ 3323379 w 4379653"/>
              <a:gd name="connsiteY9377" fmla="*/ 3493573 h 4771892"/>
              <a:gd name="connsiteX9378" fmla="*/ 3328776 w 4379653"/>
              <a:gd name="connsiteY9378" fmla="*/ 3491530 h 4771892"/>
              <a:gd name="connsiteX9379" fmla="*/ 3334041 w 4379653"/>
              <a:gd name="connsiteY9379" fmla="*/ 3489245 h 4771892"/>
              <a:gd name="connsiteX9380" fmla="*/ 3339171 w 4379653"/>
              <a:gd name="connsiteY9380" fmla="*/ 3486719 h 4771892"/>
              <a:gd name="connsiteX9381" fmla="*/ 3336498 w 4379653"/>
              <a:gd name="connsiteY9381" fmla="*/ 3496403 h 4771892"/>
              <a:gd name="connsiteX9382" fmla="*/ 3334695 w 4379653"/>
              <a:gd name="connsiteY9382" fmla="*/ 3504028 h 4771892"/>
              <a:gd name="connsiteX9383" fmla="*/ 3334627 w 4379653"/>
              <a:gd name="connsiteY9383" fmla="*/ 3507534 h 4771892"/>
              <a:gd name="connsiteX9384" fmla="*/ 3334311 w 4379653"/>
              <a:gd name="connsiteY9384" fmla="*/ 3511496 h 4771892"/>
              <a:gd name="connsiteX9385" fmla="*/ 3334913 w 4379653"/>
              <a:gd name="connsiteY9385" fmla="*/ 3516211 h 4771892"/>
              <a:gd name="connsiteX9386" fmla="*/ 3335783 w 4379653"/>
              <a:gd name="connsiteY9386" fmla="*/ 3521408 h 4771892"/>
              <a:gd name="connsiteX9387" fmla="*/ 3342234 w 4379653"/>
              <a:gd name="connsiteY9387" fmla="*/ 3520359 h 4771892"/>
              <a:gd name="connsiteX9388" fmla="*/ 3346879 w 4379653"/>
              <a:gd name="connsiteY9388" fmla="*/ 3519679 h 4771892"/>
              <a:gd name="connsiteX9389" fmla="*/ 3350372 w 4379653"/>
              <a:gd name="connsiteY9389" fmla="*/ 3519637 h 4771892"/>
              <a:gd name="connsiteX9390" fmla="*/ 3353213 w 4379653"/>
              <a:gd name="connsiteY9390" fmla="*/ 3519325 h 4771892"/>
              <a:gd name="connsiteX9391" fmla="*/ 3359163 w 4379653"/>
              <a:gd name="connsiteY9391" fmla="*/ 3519185 h 4771892"/>
              <a:gd name="connsiteX9392" fmla="*/ 3367954 w 4379653"/>
              <a:gd name="connsiteY9392" fmla="*/ 3518732 h 4771892"/>
              <a:gd name="connsiteX9393" fmla="*/ 3399656 w 4379653"/>
              <a:gd name="connsiteY9393" fmla="*/ 3511583 h 4771892"/>
              <a:gd name="connsiteX9394" fmla="*/ 3390565 w 4379653"/>
              <a:gd name="connsiteY9394" fmla="*/ 3516934 h 4771892"/>
              <a:gd name="connsiteX9395" fmla="*/ 3383914 w 4379653"/>
              <a:gd name="connsiteY9395" fmla="*/ 3521249 h 4771892"/>
              <a:gd name="connsiteX9396" fmla="*/ 3378935 w 4379653"/>
              <a:gd name="connsiteY9396" fmla="*/ 3524954 h 4771892"/>
              <a:gd name="connsiteX9397" fmla="*/ 3375107 w 4379653"/>
              <a:gd name="connsiteY9397" fmla="*/ 3528021 h 4771892"/>
              <a:gd name="connsiteX9398" fmla="*/ 3372317 w 4379653"/>
              <a:gd name="connsiteY9398" fmla="*/ 3531144 h 4771892"/>
              <a:gd name="connsiteX9399" fmla="*/ 3368490 w 4379653"/>
              <a:gd name="connsiteY9399" fmla="*/ 3534209 h 4771892"/>
              <a:gd name="connsiteX9400" fmla="*/ 3364279 w 4379653"/>
              <a:gd name="connsiteY9400" fmla="*/ 3537488 h 4771892"/>
              <a:gd name="connsiteX9401" fmla="*/ 3358013 w 4379653"/>
              <a:gd name="connsiteY9401" fmla="*/ 3541591 h 4771892"/>
              <a:gd name="connsiteX9402" fmla="*/ 3363077 w 4379653"/>
              <a:gd name="connsiteY9402" fmla="*/ 3542572 h 4771892"/>
              <a:gd name="connsiteX9403" fmla="*/ 3367221 w 4379653"/>
              <a:gd name="connsiteY9403" fmla="*/ 3542800 h 4771892"/>
              <a:gd name="connsiteX9404" fmla="*/ 3370463 w 4379653"/>
              <a:gd name="connsiteY9404" fmla="*/ 3543214 h 4771892"/>
              <a:gd name="connsiteX9405" fmla="*/ 3373689 w 4379653"/>
              <a:gd name="connsiteY9405" fmla="*/ 3542689 h 4771892"/>
              <a:gd name="connsiteX9406" fmla="*/ 3376145 w 4379653"/>
              <a:gd name="connsiteY9406" fmla="*/ 3542589 h 4771892"/>
              <a:gd name="connsiteX9407" fmla="*/ 3379120 w 4379653"/>
              <a:gd name="connsiteY9407" fmla="*/ 3542519 h 4771892"/>
              <a:gd name="connsiteX9408" fmla="*/ 3381326 w 4379653"/>
              <a:gd name="connsiteY9408" fmla="*/ 3542875 h 4771892"/>
              <a:gd name="connsiteX9409" fmla="*/ 3383933 w 4379653"/>
              <a:gd name="connsiteY9409" fmla="*/ 3543955 h 4771892"/>
              <a:gd name="connsiteX9410" fmla="*/ 3387460 w 4379653"/>
              <a:gd name="connsiteY9410" fmla="*/ 3545787 h 4771892"/>
              <a:gd name="connsiteX9411" fmla="*/ 3388513 w 4379653"/>
              <a:gd name="connsiteY9411" fmla="*/ 3546782 h 4771892"/>
              <a:gd name="connsiteX9412" fmla="*/ 3387878 w 4379653"/>
              <a:gd name="connsiteY9412" fmla="*/ 3547449 h 4771892"/>
              <a:gd name="connsiteX9413" fmla="*/ 3386976 w 4379653"/>
              <a:gd name="connsiteY9413" fmla="*/ 3547633 h 4771892"/>
              <a:gd name="connsiteX9414" fmla="*/ 3386073 w 4379653"/>
              <a:gd name="connsiteY9414" fmla="*/ 3547818 h 4771892"/>
              <a:gd name="connsiteX9415" fmla="*/ 3385689 w 4379653"/>
              <a:gd name="connsiteY9415" fmla="*/ 3548030 h 4771892"/>
              <a:gd name="connsiteX9416" fmla="*/ 3385305 w 4379653"/>
              <a:gd name="connsiteY9416" fmla="*/ 3548243 h 4771892"/>
              <a:gd name="connsiteX9417" fmla="*/ 3385439 w 4379653"/>
              <a:gd name="connsiteY9417" fmla="*/ 3548485 h 4771892"/>
              <a:gd name="connsiteX9418" fmla="*/ 3387009 w 4379653"/>
              <a:gd name="connsiteY9418" fmla="*/ 3549507 h 4771892"/>
              <a:gd name="connsiteX9419" fmla="*/ 3391305 w 4379653"/>
              <a:gd name="connsiteY9419" fmla="*/ 3550914 h 4771892"/>
              <a:gd name="connsiteX9420" fmla="*/ 3392876 w 4379653"/>
              <a:gd name="connsiteY9420" fmla="*/ 3551937 h 4771892"/>
              <a:gd name="connsiteX9421" fmla="*/ 3393451 w 4379653"/>
              <a:gd name="connsiteY9421" fmla="*/ 3552250 h 4771892"/>
              <a:gd name="connsiteX9422" fmla="*/ 3392758 w 4379653"/>
              <a:gd name="connsiteY9422" fmla="*/ 3552632 h 4771892"/>
              <a:gd name="connsiteX9423" fmla="*/ 3392123 w 4379653"/>
              <a:gd name="connsiteY9423" fmla="*/ 3553301 h 4771892"/>
              <a:gd name="connsiteX9424" fmla="*/ 3391489 w 4379653"/>
              <a:gd name="connsiteY9424" fmla="*/ 3553967 h 4771892"/>
              <a:gd name="connsiteX9425" fmla="*/ 3391756 w 4379653"/>
              <a:gd name="connsiteY9425" fmla="*/ 3554449 h 4771892"/>
              <a:gd name="connsiteX9426" fmla="*/ 3391890 w 4379653"/>
              <a:gd name="connsiteY9426" fmla="*/ 3554692 h 4771892"/>
              <a:gd name="connsiteX9427" fmla="*/ 3392675 w 4379653"/>
              <a:gd name="connsiteY9427" fmla="*/ 3555202 h 4771892"/>
              <a:gd name="connsiteX9428" fmla="*/ 3393193 w 4379653"/>
              <a:gd name="connsiteY9428" fmla="*/ 3555232 h 4771892"/>
              <a:gd name="connsiteX9429" fmla="*/ 3394096 w 4379653"/>
              <a:gd name="connsiteY9429" fmla="*/ 3555048 h 4771892"/>
              <a:gd name="connsiteX9430" fmla="*/ 3394481 w 4379653"/>
              <a:gd name="connsiteY9430" fmla="*/ 3554834 h 4771892"/>
              <a:gd name="connsiteX9431" fmla="*/ 3394865 w 4379653"/>
              <a:gd name="connsiteY9431" fmla="*/ 3554622 h 4771892"/>
              <a:gd name="connsiteX9432" fmla="*/ 3395116 w 4379653"/>
              <a:gd name="connsiteY9432" fmla="*/ 3554167 h 4771892"/>
              <a:gd name="connsiteX9433" fmla="*/ 3394849 w 4379653"/>
              <a:gd name="connsiteY9433" fmla="*/ 3553684 h 4771892"/>
              <a:gd name="connsiteX9434" fmla="*/ 3394313 w 4379653"/>
              <a:gd name="connsiteY9434" fmla="*/ 3552718 h 4771892"/>
              <a:gd name="connsiteX9435" fmla="*/ 3393451 w 4379653"/>
              <a:gd name="connsiteY9435" fmla="*/ 3552250 h 4771892"/>
              <a:gd name="connsiteX9436" fmla="*/ 3394296 w 4379653"/>
              <a:gd name="connsiteY9436" fmla="*/ 3551781 h 4771892"/>
              <a:gd name="connsiteX9437" fmla="*/ 3396987 w 4379653"/>
              <a:gd name="connsiteY9437" fmla="*/ 3550290 h 4771892"/>
              <a:gd name="connsiteX9438" fmla="*/ 3399426 w 4379653"/>
              <a:gd name="connsiteY9438" fmla="*/ 3549254 h 4771892"/>
              <a:gd name="connsiteX9439" fmla="*/ 3401215 w 4379653"/>
              <a:gd name="connsiteY9439" fmla="*/ 3547949 h 4771892"/>
              <a:gd name="connsiteX9440" fmla="*/ 3401850 w 4379653"/>
              <a:gd name="connsiteY9440" fmla="*/ 3547281 h 4771892"/>
              <a:gd name="connsiteX9441" fmla="*/ 3402485 w 4379653"/>
              <a:gd name="connsiteY9441" fmla="*/ 3546615 h 4771892"/>
              <a:gd name="connsiteX9442" fmla="*/ 3401949 w 4379653"/>
              <a:gd name="connsiteY9442" fmla="*/ 3545648 h 4771892"/>
              <a:gd name="connsiteX9443" fmla="*/ 3400897 w 4379653"/>
              <a:gd name="connsiteY9443" fmla="*/ 3544655 h 4771892"/>
              <a:gd name="connsiteX9444" fmla="*/ 3400378 w 4379653"/>
              <a:gd name="connsiteY9444" fmla="*/ 3544627 h 4771892"/>
              <a:gd name="connsiteX9445" fmla="*/ 3400629 w 4379653"/>
              <a:gd name="connsiteY9445" fmla="*/ 3544172 h 4771892"/>
              <a:gd name="connsiteX9446" fmla="*/ 3401264 w 4379653"/>
              <a:gd name="connsiteY9446" fmla="*/ 3543504 h 4771892"/>
              <a:gd name="connsiteX9447" fmla="*/ 3402801 w 4379653"/>
              <a:gd name="connsiteY9447" fmla="*/ 3542652 h 4771892"/>
              <a:gd name="connsiteX9448" fmla="*/ 3408583 w 4379653"/>
              <a:gd name="connsiteY9448" fmla="*/ 3540397 h 4771892"/>
              <a:gd name="connsiteX9449" fmla="*/ 3419263 w 4379653"/>
              <a:gd name="connsiteY9449" fmla="*/ 3537006 h 4771892"/>
              <a:gd name="connsiteX9450" fmla="*/ 3424409 w 4379653"/>
              <a:gd name="connsiteY9450" fmla="*/ 3535417 h 4771892"/>
              <a:gd name="connsiteX9451" fmla="*/ 3428020 w 4379653"/>
              <a:gd name="connsiteY9451" fmla="*/ 3534679 h 4771892"/>
              <a:gd name="connsiteX9452" fmla="*/ 3430860 w 4379653"/>
              <a:gd name="connsiteY9452" fmla="*/ 3534367 h 4771892"/>
              <a:gd name="connsiteX9453" fmla="*/ 3433318 w 4379653"/>
              <a:gd name="connsiteY9453" fmla="*/ 3534269 h 4771892"/>
              <a:gd name="connsiteX9454" fmla="*/ 3437613 w 4379653"/>
              <a:gd name="connsiteY9454" fmla="*/ 3535675 h 4771892"/>
              <a:gd name="connsiteX9455" fmla="*/ 3443479 w 4379653"/>
              <a:gd name="connsiteY9455" fmla="*/ 3538105 h 4771892"/>
              <a:gd name="connsiteX9456" fmla="*/ 3438031 w 4379653"/>
              <a:gd name="connsiteY9456" fmla="*/ 3544593 h 4771892"/>
              <a:gd name="connsiteX9457" fmla="*/ 3434739 w 4379653"/>
              <a:gd name="connsiteY9457" fmla="*/ 3548624 h 4771892"/>
              <a:gd name="connsiteX9458" fmla="*/ 3433853 w 4379653"/>
              <a:gd name="connsiteY9458" fmla="*/ 3549747 h 4771892"/>
              <a:gd name="connsiteX9459" fmla="*/ 3432835 w 4379653"/>
              <a:gd name="connsiteY9459" fmla="*/ 3550626 h 4771892"/>
              <a:gd name="connsiteX9460" fmla="*/ 3431297 w 4379653"/>
              <a:gd name="connsiteY9460" fmla="*/ 3551478 h 4771892"/>
              <a:gd name="connsiteX9461" fmla="*/ 3430394 w 4379653"/>
              <a:gd name="connsiteY9461" fmla="*/ 3551663 h 4771892"/>
              <a:gd name="connsiteX9462" fmla="*/ 3427436 w 4379653"/>
              <a:gd name="connsiteY9462" fmla="*/ 3552670 h 4771892"/>
              <a:gd name="connsiteX9463" fmla="*/ 3422941 w 4379653"/>
              <a:gd name="connsiteY9463" fmla="*/ 3554529 h 4771892"/>
              <a:gd name="connsiteX9464" fmla="*/ 3419599 w 4379653"/>
              <a:gd name="connsiteY9464" fmla="*/ 3555749 h 4771892"/>
              <a:gd name="connsiteX9465" fmla="*/ 3415488 w 4379653"/>
              <a:gd name="connsiteY9465" fmla="*/ 3557395 h 4771892"/>
              <a:gd name="connsiteX9466" fmla="*/ 3410492 w 4379653"/>
              <a:gd name="connsiteY9466" fmla="*/ 3560163 h 4771892"/>
              <a:gd name="connsiteX9467" fmla="*/ 3404976 w 4379653"/>
              <a:gd name="connsiteY9467" fmla="*/ 3562902 h 4771892"/>
              <a:gd name="connsiteX9468" fmla="*/ 3409506 w 4379653"/>
              <a:gd name="connsiteY9468" fmla="*/ 3562917 h 4771892"/>
              <a:gd name="connsiteX9469" fmla="*/ 3412480 w 4379653"/>
              <a:gd name="connsiteY9469" fmla="*/ 3562846 h 4771892"/>
              <a:gd name="connsiteX9470" fmla="*/ 3416224 w 4379653"/>
              <a:gd name="connsiteY9470" fmla="*/ 3562350 h 4771892"/>
              <a:gd name="connsiteX9471" fmla="*/ 3421254 w 4379653"/>
              <a:gd name="connsiteY9471" fmla="*/ 3561457 h 4771892"/>
              <a:gd name="connsiteX9472" fmla="*/ 3426151 w 4379653"/>
              <a:gd name="connsiteY9472" fmla="*/ 3560322 h 4771892"/>
              <a:gd name="connsiteX9473" fmla="*/ 3428339 w 4379653"/>
              <a:gd name="connsiteY9473" fmla="*/ 3559741 h 4771892"/>
              <a:gd name="connsiteX9474" fmla="*/ 3430914 w 4379653"/>
              <a:gd name="connsiteY9474" fmla="*/ 3558946 h 4771892"/>
              <a:gd name="connsiteX9475" fmla="*/ 3436061 w 4379653"/>
              <a:gd name="connsiteY9475" fmla="*/ 3557358 h 4771892"/>
              <a:gd name="connsiteX9476" fmla="*/ 3450098 w 4379653"/>
              <a:gd name="connsiteY9476" fmla="*/ 3553683 h 4771892"/>
              <a:gd name="connsiteX9477" fmla="*/ 3459508 w 4379653"/>
              <a:gd name="connsiteY9477" fmla="*/ 3551626 h 4771892"/>
              <a:gd name="connsiteX9478" fmla="*/ 3462349 w 4379653"/>
              <a:gd name="connsiteY9478" fmla="*/ 3551315 h 4771892"/>
              <a:gd name="connsiteX9479" fmla="*/ 3464939 w 4379653"/>
              <a:gd name="connsiteY9479" fmla="*/ 3551457 h 4771892"/>
              <a:gd name="connsiteX9480" fmla="*/ 3466493 w 4379653"/>
              <a:gd name="connsiteY9480" fmla="*/ 3551543 h 4771892"/>
              <a:gd name="connsiteX9481" fmla="*/ 3467279 w 4379653"/>
              <a:gd name="connsiteY9481" fmla="*/ 3552055 h 4771892"/>
              <a:gd name="connsiteX9482" fmla="*/ 3468465 w 4379653"/>
              <a:gd name="connsiteY9482" fmla="*/ 3553291 h 4771892"/>
              <a:gd name="connsiteX9483" fmla="*/ 3468750 w 4379653"/>
              <a:gd name="connsiteY9483" fmla="*/ 3554711 h 4771892"/>
              <a:gd name="connsiteX9484" fmla="*/ 3469284 w 4379653"/>
              <a:gd name="connsiteY9484" fmla="*/ 3555675 h 4771892"/>
              <a:gd name="connsiteX9485" fmla="*/ 3470204 w 4379653"/>
              <a:gd name="connsiteY9485" fmla="*/ 3556429 h 4771892"/>
              <a:gd name="connsiteX9486" fmla="*/ 3471507 w 4379653"/>
              <a:gd name="connsiteY9486" fmla="*/ 3556969 h 4771892"/>
              <a:gd name="connsiteX9487" fmla="*/ 3473848 w 4379653"/>
              <a:gd name="connsiteY9487" fmla="*/ 3557566 h 4771892"/>
              <a:gd name="connsiteX9488" fmla="*/ 3476438 w 4379653"/>
              <a:gd name="connsiteY9488" fmla="*/ 3557708 h 4771892"/>
              <a:gd name="connsiteX9489" fmla="*/ 3477992 w 4379653"/>
              <a:gd name="connsiteY9489" fmla="*/ 3557794 h 4771892"/>
              <a:gd name="connsiteX9490" fmla="*/ 3480181 w 4379653"/>
              <a:gd name="connsiteY9490" fmla="*/ 3557212 h 4771892"/>
              <a:gd name="connsiteX9491" fmla="*/ 3481736 w 4379653"/>
              <a:gd name="connsiteY9491" fmla="*/ 3557298 h 4771892"/>
              <a:gd name="connsiteX9492" fmla="*/ 3483273 w 4379653"/>
              <a:gd name="connsiteY9492" fmla="*/ 3556446 h 4771892"/>
              <a:gd name="connsiteX9493" fmla="*/ 3484927 w 4379653"/>
              <a:gd name="connsiteY9493" fmla="*/ 3554899 h 4771892"/>
              <a:gd name="connsiteX9494" fmla="*/ 3485312 w 4379653"/>
              <a:gd name="connsiteY9494" fmla="*/ 3554686 h 4771892"/>
              <a:gd name="connsiteX9495" fmla="*/ 3486348 w 4379653"/>
              <a:gd name="connsiteY9495" fmla="*/ 3554743 h 4771892"/>
              <a:gd name="connsiteX9496" fmla="*/ 3487250 w 4379653"/>
              <a:gd name="connsiteY9496" fmla="*/ 3554558 h 4771892"/>
              <a:gd name="connsiteX9497" fmla="*/ 3488036 w 4379653"/>
              <a:gd name="connsiteY9497" fmla="*/ 3555070 h 4771892"/>
              <a:gd name="connsiteX9498" fmla="*/ 3491294 w 4379653"/>
              <a:gd name="connsiteY9498" fmla="*/ 3556420 h 4771892"/>
              <a:gd name="connsiteX9499" fmla="*/ 3495757 w 4379653"/>
              <a:gd name="connsiteY9499" fmla="*/ 3559943 h 4771892"/>
              <a:gd name="connsiteX9500" fmla="*/ 3492198 w 4379653"/>
              <a:gd name="connsiteY9500" fmla="*/ 3563492 h 4771892"/>
              <a:gd name="connsiteX9501" fmla="*/ 3488238 w 4379653"/>
              <a:gd name="connsiteY9501" fmla="*/ 3566316 h 4771892"/>
              <a:gd name="connsiteX9502" fmla="*/ 3484260 w 4379653"/>
              <a:gd name="connsiteY9502" fmla="*/ 3568204 h 4771892"/>
              <a:gd name="connsiteX9503" fmla="*/ 3480400 w 4379653"/>
              <a:gd name="connsiteY9503" fmla="*/ 3569395 h 4771892"/>
              <a:gd name="connsiteX9504" fmla="*/ 3476155 w 4379653"/>
              <a:gd name="connsiteY9504" fmla="*/ 3570800 h 4771892"/>
              <a:gd name="connsiteX9505" fmla="*/ 3471259 w 4379653"/>
              <a:gd name="connsiteY9505" fmla="*/ 3571935 h 4771892"/>
              <a:gd name="connsiteX9506" fmla="*/ 3466479 w 4379653"/>
              <a:gd name="connsiteY9506" fmla="*/ 3572374 h 4771892"/>
              <a:gd name="connsiteX9507" fmla="*/ 3460930 w 4379653"/>
              <a:gd name="connsiteY9507" fmla="*/ 3573239 h 4771892"/>
              <a:gd name="connsiteX9508" fmla="*/ 3459627 w 4379653"/>
              <a:gd name="connsiteY9508" fmla="*/ 3572698 h 4771892"/>
              <a:gd name="connsiteX9509" fmla="*/ 3458207 w 4379653"/>
              <a:gd name="connsiteY9509" fmla="*/ 3572854 h 4771892"/>
              <a:gd name="connsiteX9510" fmla="*/ 3438286 w 4379653"/>
              <a:gd name="connsiteY9510" fmla="*/ 3580418 h 4771892"/>
              <a:gd name="connsiteX9511" fmla="*/ 3439975 w 4379653"/>
              <a:gd name="connsiteY9511" fmla="*/ 3580745 h 4771892"/>
              <a:gd name="connsiteX9512" fmla="*/ 3441396 w 4379653"/>
              <a:gd name="connsiteY9512" fmla="*/ 3580590 h 4771892"/>
              <a:gd name="connsiteX9513" fmla="*/ 3456169 w 4379653"/>
              <a:gd name="connsiteY9513" fmla="*/ 3581871 h 4771892"/>
              <a:gd name="connsiteX9514" fmla="*/ 3454130 w 4379653"/>
              <a:gd name="connsiteY9514" fmla="*/ 3583631 h 4771892"/>
              <a:gd name="connsiteX9515" fmla="*/ 3452727 w 4379653"/>
              <a:gd name="connsiteY9515" fmla="*/ 3584724 h 4771892"/>
              <a:gd name="connsiteX9516" fmla="*/ 3451573 w 4379653"/>
              <a:gd name="connsiteY9516" fmla="*/ 3585363 h 4771892"/>
              <a:gd name="connsiteX9517" fmla="*/ 3450036 w 4379653"/>
              <a:gd name="connsiteY9517" fmla="*/ 3586214 h 4771892"/>
              <a:gd name="connsiteX9518" fmla="*/ 3448364 w 4379653"/>
              <a:gd name="connsiteY9518" fmla="*/ 3586825 h 4771892"/>
              <a:gd name="connsiteX9519" fmla="*/ 3447462 w 4379653"/>
              <a:gd name="connsiteY9519" fmla="*/ 3587009 h 4771892"/>
              <a:gd name="connsiteX9520" fmla="*/ 3448799 w 4379653"/>
              <a:gd name="connsiteY9520" fmla="*/ 3589424 h 4771892"/>
              <a:gd name="connsiteX9521" fmla="*/ 3453613 w 4379653"/>
              <a:gd name="connsiteY9521" fmla="*/ 3598114 h 4771892"/>
              <a:gd name="connsiteX9522" fmla="*/ 3448850 w 4379653"/>
              <a:gd name="connsiteY9522" fmla="*/ 3599490 h 4771892"/>
              <a:gd name="connsiteX9523" fmla="*/ 3444473 w 4379653"/>
              <a:gd name="connsiteY9523" fmla="*/ 3600654 h 4771892"/>
              <a:gd name="connsiteX9524" fmla="*/ 3441381 w 4379653"/>
              <a:gd name="connsiteY9524" fmla="*/ 3601419 h 4771892"/>
              <a:gd name="connsiteX9525" fmla="*/ 3438539 w 4379653"/>
              <a:gd name="connsiteY9525" fmla="*/ 3601731 h 4771892"/>
              <a:gd name="connsiteX9526" fmla="*/ 3436467 w 4379653"/>
              <a:gd name="connsiteY9526" fmla="*/ 3601617 h 4771892"/>
              <a:gd name="connsiteX9527" fmla="*/ 3434395 w 4379653"/>
              <a:gd name="connsiteY9527" fmla="*/ 3601504 h 4771892"/>
              <a:gd name="connsiteX9528" fmla="*/ 3432706 w 4379653"/>
              <a:gd name="connsiteY9528" fmla="*/ 3601176 h 4771892"/>
              <a:gd name="connsiteX9529" fmla="*/ 3431136 w 4379653"/>
              <a:gd name="connsiteY9529" fmla="*/ 3600154 h 4771892"/>
              <a:gd name="connsiteX9530" fmla="*/ 3428780 w 4379653"/>
              <a:gd name="connsiteY9530" fmla="*/ 3598619 h 4771892"/>
              <a:gd name="connsiteX9531" fmla="*/ 3425386 w 4379653"/>
              <a:gd name="connsiteY9531" fmla="*/ 3597029 h 4771892"/>
              <a:gd name="connsiteX9532" fmla="*/ 3423431 w 4379653"/>
              <a:gd name="connsiteY9532" fmla="*/ 3596219 h 4771892"/>
              <a:gd name="connsiteX9533" fmla="*/ 3421475 w 4379653"/>
              <a:gd name="connsiteY9533" fmla="*/ 3595409 h 4771892"/>
              <a:gd name="connsiteX9534" fmla="*/ 3418233 w 4379653"/>
              <a:gd name="connsiteY9534" fmla="*/ 3594996 h 4771892"/>
              <a:gd name="connsiteX9535" fmla="*/ 3415125 w 4379653"/>
              <a:gd name="connsiteY9535" fmla="*/ 3594824 h 4771892"/>
              <a:gd name="connsiteX9536" fmla="*/ 3412150 w 4379653"/>
              <a:gd name="connsiteY9536" fmla="*/ 3594895 h 4771892"/>
              <a:gd name="connsiteX9537" fmla="*/ 3409827 w 4379653"/>
              <a:gd name="connsiteY9537" fmla="*/ 3595235 h 4771892"/>
              <a:gd name="connsiteX9538" fmla="*/ 3407503 w 4379653"/>
              <a:gd name="connsiteY9538" fmla="*/ 3595575 h 4771892"/>
              <a:gd name="connsiteX9539" fmla="*/ 3404412 w 4379653"/>
              <a:gd name="connsiteY9539" fmla="*/ 3596341 h 4771892"/>
              <a:gd name="connsiteX9540" fmla="*/ 3399131 w 4379653"/>
              <a:gd name="connsiteY9540" fmla="*/ 3597689 h 4771892"/>
              <a:gd name="connsiteX9541" fmla="*/ 3393733 w 4379653"/>
              <a:gd name="connsiteY9541" fmla="*/ 3599732 h 4771892"/>
              <a:gd name="connsiteX9542" fmla="*/ 3388336 w 4379653"/>
              <a:gd name="connsiteY9542" fmla="*/ 3601777 h 4771892"/>
              <a:gd name="connsiteX9543" fmla="*/ 3382805 w 4379653"/>
              <a:gd name="connsiteY9543" fmla="*/ 3603578 h 4771892"/>
              <a:gd name="connsiteX9544" fmla="*/ 3377273 w 4379653"/>
              <a:gd name="connsiteY9544" fmla="*/ 3605381 h 4771892"/>
              <a:gd name="connsiteX9545" fmla="*/ 3371607 w 4379653"/>
              <a:gd name="connsiteY9545" fmla="*/ 3606941 h 4771892"/>
              <a:gd name="connsiteX9546" fmla="*/ 3374500 w 4379653"/>
              <a:gd name="connsiteY9546" fmla="*/ 3609441 h 4771892"/>
              <a:gd name="connsiteX9547" fmla="*/ 3378795 w 4379653"/>
              <a:gd name="connsiteY9547" fmla="*/ 3610847 h 4771892"/>
              <a:gd name="connsiteX9548" fmla="*/ 3383223 w 4379653"/>
              <a:gd name="connsiteY9548" fmla="*/ 3612495 h 4771892"/>
              <a:gd name="connsiteX9549" fmla="*/ 3388287 w 4379653"/>
              <a:gd name="connsiteY9549" fmla="*/ 3613477 h 4771892"/>
              <a:gd name="connsiteX9550" fmla="*/ 3398165 w 4379653"/>
              <a:gd name="connsiteY9550" fmla="*/ 3615893 h 4771892"/>
              <a:gd name="connsiteX9551" fmla="*/ 3407640 w 4379653"/>
              <a:gd name="connsiteY9551" fmla="*/ 3617585 h 4771892"/>
              <a:gd name="connsiteX9552" fmla="*/ 3411033 w 4379653"/>
              <a:gd name="connsiteY9552" fmla="*/ 3619176 h 4771892"/>
              <a:gd name="connsiteX9553" fmla="*/ 3413525 w 4379653"/>
              <a:gd name="connsiteY9553" fmla="*/ 3620952 h 4771892"/>
              <a:gd name="connsiteX9554" fmla="*/ 3414443 w 4379653"/>
              <a:gd name="connsiteY9554" fmla="*/ 3621704 h 4771892"/>
              <a:gd name="connsiteX9555" fmla="*/ 3414727 w 4379653"/>
              <a:gd name="connsiteY9555" fmla="*/ 3623125 h 4771892"/>
              <a:gd name="connsiteX9556" fmla="*/ 3415262 w 4379653"/>
              <a:gd name="connsiteY9556" fmla="*/ 3624090 h 4771892"/>
              <a:gd name="connsiteX9557" fmla="*/ 3414895 w 4379653"/>
              <a:gd name="connsiteY9557" fmla="*/ 3625240 h 4771892"/>
              <a:gd name="connsiteX9558" fmla="*/ 3414277 w 4379653"/>
              <a:gd name="connsiteY9558" fmla="*/ 3626844 h 4771892"/>
              <a:gd name="connsiteX9559" fmla="*/ 3413524 w 4379653"/>
              <a:gd name="connsiteY9559" fmla="*/ 3628208 h 4771892"/>
              <a:gd name="connsiteX9560" fmla="*/ 3411486 w 4379653"/>
              <a:gd name="connsiteY9560" fmla="*/ 3629968 h 4771892"/>
              <a:gd name="connsiteX9561" fmla="*/ 3409831 w 4379653"/>
              <a:gd name="connsiteY9561" fmla="*/ 3631515 h 4771892"/>
              <a:gd name="connsiteX9562" fmla="*/ 3407024 w 4379653"/>
              <a:gd name="connsiteY9562" fmla="*/ 3633701 h 4771892"/>
              <a:gd name="connsiteX9563" fmla="*/ 3403698 w 4379653"/>
              <a:gd name="connsiteY9563" fmla="*/ 3635859 h 4771892"/>
              <a:gd name="connsiteX9564" fmla="*/ 3400507 w 4379653"/>
              <a:gd name="connsiteY9564" fmla="*/ 3638258 h 4771892"/>
              <a:gd name="connsiteX9565" fmla="*/ 3395895 w 4379653"/>
              <a:gd name="connsiteY9565" fmla="*/ 3640812 h 4771892"/>
              <a:gd name="connsiteX9566" fmla="*/ 3400708 w 4379653"/>
              <a:gd name="connsiteY9566" fmla="*/ 3642248 h 4771892"/>
              <a:gd name="connsiteX9567" fmla="*/ 3405120 w 4379653"/>
              <a:gd name="connsiteY9567" fmla="*/ 3642958 h 4771892"/>
              <a:gd name="connsiteX9568" fmla="*/ 3407192 w 4379653"/>
              <a:gd name="connsiteY9568" fmla="*/ 3643074 h 4771892"/>
              <a:gd name="connsiteX9569" fmla="*/ 3409131 w 4379653"/>
              <a:gd name="connsiteY9569" fmla="*/ 3642945 h 4771892"/>
              <a:gd name="connsiteX9570" fmla="*/ 3410685 w 4379653"/>
              <a:gd name="connsiteY9570" fmla="*/ 3643031 h 4771892"/>
              <a:gd name="connsiteX9571" fmla="*/ 3412357 w 4379653"/>
              <a:gd name="connsiteY9571" fmla="*/ 3642420 h 4771892"/>
              <a:gd name="connsiteX9572" fmla="*/ 3414412 w 4379653"/>
              <a:gd name="connsiteY9572" fmla="*/ 3641599 h 4771892"/>
              <a:gd name="connsiteX9573" fmla="*/ 3416083 w 4379653"/>
              <a:gd name="connsiteY9573" fmla="*/ 3640988 h 4771892"/>
              <a:gd name="connsiteX9574" fmla="*/ 3418005 w 4379653"/>
              <a:gd name="connsiteY9574" fmla="*/ 3639924 h 4771892"/>
              <a:gd name="connsiteX9575" fmla="*/ 3420177 w 4379653"/>
              <a:gd name="connsiteY9575" fmla="*/ 3638405 h 4771892"/>
              <a:gd name="connsiteX9576" fmla="*/ 3424505 w 4379653"/>
              <a:gd name="connsiteY9576" fmla="*/ 3634429 h 4771892"/>
              <a:gd name="connsiteX9577" fmla="*/ 3429718 w 4379653"/>
              <a:gd name="connsiteY9577" fmla="*/ 3629333 h 4771892"/>
              <a:gd name="connsiteX9578" fmla="*/ 3433697 w 4379653"/>
              <a:gd name="connsiteY9578" fmla="*/ 3634702 h 4771892"/>
              <a:gd name="connsiteX9579" fmla="*/ 3439129 w 4379653"/>
              <a:gd name="connsiteY9579" fmla="*/ 3641789 h 4771892"/>
              <a:gd name="connsiteX9580" fmla="*/ 3445731 w 4379653"/>
              <a:gd name="connsiteY9580" fmla="*/ 3649174 h 4771892"/>
              <a:gd name="connsiteX9581" fmla="*/ 3453103 w 4379653"/>
              <a:gd name="connsiteY9581" fmla="*/ 3656133 h 4771892"/>
              <a:gd name="connsiteX9582" fmla="*/ 3460223 w 4379653"/>
              <a:gd name="connsiteY9582" fmla="*/ 3663548 h 4771892"/>
              <a:gd name="connsiteX9583" fmla="*/ 3467711 w 4379653"/>
              <a:gd name="connsiteY9583" fmla="*/ 3669811 h 4771892"/>
              <a:gd name="connsiteX9584" fmla="*/ 3471121 w 4379653"/>
              <a:gd name="connsiteY9584" fmla="*/ 3672340 h 4771892"/>
              <a:gd name="connsiteX9585" fmla="*/ 3474396 w 4379653"/>
              <a:gd name="connsiteY9585" fmla="*/ 3674627 h 4771892"/>
              <a:gd name="connsiteX9586" fmla="*/ 3477405 w 4379653"/>
              <a:gd name="connsiteY9586" fmla="*/ 3676431 h 4771892"/>
              <a:gd name="connsiteX9587" fmla="*/ 3480280 w 4379653"/>
              <a:gd name="connsiteY9587" fmla="*/ 3677994 h 4771892"/>
              <a:gd name="connsiteX9588" fmla="*/ 3493986 w 4379653"/>
              <a:gd name="connsiteY9588" fmla="*/ 3691856 h 4771892"/>
              <a:gd name="connsiteX9589" fmla="*/ 3484292 w 4379653"/>
              <a:gd name="connsiteY9589" fmla="*/ 3692492 h 4771892"/>
              <a:gd name="connsiteX9590" fmla="*/ 3479495 w 4379653"/>
              <a:gd name="connsiteY9590" fmla="*/ 3691994 h 4771892"/>
              <a:gd name="connsiteX9591" fmla="*/ 3476788 w 4379653"/>
              <a:gd name="connsiteY9591" fmla="*/ 3692547 h 4771892"/>
              <a:gd name="connsiteX9592" fmla="*/ 3474215 w 4379653"/>
              <a:gd name="connsiteY9592" fmla="*/ 3693342 h 4771892"/>
              <a:gd name="connsiteX9593" fmla="*/ 3469201 w 4379653"/>
              <a:gd name="connsiteY9593" fmla="*/ 3695172 h 4771892"/>
              <a:gd name="connsiteX9594" fmla="*/ 3462400 w 4379653"/>
              <a:gd name="connsiteY9594" fmla="*/ 3698308 h 4771892"/>
              <a:gd name="connsiteX9595" fmla="*/ 3467063 w 4379653"/>
              <a:gd name="connsiteY9595" fmla="*/ 3705822 h 4771892"/>
              <a:gd name="connsiteX9596" fmla="*/ 3471326 w 4379653"/>
              <a:gd name="connsiteY9596" fmla="*/ 3712609 h 4771892"/>
              <a:gd name="connsiteX9597" fmla="*/ 3473065 w 4379653"/>
              <a:gd name="connsiteY9597" fmla="*/ 3715749 h 4771892"/>
              <a:gd name="connsiteX9598" fmla="*/ 3474669 w 4379653"/>
              <a:gd name="connsiteY9598" fmla="*/ 3718645 h 4771892"/>
              <a:gd name="connsiteX9599" fmla="*/ 3475755 w 4379653"/>
              <a:gd name="connsiteY9599" fmla="*/ 3721514 h 4771892"/>
              <a:gd name="connsiteX9600" fmla="*/ 3476458 w 4379653"/>
              <a:gd name="connsiteY9600" fmla="*/ 3724595 h 4771892"/>
              <a:gd name="connsiteX9601" fmla="*/ 3476508 w 4379653"/>
              <a:gd name="connsiteY9601" fmla="*/ 3727407 h 4771892"/>
              <a:gd name="connsiteX9602" fmla="*/ 3476425 w 4379653"/>
              <a:gd name="connsiteY9602" fmla="*/ 3729977 h 4771892"/>
              <a:gd name="connsiteX9603" fmla="*/ 3475189 w 4379653"/>
              <a:gd name="connsiteY9603" fmla="*/ 3733185 h 4771892"/>
              <a:gd name="connsiteX9604" fmla="*/ 3473167 w 4379653"/>
              <a:gd name="connsiteY9604" fmla="*/ 3735883 h 4771892"/>
              <a:gd name="connsiteX9605" fmla="*/ 3470511 w 4379653"/>
              <a:gd name="connsiteY9605" fmla="*/ 3739248 h 4771892"/>
              <a:gd name="connsiteX9606" fmla="*/ 3466684 w 4379653"/>
              <a:gd name="connsiteY9606" fmla="*/ 3742314 h 4771892"/>
              <a:gd name="connsiteX9607" fmla="*/ 3461954 w 4379653"/>
              <a:gd name="connsiteY9607" fmla="*/ 3745564 h 4771892"/>
              <a:gd name="connsiteX9608" fmla="*/ 3455939 w 4379653"/>
              <a:gd name="connsiteY9608" fmla="*/ 3749213 h 4771892"/>
              <a:gd name="connsiteX9609" fmla="*/ 3479770 w 4379653"/>
              <a:gd name="connsiteY9609" fmla="*/ 3750525 h 4771892"/>
              <a:gd name="connsiteX9610" fmla="*/ 3474791 w 4379653"/>
              <a:gd name="connsiteY9610" fmla="*/ 3754230 h 4771892"/>
              <a:gd name="connsiteX9611" fmla="*/ 3469544 w 4379653"/>
              <a:gd name="connsiteY9611" fmla="*/ 3757451 h 4771892"/>
              <a:gd name="connsiteX9612" fmla="*/ 3464931 w 4379653"/>
              <a:gd name="connsiteY9612" fmla="*/ 3760006 h 4771892"/>
              <a:gd name="connsiteX9613" fmla="*/ 3460318 w 4379653"/>
              <a:gd name="connsiteY9613" fmla="*/ 3762561 h 4771892"/>
              <a:gd name="connsiteX9614" fmla="*/ 3452882 w 4379653"/>
              <a:gd name="connsiteY9614" fmla="*/ 3766365 h 4771892"/>
              <a:gd name="connsiteX9615" fmla="*/ 3446599 w 4379653"/>
              <a:gd name="connsiteY9615" fmla="*/ 3769530 h 4771892"/>
              <a:gd name="connsiteX9616" fmla="*/ 3444811 w 4379653"/>
              <a:gd name="connsiteY9616" fmla="*/ 3770836 h 4771892"/>
              <a:gd name="connsiteX9617" fmla="*/ 3443541 w 4379653"/>
              <a:gd name="connsiteY9617" fmla="*/ 3772170 h 4771892"/>
              <a:gd name="connsiteX9618" fmla="*/ 3443423 w 4379653"/>
              <a:gd name="connsiteY9618" fmla="*/ 3772865 h 4771892"/>
              <a:gd name="connsiteX9619" fmla="*/ 3442788 w 4379653"/>
              <a:gd name="connsiteY9619" fmla="*/ 3773533 h 4771892"/>
              <a:gd name="connsiteX9620" fmla="*/ 3443191 w 4379653"/>
              <a:gd name="connsiteY9620" fmla="*/ 3774257 h 4771892"/>
              <a:gd name="connsiteX9621" fmla="*/ 3443591 w 4379653"/>
              <a:gd name="connsiteY9621" fmla="*/ 3774982 h 4771892"/>
              <a:gd name="connsiteX9622" fmla="*/ 3445295 w 4379653"/>
              <a:gd name="connsiteY9622" fmla="*/ 3776245 h 4771892"/>
              <a:gd name="connsiteX9623" fmla="*/ 3447652 w 4379653"/>
              <a:gd name="connsiteY9623" fmla="*/ 3777781 h 4771892"/>
              <a:gd name="connsiteX9624" fmla="*/ 3451313 w 4379653"/>
              <a:gd name="connsiteY9624" fmla="*/ 3779855 h 4771892"/>
              <a:gd name="connsiteX9625" fmla="*/ 3456260 w 4379653"/>
              <a:gd name="connsiteY9625" fmla="*/ 3781530 h 4771892"/>
              <a:gd name="connsiteX9626" fmla="*/ 3451698 w 4379653"/>
              <a:gd name="connsiteY9626" fmla="*/ 3786897 h 4771892"/>
              <a:gd name="connsiteX9627" fmla="*/ 3448890 w 4379653"/>
              <a:gd name="connsiteY9627" fmla="*/ 3789083 h 4771892"/>
              <a:gd name="connsiteX9628" fmla="*/ 3444796 w 4379653"/>
              <a:gd name="connsiteY9628" fmla="*/ 3791667 h 4771892"/>
              <a:gd name="connsiteX9629" fmla="*/ 3435572 w 4379653"/>
              <a:gd name="connsiteY9629" fmla="*/ 3796776 h 4771892"/>
              <a:gd name="connsiteX9630" fmla="*/ 3439232 w 4379653"/>
              <a:gd name="connsiteY9630" fmla="*/ 3798850 h 4771892"/>
              <a:gd name="connsiteX9631" fmla="*/ 3441589 w 4379653"/>
              <a:gd name="connsiteY9631" fmla="*/ 3800384 h 4771892"/>
              <a:gd name="connsiteX9632" fmla="*/ 3443678 w 4379653"/>
              <a:gd name="connsiteY9632" fmla="*/ 3801435 h 4771892"/>
              <a:gd name="connsiteX9633" fmla="*/ 3444981 w 4379653"/>
              <a:gd name="connsiteY9633" fmla="*/ 3801975 h 4771892"/>
              <a:gd name="connsiteX9634" fmla="*/ 3449377 w 4379653"/>
              <a:gd name="connsiteY9634" fmla="*/ 3801749 h 4771892"/>
              <a:gd name="connsiteX9635" fmla="*/ 3456781 w 4379653"/>
              <a:gd name="connsiteY9635" fmla="*/ 3803327 h 4771892"/>
              <a:gd name="connsiteX9636" fmla="*/ 3451165 w 4379653"/>
              <a:gd name="connsiteY9636" fmla="*/ 3807699 h 4771892"/>
              <a:gd name="connsiteX9637" fmla="*/ 3447991 w 4379653"/>
              <a:gd name="connsiteY9637" fmla="*/ 3811035 h 4771892"/>
              <a:gd name="connsiteX9638" fmla="*/ 3446721 w 4379653"/>
              <a:gd name="connsiteY9638" fmla="*/ 3812370 h 4771892"/>
              <a:gd name="connsiteX9639" fmla="*/ 3445835 w 4379653"/>
              <a:gd name="connsiteY9639" fmla="*/ 3813491 h 4771892"/>
              <a:gd name="connsiteX9640" fmla="*/ 3445719 w 4379653"/>
              <a:gd name="connsiteY9640" fmla="*/ 3814187 h 4771892"/>
              <a:gd name="connsiteX9641" fmla="*/ 3445601 w 4379653"/>
              <a:gd name="connsiteY9641" fmla="*/ 3814883 h 4771892"/>
              <a:gd name="connsiteX9642" fmla="*/ 3449529 w 4379653"/>
              <a:gd name="connsiteY9642" fmla="*/ 3817440 h 4771892"/>
              <a:gd name="connsiteX9643" fmla="*/ 3455563 w 4379653"/>
              <a:gd name="connsiteY9643" fmla="*/ 3821985 h 4771892"/>
              <a:gd name="connsiteX9644" fmla="*/ 3443230 w 4379653"/>
              <a:gd name="connsiteY9644" fmla="*/ 3826923 h 4771892"/>
              <a:gd name="connsiteX9645" fmla="*/ 3435124 w 4379653"/>
              <a:gd name="connsiteY9645" fmla="*/ 3829519 h 4771892"/>
              <a:gd name="connsiteX9646" fmla="*/ 3430245 w 4379653"/>
              <a:gd name="connsiteY9646" fmla="*/ 3831592 h 4771892"/>
              <a:gd name="connsiteX9647" fmla="*/ 3427421 w 4379653"/>
              <a:gd name="connsiteY9647" fmla="*/ 3832841 h 4771892"/>
              <a:gd name="connsiteX9648" fmla="*/ 3423962 w 4379653"/>
              <a:gd name="connsiteY9648" fmla="*/ 3834757 h 4771892"/>
              <a:gd name="connsiteX9649" fmla="*/ 3419483 w 4379653"/>
              <a:gd name="connsiteY9649" fmla="*/ 3837552 h 4771892"/>
              <a:gd name="connsiteX9650" fmla="*/ 3412448 w 4379653"/>
              <a:gd name="connsiteY9650" fmla="*/ 3842080 h 4771892"/>
              <a:gd name="connsiteX9651" fmla="*/ 3401184 w 4379653"/>
              <a:gd name="connsiteY9651" fmla="*/ 3848951 h 4771892"/>
              <a:gd name="connsiteX9652" fmla="*/ 3396355 w 4379653"/>
              <a:gd name="connsiteY9652" fmla="*/ 3846578 h 4771892"/>
              <a:gd name="connsiteX9653" fmla="*/ 3392561 w 4379653"/>
              <a:gd name="connsiteY9653" fmla="*/ 3844263 h 4771892"/>
              <a:gd name="connsiteX9654" fmla="*/ 3388766 w 4379653"/>
              <a:gd name="connsiteY9654" fmla="*/ 3841947 h 4771892"/>
              <a:gd name="connsiteX9655" fmla="*/ 3384070 w 4379653"/>
              <a:gd name="connsiteY9655" fmla="*/ 3839816 h 4771892"/>
              <a:gd name="connsiteX9656" fmla="*/ 3370852 w 4379653"/>
              <a:gd name="connsiteY9656" fmla="*/ 3853132 h 4771892"/>
              <a:gd name="connsiteX9657" fmla="*/ 3374997 w 4379653"/>
              <a:gd name="connsiteY9657" fmla="*/ 3853360 h 4771892"/>
              <a:gd name="connsiteX9658" fmla="*/ 3379142 w 4379653"/>
              <a:gd name="connsiteY9658" fmla="*/ 3853588 h 4771892"/>
              <a:gd name="connsiteX9659" fmla="*/ 3382518 w 4379653"/>
              <a:gd name="connsiteY9659" fmla="*/ 3854243 h 4771892"/>
              <a:gd name="connsiteX9660" fmla="*/ 3386027 w 4379653"/>
              <a:gd name="connsiteY9660" fmla="*/ 3855137 h 4771892"/>
              <a:gd name="connsiteX9661" fmla="*/ 3392010 w 4379653"/>
              <a:gd name="connsiteY9661" fmla="*/ 3856871 h 4771892"/>
              <a:gd name="connsiteX9662" fmla="*/ 3398896 w 4379653"/>
              <a:gd name="connsiteY9662" fmla="*/ 3858422 h 4771892"/>
              <a:gd name="connsiteX9663" fmla="*/ 3403308 w 4379653"/>
              <a:gd name="connsiteY9663" fmla="*/ 3859132 h 4771892"/>
              <a:gd name="connsiteX9664" fmla="*/ 3404862 w 4379653"/>
              <a:gd name="connsiteY9664" fmla="*/ 3859218 h 4771892"/>
              <a:gd name="connsiteX9665" fmla="*/ 3406015 w 4379653"/>
              <a:gd name="connsiteY9665" fmla="*/ 3858579 h 4771892"/>
              <a:gd name="connsiteX9666" fmla="*/ 3411931 w 4379653"/>
              <a:gd name="connsiteY9666" fmla="*/ 3856564 h 4771892"/>
              <a:gd name="connsiteX9667" fmla="*/ 3423379 w 4379653"/>
              <a:gd name="connsiteY9667" fmla="*/ 3852747 h 4771892"/>
              <a:gd name="connsiteX9668" fmla="*/ 3429411 w 4379653"/>
              <a:gd name="connsiteY9668" fmla="*/ 3850037 h 4771892"/>
              <a:gd name="connsiteX9669" fmla="*/ 3430832 w 4379653"/>
              <a:gd name="connsiteY9669" fmla="*/ 3849881 h 4771892"/>
              <a:gd name="connsiteX9670" fmla="*/ 3432252 w 4379653"/>
              <a:gd name="connsiteY9670" fmla="*/ 3849725 h 4771892"/>
              <a:gd name="connsiteX9671" fmla="*/ 3432905 w 4379653"/>
              <a:gd name="connsiteY9671" fmla="*/ 3849995 h 4771892"/>
              <a:gd name="connsiteX9672" fmla="*/ 3434342 w 4379653"/>
              <a:gd name="connsiteY9672" fmla="*/ 3850776 h 4771892"/>
              <a:gd name="connsiteX9673" fmla="*/ 3436447 w 4379653"/>
              <a:gd name="connsiteY9673" fmla="*/ 3852764 h 4771892"/>
              <a:gd name="connsiteX9674" fmla="*/ 3439489 w 4379653"/>
              <a:gd name="connsiteY9674" fmla="*/ 3856443 h 4771892"/>
              <a:gd name="connsiteX9675" fmla="*/ 3434861 w 4379653"/>
              <a:gd name="connsiteY9675" fmla="*/ 3858061 h 4771892"/>
              <a:gd name="connsiteX9676" fmla="*/ 3430733 w 4379653"/>
              <a:gd name="connsiteY9676" fmla="*/ 3858769 h 4771892"/>
              <a:gd name="connsiteX9677" fmla="*/ 3427641 w 4379653"/>
              <a:gd name="connsiteY9677" fmla="*/ 3859535 h 4771892"/>
              <a:gd name="connsiteX9678" fmla="*/ 3425570 w 4379653"/>
              <a:gd name="connsiteY9678" fmla="*/ 3859422 h 4771892"/>
              <a:gd name="connsiteX9679" fmla="*/ 3424266 w 4379653"/>
              <a:gd name="connsiteY9679" fmla="*/ 3858882 h 4771892"/>
              <a:gd name="connsiteX9680" fmla="*/ 3423346 w 4379653"/>
              <a:gd name="connsiteY9680" fmla="*/ 3858129 h 4771892"/>
              <a:gd name="connsiteX9681" fmla="*/ 3422561 w 4379653"/>
              <a:gd name="connsiteY9681" fmla="*/ 3857618 h 4771892"/>
              <a:gd name="connsiteX9682" fmla="*/ 3422026 w 4379653"/>
              <a:gd name="connsiteY9682" fmla="*/ 3856652 h 4771892"/>
              <a:gd name="connsiteX9683" fmla="*/ 3421758 w 4379653"/>
              <a:gd name="connsiteY9683" fmla="*/ 3856169 h 4771892"/>
              <a:gd name="connsiteX9684" fmla="*/ 3420722 w 4379653"/>
              <a:gd name="connsiteY9684" fmla="*/ 3856112 h 4771892"/>
              <a:gd name="connsiteX9685" fmla="*/ 3420204 w 4379653"/>
              <a:gd name="connsiteY9685" fmla="*/ 3856083 h 4771892"/>
              <a:gd name="connsiteX9686" fmla="*/ 3418917 w 4379653"/>
              <a:gd name="connsiteY9686" fmla="*/ 3856481 h 4771892"/>
              <a:gd name="connsiteX9687" fmla="*/ 3413921 w 4379653"/>
              <a:gd name="connsiteY9687" fmla="*/ 3859248 h 4771892"/>
              <a:gd name="connsiteX9688" fmla="*/ 3405231 w 4379653"/>
              <a:gd name="connsiteY9688" fmla="*/ 3865324 h 4771892"/>
              <a:gd name="connsiteX9689" fmla="*/ 3401388 w 4379653"/>
              <a:gd name="connsiteY9689" fmla="*/ 3867453 h 4771892"/>
              <a:gd name="connsiteX9690" fmla="*/ 3399850 w 4379653"/>
              <a:gd name="connsiteY9690" fmla="*/ 3868304 h 4771892"/>
              <a:gd name="connsiteX9691" fmla="*/ 3399215 w 4379653"/>
              <a:gd name="connsiteY9691" fmla="*/ 3868971 h 4771892"/>
              <a:gd name="connsiteX9692" fmla="*/ 3399616 w 4379653"/>
              <a:gd name="connsiteY9692" fmla="*/ 3869696 h 4771892"/>
              <a:gd name="connsiteX9693" fmla="*/ 3400402 w 4379653"/>
              <a:gd name="connsiteY9693" fmla="*/ 3870207 h 4771892"/>
              <a:gd name="connsiteX9694" fmla="*/ 3401588 w 4379653"/>
              <a:gd name="connsiteY9694" fmla="*/ 3871443 h 4771892"/>
              <a:gd name="connsiteX9695" fmla="*/ 3402892 w 4379653"/>
              <a:gd name="connsiteY9695" fmla="*/ 3871983 h 4771892"/>
              <a:gd name="connsiteX9696" fmla="*/ 3403928 w 4379653"/>
              <a:gd name="connsiteY9696" fmla="*/ 3872039 h 4771892"/>
              <a:gd name="connsiteX9697" fmla="*/ 3405599 w 4379653"/>
              <a:gd name="connsiteY9697" fmla="*/ 3871429 h 4771892"/>
              <a:gd name="connsiteX9698" fmla="*/ 3407404 w 4379653"/>
              <a:gd name="connsiteY9698" fmla="*/ 3871060 h 4771892"/>
              <a:gd name="connsiteX9699" fmla="*/ 3409342 w 4379653"/>
              <a:gd name="connsiteY9699" fmla="*/ 3870933 h 4771892"/>
              <a:gd name="connsiteX9700" fmla="*/ 3412183 w 4379653"/>
              <a:gd name="connsiteY9700" fmla="*/ 3870623 h 4771892"/>
              <a:gd name="connsiteX9701" fmla="*/ 3415292 w 4379653"/>
              <a:gd name="connsiteY9701" fmla="*/ 3870793 h 4771892"/>
              <a:gd name="connsiteX9702" fmla="*/ 3419187 w 4379653"/>
              <a:gd name="connsiteY9702" fmla="*/ 3871475 h 4771892"/>
              <a:gd name="connsiteX9703" fmla="*/ 3415343 w 4379653"/>
              <a:gd name="connsiteY9703" fmla="*/ 3873604 h 4771892"/>
              <a:gd name="connsiteX9704" fmla="*/ 3413421 w 4379653"/>
              <a:gd name="connsiteY9704" fmla="*/ 3874669 h 4771892"/>
              <a:gd name="connsiteX9705" fmla="*/ 3410864 w 4379653"/>
              <a:gd name="connsiteY9705" fmla="*/ 3876401 h 4771892"/>
              <a:gd name="connsiteX9706" fmla="*/ 3407288 w 4379653"/>
              <a:gd name="connsiteY9706" fmla="*/ 3879012 h 4771892"/>
              <a:gd name="connsiteX9707" fmla="*/ 3403111 w 4379653"/>
              <a:gd name="connsiteY9707" fmla="*/ 3884166 h 4771892"/>
              <a:gd name="connsiteX9708" fmla="*/ 3409010 w 4379653"/>
              <a:gd name="connsiteY9708" fmla="*/ 3881214 h 4771892"/>
              <a:gd name="connsiteX9709" fmla="*/ 3414524 w 4379653"/>
              <a:gd name="connsiteY9709" fmla="*/ 3878475 h 4771892"/>
              <a:gd name="connsiteX9710" fmla="*/ 3420306 w 4379653"/>
              <a:gd name="connsiteY9710" fmla="*/ 3876219 h 4771892"/>
              <a:gd name="connsiteX9711" fmla="*/ 3425186 w 4379653"/>
              <a:gd name="connsiteY9711" fmla="*/ 3874146 h 4771892"/>
              <a:gd name="connsiteX9712" fmla="*/ 3429699 w 4379653"/>
              <a:gd name="connsiteY9712" fmla="*/ 3873225 h 4771892"/>
              <a:gd name="connsiteX9713" fmla="*/ 3434210 w 4379653"/>
              <a:gd name="connsiteY9713" fmla="*/ 3872303 h 4771892"/>
              <a:gd name="connsiteX9714" fmla="*/ 3438740 w 4379653"/>
              <a:gd name="connsiteY9714" fmla="*/ 3872318 h 4771892"/>
              <a:gd name="connsiteX9715" fmla="*/ 3443269 w 4379653"/>
              <a:gd name="connsiteY9715" fmla="*/ 3872333 h 4771892"/>
              <a:gd name="connsiteX9716" fmla="*/ 3436635 w 4379653"/>
              <a:gd name="connsiteY9716" fmla="*/ 3877586 h 4771892"/>
              <a:gd name="connsiteX9717" fmla="*/ 3433325 w 4379653"/>
              <a:gd name="connsiteY9717" fmla="*/ 3880680 h 4771892"/>
              <a:gd name="connsiteX9718" fmla="*/ 3431555 w 4379653"/>
              <a:gd name="connsiteY9718" fmla="*/ 3882924 h 4771892"/>
              <a:gd name="connsiteX9719" fmla="*/ 3428413 w 4379653"/>
              <a:gd name="connsiteY9719" fmla="*/ 3888135 h 4771892"/>
              <a:gd name="connsiteX9720" fmla="*/ 3437003 w 4379653"/>
              <a:gd name="connsiteY9720" fmla="*/ 3883691 h 4771892"/>
              <a:gd name="connsiteX9721" fmla="*/ 3443420 w 4379653"/>
              <a:gd name="connsiteY9721" fmla="*/ 3880768 h 4771892"/>
              <a:gd name="connsiteX9722" fmla="*/ 3449336 w 4379653"/>
              <a:gd name="connsiteY9722" fmla="*/ 3878753 h 4771892"/>
              <a:gd name="connsiteX9723" fmla="*/ 3456405 w 4379653"/>
              <a:gd name="connsiteY9723" fmla="*/ 3876099 h 4771892"/>
              <a:gd name="connsiteX9724" fmla="*/ 3459481 w 4379653"/>
              <a:gd name="connsiteY9724" fmla="*/ 3881652 h 4771892"/>
              <a:gd name="connsiteX9725" fmla="*/ 3447432 w 4379653"/>
              <a:gd name="connsiteY9725" fmla="*/ 3888011 h 4771892"/>
              <a:gd name="connsiteX9726" fmla="*/ 3442034 w 4379653"/>
              <a:gd name="connsiteY9726" fmla="*/ 3890054 h 4771892"/>
              <a:gd name="connsiteX9727" fmla="*/ 3439728 w 4379653"/>
              <a:gd name="connsiteY9727" fmla="*/ 3891331 h 4771892"/>
              <a:gd name="connsiteX9728" fmla="*/ 3437806 w 4379653"/>
              <a:gd name="connsiteY9728" fmla="*/ 3892396 h 4771892"/>
              <a:gd name="connsiteX9729" fmla="*/ 3434230 w 4379653"/>
              <a:gd name="connsiteY9729" fmla="*/ 3895008 h 4771892"/>
              <a:gd name="connsiteX9730" fmla="*/ 3428732 w 4379653"/>
              <a:gd name="connsiteY9730" fmla="*/ 3898684 h 4771892"/>
              <a:gd name="connsiteX9731" fmla="*/ 3460953 w 4379653"/>
              <a:gd name="connsiteY9731" fmla="*/ 3891564 h 4771892"/>
              <a:gd name="connsiteX9732" fmla="*/ 3464580 w 4379653"/>
              <a:gd name="connsiteY9732" fmla="*/ 3891764 h 4771892"/>
              <a:gd name="connsiteX9733" fmla="*/ 3468089 w 4379653"/>
              <a:gd name="connsiteY9733" fmla="*/ 3892659 h 4771892"/>
              <a:gd name="connsiteX9734" fmla="*/ 3470446 w 4379653"/>
              <a:gd name="connsiteY9734" fmla="*/ 3894194 h 4771892"/>
              <a:gd name="connsiteX9735" fmla="*/ 3471900 w 4379653"/>
              <a:gd name="connsiteY9735" fmla="*/ 3895913 h 4771892"/>
              <a:gd name="connsiteX9736" fmla="*/ 3473103 w 4379653"/>
              <a:gd name="connsiteY9736" fmla="*/ 3898085 h 4771892"/>
              <a:gd name="connsiteX9737" fmla="*/ 3473538 w 4379653"/>
              <a:gd name="connsiteY9737" fmla="*/ 3900683 h 4771892"/>
              <a:gd name="connsiteX9738" fmla="*/ 3473973 w 4379653"/>
              <a:gd name="connsiteY9738" fmla="*/ 3903282 h 4771892"/>
              <a:gd name="connsiteX9739" fmla="*/ 3473389 w 4379653"/>
              <a:gd name="connsiteY9739" fmla="*/ 3906761 h 4771892"/>
              <a:gd name="connsiteX9740" fmla="*/ 3482613 w 4379653"/>
              <a:gd name="connsiteY9740" fmla="*/ 3901651 h 4771892"/>
              <a:gd name="connsiteX9741" fmla="*/ 3491971 w 4379653"/>
              <a:gd name="connsiteY9741" fmla="*/ 3896783 h 4771892"/>
              <a:gd name="connsiteX9742" fmla="*/ 3496467 w 4379653"/>
              <a:gd name="connsiteY9742" fmla="*/ 3894924 h 4771892"/>
              <a:gd name="connsiteX9743" fmla="*/ 3500845 w 4379653"/>
              <a:gd name="connsiteY9743" fmla="*/ 3893761 h 4771892"/>
              <a:gd name="connsiteX9744" fmla="*/ 3504839 w 4379653"/>
              <a:gd name="connsiteY9744" fmla="*/ 3892810 h 4771892"/>
              <a:gd name="connsiteX9745" fmla="*/ 3507814 w 4379653"/>
              <a:gd name="connsiteY9745" fmla="*/ 3892740 h 4771892"/>
              <a:gd name="connsiteX9746" fmla="*/ 3510789 w 4379653"/>
              <a:gd name="connsiteY9746" fmla="*/ 3892670 h 4771892"/>
              <a:gd name="connsiteX9747" fmla="*/ 3513764 w 4379653"/>
              <a:gd name="connsiteY9747" fmla="*/ 3892600 h 4771892"/>
              <a:gd name="connsiteX9748" fmla="*/ 3517006 w 4379653"/>
              <a:gd name="connsiteY9748" fmla="*/ 3893012 h 4771892"/>
              <a:gd name="connsiteX9749" fmla="*/ 3519730 w 4379653"/>
              <a:gd name="connsiteY9749" fmla="*/ 3893396 h 4771892"/>
              <a:gd name="connsiteX9750" fmla="*/ 3520783 w 4379653"/>
              <a:gd name="connsiteY9750" fmla="*/ 3894391 h 4771892"/>
              <a:gd name="connsiteX9751" fmla="*/ 3521184 w 4379653"/>
              <a:gd name="connsiteY9751" fmla="*/ 3895114 h 4771892"/>
              <a:gd name="connsiteX9752" fmla="*/ 3521201 w 4379653"/>
              <a:gd name="connsiteY9752" fmla="*/ 3896051 h 4771892"/>
              <a:gd name="connsiteX9753" fmla="*/ 3521218 w 4379653"/>
              <a:gd name="connsiteY9753" fmla="*/ 3896989 h 4771892"/>
              <a:gd name="connsiteX9754" fmla="*/ 3520216 w 4379653"/>
              <a:gd name="connsiteY9754" fmla="*/ 3898806 h 4771892"/>
              <a:gd name="connsiteX9755" fmla="*/ 3518694 w 4379653"/>
              <a:gd name="connsiteY9755" fmla="*/ 3900595 h 4771892"/>
              <a:gd name="connsiteX9756" fmla="*/ 3516405 w 4379653"/>
              <a:gd name="connsiteY9756" fmla="*/ 3902810 h 4771892"/>
              <a:gd name="connsiteX9757" fmla="*/ 3513213 w 4379653"/>
              <a:gd name="connsiteY9757" fmla="*/ 3905209 h 4771892"/>
              <a:gd name="connsiteX9758" fmla="*/ 3509504 w 4379653"/>
              <a:gd name="connsiteY9758" fmla="*/ 3907579 h 4771892"/>
              <a:gd name="connsiteX9759" fmla="*/ 3505660 w 4379653"/>
              <a:gd name="connsiteY9759" fmla="*/ 3909708 h 4771892"/>
              <a:gd name="connsiteX9760" fmla="*/ 3502184 w 4379653"/>
              <a:gd name="connsiteY9760" fmla="*/ 3910687 h 4771892"/>
              <a:gd name="connsiteX9761" fmla="*/ 3498324 w 4379653"/>
              <a:gd name="connsiteY9761" fmla="*/ 3911878 h 4771892"/>
              <a:gd name="connsiteX9762" fmla="*/ 3494062 w 4379653"/>
              <a:gd name="connsiteY9762" fmla="*/ 3912346 h 4771892"/>
              <a:gd name="connsiteX9763" fmla="*/ 3490570 w 4379653"/>
              <a:gd name="connsiteY9763" fmla="*/ 3912387 h 4771892"/>
              <a:gd name="connsiteX9764" fmla="*/ 3486425 w 4379653"/>
              <a:gd name="connsiteY9764" fmla="*/ 3912159 h 4771892"/>
              <a:gd name="connsiteX9765" fmla="*/ 3482414 w 4379653"/>
              <a:gd name="connsiteY9765" fmla="*/ 3912174 h 4771892"/>
              <a:gd name="connsiteX9766" fmla="*/ 3474625 w 4379653"/>
              <a:gd name="connsiteY9766" fmla="*/ 3910807 h 4771892"/>
              <a:gd name="connsiteX9767" fmla="*/ 3467105 w 4379653"/>
              <a:gd name="connsiteY9767" fmla="*/ 3909926 h 4771892"/>
              <a:gd name="connsiteX9768" fmla="*/ 3463996 w 4379653"/>
              <a:gd name="connsiteY9768" fmla="*/ 3909755 h 4771892"/>
              <a:gd name="connsiteX9769" fmla="*/ 3459985 w 4379653"/>
              <a:gd name="connsiteY9769" fmla="*/ 3909768 h 4771892"/>
              <a:gd name="connsiteX9770" fmla="*/ 3456242 w 4379653"/>
              <a:gd name="connsiteY9770" fmla="*/ 3910264 h 4771892"/>
              <a:gd name="connsiteX9771" fmla="*/ 3452632 w 4379653"/>
              <a:gd name="connsiteY9771" fmla="*/ 3911001 h 4771892"/>
              <a:gd name="connsiteX9772" fmla="*/ 3490154 w 4379653"/>
              <a:gd name="connsiteY9772" fmla="*/ 3932495 h 4771892"/>
              <a:gd name="connsiteX9773" fmla="*/ 3496939 w 4379653"/>
              <a:gd name="connsiteY9773" fmla="*/ 3935677 h 4771892"/>
              <a:gd name="connsiteX9774" fmla="*/ 3502155 w 4379653"/>
              <a:gd name="connsiteY9774" fmla="*/ 3937836 h 4771892"/>
              <a:gd name="connsiteX9775" fmla="*/ 3507352 w 4379653"/>
              <a:gd name="connsiteY9775" fmla="*/ 3939059 h 4771892"/>
              <a:gd name="connsiteX9776" fmla="*/ 3512148 w 4379653"/>
              <a:gd name="connsiteY9776" fmla="*/ 3939556 h 4771892"/>
              <a:gd name="connsiteX9777" fmla="*/ 3516426 w 4379653"/>
              <a:gd name="connsiteY9777" fmla="*/ 3940027 h 4771892"/>
              <a:gd name="connsiteX9778" fmla="*/ 3521474 w 4379653"/>
              <a:gd name="connsiteY9778" fmla="*/ 3940071 h 4771892"/>
              <a:gd name="connsiteX9779" fmla="*/ 3526922 w 4379653"/>
              <a:gd name="connsiteY9779" fmla="*/ 3940838 h 4771892"/>
              <a:gd name="connsiteX9780" fmla="*/ 3533156 w 4379653"/>
              <a:gd name="connsiteY9780" fmla="*/ 3942118 h 4771892"/>
              <a:gd name="connsiteX9781" fmla="*/ 3520674 w 4379653"/>
              <a:gd name="connsiteY9781" fmla="*/ 3960390 h 4771892"/>
              <a:gd name="connsiteX9782" fmla="*/ 3509176 w 4379653"/>
              <a:gd name="connsiteY9782" fmla="*/ 3961395 h 4771892"/>
              <a:gd name="connsiteX9783" fmla="*/ 3498564 w 4379653"/>
              <a:gd name="connsiteY9783" fmla="*/ 3961279 h 4771892"/>
              <a:gd name="connsiteX9784" fmla="*/ 3487566 w 4379653"/>
              <a:gd name="connsiteY9784" fmla="*/ 3961375 h 4771892"/>
              <a:gd name="connsiteX9785" fmla="*/ 3476570 w 4379653"/>
              <a:gd name="connsiteY9785" fmla="*/ 3961472 h 4771892"/>
              <a:gd name="connsiteX9786" fmla="*/ 3471407 w 4379653"/>
              <a:gd name="connsiteY9786" fmla="*/ 3962124 h 4771892"/>
              <a:gd name="connsiteX9787" fmla="*/ 3465724 w 4379653"/>
              <a:gd name="connsiteY9787" fmla="*/ 3962748 h 4771892"/>
              <a:gd name="connsiteX9788" fmla="*/ 3460176 w 4379653"/>
              <a:gd name="connsiteY9788" fmla="*/ 3963612 h 4771892"/>
              <a:gd name="connsiteX9789" fmla="*/ 3454761 w 4379653"/>
              <a:gd name="connsiteY9789" fmla="*/ 3964719 h 4771892"/>
              <a:gd name="connsiteX9790" fmla="*/ 3448712 w 4379653"/>
              <a:gd name="connsiteY9790" fmla="*/ 3966492 h 4771892"/>
              <a:gd name="connsiteX9791" fmla="*/ 3442796 w 4379653"/>
              <a:gd name="connsiteY9791" fmla="*/ 3968507 h 4771892"/>
              <a:gd name="connsiteX9792" fmla="*/ 3436629 w 4379653"/>
              <a:gd name="connsiteY9792" fmla="*/ 3970976 h 4771892"/>
              <a:gd name="connsiteX9793" fmla="*/ 3429577 w 4379653"/>
              <a:gd name="connsiteY9793" fmla="*/ 3974567 h 4771892"/>
              <a:gd name="connsiteX9794" fmla="*/ 3444836 w 4379653"/>
              <a:gd name="connsiteY9794" fmla="*/ 3974003 h 4771892"/>
              <a:gd name="connsiteX9795" fmla="*/ 3458924 w 4379653"/>
              <a:gd name="connsiteY9795" fmla="*/ 3973140 h 4771892"/>
              <a:gd name="connsiteX9796" fmla="*/ 3465392 w 4379653"/>
              <a:gd name="connsiteY9796" fmla="*/ 3973028 h 4771892"/>
              <a:gd name="connsiteX9797" fmla="*/ 3471340 w 4379653"/>
              <a:gd name="connsiteY9797" fmla="*/ 3972887 h 4771892"/>
              <a:gd name="connsiteX9798" fmla="*/ 3477290 w 4379653"/>
              <a:gd name="connsiteY9798" fmla="*/ 3972747 h 4771892"/>
              <a:gd name="connsiteX9799" fmla="*/ 3482605 w 4379653"/>
              <a:gd name="connsiteY9799" fmla="*/ 3973273 h 4771892"/>
              <a:gd name="connsiteX9800" fmla="*/ 3487151 w 4379653"/>
              <a:gd name="connsiteY9800" fmla="*/ 3974226 h 4771892"/>
              <a:gd name="connsiteX9801" fmla="*/ 3490928 w 4379653"/>
              <a:gd name="connsiteY9801" fmla="*/ 3975604 h 4771892"/>
              <a:gd name="connsiteX9802" fmla="*/ 3492499 w 4379653"/>
              <a:gd name="connsiteY9802" fmla="*/ 3976627 h 4771892"/>
              <a:gd name="connsiteX9803" fmla="*/ 3493686 w 4379653"/>
              <a:gd name="connsiteY9803" fmla="*/ 3977863 h 4771892"/>
              <a:gd name="connsiteX9804" fmla="*/ 3494872 w 4379653"/>
              <a:gd name="connsiteY9804" fmla="*/ 3979099 h 4771892"/>
              <a:gd name="connsiteX9805" fmla="*/ 3496577 w 4379653"/>
              <a:gd name="connsiteY9805" fmla="*/ 3980362 h 4771892"/>
              <a:gd name="connsiteX9806" fmla="*/ 3497380 w 4379653"/>
              <a:gd name="connsiteY9806" fmla="*/ 3981811 h 4771892"/>
              <a:gd name="connsiteX9807" fmla="*/ 3497548 w 4379653"/>
              <a:gd name="connsiteY9807" fmla="*/ 3983927 h 4771892"/>
              <a:gd name="connsiteX9808" fmla="*/ 3498099 w 4379653"/>
              <a:gd name="connsiteY9808" fmla="*/ 3985830 h 4771892"/>
              <a:gd name="connsiteX9809" fmla="*/ 3497882 w 4379653"/>
              <a:gd name="connsiteY9809" fmla="*/ 3988158 h 4771892"/>
              <a:gd name="connsiteX9810" fmla="*/ 3498183 w 4379653"/>
              <a:gd name="connsiteY9810" fmla="*/ 3990516 h 4771892"/>
              <a:gd name="connsiteX9811" fmla="*/ 3497716 w 4379653"/>
              <a:gd name="connsiteY9811" fmla="*/ 3993299 h 4771892"/>
              <a:gd name="connsiteX9812" fmla="*/ 3496864 w 4379653"/>
              <a:gd name="connsiteY9812" fmla="*/ 3996295 h 4771892"/>
              <a:gd name="connsiteX9813" fmla="*/ 3496145 w 4379653"/>
              <a:gd name="connsiteY9813" fmla="*/ 3999531 h 4771892"/>
              <a:gd name="connsiteX9814" fmla="*/ 3505638 w 4379653"/>
              <a:gd name="connsiteY9814" fmla="*/ 4002161 h 4771892"/>
              <a:gd name="connsiteX9815" fmla="*/ 3512925 w 4379653"/>
              <a:gd name="connsiteY9815" fmla="*/ 4004435 h 4771892"/>
              <a:gd name="connsiteX9816" fmla="*/ 3519175 w 4379653"/>
              <a:gd name="connsiteY9816" fmla="*/ 4006652 h 4771892"/>
              <a:gd name="connsiteX9817" fmla="*/ 3523354 w 4379653"/>
              <a:gd name="connsiteY9817" fmla="*/ 4008753 h 4771892"/>
              <a:gd name="connsiteX9818" fmla="*/ 3526747 w 4379653"/>
              <a:gd name="connsiteY9818" fmla="*/ 4010345 h 4771892"/>
              <a:gd name="connsiteX9819" fmla="*/ 3528719 w 4379653"/>
              <a:gd name="connsiteY9819" fmla="*/ 4012092 h 4771892"/>
              <a:gd name="connsiteX9820" fmla="*/ 3530174 w 4379653"/>
              <a:gd name="connsiteY9820" fmla="*/ 4013811 h 4771892"/>
              <a:gd name="connsiteX9821" fmla="*/ 3530592 w 4379653"/>
              <a:gd name="connsiteY9821" fmla="*/ 4015473 h 4771892"/>
              <a:gd name="connsiteX9822" fmla="*/ 3531042 w 4379653"/>
              <a:gd name="connsiteY9822" fmla="*/ 4019008 h 4771892"/>
              <a:gd name="connsiteX9823" fmla="*/ 3531244 w 4379653"/>
              <a:gd name="connsiteY9823" fmla="*/ 4022998 h 4771892"/>
              <a:gd name="connsiteX9824" fmla="*/ 3531679 w 4379653"/>
              <a:gd name="connsiteY9824" fmla="*/ 4025597 h 4771892"/>
              <a:gd name="connsiteX9825" fmla="*/ 3533150 w 4379653"/>
              <a:gd name="connsiteY9825" fmla="*/ 4028253 h 4771892"/>
              <a:gd name="connsiteX9826" fmla="*/ 3535272 w 4379653"/>
              <a:gd name="connsiteY9826" fmla="*/ 4031179 h 4771892"/>
              <a:gd name="connsiteX9827" fmla="*/ 3538047 w 4379653"/>
              <a:gd name="connsiteY9827" fmla="*/ 4034373 h 4771892"/>
              <a:gd name="connsiteX9828" fmla="*/ 3525697 w 4379653"/>
              <a:gd name="connsiteY9828" fmla="*/ 4038375 h 4771892"/>
              <a:gd name="connsiteX9829" fmla="*/ 3519013 w 4379653"/>
              <a:gd name="connsiteY9829" fmla="*/ 4040816 h 4771892"/>
              <a:gd name="connsiteX9830" fmla="*/ 3517859 w 4379653"/>
              <a:gd name="connsiteY9830" fmla="*/ 4041454 h 4771892"/>
              <a:gd name="connsiteX9831" fmla="*/ 3516456 w 4379653"/>
              <a:gd name="connsiteY9831" fmla="*/ 4042546 h 4771892"/>
              <a:gd name="connsiteX9832" fmla="*/ 3515052 w 4379653"/>
              <a:gd name="connsiteY9832" fmla="*/ 4043640 h 4771892"/>
              <a:gd name="connsiteX9833" fmla="*/ 3514434 w 4379653"/>
              <a:gd name="connsiteY9833" fmla="*/ 4045244 h 4771892"/>
              <a:gd name="connsiteX9834" fmla="*/ 3511910 w 4379653"/>
              <a:gd name="connsiteY9834" fmla="*/ 4048850 h 4771892"/>
              <a:gd name="connsiteX9835" fmla="*/ 3508903 w 4379653"/>
              <a:gd name="connsiteY9835" fmla="*/ 4054302 h 4771892"/>
              <a:gd name="connsiteX9836" fmla="*/ 3556567 w 4379653"/>
              <a:gd name="connsiteY9836" fmla="*/ 4056927 h 4771892"/>
              <a:gd name="connsiteX9837" fmla="*/ 3550033 w 4379653"/>
              <a:gd name="connsiteY9837" fmla="*/ 4060546 h 4771892"/>
              <a:gd name="connsiteX9838" fmla="*/ 3544669 w 4379653"/>
              <a:gd name="connsiteY9838" fmla="*/ 4064464 h 4771892"/>
              <a:gd name="connsiteX9839" fmla="*/ 3539689 w 4379653"/>
              <a:gd name="connsiteY9839" fmla="*/ 4068169 h 4771892"/>
              <a:gd name="connsiteX9840" fmla="*/ 3535478 w 4379653"/>
              <a:gd name="connsiteY9840" fmla="*/ 4071448 h 4771892"/>
              <a:gd name="connsiteX9841" fmla="*/ 3532169 w 4379653"/>
              <a:gd name="connsiteY9841" fmla="*/ 4074543 h 4771892"/>
              <a:gd name="connsiteX9842" fmla="*/ 3529379 w 4379653"/>
              <a:gd name="connsiteY9842" fmla="*/ 4077666 h 4771892"/>
              <a:gd name="connsiteX9843" fmla="*/ 3527357 w 4379653"/>
              <a:gd name="connsiteY9843" fmla="*/ 4080363 h 4771892"/>
              <a:gd name="connsiteX9844" fmla="*/ 3525219 w 4379653"/>
              <a:gd name="connsiteY9844" fmla="*/ 4083757 h 4771892"/>
              <a:gd name="connsiteX9845" fmla="*/ 3520524 w 4379653"/>
              <a:gd name="connsiteY9845" fmla="*/ 4096138 h 4771892"/>
              <a:gd name="connsiteX9846" fmla="*/ 3515228 w 4379653"/>
              <a:gd name="connsiteY9846" fmla="*/ 4111060 h 4771892"/>
              <a:gd name="connsiteX9847" fmla="*/ 3513724 w 4379653"/>
              <a:gd name="connsiteY9847" fmla="*/ 4113786 h 4771892"/>
              <a:gd name="connsiteX9848" fmla="*/ 3512086 w 4379653"/>
              <a:gd name="connsiteY9848" fmla="*/ 4116270 h 4771892"/>
              <a:gd name="connsiteX9849" fmla="*/ 3509045 w 4379653"/>
              <a:gd name="connsiteY9849" fmla="*/ 4119848 h 4771892"/>
              <a:gd name="connsiteX9850" fmla="*/ 3505869 w 4379653"/>
              <a:gd name="connsiteY9850" fmla="*/ 4123184 h 4771892"/>
              <a:gd name="connsiteX9851" fmla="*/ 3497866 w 4379653"/>
              <a:gd name="connsiteY9851" fmla="*/ 4131404 h 4771892"/>
              <a:gd name="connsiteX9852" fmla="*/ 3489478 w 4379653"/>
              <a:gd name="connsiteY9852" fmla="*/ 4139836 h 4771892"/>
              <a:gd name="connsiteX9853" fmla="*/ 3480821 w 4379653"/>
              <a:gd name="connsiteY9853" fmla="*/ 4147785 h 4771892"/>
              <a:gd name="connsiteX9854" fmla="*/ 3472667 w 4379653"/>
              <a:gd name="connsiteY9854" fmla="*/ 4154826 h 4771892"/>
              <a:gd name="connsiteX9855" fmla="*/ 3467453 w 4379653"/>
              <a:gd name="connsiteY9855" fmla="*/ 4159923 h 4771892"/>
              <a:gd name="connsiteX9856" fmla="*/ 3464262 w 4379653"/>
              <a:gd name="connsiteY9856" fmla="*/ 4162321 h 4771892"/>
              <a:gd name="connsiteX9857" fmla="*/ 3460033 w 4379653"/>
              <a:gd name="connsiteY9857" fmla="*/ 4164664 h 4771892"/>
              <a:gd name="connsiteX9858" fmla="*/ 3456190 w 4379653"/>
              <a:gd name="connsiteY9858" fmla="*/ 4166792 h 4771892"/>
              <a:gd name="connsiteX9859" fmla="*/ 3452213 w 4379653"/>
              <a:gd name="connsiteY9859" fmla="*/ 4168680 h 4771892"/>
              <a:gd name="connsiteX9860" fmla="*/ 3447717 w 4379653"/>
              <a:gd name="connsiteY9860" fmla="*/ 4170539 h 4771892"/>
              <a:gd name="connsiteX9861" fmla="*/ 3438977 w 4379653"/>
              <a:gd name="connsiteY9861" fmla="*/ 4173803 h 4771892"/>
              <a:gd name="connsiteX9862" fmla="*/ 3430103 w 4379653"/>
              <a:gd name="connsiteY9862" fmla="*/ 4176825 h 4771892"/>
              <a:gd name="connsiteX9863" fmla="*/ 3421079 w 4379653"/>
              <a:gd name="connsiteY9863" fmla="*/ 4178669 h 4771892"/>
              <a:gd name="connsiteX9864" fmla="*/ 3411670 w 4379653"/>
              <a:gd name="connsiteY9864" fmla="*/ 4180725 h 4771892"/>
              <a:gd name="connsiteX9865" fmla="*/ 3401860 w 4379653"/>
              <a:gd name="connsiteY9865" fmla="*/ 4182058 h 4771892"/>
              <a:gd name="connsiteX9866" fmla="*/ 3392819 w 4379653"/>
              <a:gd name="connsiteY9866" fmla="*/ 4182964 h 4771892"/>
              <a:gd name="connsiteX9867" fmla="*/ 3383260 w 4379653"/>
              <a:gd name="connsiteY9867" fmla="*/ 4183843 h 4771892"/>
              <a:gd name="connsiteX9868" fmla="*/ 3374719 w 4379653"/>
              <a:gd name="connsiteY9868" fmla="*/ 4183841 h 4771892"/>
              <a:gd name="connsiteX9869" fmla="*/ 3365796 w 4379653"/>
              <a:gd name="connsiteY9869" fmla="*/ 4184052 h 4771892"/>
              <a:gd name="connsiteX9870" fmla="*/ 3357372 w 4379653"/>
              <a:gd name="connsiteY9870" fmla="*/ 4183354 h 4771892"/>
              <a:gd name="connsiteX9871" fmla="*/ 3349467 w 4379653"/>
              <a:gd name="connsiteY9871" fmla="*/ 4182684 h 4771892"/>
              <a:gd name="connsiteX9872" fmla="*/ 3341946 w 4379653"/>
              <a:gd name="connsiteY9872" fmla="*/ 4181802 h 4771892"/>
              <a:gd name="connsiteX9873" fmla="*/ 3335328 w 4379653"/>
              <a:gd name="connsiteY9873" fmla="*/ 4180735 h 4771892"/>
              <a:gd name="connsiteX9874" fmla="*/ 3328961 w 4379653"/>
              <a:gd name="connsiteY9874" fmla="*/ 4179215 h 4771892"/>
              <a:gd name="connsiteX9875" fmla="*/ 3337300 w 4379653"/>
              <a:gd name="connsiteY9875" fmla="*/ 4175227 h 4771892"/>
              <a:gd name="connsiteX9876" fmla="*/ 3344101 w 4379653"/>
              <a:gd name="connsiteY9876" fmla="*/ 4172090 h 4771892"/>
              <a:gd name="connsiteX9877" fmla="*/ 3350017 w 4379653"/>
              <a:gd name="connsiteY9877" fmla="*/ 4170075 h 4771892"/>
              <a:gd name="connsiteX9878" fmla="*/ 3357086 w 4379653"/>
              <a:gd name="connsiteY9878" fmla="*/ 4167421 h 4771892"/>
              <a:gd name="connsiteX9879" fmla="*/ 3354596 w 4379653"/>
              <a:gd name="connsiteY9879" fmla="*/ 4165646 h 4771892"/>
              <a:gd name="connsiteX9880" fmla="*/ 3351721 w 4379653"/>
              <a:gd name="connsiteY9880" fmla="*/ 4164084 h 4771892"/>
              <a:gd name="connsiteX9881" fmla="*/ 3348981 w 4379653"/>
              <a:gd name="connsiteY9881" fmla="*/ 4162762 h 4771892"/>
              <a:gd name="connsiteX9882" fmla="*/ 3346373 w 4379653"/>
              <a:gd name="connsiteY9882" fmla="*/ 4161683 h 4771892"/>
              <a:gd name="connsiteX9883" fmla="*/ 3343900 w 4379653"/>
              <a:gd name="connsiteY9883" fmla="*/ 4160844 h 4771892"/>
              <a:gd name="connsiteX9884" fmla="*/ 3340657 w 4379653"/>
              <a:gd name="connsiteY9884" fmla="*/ 4160432 h 4771892"/>
              <a:gd name="connsiteX9885" fmla="*/ 3338451 w 4379653"/>
              <a:gd name="connsiteY9885" fmla="*/ 4160076 h 4771892"/>
              <a:gd name="connsiteX9886" fmla="*/ 3335861 w 4379653"/>
              <a:gd name="connsiteY9886" fmla="*/ 4159933 h 4771892"/>
              <a:gd name="connsiteX9887" fmla="*/ 3330429 w 4379653"/>
              <a:gd name="connsiteY9887" fmla="*/ 4160102 h 4771892"/>
              <a:gd name="connsiteX9888" fmla="*/ 3324747 w 4379653"/>
              <a:gd name="connsiteY9888" fmla="*/ 4160726 h 4771892"/>
              <a:gd name="connsiteX9889" fmla="*/ 3319333 w 4379653"/>
              <a:gd name="connsiteY9889" fmla="*/ 4161831 h 4771892"/>
              <a:gd name="connsiteX9890" fmla="*/ 3313650 w 4379653"/>
              <a:gd name="connsiteY9890" fmla="*/ 4162455 h 4771892"/>
              <a:gd name="connsiteX9891" fmla="*/ 3307851 w 4379653"/>
              <a:gd name="connsiteY9891" fmla="*/ 4163775 h 4771892"/>
              <a:gd name="connsiteX9892" fmla="*/ 3302170 w 4379653"/>
              <a:gd name="connsiteY9892" fmla="*/ 4164398 h 4771892"/>
              <a:gd name="connsiteX9893" fmla="*/ 3296604 w 4379653"/>
              <a:gd name="connsiteY9893" fmla="*/ 4164324 h 4771892"/>
              <a:gd name="connsiteX9894" fmla="*/ 3290387 w 4379653"/>
              <a:gd name="connsiteY9894" fmla="*/ 4163982 h 4771892"/>
              <a:gd name="connsiteX9895" fmla="*/ 3288048 w 4379653"/>
              <a:gd name="connsiteY9895" fmla="*/ 4163386 h 4771892"/>
              <a:gd name="connsiteX9896" fmla="*/ 3284671 w 4379653"/>
              <a:gd name="connsiteY9896" fmla="*/ 4162732 h 4771892"/>
              <a:gd name="connsiteX9897" fmla="*/ 3281931 w 4379653"/>
              <a:gd name="connsiteY9897" fmla="*/ 4161411 h 4771892"/>
              <a:gd name="connsiteX9898" fmla="*/ 3278939 w 4379653"/>
              <a:gd name="connsiteY9898" fmla="*/ 4160544 h 4771892"/>
              <a:gd name="connsiteX9899" fmla="*/ 3276064 w 4379653"/>
              <a:gd name="connsiteY9899" fmla="*/ 4158981 h 4771892"/>
              <a:gd name="connsiteX9900" fmla="*/ 3272922 w 4379653"/>
              <a:gd name="connsiteY9900" fmla="*/ 4156935 h 4771892"/>
              <a:gd name="connsiteX9901" fmla="*/ 3269779 w 4379653"/>
              <a:gd name="connsiteY9901" fmla="*/ 4154890 h 4771892"/>
              <a:gd name="connsiteX9902" fmla="*/ 3266888 w 4379653"/>
              <a:gd name="connsiteY9902" fmla="*/ 4152390 h 4771892"/>
              <a:gd name="connsiteX9903" fmla="*/ 3261623 w 4379653"/>
              <a:gd name="connsiteY9903" fmla="*/ 4147419 h 4771892"/>
              <a:gd name="connsiteX9904" fmla="*/ 3257178 w 4379653"/>
              <a:gd name="connsiteY9904" fmla="*/ 4144833 h 4771892"/>
              <a:gd name="connsiteX9905" fmla="*/ 3252999 w 4379653"/>
              <a:gd name="connsiteY9905" fmla="*/ 4142732 h 4771892"/>
              <a:gd name="connsiteX9906" fmla="*/ 3246214 w 4379653"/>
              <a:gd name="connsiteY9906" fmla="*/ 4139548 h 4771892"/>
              <a:gd name="connsiteX9907" fmla="*/ 3238525 w 4379653"/>
              <a:gd name="connsiteY9907" fmla="*/ 4136551 h 4771892"/>
              <a:gd name="connsiteX9908" fmla="*/ 3237606 w 4379653"/>
              <a:gd name="connsiteY9908" fmla="*/ 4135798 h 4771892"/>
              <a:gd name="connsiteX9909" fmla="*/ 3238375 w 4379653"/>
              <a:gd name="connsiteY9909" fmla="*/ 4135372 h 4771892"/>
              <a:gd name="connsiteX9910" fmla="*/ 3239127 w 4379653"/>
              <a:gd name="connsiteY9910" fmla="*/ 4134009 h 4771892"/>
              <a:gd name="connsiteX9911" fmla="*/ 3239360 w 4379653"/>
              <a:gd name="connsiteY9911" fmla="*/ 4132618 h 4771892"/>
              <a:gd name="connsiteX9912" fmla="*/ 3239845 w 4379653"/>
              <a:gd name="connsiteY9912" fmla="*/ 4130772 h 4771892"/>
              <a:gd name="connsiteX9913" fmla="*/ 3239677 w 4379653"/>
              <a:gd name="connsiteY9913" fmla="*/ 4128656 h 4771892"/>
              <a:gd name="connsiteX9914" fmla="*/ 3239376 w 4379653"/>
              <a:gd name="connsiteY9914" fmla="*/ 4126299 h 4771892"/>
              <a:gd name="connsiteX9915" fmla="*/ 3238791 w 4379653"/>
              <a:gd name="connsiteY9915" fmla="*/ 4122522 h 4771892"/>
              <a:gd name="connsiteX9916" fmla="*/ 3237437 w 4379653"/>
              <a:gd name="connsiteY9916" fmla="*/ 4119170 h 4771892"/>
              <a:gd name="connsiteX9917" fmla="*/ 3236351 w 4379653"/>
              <a:gd name="connsiteY9917" fmla="*/ 4116302 h 4771892"/>
              <a:gd name="connsiteX9918" fmla="*/ 3234880 w 4379653"/>
              <a:gd name="connsiteY9918" fmla="*/ 4113646 h 4771892"/>
              <a:gd name="connsiteX9919" fmla="*/ 3233158 w 4379653"/>
              <a:gd name="connsiteY9919" fmla="*/ 4111445 h 4771892"/>
              <a:gd name="connsiteX9920" fmla="*/ 3231186 w 4379653"/>
              <a:gd name="connsiteY9920" fmla="*/ 4109698 h 4771892"/>
              <a:gd name="connsiteX9921" fmla="*/ 3229481 w 4379653"/>
              <a:gd name="connsiteY9921" fmla="*/ 4108433 h 4771892"/>
              <a:gd name="connsiteX9922" fmla="*/ 3227124 w 4379653"/>
              <a:gd name="connsiteY9922" fmla="*/ 4106899 h 4771892"/>
              <a:gd name="connsiteX9923" fmla="*/ 3222177 w 4379653"/>
              <a:gd name="connsiteY9923" fmla="*/ 4105222 h 4771892"/>
              <a:gd name="connsiteX9924" fmla="*/ 3216980 w 4379653"/>
              <a:gd name="connsiteY9924" fmla="*/ 4104000 h 4771892"/>
              <a:gd name="connsiteX9925" fmla="*/ 3211532 w 4379653"/>
              <a:gd name="connsiteY9925" fmla="*/ 4103232 h 4771892"/>
              <a:gd name="connsiteX9926" fmla="*/ 3205180 w 4379653"/>
              <a:gd name="connsiteY9926" fmla="*/ 4102648 h 4771892"/>
              <a:gd name="connsiteX9927" fmla="*/ 3205382 w 4379653"/>
              <a:gd name="connsiteY9927" fmla="*/ 4106638 h 4771892"/>
              <a:gd name="connsiteX9928" fmla="*/ 3205817 w 4379653"/>
              <a:gd name="connsiteY9928" fmla="*/ 4109237 h 4771892"/>
              <a:gd name="connsiteX9929" fmla="*/ 3205850 w 4379653"/>
              <a:gd name="connsiteY9929" fmla="*/ 4111112 h 4771892"/>
              <a:gd name="connsiteX9930" fmla="*/ 3205482 w 4379653"/>
              <a:gd name="connsiteY9930" fmla="*/ 4112262 h 4771892"/>
              <a:gd name="connsiteX9931" fmla="*/ 3201655 w 4379653"/>
              <a:gd name="connsiteY9931" fmla="*/ 4115327 h 4771892"/>
              <a:gd name="connsiteX9932" fmla="*/ 3192181 w 4379653"/>
              <a:gd name="connsiteY9932" fmla="*/ 4120892 h 4771892"/>
              <a:gd name="connsiteX9933" fmla="*/ 3185094 w 4379653"/>
              <a:gd name="connsiteY9933" fmla="*/ 4115352 h 4771892"/>
              <a:gd name="connsiteX9934" fmla="*/ 3179712 w 4379653"/>
              <a:gd name="connsiteY9934" fmla="*/ 4111077 h 4771892"/>
              <a:gd name="connsiteX9935" fmla="*/ 3174999 w 4379653"/>
              <a:gd name="connsiteY9935" fmla="*/ 4108009 h 4771892"/>
              <a:gd name="connsiteX9936" fmla="*/ 3171338 w 4379653"/>
              <a:gd name="connsiteY9936" fmla="*/ 4105934 h 4771892"/>
              <a:gd name="connsiteX9937" fmla="*/ 3168079 w 4379653"/>
              <a:gd name="connsiteY9937" fmla="*/ 4104585 h 4771892"/>
              <a:gd name="connsiteX9938" fmla="*/ 3165874 w 4379653"/>
              <a:gd name="connsiteY9938" fmla="*/ 4104229 h 4771892"/>
              <a:gd name="connsiteX9939" fmla="*/ 3164186 w 4379653"/>
              <a:gd name="connsiteY9939" fmla="*/ 4103902 h 4771892"/>
              <a:gd name="connsiteX9940" fmla="*/ 3163149 w 4379653"/>
              <a:gd name="connsiteY9940" fmla="*/ 4103845 h 4771892"/>
              <a:gd name="connsiteX9941" fmla="*/ 3160843 w 4379653"/>
              <a:gd name="connsiteY9941" fmla="*/ 4105123 h 4771892"/>
              <a:gd name="connsiteX9942" fmla="*/ 3159422 w 4379653"/>
              <a:gd name="connsiteY9942" fmla="*/ 4105278 h 4771892"/>
              <a:gd name="connsiteX9943" fmla="*/ 3158637 w 4379653"/>
              <a:gd name="connsiteY9943" fmla="*/ 4104767 h 4771892"/>
              <a:gd name="connsiteX9944" fmla="*/ 3157584 w 4379653"/>
              <a:gd name="connsiteY9944" fmla="*/ 4103772 h 4771892"/>
              <a:gd name="connsiteX9945" fmla="*/ 3156130 w 4379653"/>
              <a:gd name="connsiteY9945" fmla="*/ 4102054 h 4771892"/>
              <a:gd name="connsiteX9946" fmla="*/ 3154391 w 4379653"/>
              <a:gd name="connsiteY9946" fmla="*/ 4098915 h 4771892"/>
              <a:gd name="connsiteX9947" fmla="*/ 3148407 w 4379653"/>
              <a:gd name="connsiteY9947" fmla="*/ 4089925 h 4771892"/>
              <a:gd name="connsiteX9948" fmla="*/ 3144429 w 4379653"/>
              <a:gd name="connsiteY9948" fmla="*/ 4084558 h 4771892"/>
              <a:gd name="connsiteX9949" fmla="*/ 3142975 w 4379653"/>
              <a:gd name="connsiteY9949" fmla="*/ 4082839 h 4771892"/>
              <a:gd name="connsiteX9950" fmla="*/ 3141922 w 4379653"/>
              <a:gd name="connsiteY9950" fmla="*/ 4081844 h 4771892"/>
              <a:gd name="connsiteX9951" fmla="*/ 3140752 w 4379653"/>
              <a:gd name="connsiteY9951" fmla="*/ 4081546 h 4771892"/>
              <a:gd name="connsiteX9952" fmla="*/ 3139715 w 4379653"/>
              <a:gd name="connsiteY9952" fmla="*/ 4081489 h 4771892"/>
              <a:gd name="connsiteX9953" fmla="*/ 3136875 w 4379653"/>
              <a:gd name="connsiteY9953" fmla="*/ 4081801 h 4771892"/>
              <a:gd name="connsiteX9954" fmla="*/ 3133399 w 4379653"/>
              <a:gd name="connsiteY9954" fmla="*/ 4082780 h 4771892"/>
              <a:gd name="connsiteX9955" fmla="*/ 3130557 w 4379653"/>
              <a:gd name="connsiteY9955" fmla="*/ 4083091 h 4771892"/>
              <a:gd name="connsiteX9956" fmla="*/ 3127315 w 4379653"/>
              <a:gd name="connsiteY9956" fmla="*/ 4082680 h 4771892"/>
              <a:gd name="connsiteX9957" fmla="*/ 3123304 w 4379653"/>
              <a:gd name="connsiteY9957" fmla="*/ 4082693 h 4771892"/>
              <a:gd name="connsiteX9958" fmla="*/ 3118241 w 4379653"/>
              <a:gd name="connsiteY9958" fmla="*/ 4081711 h 4771892"/>
              <a:gd name="connsiteX9959" fmla="*/ 3135922 w 4379653"/>
              <a:gd name="connsiteY9959" fmla="*/ 4071918 h 4771892"/>
              <a:gd name="connsiteX9960" fmla="*/ 3129821 w 4379653"/>
              <a:gd name="connsiteY9960" fmla="*/ 4070880 h 4771892"/>
              <a:gd name="connsiteX9961" fmla="*/ 3125025 w 4379653"/>
              <a:gd name="connsiteY9961" fmla="*/ 4070381 h 4771892"/>
              <a:gd name="connsiteX9962" fmla="*/ 3120361 w 4379653"/>
              <a:gd name="connsiteY9962" fmla="*/ 4070125 h 4771892"/>
              <a:gd name="connsiteX9963" fmla="*/ 3115833 w 4379653"/>
              <a:gd name="connsiteY9963" fmla="*/ 4070109 h 4771892"/>
              <a:gd name="connsiteX9964" fmla="*/ 3114145 w 4379653"/>
              <a:gd name="connsiteY9964" fmla="*/ 4069782 h 4771892"/>
              <a:gd name="connsiteX9965" fmla="*/ 3112456 w 4379653"/>
              <a:gd name="connsiteY9965" fmla="*/ 4069455 h 4771892"/>
              <a:gd name="connsiteX9966" fmla="*/ 3110117 w 4379653"/>
              <a:gd name="connsiteY9966" fmla="*/ 4068859 h 4771892"/>
              <a:gd name="connsiteX9967" fmla="*/ 3108295 w 4379653"/>
              <a:gd name="connsiteY9967" fmla="*/ 4068290 h 4771892"/>
              <a:gd name="connsiteX9968" fmla="*/ 3106590 w 4379653"/>
              <a:gd name="connsiteY9968" fmla="*/ 4067026 h 4771892"/>
              <a:gd name="connsiteX9969" fmla="*/ 3104885 w 4379653"/>
              <a:gd name="connsiteY9969" fmla="*/ 4065761 h 4771892"/>
              <a:gd name="connsiteX9970" fmla="*/ 3103297 w 4379653"/>
              <a:gd name="connsiteY9970" fmla="*/ 4063801 h 4771892"/>
              <a:gd name="connsiteX9971" fmla="*/ 3102341 w 4379653"/>
              <a:gd name="connsiteY9971" fmla="*/ 4062579 h 4771892"/>
              <a:gd name="connsiteX9972" fmla="*/ 3102629 w 4379653"/>
              <a:gd name="connsiteY9972" fmla="*/ 4062595 h 4771892"/>
              <a:gd name="connsiteX9973" fmla="*/ 3105988 w 4379653"/>
              <a:gd name="connsiteY9973" fmla="*/ 4062311 h 4771892"/>
              <a:gd name="connsiteX9974" fmla="*/ 3111286 w 4379653"/>
              <a:gd name="connsiteY9974" fmla="*/ 4061901 h 4771892"/>
              <a:gd name="connsiteX9975" fmla="*/ 3114378 w 4379653"/>
              <a:gd name="connsiteY9975" fmla="*/ 4061135 h 4771892"/>
              <a:gd name="connsiteX9976" fmla="*/ 3114914 w 4379653"/>
              <a:gd name="connsiteY9976" fmla="*/ 4061357 h 4771892"/>
              <a:gd name="connsiteX9977" fmla="*/ 3112590 w 4379653"/>
              <a:gd name="connsiteY9977" fmla="*/ 4062441 h 4771892"/>
              <a:gd name="connsiteX9978" fmla="*/ 3111437 w 4379653"/>
              <a:gd name="connsiteY9978" fmla="*/ 4063080 h 4771892"/>
              <a:gd name="connsiteX9979" fmla="*/ 3111955 w 4379653"/>
              <a:gd name="connsiteY9979" fmla="*/ 4063108 h 4771892"/>
              <a:gd name="connsiteX9980" fmla="*/ 3112723 w 4379653"/>
              <a:gd name="connsiteY9980" fmla="*/ 4062682 h 4771892"/>
              <a:gd name="connsiteX9981" fmla="*/ 3114394 w 4379653"/>
              <a:gd name="connsiteY9981" fmla="*/ 4062073 h 4771892"/>
              <a:gd name="connsiteX9982" fmla="*/ 3115030 w 4379653"/>
              <a:gd name="connsiteY9982" fmla="*/ 4061405 h 4771892"/>
              <a:gd name="connsiteX9983" fmla="*/ 3114914 w 4379653"/>
              <a:gd name="connsiteY9983" fmla="*/ 4061357 h 4771892"/>
              <a:gd name="connsiteX9984" fmla="*/ 3116182 w 4379653"/>
              <a:gd name="connsiteY9984" fmla="*/ 4060766 h 4771892"/>
              <a:gd name="connsiteX9985" fmla="*/ 3118138 w 4379653"/>
              <a:gd name="connsiteY9985" fmla="*/ 4061577 h 4771892"/>
              <a:gd name="connsiteX9986" fmla="*/ 3121129 w 4379653"/>
              <a:gd name="connsiteY9986" fmla="*/ 4062443 h 4771892"/>
              <a:gd name="connsiteX9987" fmla="*/ 3121647 w 4379653"/>
              <a:gd name="connsiteY9987" fmla="*/ 4062471 h 4771892"/>
              <a:gd name="connsiteX9988" fmla="*/ 3121898 w 4379653"/>
              <a:gd name="connsiteY9988" fmla="*/ 4062017 h 4771892"/>
              <a:gd name="connsiteX9989" fmla="*/ 3122015 w 4379653"/>
              <a:gd name="connsiteY9989" fmla="*/ 4061321 h 4771892"/>
              <a:gd name="connsiteX9990" fmla="*/ 3121196 w 4379653"/>
              <a:gd name="connsiteY9990" fmla="*/ 4058935 h 4771892"/>
              <a:gd name="connsiteX9991" fmla="*/ 3119574 w 4379653"/>
              <a:gd name="connsiteY9991" fmla="*/ 4055101 h 4771892"/>
              <a:gd name="connsiteX9992" fmla="*/ 3117452 w 4379653"/>
              <a:gd name="connsiteY9992" fmla="*/ 4052176 h 4771892"/>
              <a:gd name="connsiteX9993" fmla="*/ 3115479 w 4379653"/>
              <a:gd name="connsiteY9993" fmla="*/ 4050429 h 4771892"/>
              <a:gd name="connsiteX9994" fmla="*/ 3114693 w 4379653"/>
              <a:gd name="connsiteY9994" fmla="*/ 4049918 h 4771892"/>
              <a:gd name="connsiteX9995" fmla="*/ 3113523 w 4379653"/>
              <a:gd name="connsiteY9995" fmla="*/ 4049619 h 4771892"/>
              <a:gd name="connsiteX9996" fmla="*/ 3111852 w 4379653"/>
              <a:gd name="connsiteY9996" fmla="*/ 4050229 h 4771892"/>
              <a:gd name="connsiteX9997" fmla="*/ 3110817 w 4379653"/>
              <a:gd name="connsiteY9997" fmla="*/ 4050172 h 4771892"/>
              <a:gd name="connsiteX9998" fmla="*/ 3107608 w 4379653"/>
              <a:gd name="connsiteY9998" fmla="*/ 4051633 h 4771892"/>
              <a:gd name="connsiteX9999" fmla="*/ 3104015 w 4379653"/>
              <a:gd name="connsiteY9999" fmla="*/ 4053308 h 4771892"/>
              <a:gd name="connsiteX10000" fmla="*/ 3099402 w 4379653"/>
              <a:gd name="connsiteY10000" fmla="*/ 4055863 h 4771892"/>
              <a:gd name="connsiteX10001" fmla="*/ 3094021 w 4379653"/>
              <a:gd name="connsiteY10001" fmla="*/ 4058844 h 4771892"/>
              <a:gd name="connsiteX10002" fmla="*/ 3094338 w 4379653"/>
              <a:gd name="connsiteY10002" fmla="*/ 4054882 h 4771892"/>
              <a:gd name="connsiteX10003" fmla="*/ 3094656 w 4379653"/>
              <a:gd name="connsiteY10003" fmla="*/ 4050920 h 4771892"/>
              <a:gd name="connsiteX10004" fmla="*/ 3094973 w 4379653"/>
              <a:gd name="connsiteY10004" fmla="*/ 4046959 h 4771892"/>
              <a:gd name="connsiteX10005" fmla="*/ 3094387 w 4379653"/>
              <a:gd name="connsiteY10005" fmla="*/ 4043181 h 4771892"/>
              <a:gd name="connsiteX10006" fmla="*/ 3093418 w 4379653"/>
              <a:gd name="connsiteY10006" fmla="*/ 4039617 h 4771892"/>
              <a:gd name="connsiteX10007" fmla="*/ 3091412 w 4379653"/>
              <a:gd name="connsiteY10007" fmla="*/ 4035996 h 4771892"/>
              <a:gd name="connsiteX10008" fmla="*/ 3089406 w 4379653"/>
              <a:gd name="connsiteY10008" fmla="*/ 4032374 h 4771892"/>
              <a:gd name="connsiteX10009" fmla="*/ 3085979 w 4379653"/>
              <a:gd name="connsiteY10009" fmla="*/ 4028909 h 4771892"/>
              <a:gd name="connsiteX10010" fmla="*/ 3082954 w 4379653"/>
              <a:gd name="connsiteY10010" fmla="*/ 4026169 h 4771892"/>
              <a:gd name="connsiteX10011" fmla="*/ 3079678 w 4379653"/>
              <a:gd name="connsiteY10011" fmla="*/ 4023881 h 4771892"/>
              <a:gd name="connsiteX10012" fmla="*/ 3076536 w 4379653"/>
              <a:gd name="connsiteY10012" fmla="*/ 4021836 h 4771892"/>
              <a:gd name="connsiteX10013" fmla="*/ 3073528 w 4379653"/>
              <a:gd name="connsiteY10013" fmla="*/ 4020031 h 4771892"/>
              <a:gd name="connsiteX10014" fmla="*/ 3069884 w 4379653"/>
              <a:gd name="connsiteY10014" fmla="*/ 4018894 h 4771892"/>
              <a:gd name="connsiteX10015" fmla="*/ 3066759 w 4379653"/>
              <a:gd name="connsiteY10015" fmla="*/ 4017787 h 4771892"/>
              <a:gd name="connsiteX10016" fmla="*/ 3063516 w 4379653"/>
              <a:gd name="connsiteY10016" fmla="*/ 4017374 h 4771892"/>
              <a:gd name="connsiteX10017" fmla="*/ 3060140 w 4379653"/>
              <a:gd name="connsiteY10017" fmla="*/ 4016719 h 4771892"/>
              <a:gd name="connsiteX10018" fmla="*/ 3056781 w 4379653"/>
              <a:gd name="connsiteY10018" fmla="*/ 4017003 h 4771892"/>
              <a:gd name="connsiteX10019" fmla="*/ 3053539 w 4379653"/>
              <a:gd name="connsiteY10019" fmla="*/ 4016590 h 4771892"/>
              <a:gd name="connsiteX10020" fmla="*/ 3050314 w 4379653"/>
              <a:gd name="connsiteY10020" fmla="*/ 4017114 h 4771892"/>
              <a:gd name="connsiteX10021" fmla="*/ 3047088 w 4379653"/>
              <a:gd name="connsiteY10021" fmla="*/ 4017639 h 4771892"/>
              <a:gd name="connsiteX10022" fmla="*/ 3040637 w 4379653"/>
              <a:gd name="connsiteY10022" fmla="*/ 4018689 h 4771892"/>
              <a:gd name="connsiteX10023" fmla="*/ 3033418 w 4379653"/>
              <a:gd name="connsiteY10023" fmla="*/ 4020164 h 4771892"/>
              <a:gd name="connsiteX10024" fmla="*/ 3027235 w 4379653"/>
              <a:gd name="connsiteY10024" fmla="*/ 4021696 h 4771892"/>
              <a:gd name="connsiteX10025" fmla="*/ 3020918 w 4379653"/>
              <a:gd name="connsiteY10025" fmla="*/ 4022986 h 4771892"/>
              <a:gd name="connsiteX10026" fmla="*/ 3014601 w 4379653"/>
              <a:gd name="connsiteY10026" fmla="*/ 4024276 h 4771892"/>
              <a:gd name="connsiteX10027" fmla="*/ 3008400 w 4379653"/>
              <a:gd name="connsiteY10027" fmla="*/ 4024873 h 4771892"/>
              <a:gd name="connsiteX10028" fmla="*/ 3005042 w 4379653"/>
              <a:gd name="connsiteY10028" fmla="*/ 4025155 h 4771892"/>
              <a:gd name="connsiteX10029" fmla="*/ 3001799 w 4379653"/>
              <a:gd name="connsiteY10029" fmla="*/ 4024742 h 4771892"/>
              <a:gd name="connsiteX10030" fmla="*/ 2998691 w 4379653"/>
              <a:gd name="connsiteY10030" fmla="*/ 4024572 h 4771892"/>
              <a:gd name="connsiteX10031" fmla="*/ 2995698 w 4379653"/>
              <a:gd name="connsiteY10031" fmla="*/ 4023704 h 4771892"/>
              <a:gd name="connsiteX10032" fmla="*/ 2992573 w 4379653"/>
              <a:gd name="connsiteY10032" fmla="*/ 4022595 h 4771892"/>
              <a:gd name="connsiteX10033" fmla="*/ 2989833 w 4379653"/>
              <a:gd name="connsiteY10033" fmla="*/ 4021275 h 4771892"/>
              <a:gd name="connsiteX10034" fmla="*/ 2986824 w 4379653"/>
              <a:gd name="connsiteY10034" fmla="*/ 4019471 h 4771892"/>
              <a:gd name="connsiteX10035" fmla="*/ 2984066 w 4379653"/>
              <a:gd name="connsiteY10035" fmla="*/ 4017212 h 4771892"/>
              <a:gd name="connsiteX10036" fmla="*/ 2944429 w 4379653"/>
              <a:gd name="connsiteY10036" fmla="*/ 4050841 h 4771892"/>
              <a:gd name="connsiteX10037" fmla="*/ 2950077 w 4379653"/>
              <a:gd name="connsiteY10037" fmla="*/ 4048343 h 4771892"/>
              <a:gd name="connsiteX10038" fmla="*/ 2954824 w 4379653"/>
              <a:gd name="connsiteY10038" fmla="*/ 4046030 h 4771892"/>
              <a:gd name="connsiteX10039" fmla="*/ 2959435 w 4379653"/>
              <a:gd name="connsiteY10039" fmla="*/ 4043475 h 4771892"/>
              <a:gd name="connsiteX10040" fmla="*/ 2963145 w 4379653"/>
              <a:gd name="connsiteY10040" fmla="*/ 4041104 h 4771892"/>
              <a:gd name="connsiteX10041" fmla="*/ 2969278 w 4379653"/>
              <a:gd name="connsiteY10041" fmla="*/ 4036761 h 4771892"/>
              <a:gd name="connsiteX10042" fmla="*/ 2974909 w 4379653"/>
              <a:gd name="connsiteY10042" fmla="*/ 4033326 h 4771892"/>
              <a:gd name="connsiteX10043" fmla="*/ 2976965 w 4379653"/>
              <a:gd name="connsiteY10043" fmla="*/ 4032503 h 4771892"/>
              <a:gd name="connsiteX10044" fmla="*/ 2979288 w 4379653"/>
              <a:gd name="connsiteY10044" fmla="*/ 4032164 h 4771892"/>
              <a:gd name="connsiteX10045" fmla="*/ 2981745 w 4379653"/>
              <a:gd name="connsiteY10045" fmla="*/ 4032064 h 4771892"/>
              <a:gd name="connsiteX10046" fmla="*/ 2983834 w 4379653"/>
              <a:gd name="connsiteY10046" fmla="*/ 4033116 h 4771892"/>
              <a:gd name="connsiteX10047" fmla="*/ 2985673 w 4379653"/>
              <a:gd name="connsiteY10047" fmla="*/ 4034621 h 4771892"/>
              <a:gd name="connsiteX10048" fmla="*/ 2988815 w 4379653"/>
              <a:gd name="connsiteY10048" fmla="*/ 4036668 h 4771892"/>
              <a:gd name="connsiteX10049" fmla="*/ 2991473 w 4379653"/>
              <a:gd name="connsiteY10049" fmla="*/ 4040558 h 4771892"/>
              <a:gd name="connsiteX10050" fmla="*/ 2994264 w 4379653"/>
              <a:gd name="connsiteY10050" fmla="*/ 4044691 h 4771892"/>
              <a:gd name="connsiteX10051" fmla="*/ 2997724 w 4379653"/>
              <a:gd name="connsiteY10051" fmla="*/ 4050030 h 4771892"/>
              <a:gd name="connsiteX10052" fmla="*/ 2999613 w 4379653"/>
              <a:gd name="connsiteY10052" fmla="*/ 4054349 h 4771892"/>
              <a:gd name="connsiteX10053" fmla="*/ 3001101 w 4379653"/>
              <a:gd name="connsiteY10053" fmla="*/ 4057940 h 4771892"/>
              <a:gd name="connsiteX10054" fmla="*/ 3001553 w 4379653"/>
              <a:gd name="connsiteY10054" fmla="*/ 4061476 h 4771892"/>
              <a:gd name="connsiteX10055" fmla="*/ 3002373 w 4379653"/>
              <a:gd name="connsiteY10055" fmla="*/ 4063862 h 4771892"/>
              <a:gd name="connsiteX10056" fmla="*/ 3003191 w 4379653"/>
              <a:gd name="connsiteY10056" fmla="*/ 4066248 h 4771892"/>
              <a:gd name="connsiteX10057" fmla="*/ 3005030 w 4379653"/>
              <a:gd name="connsiteY10057" fmla="*/ 4067753 h 4771892"/>
              <a:gd name="connsiteX10058" fmla="*/ 3007770 w 4379653"/>
              <a:gd name="connsiteY10058" fmla="*/ 4069074 h 4771892"/>
              <a:gd name="connsiteX10059" fmla="*/ 3010127 w 4379653"/>
              <a:gd name="connsiteY10059" fmla="*/ 4070610 h 4771892"/>
              <a:gd name="connsiteX10060" fmla="*/ 3011698 w 4379653"/>
              <a:gd name="connsiteY10060" fmla="*/ 4071631 h 4771892"/>
              <a:gd name="connsiteX10061" fmla="*/ 3012886 w 4379653"/>
              <a:gd name="connsiteY10061" fmla="*/ 4072868 h 4771892"/>
              <a:gd name="connsiteX10062" fmla="*/ 3013554 w 4379653"/>
              <a:gd name="connsiteY10062" fmla="*/ 4074074 h 4771892"/>
              <a:gd name="connsiteX10063" fmla="*/ 3013570 w 4379653"/>
              <a:gd name="connsiteY10063" fmla="*/ 4075011 h 4771892"/>
              <a:gd name="connsiteX10064" fmla="*/ 3013203 w 4379653"/>
              <a:gd name="connsiteY10064" fmla="*/ 4076162 h 4771892"/>
              <a:gd name="connsiteX10065" fmla="*/ 3012183 w 4379653"/>
              <a:gd name="connsiteY10065" fmla="*/ 4077042 h 4771892"/>
              <a:gd name="connsiteX10066" fmla="*/ 3010646 w 4379653"/>
              <a:gd name="connsiteY10066" fmla="*/ 4077893 h 4771892"/>
              <a:gd name="connsiteX10067" fmla="*/ 3008975 w 4379653"/>
              <a:gd name="connsiteY10067" fmla="*/ 4078503 h 4771892"/>
              <a:gd name="connsiteX10068" fmla="*/ 3007304 w 4379653"/>
              <a:gd name="connsiteY10068" fmla="*/ 4079113 h 4771892"/>
              <a:gd name="connsiteX10069" fmla="*/ 3004597 w 4379653"/>
              <a:gd name="connsiteY10069" fmla="*/ 4079666 h 4771892"/>
              <a:gd name="connsiteX10070" fmla="*/ 3001890 w 4379653"/>
              <a:gd name="connsiteY10070" fmla="*/ 4080221 h 4771892"/>
              <a:gd name="connsiteX10071" fmla="*/ 2996074 w 4379653"/>
              <a:gd name="connsiteY10071" fmla="*/ 4080602 h 4771892"/>
              <a:gd name="connsiteX10072" fmla="*/ 2989873 w 4379653"/>
              <a:gd name="connsiteY10072" fmla="*/ 4081196 h 4771892"/>
              <a:gd name="connsiteX10073" fmla="*/ 2979645 w 4379653"/>
              <a:gd name="connsiteY10073" fmla="*/ 4080868 h 4771892"/>
              <a:gd name="connsiteX10074" fmla="*/ 2975250 w 4379653"/>
              <a:gd name="connsiteY10074" fmla="*/ 4081094 h 4771892"/>
              <a:gd name="connsiteX10075" fmla="*/ 2969351 w 4379653"/>
              <a:gd name="connsiteY10075" fmla="*/ 4084046 h 4771892"/>
              <a:gd name="connsiteX10076" fmla="*/ 2955648 w 4379653"/>
              <a:gd name="connsiteY10076" fmla="*/ 4091952 h 4771892"/>
              <a:gd name="connsiteX10077" fmla="*/ 2961882 w 4379653"/>
              <a:gd name="connsiteY10077" fmla="*/ 4093232 h 4771892"/>
              <a:gd name="connsiteX10078" fmla="*/ 2967715 w 4379653"/>
              <a:gd name="connsiteY10078" fmla="*/ 4093786 h 4771892"/>
              <a:gd name="connsiteX10079" fmla="*/ 2972628 w 4379653"/>
              <a:gd name="connsiteY10079" fmla="*/ 4093588 h 4771892"/>
              <a:gd name="connsiteX10080" fmla="*/ 2977424 w 4379653"/>
              <a:gd name="connsiteY10080" fmla="*/ 4094087 h 4771892"/>
              <a:gd name="connsiteX10081" fmla="*/ 2981703 w 4379653"/>
              <a:gd name="connsiteY10081" fmla="*/ 4094556 h 4771892"/>
              <a:gd name="connsiteX10082" fmla="*/ 2986516 w 4379653"/>
              <a:gd name="connsiteY10082" fmla="*/ 4095992 h 4771892"/>
              <a:gd name="connsiteX10083" fmla="*/ 2988471 w 4379653"/>
              <a:gd name="connsiteY10083" fmla="*/ 4096802 h 4771892"/>
              <a:gd name="connsiteX10084" fmla="*/ 2990828 w 4379653"/>
              <a:gd name="connsiteY10084" fmla="*/ 4098336 h 4771892"/>
              <a:gd name="connsiteX10085" fmla="*/ 2993703 w 4379653"/>
              <a:gd name="connsiteY10085" fmla="*/ 4099898 h 4771892"/>
              <a:gd name="connsiteX10086" fmla="*/ 2996327 w 4379653"/>
              <a:gd name="connsiteY10086" fmla="*/ 4101916 h 4771892"/>
              <a:gd name="connsiteX10087" fmla="*/ 2991747 w 4379653"/>
              <a:gd name="connsiteY10087" fmla="*/ 4106344 h 4771892"/>
              <a:gd name="connsiteX10088" fmla="*/ 2987671 w 4379653"/>
              <a:gd name="connsiteY10088" fmla="*/ 4109865 h 4771892"/>
              <a:gd name="connsiteX10089" fmla="*/ 2983577 w 4379653"/>
              <a:gd name="connsiteY10089" fmla="*/ 4112449 h 4771892"/>
              <a:gd name="connsiteX10090" fmla="*/ 2980502 w 4379653"/>
              <a:gd name="connsiteY10090" fmla="*/ 4114151 h 4771892"/>
              <a:gd name="connsiteX10091" fmla="*/ 2977410 w 4379653"/>
              <a:gd name="connsiteY10091" fmla="*/ 4114917 h 4771892"/>
              <a:gd name="connsiteX10092" fmla="*/ 2974836 w 4379653"/>
              <a:gd name="connsiteY10092" fmla="*/ 4115712 h 4771892"/>
              <a:gd name="connsiteX10093" fmla="*/ 2972647 w 4379653"/>
              <a:gd name="connsiteY10093" fmla="*/ 4116293 h 4771892"/>
              <a:gd name="connsiteX10094" fmla="*/ 2971360 w 4379653"/>
              <a:gd name="connsiteY10094" fmla="*/ 4116690 h 4771892"/>
              <a:gd name="connsiteX10095" fmla="*/ 2969555 w 4379653"/>
              <a:gd name="connsiteY10095" fmla="*/ 4117059 h 4771892"/>
              <a:gd name="connsiteX10096" fmla="*/ 2968787 w 4379653"/>
              <a:gd name="connsiteY10096" fmla="*/ 4117486 h 4771892"/>
              <a:gd name="connsiteX10097" fmla="*/ 2968670 w 4379653"/>
              <a:gd name="connsiteY10097" fmla="*/ 4118182 h 4771892"/>
              <a:gd name="connsiteX10098" fmla="*/ 2968687 w 4379653"/>
              <a:gd name="connsiteY10098" fmla="*/ 4119119 h 4771892"/>
              <a:gd name="connsiteX10099" fmla="*/ 2970693 w 4379653"/>
              <a:gd name="connsiteY10099" fmla="*/ 4122740 h 4771892"/>
              <a:gd name="connsiteX10100" fmla="*/ 2974320 w 4379653"/>
              <a:gd name="connsiteY10100" fmla="*/ 4130196 h 4771892"/>
              <a:gd name="connsiteX10101" fmla="*/ 2975925 w 4379653"/>
              <a:gd name="connsiteY10101" fmla="*/ 4133093 h 4771892"/>
              <a:gd name="connsiteX10102" fmla="*/ 2976878 w 4379653"/>
              <a:gd name="connsiteY10102" fmla="*/ 4135719 h 4771892"/>
              <a:gd name="connsiteX10103" fmla="*/ 2977430 w 4379653"/>
              <a:gd name="connsiteY10103" fmla="*/ 4137622 h 4771892"/>
              <a:gd name="connsiteX10104" fmla="*/ 2977597 w 4379653"/>
              <a:gd name="connsiteY10104" fmla="*/ 4139739 h 4771892"/>
              <a:gd name="connsiteX10105" fmla="*/ 2976846 w 4379653"/>
              <a:gd name="connsiteY10105" fmla="*/ 4141102 h 4771892"/>
              <a:gd name="connsiteX10106" fmla="*/ 2975960 w 4379653"/>
              <a:gd name="connsiteY10106" fmla="*/ 4142223 h 4771892"/>
              <a:gd name="connsiteX10107" fmla="*/ 2974940 w 4379653"/>
              <a:gd name="connsiteY10107" fmla="*/ 4143103 h 4771892"/>
              <a:gd name="connsiteX10108" fmla="*/ 2973018 w 4379653"/>
              <a:gd name="connsiteY10108" fmla="*/ 4144167 h 4771892"/>
              <a:gd name="connsiteX10109" fmla="*/ 2968523 w 4379653"/>
              <a:gd name="connsiteY10109" fmla="*/ 4146026 h 4771892"/>
              <a:gd name="connsiteX10110" fmla="*/ 2961838 w 4379653"/>
              <a:gd name="connsiteY10110" fmla="*/ 4148467 h 4771892"/>
              <a:gd name="connsiteX10111" fmla="*/ 2958362 w 4379653"/>
              <a:gd name="connsiteY10111" fmla="*/ 4149446 h 4771892"/>
              <a:gd name="connsiteX10112" fmla="*/ 2954385 w 4379653"/>
              <a:gd name="connsiteY10112" fmla="*/ 4151333 h 4771892"/>
              <a:gd name="connsiteX10113" fmla="*/ 2949889 w 4379653"/>
              <a:gd name="connsiteY10113" fmla="*/ 4153192 h 4771892"/>
              <a:gd name="connsiteX10114" fmla="*/ 2944893 w 4379653"/>
              <a:gd name="connsiteY10114" fmla="*/ 4155961 h 4771892"/>
              <a:gd name="connsiteX10115" fmla="*/ 2944459 w 4379653"/>
              <a:gd name="connsiteY10115" fmla="*/ 4160618 h 4771892"/>
              <a:gd name="connsiteX10116" fmla="*/ 2944743 w 4379653"/>
              <a:gd name="connsiteY10116" fmla="*/ 4162039 h 4771892"/>
              <a:gd name="connsiteX10117" fmla="*/ 2945546 w 4379653"/>
              <a:gd name="connsiteY10117" fmla="*/ 4163486 h 4771892"/>
              <a:gd name="connsiteX10118" fmla="*/ 2946917 w 4379653"/>
              <a:gd name="connsiteY10118" fmla="*/ 4167775 h 4771892"/>
              <a:gd name="connsiteX10119" fmla="*/ 2948839 w 4379653"/>
              <a:gd name="connsiteY10119" fmla="*/ 4173966 h 4771892"/>
              <a:gd name="connsiteX10120" fmla="*/ 2950060 w 4379653"/>
              <a:gd name="connsiteY10120" fmla="*/ 4177077 h 4771892"/>
              <a:gd name="connsiteX10121" fmla="*/ 2950344 w 4379653"/>
              <a:gd name="connsiteY10121" fmla="*/ 4178497 h 4771892"/>
              <a:gd name="connsiteX10122" fmla="*/ 2950478 w 4379653"/>
              <a:gd name="connsiteY10122" fmla="*/ 4178738 h 4771892"/>
              <a:gd name="connsiteX10123" fmla="*/ 2950094 w 4379653"/>
              <a:gd name="connsiteY10123" fmla="*/ 4178950 h 4771892"/>
              <a:gd name="connsiteX10124" fmla="*/ 2948957 w 4379653"/>
              <a:gd name="connsiteY10124" fmla="*/ 4180526 h 4771892"/>
              <a:gd name="connsiteX10125" fmla="*/ 2947989 w 4379653"/>
              <a:gd name="connsiteY10125" fmla="*/ 4184219 h 4771892"/>
              <a:gd name="connsiteX10126" fmla="*/ 2946686 w 4379653"/>
              <a:gd name="connsiteY10126" fmla="*/ 4190934 h 4771892"/>
              <a:gd name="connsiteX10127" fmla="*/ 2946452 w 4379653"/>
              <a:gd name="connsiteY10127" fmla="*/ 4192326 h 4771892"/>
              <a:gd name="connsiteX10128" fmla="*/ 2946218 w 4379653"/>
              <a:gd name="connsiteY10128" fmla="*/ 4193717 h 4771892"/>
              <a:gd name="connsiteX10129" fmla="*/ 2946285 w 4379653"/>
              <a:gd name="connsiteY10129" fmla="*/ 4197466 h 4771892"/>
              <a:gd name="connsiteX10130" fmla="*/ 2946202 w 4379653"/>
              <a:gd name="connsiteY10130" fmla="*/ 4200036 h 4771892"/>
              <a:gd name="connsiteX10131" fmla="*/ 2946754 w 4379653"/>
              <a:gd name="connsiteY10131" fmla="*/ 4201939 h 4771892"/>
              <a:gd name="connsiteX10132" fmla="*/ 2947038 w 4379653"/>
              <a:gd name="connsiteY10132" fmla="*/ 4203359 h 4771892"/>
              <a:gd name="connsiteX10133" fmla="*/ 2948224 w 4379653"/>
              <a:gd name="connsiteY10133" fmla="*/ 4204594 h 4771892"/>
              <a:gd name="connsiteX10134" fmla="*/ 2948877 w 4379653"/>
              <a:gd name="connsiteY10134" fmla="*/ 4204865 h 4771892"/>
              <a:gd name="connsiteX10135" fmla="*/ 2949145 w 4379653"/>
              <a:gd name="connsiteY10135" fmla="*/ 4205348 h 4771892"/>
              <a:gd name="connsiteX10136" fmla="*/ 2948793 w 4379653"/>
              <a:gd name="connsiteY10136" fmla="*/ 4207434 h 4771892"/>
              <a:gd name="connsiteX10137" fmla="*/ 2946153 w 4379653"/>
              <a:gd name="connsiteY10137" fmla="*/ 4211736 h 4771892"/>
              <a:gd name="connsiteX10138" fmla="*/ 2942294 w 4379653"/>
              <a:gd name="connsiteY10138" fmla="*/ 4220184 h 4771892"/>
              <a:gd name="connsiteX10139" fmla="*/ 2940055 w 4379653"/>
              <a:gd name="connsiteY10139" fmla="*/ 4225211 h 4771892"/>
              <a:gd name="connsiteX10140" fmla="*/ 2938702 w 4379653"/>
              <a:gd name="connsiteY10140" fmla="*/ 4229115 h 4771892"/>
              <a:gd name="connsiteX10141" fmla="*/ 2938100 w 4379653"/>
              <a:gd name="connsiteY10141" fmla="*/ 4231657 h 4771892"/>
              <a:gd name="connsiteX10142" fmla="*/ 2937883 w 4379653"/>
              <a:gd name="connsiteY10142" fmla="*/ 4233985 h 4771892"/>
              <a:gd name="connsiteX10143" fmla="*/ 2936112 w 4379653"/>
              <a:gd name="connsiteY10143" fmla="*/ 4236228 h 4771892"/>
              <a:gd name="connsiteX10144" fmla="*/ 2934609 w 4379653"/>
              <a:gd name="connsiteY10144" fmla="*/ 4238954 h 4771892"/>
              <a:gd name="connsiteX10145" fmla="*/ 2930915 w 4379653"/>
              <a:gd name="connsiteY10145" fmla="*/ 4242262 h 4771892"/>
              <a:gd name="connsiteX10146" fmla="*/ 2925686 w 4379653"/>
              <a:gd name="connsiteY10146" fmla="*/ 4246421 h 4771892"/>
              <a:gd name="connsiteX10147" fmla="*/ 2921373 w 4379653"/>
              <a:gd name="connsiteY10147" fmla="*/ 4244078 h 4771892"/>
              <a:gd name="connsiteX10148" fmla="*/ 2917061 w 4379653"/>
              <a:gd name="connsiteY10148" fmla="*/ 4241733 h 4771892"/>
              <a:gd name="connsiteX10149" fmla="*/ 2911980 w 4379653"/>
              <a:gd name="connsiteY10149" fmla="*/ 4239815 h 4771892"/>
              <a:gd name="connsiteX10150" fmla="*/ 2906381 w 4379653"/>
              <a:gd name="connsiteY10150" fmla="*/ 4237868 h 4771892"/>
              <a:gd name="connsiteX10151" fmla="*/ 2901167 w 4379653"/>
              <a:gd name="connsiteY10151" fmla="*/ 4235708 h 4771892"/>
              <a:gd name="connsiteX10152" fmla="*/ 2895050 w 4379653"/>
              <a:gd name="connsiteY10152" fmla="*/ 4233733 h 4771892"/>
              <a:gd name="connsiteX10153" fmla="*/ 2889301 w 4379653"/>
              <a:gd name="connsiteY10153" fmla="*/ 4230608 h 4771892"/>
              <a:gd name="connsiteX10154" fmla="*/ 2883685 w 4379653"/>
              <a:gd name="connsiteY10154" fmla="*/ 4227724 h 4771892"/>
              <a:gd name="connsiteX10155" fmla="*/ 2873590 w 4379653"/>
              <a:gd name="connsiteY10155" fmla="*/ 4220381 h 4771892"/>
              <a:gd name="connsiteX10156" fmla="*/ 2865199 w 4379653"/>
              <a:gd name="connsiteY10156" fmla="*/ 4214301 h 4771892"/>
              <a:gd name="connsiteX10157" fmla="*/ 2860486 w 4379653"/>
              <a:gd name="connsiteY10157" fmla="*/ 4211232 h 4771892"/>
              <a:gd name="connsiteX10158" fmla="*/ 2856291 w 4379653"/>
              <a:gd name="connsiteY10158" fmla="*/ 4208194 h 4771892"/>
              <a:gd name="connsiteX10159" fmla="*/ 2850809 w 4379653"/>
              <a:gd name="connsiteY10159" fmla="*/ 4205551 h 4771892"/>
              <a:gd name="connsiteX10160" fmla="*/ 2845577 w 4379653"/>
              <a:gd name="connsiteY10160" fmla="*/ 4202454 h 4771892"/>
              <a:gd name="connsiteX10161" fmla="*/ 2838541 w 4379653"/>
              <a:gd name="connsiteY10161" fmla="*/ 4199726 h 4771892"/>
              <a:gd name="connsiteX10162" fmla="*/ 2832809 w 4379653"/>
              <a:gd name="connsiteY10162" fmla="*/ 4197537 h 4771892"/>
              <a:gd name="connsiteX10163" fmla="*/ 2827611 w 4379653"/>
              <a:gd name="connsiteY10163" fmla="*/ 4196315 h 4771892"/>
              <a:gd name="connsiteX10164" fmla="*/ 2823834 w 4379653"/>
              <a:gd name="connsiteY10164" fmla="*/ 4194936 h 4771892"/>
              <a:gd name="connsiteX10165" fmla="*/ 2817349 w 4379653"/>
              <a:gd name="connsiteY10165" fmla="*/ 4194112 h 4771892"/>
              <a:gd name="connsiteX10166" fmla="*/ 2813205 w 4379653"/>
              <a:gd name="connsiteY10166" fmla="*/ 4193884 h 4771892"/>
              <a:gd name="connsiteX10167" fmla="*/ 2810614 w 4379653"/>
              <a:gd name="connsiteY10167" fmla="*/ 4193741 h 4771892"/>
              <a:gd name="connsiteX10168" fmla="*/ 2808927 w 4379653"/>
              <a:gd name="connsiteY10168" fmla="*/ 4193413 h 4771892"/>
              <a:gd name="connsiteX10169" fmla="*/ 2806436 w 4379653"/>
              <a:gd name="connsiteY10169" fmla="*/ 4191638 h 4771892"/>
              <a:gd name="connsiteX10170" fmla="*/ 2803528 w 4379653"/>
              <a:gd name="connsiteY10170" fmla="*/ 4188202 h 4771892"/>
              <a:gd name="connsiteX10171" fmla="*/ 2801789 w 4379653"/>
              <a:gd name="connsiteY10171" fmla="*/ 4185062 h 4771892"/>
              <a:gd name="connsiteX10172" fmla="*/ 2801488 w 4379653"/>
              <a:gd name="connsiteY10172" fmla="*/ 4182706 h 4771892"/>
              <a:gd name="connsiteX10173" fmla="*/ 2801204 w 4379653"/>
              <a:gd name="connsiteY10173" fmla="*/ 4181286 h 4771892"/>
              <a:gd name="connsiteX10174" fmla="*/ 2801689 w 4379653"/>
              <a:gd name="connsiteY10174" fmla="*/ 4179440 h 4771892"/>
              <a:gd name="connsiteX10175" fmla="*/ 2801154 w 4379653"/>
              <a:gd name="connsiteY10175" fmla="*/ 4178474 h 4771892"/>
              <a:gd name="connsiteX10176" fmla="*/ 2799065 w 4379653"/>
              <a:gd name="connsiteY10176" fmla="*/ 4177423 h 4771892"/>
              <a:gd name="connsiteX10177" fmla="*/ 2795939 w 4379653"/>
              <a:gd name="connsiteY10177" fmla="*/ 4176314 h 4771892"/>
              <a:gd name="connsiteX10178" fmla="*/ 2789956 w 4379653"/>
              <a:gd name="connsiteY10178" fmla="*/ 4174580 h 4771892"/>
              <a:gd name="connsiteX10179" fmla="*/ 2786179 w 4379653"/>
              <a:gd name="connsiteY10179" fmla="*/ 4173203 h 4771892"/>
              <a:gd name="connsiteX10180" fmla="*/ 2783070 w 4379653"/>
              <a:gd name="connsiteY10180" fmla="*/ 4173031 h 4771892"/>
              <a:gd name="connsiteX10181" fmla="*/ 2780480 w 4379653"/>
              <a:gd name="connsiteY10181" fmla="*/ 4172889 h 4771892"/>
              <a:gd name="connsiteX10182" fmla="*/ 2777505 w 4379653"/>
              <a:gd name="connsiteY10182" fmla="*/ 4172958 h 4771892"/>
              <a:gd name="connsiteX10183" fmla="*/ 2772224 w 4379653"/>
              <a:gd name="connsiteY10183" fmla="*/ 4174307 h 4771892"/>
              <a:gd name="connsiteX10184" fmla="*/ 2764486 w 4379653"/>
              <a:gd name="connsiteY10184" fmla="*/ 4175752 h 4771892"/>
              <a:gd name="connsiteX10185" fmla="*/ 2764035 w 4379653"/>
              <a:gd name="connsiteY10185" fmla="*/ 4172217 h 4771892"/>
              <a:gd name="connsiteX10186" fmla="*/ 2763483 w 4379653"/>
              <a:gd name="connsiteY10186" fmla="*/ 4170314 h 4771892"/>
              <a:gd name="connsiteX10187" fmla="*/ 2763449 w 4379653"/>
              <a:gd name="connsiteY10187" fmla="*/ 4168440 h 4771892"/>
              <a:gd name="connsiteX10188" fmla="*/ 2764419 w 4379653"/>
              <a:gd name="connsiteY10188" fmla="*/ 4164748 h 4771892"/>
              <a:gd name="connsiteX10189" fmla="*/ 2760691 w 4379653"/>
              <a:gd name="connsiteY10189" fmla="*/ 4166181 h 4771892"/>
              <a:gd name="connsiteX10190" fmla="*/ 2757600 w 4379653"/>
              <a:gd name="connsiteY10190" fmla="*/ 4166947 h 4771892"/>
              <a:gd name="connsiteX10191" fmla="*/ 2754508 w 4379653"/>
              <a:gd name="connsiteY10191" fmla="*/ 4167713 h 4771892"/>
              <a:gd name="connsiteX10192" fmla="*/ 2750765 w 4379653"/>
              <a:gd name="connsiteY10192" fmla="*/ 4168209 h 4771892"/>
              <a:gd name="connsiteX10193" fmla="*/ 2744313 w 4379653"/>
              <a:gd name="connsiteY10193" fmla="*/ 4169259 h 4771892"/>
              <a:gd name="connsiteX10194" fmla="*/ 2738097 w 4379653"/>
              <a:gd name="connsiteY10194" fmla="*/ 4168917 h 4771892"/>
              <a:gd name="connsiteX10195" fmla="*/ 2731880 w 4379653"/>
              <a:gd name="connsiteY10195" fmla="*/ 4168574 h 4771892"/>
              <a:gd name="connsiteX10196" fmla="*/ 2725914 w 4379653"/>
              <a:gd name="connsiteY10196" fmla="*/ 4167778 h 4771892"/>
              <a:gd name="connsiteX10197" fmla="*/ 2720582 w 4379653"/>
              <a:gd name="connsiteY10197" fmla="*/ 4166313 h 4771892"/>
              <a:gd name="connsiteX10198" fmla="*/ 2715117 w 4379653"/>
              <a:gd name="connsiteY10198" fmla="*/ 4164608 h 4771892"/>
              <a:gd name="connsiteX10199" fmla="*/ 2710956 w 4379653"/>
              <a:gd name="connsiteY10199" fmla="*/ 4163443 h 4771892"/>
              <a:gd name="connsiteX10200" fmla="*/ 2707563 w 4379653"/>
              <a:gd name="connsiteY10200" fmla="*/ 4161851 h 4771892"/>
              <a:gd name="connsiteX10201" fmla="*/ 2705340 w 4379653"/>
              <a:gd name="connsiteY10201" fmla="*/ 4160559 h 4771892"/>
              <a:gd name="connsiteX10202" fmla="*/ 2703769 w 4379653"/>
              <a:gd name="connsiteY10202" fmla="*/ 4159536 h 4771892"/>
              <a:gd name="connsiteX10203" fmla="*/ 2701663 w 4379653"/>
              <a:gd name="connsiteY10203" fmla="*/ 4157548 h 4771892"/>
              <a:gd name="connsiteX10204" fmla="*/ 2700343 w 4379653"/>
              <a:gd name="connsiteY10204" fmla="*/ 4156071 h 4771892"/>
              <a:gd name="connsiteX10205" fmla="*/ 2699690 w 4379653"/>
              <a:gd name="connsiteY10205" fmla="*/ 4155801 h 4771892"/>
              <a:gd name="connsiteX10206" fmla="*/ 2698520 w 4379653"/>
              <a:gd name="connsiteY10206" fmla="*/ 4155503 h 4771892"/>
              <a:gd name="connsiteX10207" fmla="*/ 2696966 w 4379653"/>
              <a:gd name="connsiteY10207" fmla="*/ 4155417 h 4771892"/>
              <a:gd name="connsiteX10208" fmla="*/ 2693992 w 4379653"/>
              <a:gd name="connsiteY10208" fmla="*/ 4155487 h 4771892"/>
              <a:gd name="connsiteX10209" fmla="*/ 2686237 w 4379653"/>
              <a:gd name="connsiteY10209" fmla="*/ 4155996 h 4771892"/>
              <a:gd name="connsiteX10210" fmla="*/ 2673453 w 4379653"/>
              <a:gd name="connsiteY10210" fmla="*/ 4157399 h 4771892"/>
              <a:gd name="connsiteX10211" fmla="*/ 2672215 w 4379653"/>
              <a:gd name="connsiteY10211" fmla="*/ 4153351 h 4771892"/>
              <a:gd name="connsiteX10212" fmla="*/ 2671931 w 4379653"/>
              <a:gd name="connsiteY10212" fmla="*/ 4151932 h 4771892"/>
              <a:gd name="connsiteX10213" fmla="*/ 2674103 w 4379653"/>
              <a:gd name="connsiteY10213" fmla="*/ 4150412 h 4771892"/>
              <a:gd name="connsiteX10214" fmla="*/ 2679217 w 4379653"/>
              <a:gd name="connsiteY10214" fmla="*/ 4146949 h 4771892"/>
              <a:gd name="connsiteX10215" fmla="*/ 2646027 w 4379653"/>
              <a:gd name="connsiteY10215" fmla="*/ 4150505 h 4771892"/>
              <a:gd name="connsiteX10216" fmla="*/ 2647981 w 4379653"/>
              <a:gd name="connsiteY10216" fmla="*/ 4144059 h 4771892"/>
              <a:gd name="connsiteX10217" fmla="*/ 2647948 w 4379653"/>
              <a:gd name="connsiteY10217" fmla="*/ 4142185 h 4771892"/>
              <a:gd name="connsiteX10218" fmla="*/ 2651022 w 4379653"/>
              <a:gd name="connsiteY10218" fmla="*/ 4140481 h 4771892"/>
              <a:gd name="connsiteX10219" fmla="*/ 2661016 w 4379653"/>
              <a:gd name="connsiteY10219" fmla="*/ 4134946 h 4771892"/>
              <a:gd name="connsiteX10220" fmla="*/ 2655283 w 4379653"/>
              <a:gd name="connsiteY10220" fmla="*/ 4132759 h 4771892"/>
              <a:gd name="connsiteX10221" fmla="*/ 2652008 w 4379653"/>
              <a:gd name="connsiteY10221" fmla="*/ 4130471 h 4771892"/>
              <a:gd name="connsiteX10222" fmla="*/ 2649384 w 4379653"/>
              <a:gd name="connsiteY10222" fmla="*/ 4128454 h 4771892"/>
              <a:gd name="connsiteX10223" fmla="*/ 2648314 w 4379653"/>
              <a:gd name="connsiteY10223" fmla="*/ 4126523 h 4771892"/>
              <a:gd name="connsiteX10224" fmla="*/ 2647227 w 4379653"/>
              <a:gd name="connsiteY10224" fmla="*/ 4123655 h 4771892"/>
              <a:gd name="connsiteX10225" fmla="*/ 2647577 w 4379653"/>
              <a:gd name="connsiteY10225" fmla="*/ 4121567 h 4771892"/>
              <a:gd name="connsiteX10226" fmla="*/ 2646926 w 4379653"/>
              <a:gd name="connsiteY10226" fmla="*/ 4121297 h 4771892"/>
              <a:gd name="connsiteX10227" fmla="*/ 2646407 w 4379653"/>
              <a:gd name="connsiteY10227" fmla="*/ 4121268 h 4771892"/>
              <a:gd name="connsiteX10228" fmla="*/ 2644219 w 4379653"/>
              <a:gd name="connsiteY10228" fmla="*/ 4121850 h 4771892"/>
              <a:gd name="connsiteX10229" fmla="*/ 2641778 w 4379653"/>
              <a:gd name="connsiteY10229" fmla="*/ 4122886 h 4771892"/>
              <a:gd name="connsiteX10230" fmla="*/ 2631234 w 4379653"/>
              <a:gd name="connsiteY10230" fmla="*/ 4126518 h 4771892"/>
              <a:gd name="connsiteX10231" fmla="*/ 2612967 w 4379653"/>
              <a:gd name="connsiteY10231" fmla="*/ 4132534 h 4771892"/>
              <a:gd name="connsiteX10232" fmla="*/ 2616227 w 4379653"/>
              <a:gd name="connsiteY10232" fmla="*/ 4133885 h 4771892"/>
              <a:gd name="connsiteX10233" fmla="*/ 2618567 w 4379653"/>
              <a:gd name="connsiteY10233" fmla="*/ 4134482 h 4771892"/>
              <a:gd name="connsiteX10234" fmla="*/ 2621408 w 4379653"/>
              <a:gd name="connsiteY10234" fmla="*/ 4134170 h 4771892"/>
              <a:gd name="connsiteX10235" fmla="*/ 2623346 w 4379653"/>
              <a:gd name="connsiteY10235" fmla="*/ 4134042 h 4771892"/>
              <a:gd name="connsiteX10236" fmla="*/ 2625401 w 4379653"/>
              <a:gd name="connsiteY10236" fmla="*/ 4133219 h 4771892"/>
              <a:gd name="connsiteX10237" fmla="*/ 2628493 w 4379653"/>
              <a:gd name="connsiteY10237" fmla="*/ 4132453 h 4771892"/>
              <a:gd name="connsiteX10238" fmla="*/ 2631987 w 4379653"/>
              <a:gd name="connsiteY10238" fmla="*/ 4132412 h 4771892"/>
              <a:gd name="connsiteX10239" fmla="*/ 2636381 w 4379653"/>
              <a:gd name="connsiteY10239" fmla="*/ 4132185 h 4771892"/>
              <a:gd name="connsiteX10240" fmla="*/ 2646092 w 4379653"/>
              <a:gd name="connsiteY10240" fmla="*/ 4139743 h 4771892"/>
              <a:gd name="connsiteX10241" fmla="*/ 2639140 w 4379653"/>
              <a:gd name="connsiteY10241" fmla="*/ 4141699 h 4771892"/>
              <a:gd name="connsiteX10242" fmla="*/ 2634377 w 4379653"/>
              <a:gd name="connsiteY10242" fmla="*/ 4143076 h 4771892"/>
              <a:gd name="connsiteX10243" fmla="*/ 2630500 w 4379653"/>
              <a:gd name="connsiteY10243" fmla="*/ 4143331 h 4771892"/>
              <a:gd name="connsiteX10244" fmla="*/ 2628295 w 4379653"/>
              <a:gd name="connsiteY10244" fmla="*/ 4142975 h 4771892"/>
              <a:gd name="connsiteX10245" fmla="*/ 2626338 w 4379653"/>
              <a:gd name="connsiteY10245" fmla="*/ 4142166 h 4771892"/>
              <a:gd name="connsiteX10246" fmla="*/ 2623364 w 4379653"/>
              <a:gd name="connsiteY10246" fmla="*/ 4142236 h 4771892"/>
              <a:gd name="connsiteX10247" fmla="*/ 2620523 w 4379653"/>
              <a:gd name="connsiteY10247" fmla="*/ 4142547 h 4771892"/>
              <a:gd name="connsiteX10248" fmla="*/ 2615493 w 4379653"/>
              <a:gd name="connsiteY10248" fmla="*/ 4143440 h 4771892"/>
              <a:gd name="connsiteX10249" fmla="*/ 2609192 w 4379653"/>
              <a:gd name="connsiteY10249" fmla="*/ 4145668 h 4771892"/>
              <a:gd name="connsiteX10250" fmla="*/ 2604697 w 4379653"/>
              <a:gd name="connsiteY10250" fmla="*/ 4147527 h 4771892"/>
              <a:gd name="connsiteX10251" fmla="*/ 2602775 w 4379653"/>
              <a:gd name="connsiteY10251" fmla="*/ 4148592 h 4771892"/>
              <a:gd name="connsiteX10252" fmla="*/ 2601755 w 4379653"/>
              <a:gd name="connsiteY10252" fmla="*/ 4149472 h 4771892"/>
              <a:gd name="connsiteX10253" fmla="*/ 2600736 w 4379653"/>
              <a:gd name="connsiteY10253" fmla="*/ 4150352 h 4771892"/>
              <a:gd name="connsiteX10254" fmla="*/ 2600235 w 4379653"/>
              <a:gd name="connsiteY10254" fmla="*/ 4151261 h 4771892"/>
              <a:gd name="connsiteX10255" fmla="*/ 2599500 w 4379653"/>
              <a:gd name="connsiteY10255" fmla="*/ 4153561 h 4771892"/>
              <a:gd name="connsiteX10256" fmla="*/ 2599283 w 4379653"/>
              <a:gd name="connsiteY10256" fmla="*/ 4155890 h 4771892"/>
              <a:gd name="connsiteX10257" fmla="*/ 2599718 w 4379653"/>
              <a:gd name="connsiteY10257" fmla="*/ 4158488 h 4771892"/>
              <a:gd name="connsiteX10258" fmla="*/ 2600420 w 4379653"/>
              <a:gd name="connsiteY10258" fmla="*/ 4161570 h 4771892"/>
              <a:gd name="connsiteX10259" fmla="*/ 2592165 w 4379653"/>
              <a:gd name="connsiteY10259" fmla="*/ 4162988 h 4771892"/>
              <a:gd name="connsiteX10260" fmla="*/ 2586232 w 4379653"/>
              <a:gd name="connsiteY10260" fmla="*/ 4164065 h 4771892"/>
              <a:gd name="connsiteX10261" fmla="*/ 2583274 w 4379653"/>
              <a:gd name="connsiteY10261" fmla="*/ 4165073 h 4771892"/>
              <a:gd name="connsiteX10262" fmla="*/ 2579932 w 4379653"/>
              <a:gd name="connsiteY10262" fmla="*/ 4166293 h 4771892"/>
              <a:gd name="connsiteX10263" fmla="*/ 2575570 w 4379653"/>
              <a:gd name="connsiteY10263" fmla="*/ 4168393 h 4771892"/>
              <a:gd name="connsiteX10264" fmla="*/ 2570306 w 4379653"/>
              <a:gd name="connsiteY10264" fmla="*/ 4170678 h 4771892"/>
              <a:gd name="connsiteX10265" fmla="*/ 2574701 w 4379653"/>
              <a:gd name="connsiteY10265" fmla="*/ 4170452 h 4771892"/>
              <a:gd name="connsiteX10266" fmla="*/ 2575871 w 4379653"/>
              <a:gd name="connsiteY10266" fmla="*/ 4170751 h 4771892"/>
              <a:gd name="connsiteX10267" fmla="*/ 2577810 w 4379653"/>
              <a:gd name="connsiteY10267" fmla="*/ 4170623 h 4771892"/>
              <a:gd name="connsiteX10268" fmla="*/ 2583224 w 4379653"/>
              <a:gd name="connsiteY10268" fmla="*/ 4169517 h 4771892"/>
              <a:gd name="connsiteX10269" fmla="*/ 2623734 w 4379653"/>
              <a:gd name="connsiteY10269" fmla="*/ 4162853 h 4771892"/>
              <a:gd name="connsiteX10270" fmla="*/ 2625088 w 4379653"/>
              <a:gd name="connsiteY10270" fmla="*/ 4166205 h 4771892"/>
              <a:gd name="connsiteX10271" fmla="*/ 2625656 w 4379653"/>
              <a:gd name="connsiteY10271" fmla="*/ 4169045 h 4771892"/>
              <a:gd name="connsiteX10272" fmla="*/ 2625958 w 4379653"/>
              <a:gd name="connsiteY10272" fmla="*/ 4171402 h 4771892"/>
              <a:gd name="connsiteX10273" fmla="*/ 2625858 w 4379653"/>
              <a:gd name="connsiteY10273" fmla="*/ 4173035 h 4771892"/>
              <a:gd name="connsiteX10274" fmla="*/ 2625624 w 4379653"/>
              <a:gd name="connsiteY10274" fmla="*/ 4174427 h 4771892"/>
              <a:gd name="connsiteX10275" fmla="*/ 2624488 w 4379653"/>
              <a:gd name="connsiteY10275" fmla="*/ 4176002 h 4771892"/>
              <a:gd name="connsiteX10276" fmla="*/ 2623987 w 4379653"/>
              <a:gd name="connsiteY10276" fmla="*/ 4176911 h 4771892"/>
              <a:gd name="connsiteX10277" fmla="*/ 2623351 w 4379653"/>
              <a:gd name="connsiteY10277" fmla="*/ 4177578 h 4771892"/>
              <a:gd name="connsiteX10278" fmla="*/ 2623101 w 4379653"/>
              <a:gd name="connsiteY10278" fmla="*/ 4178033 h 4771892"/>
              <a:gd name="connsiteX10279" fmla="*/ 2622716 w 4379653"/>
              <a:gd name="connsiteY10279" fmla="*/ 4178246 h 4771892"/>
              <a:gd name="connsiteX10280" fmla="*/ 2622466 w 4379653"/>
              <a:gd name="connsiteY10280" fmla="*/ 4178699 h 4771892"/>
              <a:gd name="connsiteX10281" fmla="*/ 2622733 w 4379653"/>
              <a:gd name="connsiteY10281" fmla="*/ 4179183 h 4771892"/>
              <a:gd name="connsiteX10282" fmla="*/ 2624823 w 4379653"/>
              <a:gd name="connsiteY10282" fmla="*/ 4180234 h 4771892"/>
              <a:gd name="connsiteX10283" fmla="*/ 2629251 w 4379653"/>
              <a:gd name="connsiteY10283" fmla="*/ 4181882 h 4771892"/>
              <a:gd name="connsiteX10284" fmla="*/ 2638810 w 4379653"/>
              <a:gd name="connsiteY10284" fmla="*/ 4181004 h 4771892"/>
              <a:gd name="connsiteX10285" fmla="*/ 2641501 w 4379653"/>
              <a:gd name="connsiteY10285" fmla="*/ 4179514 h 4771892"/>
              <a:gd name="connsiteX10286" fmla="*/ 2645595 w 4379653"/>
              <a:gd name="connsiteY10286" fmla="*/ 4176931 h 4771892"/>
              <a:gd name="connsiteX10287" fmla="*/ 2649690 w 4379653"/>
              <a:gd name="connsiteY10287" fmla="*/ 4174347 h 4771892"/>
              <a:gd name="connsiteX10288" fmla="*/ 2652631 w 4379653"/>
              <a:gd name="connsiteY10288" fmla="*/ 4172402 h 4771892"/>
              <a:gd name="connsiteX10289" fmla="*/ 2652698 w 4379653"/>
              <a:gd name="connsiteY10289" fmla="*/ 4176151 h 4771892"/>
              <a:gd name="connsiteX10290" fmla="*/ 2652615 w 4379653"/>
              <a:gd name="connsiteY10290" fmla="*/ 4178721 h 4771892"/>
              <a:gd name="connsiteX10291" fmla="*/ 2652013 w 4379653"/>
              <a:gd name="connsiteY10291" fmla="*/ 4181263 h 4771892"/>
              <a:gd name="connsiteX10292" fmla="*/ 2651395 w 4379653"/>
              <a:gd name="connsiteY10292" fmla="*/ 4182868 h 4771892"/>
              <a:gd name="connsiteX10293" fmla="*/ 2650276 w 4379653"/>
              <a:gd name="connsiteY10293" fmla="*/ 4185381 h 4771892"/>
              <a:gd name="connsiteX10294" fmla="*/ 2649657 w 4379653"/>
              <a:gd name="connsiteY10294" fmla="*/ 4186984 h 4771892"/>
              <a:gd name="connsiteX10295" fmla="*/ 2651864 w 4379653"/>
              <a:gd name="connsiteY10295" fmla="*/ 4187340 h 4771892"/>
              <a:gd name="connsiteX10296" fmla="*/ 2656159 w 4379653"/>
              <a:gd name="connsiteY10296" fmla="*/ 4188746 h 4771892"/>
              <a:gd name="connsiteX10297" fmla="*/ 2664983 w 4379653"/>
              <a:gd name="connsiteY10297" fmla="*/ 4190170 h 4771892"/>
              <a:gd name="connsiteX10298" fmla="*/ 2677719 w 4379653"/>
              <a:gd name="connsiteY10298" fmla="*/ 4193211 h 4771892"/>
              <a:gd name="connsiteX10299" fmla="*/ 2684871 w 4379653"/>
              <a:gd name="connsiteY10299" fmla="*/ 4195244 h 4771892"/>
              <a:gd name="connsiteX10300" fmla="*/ 2692292 w 4379653"/>
              <a:gd name="connsiteY10300" fmla="*/ 4197758 h 4771892"/>
              <a:gd name="connsiteX10301" fmla="*/ 2699847 w 4379653"/>
              <a:gd name="connsiteY10301" fmla="*/ 4200515 h 4771892"/>
              <a:gd name="connsiteX10302" fmla="*/ 2706899 w 4379653"/>
              <a:gd name="connsiteY10302" fmla="*/ 4204181 h 4771892"/>
              <a:gd name="connsiteX10303" fmla="*/ 2714471 w 4379653"/>
              <a:gd name="connsiteY10303" fmla="*/ 4207874 h 4771892"/>
              <a:gd name="connsiteX10304" fmla="*/ 2721407 w 4379653"/>
              <a:gd name="connsiteY10304" fmla="*/ 4212235 h 4771892"/>
              <a:gd name="connsiteX10305" fmla="*/ 2728727 w 4379653"/>
              <a:gd name="connsiteY10305" fmla="*/ 4216383 h 4771892"/>
              <a:gd name="connsiteX10306" fmla="*/ 2735028 w 4379653"/>
              <a:gd name="connsiteY10306" fmla="*/ 4221411 h 4771892"/>
              <a:gd name="connsiteX10307" fmla="*/ 2741847 w 4379653"/>
              <a:gd name="connsiteY10307" fmla="*/ 4226468 h 4771892"/>
              <a:gd name="connsiteX10308" fmla="*/ 2747764 w 4379653"/>
              <a:gd name="connsiteY10308" fmla="*/ 4231709 h 4771892"/>
              <a:gd name="connsiteX10309" fmla="*/ 2754066 w 4379653"/>
              <a:gd name="connsiteY10309" fmla="*/ 4236737 h 4771892"/>
              <a:gd name="connsiteX10310" fmla="*/ 2759598 w 4379653"/>
              <a:gd name="connsiteY10310" fmla="*/ 4242191 h 4771892"/>
              <a:gd name="connsiteX10311" fmla="*/ 2764996 w 4379653"/>
              <a:gd name="connsiteY10311" fmla="*/ 4247404 h 4771892"/>
              <a:gd name="connsiteX10312" fmla="*/ 2769878 w 4379653"/>
              <a:gd name="connsiteY10312" fmla="*/ 4252588 h 4771892"/>
              <a:gd name="connsiteX10313" fmla="*/ 2773856 w 4379653"/>
              <a:gd name="connsiteY10313" fmla="*/ 4257956 h 4771892"/>
              <a:gd name="connsiteX10314" fmla="*/ 2777700 w 4379653"/>
              <a:gd name="connsiteY10314" fmla="*/ 4263083 h 4771892"/>
              <a:gd name="connsiteX10315" fmla="*/ 2774357 w 4379653"/>
              <a:gd name="connsiteY10315" fmla="*/ 4264304 h 4771892"/>
              <a:gd name="connsiteX10316" fmla="*/ 2770230 w 4379653"/>
              <a:gd name="connsiteY10316" fmla="*/ 4265012 h 4771892"/>
              <a:gd name="connsiteX10317" fmla="*/ 2766369 w 4379653"/>
              <a:gd name="connsiteY10317" fmla="*/ 4266205 h 4771892"/>
              <a:gd name="connsiteX10318" fmla="*/ 2762375 w 4379653"/>
              <a:gd name="connsiteY10318" fmla="*/ 4267155 h 4771892"/>
              <a:gd name="connsiteX10319" fmla="*/ 2754754 w 4379653"/>
              <a:gd name="connsiteY10319" fmla="*/ 4267905 h 4771892"/>
              <a:gd name="connsiteX10320" fmla="*/ 2747518 w 4379653"/>
              <a:gd name="connsiteY10320" fmla="*/ 4268444 h 4771892"/>
              <a:gd name="connsiteX10321" fmla="*/ 2732143 w 4379653"/>
              <a:gd name="connsiteY10321" fmla="*/ 4269703 h 4771892"/>
              <a:gd name="connsiteX10322" fmla="*/ 2718439 w 4379653"/>
              <a:gd name="connsiteY10322" fmla="*/ 4270353 h 4771892"/>
              <a:gd name="connsiteX10323" fmla="*/ 2721113 w 4379653"/>
              <a:gd name="connsiteY10323" fmla="*/ 4275182 h 4771892"/>
              <a:gd name="connsiteX10324" fmla="*/ 2723504 w 4379653"/>
              <a:gd name="connsiteY10324" fmla="*/ 4278590 h 4771892"/>
              <a:gd name="connsiteX10325" fmla="*/ 2725493 w 4379653"/>
              <a:gd name="connsiteY10325" fmla="*/ 4281275 h 4771892"/>
              <a:gd name="connsiteX10326" fmla="*/ 2727599 w 4379653"/>
              <a:gd name="connsiteY10326" fmla="*/ 4283263 h 4771892"/>
              <a:gd name="connsiteX10327" fmla="*/ 2731944 w 4379653"/>
              <a:gd name="connsiteY10327" fmla="*/ 4287481 h 4771892"/>
              <a:gd name="connsiteX10328" fmla="*/ 2736575 w 4379653"/>
              <a:gd name="connsiteY10328" fmla="*/ 4293119 h 4771892"/>
              <a:gd name="connsiteX10329" fmla="*/ 2731344 w 4379653"/>
              <a:gd name="connsiteY10329" fmla="*/ 4297279 h 4771892"/>
              <a:gd name="connsiteX10330" fmla="*/ 2727517 w 4379653"/>
              <a:gd name="connsiteY10330" fmla="*/ 4300344 h 4771892"/>
              <a:gd name="connsiteX10331" fmla="*/ 2722788 w 4379653"/>
              <a:gd name="connsiteY10331" fmla="*/ 4303595 h 4771892"/>
              <a:gd name="connsiteX10332" fmla="*/ 2715886 w 4379653"/>
              <a:gd name="connsiteY10332" fmla="*/ 4308364 h 4771892"/>
              <a:gd name="connsiteX10333" fmla="*/ 2722488 w 4379653"/>
              <a:gd name="connsiteY10333" fmla="*/ 4308493 h 4771892"/>
              <a:gd name="connsiteX10334" fmla="*/ 2726883 w 4379653"/>
              <a:gd name="connsiteY10334" fmla="*/ 4308268 h 4771892"/>
              <a:gd name="connsiteX10335" fmla="*/ 2729741 w 4379653"/>
              <a:gd name="connsiteY10335" fmla="*/ 4308893 h 4771892"/>
              <a:gd name="connsiteX10336" fmla="*/ 2731697 w 4379653"/>
              <a:gd name="connsiteY10336" fmla="*/ 4309703 h 4771892"/>
              <a:gd name="connsiteX10337" fmla="*/ 2733569 w 4379653"/>
              <a:gd name="connsiteY10337" fmla="*/ 4313083 h 4771892"/>
              <a:gd name="connsiteX10338" fmla="*/ 2738216 w 4379653"/>
              <a:gd name="connsiteY10338" fmla="*/ 4319658 h 4771892"/>
              <a:gd name="connsiteX10339" fmla="*/ 2741241 w 4379653"/>
              <a:gd name="connsiteY10339" fmla="*/ 4322400 h 4771892"/>
              <a:gd name="connsiteX10340" fmla="*/ 2743364 w 4379653"/>
              <a:gd name="connsiteY10340" fmla="*/ 4325326 h 4771892"/>
              <a:gd name="connsiteX10341" fmla="*/ 2744433 w 4379653"/>
              <a:gd name="connsiteY10341" fmla="*/ 4327257 h 4771892"/>
              <a:gd name="connsiteX10342" fmla="*/ 2745002 w 4379653"/>
              <a:gd name="connsiteY10342" fmla="*/ 4330097 h 4771892"/>
              <a:gd name="connsiteX10343" fmla="*/ 2745203 w 4379653"/>
              <a:gd name="connsiteY10343" fmla="*/ 4334087 h 4771892"/>
              <a:gd name="connsiteX10344" fmla="*/ 2745037 w 4379653"/>
              <a:gd name="connsiteY10344" fmla="*/ 4339227 h 4771892"/>
              <a:gd name="connsiteX10345" fmla="*/ 2738970 w 4379653"/>
              <a:gd name="connsiteY10345" fmla="*/ 4340064 h 4771892"/>
              <a:gd name="connsiteX10346" fmla="*/ 2736514 w 4379653"/>
              <a:gd name="connsiteY10346" fmla="*/ 4340162 h 4771892"/>
              <a:gd name="connsiteX10347" fmla="*/ 2735460 w 4379653"/>
              <a:gd name="connsiteY10347" fmla="*/ 4339169 h 4771892"/>
              <a:gd name="connsiteX10348" fmla="*/ 2731265 w 4379653"/>
              <a:gd name="connsiteY10348" fmla="*/ 4336129 h 4771892"/>
              <a:gd name="connsiteX10349" fmla="*/ 2724347 w 4379653"/>
              <a:gd name="connsiteY10349" fmla="*/ 4339960 h 4771892"/>
              <a:gd name="connsiteX10350" fmla="*/ 2718080 w 4379653"/>
              <a:gd name="connsiteY10350" fmla="*/ 4344063 h 4771892"/>
              <a:gd name="connsiteX10351" fmla="*/ 2713735 w 4379653"/>
              <a:gd name="connsiteY10351" fmla="*/ 4347101 h 4771892"/>
              <a:gd name="connsiteX10352" fmla="*/ 2710160 w 4379653"/>
              <a:gd name="connsiteY10352" fmla="*/ 4349712 h 4771892"/>
              <a:gd name="connsiteX10353" fmla="*/ 2705196 w 4379653"/>
              <a:gd name="connsiteY10353" fmla="*/ 4354354 h 4771892"/>
              <a:gd name="connsiteX10354" fmla="*/ 2702272 w 4379653"/>
              <a:gd name="connsiteY10354" fmla="*/ 4357236 h 4771892"/>
              <a:gd name="connsiteX10355" fmla="*/ 2700099 w 4379653"/>
              <a:gd name="connsiteY10355" fmla="*/ 4358755 h 4771892"/>
              <a:gd name="connsiteX10356" fmla="*/ 2698562 w 4379653"/>
              <a:gd name="connsiteY10356" fmla="*/ 4359606 h 4771892"/>
              <a:gd name="connsiteX10357" fmla="*/ 2695988 w 4379653"/>
              <a:gd name="connsiteY10357" fmla="*/ 4360401 h 4771892"/>
              <a:gd name="connsiteX10358" fmla="*/ 2693281 w 4379653"/>
              <a:gd name="connsiteY10358" fmla="*/ 4360954 h 4771892"/>
              <a:gd name="connsiteX10359" fmla="*/ 2684374 w 4379653"/>
              <a:gd name="connsiteY10359" fmla="*/ 4362102 h 4771892"/>
              <a:gd name="connsiteX10360" fmla="*/ 2670420 w 4379653"/>
              <a:gd name="connsiteY10360" fmla="*/ 4363207 h 4771892"/>
              <a:gd name="connsiteX10361" fmla="*/ 2652704 w 4379653"/>
              <a:gd name="connsiteY10361" fmla="*/ 4363869 h 4771892"/>
              <a:gd name="connsiteX10362" fmla="*/ 2631095 w 4379653"/>
              <a:gd name="connsiteY10362" fmla="*/ 4363850 h 4771892"/>
              <a:gd name="connsiteX10363" fmla="*/ 2606378 w 4379653"/>
              <a:gd name="connsiteY10363" fmla="*/ 4363659 h 4771892"/>
              <a:gd name="connsiteX10364" fmla="*/ 2581259 w 4379653"/>
              <a:gd name="connsiteY10364" fmla="*/ 4362744 h 4771892"/>
              <a:gd name="connsiteX10365" fmla="*/ 2568825 w 4379653"/>
              <a:gd name="connsiteY10365" fmla="*/ 4362060 h 4771892"/>
              <a:gd name="connsiteX10366" fmla="*/ 2556776 w 4379653"/>
              <a:gd name="connsiteY10366" fmla="*/ 4361162 h 4771892"/>
              <a:gd name="connsiteX10367" fmla="*/ 2545110 w 4379653"/>
              <a:gd name="connsiteY10367" fmla="*/ 4360051 h 4771892"/>
              <a:gd name="connsiteX10368" fmla="*/ 2534481 w 4379653"/>
              <a:gd name="connsiteY10368" fmla="*/ 4358998 h 4771892"/>
              <a:gd name="connsiteX10369" fmla="*/ 2524621 w 4379653"/>
              <a:gd name="connsiteY10369" fmla="*/ 4357519 h 4771892"/>
              <a:gd name="connsiteX10370" fmla="*/ 2516698 w 4379653"/>
              <a:gd name="connsiteY10370" fmla="*/ 4355913 h 4771892"/>
              <a:gd name="connsiteX10371" fmla="*/ 2509546 w 4379653"/>
              <a:gd name="connsiteY10371" fmla="*/ 4353880 h 4771892"/>
              <a:gd name="connsiteX10372" fmla="*/ 2504081 w 4379653"/>
              <a:gd name="connsiteY10372" fmla="*/ 4352176 h 4771892"/>
              <a:gd name="connsiteX10373" fmla="*/ 2495206 w 4379653"/>
              <a:gd name="connsiteY10373" fmla="*/ 4347941 h 4771892"/>
              <a:gd name="connsiteX10374" fmla="*/ 2491680 w 4379653"/>
              <a:gd name="connsiteY10374" fmla="*/ 4346109 h 4771892"/>
              <a:gd name="connsiteX10375" fmla="*/ 2487150 w 4379653"/>
              <a:gd name="connsiteY10375" fmla="*/ 4346093 h 4771892"/>
              <a:gd name="connsiteX10376" fmla="*/ 2476036 w 4379653"/>
              <a:gd name="connsiteY10376" fmla="*/ 4346886 h 4771892"/>
              <a:gd name="connsiteX10377" fmla="*/ 2468667 w 4379653"/>
              <a:gd name="connsiteY10377" fmla="*/ 4347182 h 4771892"/>
              <a:gd name="connsiteX10378" fmla="*/ 2461547 w 4379653"/>
              <a:gd name="connsiteY10378" fmla="*/ 4347024 h 4771892"/>
              <a:gd name="connsiteX10379" fmla="*/ 2455063 w 4379653"/>
              <a:gd name="connsiteY10379" fmla="*/ 4346199 h 4771892"/>
              <a:gd name="connsiteX10380" fmla="*/ 2449481 w 4379653"/>
              <a:gd name="connsiteY10380" fmla="*/ 4345190 h 4771892"/>
              <a:gd name="connsiteX10381" fmla="*/ 2443899 w 4379653"/>
              <a:gd name="connsiteY10381" fmla="*/ 4344180 h 4771892"/>
              <a:gd name="connsiteX10382" fmla="*/ 2439469 w 4379653"/>
              <a:gd name="connsiteY10382" fmla="*/ 4342532 h 4771892"/>
              <a:gd name="connsiteX10383" fmla="*/ 2434656 w 4379653"/>
              <a:gd name="connsiteY10383" fmla="*/ 4341096 h 4771892"/>
              <a:gd name="connsiteX10384" fmla="*/ 2430478 w 4379653"/>
              <a:gd name="connsiteY10384" fmla="*/ 4338993 h 4771892"/>
              <a:gd name="connsiteX10385" fmla="*/ 2423157 w 4379653"/>
              <a:gd name="connsiteY10385" fmla="*/ 4334846 h 4771892"/>
              <a:gd name="connsiteX10386" fmla="*/ 2416355 w 4379653"/>
              <a:gd name="connsiteY10386" fmla="*/ 4330726 h 4771892"/>
              <a:gd name="connsiteX10387" fmla="*/ 2409687 w 4379653"/>
              <a:gd name="connsiteY10387" fmla="*/ 4326847 h 4771892"/>
              <a:gd name="connsiteX10388" fmla="*/ 2403018 w 4379653"/>
              <a:gd name="connsiteY10388" fmla="*/ 4322970 h 4771892"/>
              <a:gd name="connsiteX10389" fmla="*/ 2398974 w 4379653"/>
              <a:gd name="connsiteY10389" fmla="*/ 4321109 h 4771892"/>
              <a:gd name="connsiteX10390" fmla="*/ 2393775 w 4379653"/>
              <a:gd name="connsiteY10390" fmla="*/ 4319887 h 4771892"/>
              <a:gd name="connsiteX10391" fmla="*/ 2388060 w 4379653"/>
              <a:gd name="connsiteY10391" fmla="*/ 4318635 h 4771892"/>
              <a:gd name="connsiteX10392" fmla="*/ 2381442 w 4379653"/>
              <a:gd name="connsiteY10392" fmla="*/ 4317569 h 4771892"/>
              <a:gd name="connsiteX10393" fmla="*/ 2367822 w 4379653"/>
              <a:gd name="connsiteY10393" fmla="*/ 4315648 h 4771892"/>
              <a:gd name="connsiteX10394" fmla="*/ 2354835 w 4379653"/>
              <a:gd name="connsiteY10394" fmla="*/ 4313061 h 4771892"/>
              <a:gd name="connsiteX10395" fmla="*/ 2347816 w 4379653"/>
              <a:gd name="connsiteY10395" fmla="*/ 4311270 h 4771892"/>
              <a:gd name="connsiteX10396" fmla="*/ 2341832 w 4379653"/>
              <a:gd name="connsiteY10396" fmla="*/ 4309536 h 4771892"/>
              <a:gd name="connsiteX10397" fmla="*/ 2336100 w 4379653"/>
              <a:gd name="connsiteY10397" fmla="*/ 4307348 h 4771892"/>
              <a:gd name="connsiteX10398" fmla="*/ 2331520 w 4379653"/>
              <a:gd name="connsiteY10398" fmla="*/ 4304522 h 4771892"/>
              <a:gd name="connsiteX10399" fmla="*/ 2329297 w 4379653"/>
              <a:gd name="connsiteY10399" fmla="*/ 4303229 h 4771892"/>
              <a:gd name="connsiteX10400" fmla="*/ 2327710 w 4379653"/>
              <a:gd name="connsiteY10400" fmla="*/ 4301269 h 4771892"/>
              <a:gd name="connsiteX10401" fmla="*/ 2325988 w 4379653"/>
              <a:gd name="connsiteY10401" fmla="*/ 4299067 h 4771892"/>
              <a:gd name="connsiteX10402" fmla="*/ 2324400 w 4379653"/>
              <a:gd name="connsiteY10402" fmla="*/ 4297107 h 4771892"/>
              <a:gd name="connsiteX10403" fmla="*/ 2323715 w 4379653"/>
              <a:gd name="connsiteY10403" fmla="*/ 4294963 h 4771892"/>
              <a:gd name="connsiteX10404" fmla="*/ 2322896 w 4379653"/>
              <a:gd name="connsiteY10404" fmla="*/ 4292578 h 4771892"/>
              <a:gd name="connsiteX10405" fmla="*/ 2323230 w 4379653"/>
              <a:gd name="connsiteY10405" fmla="*/ 4289553 h 4771892"/>
              <a:gd name="connsiteX10406" fmla="*/ 2323313 w 4379653"/>
              <a:gd name="connsiteY10406" fmla="*/ 4286983 h 4771892"/>
              <a:gd name="connsiteX10407" fmla="*/ 2309858 w 4379653"/>
              <a:gd name="connsiteY10407" fmla="*/ 4279923 h 4771892"/>
              <a:gd name="connsiteX10408" fmla="*/ 2305713 w 4379653"/>
              <a:gd name="connsiteY10408" fmla="*/ 4279694 h 4771892"/>
              <a:gd name="connsiteX10409" fmla="*/ 2303391 w 4379653"/>
              <a:gd name="connsiteY10409" fmla="*/ 4280035 h 4771892"/>
              <a:gd name="connsiteX10410" fmla="*/ 2301335 w 4379653"/>
              <a:gd name="connsiteY10410" fmla="*/ 4280858 h 4771892"/>
              <a:gd name="connsiteX10411" fmla="*/ 2296322 w 4379653"/>
              <a:gd name="connsiteY10411" fmla="*/ 4282688 h 4771892"/>
              <a:gd name="connsiteX10412" fmla="*/ 2298310 w 4379653"/>
              <a:gd name="connsiteY10412" fmla="*/ 4278117 h 4771892"/>
              <a:gd name="connsiteX10413" fmla="*/ 2299295 w 4379653"/>
              <a:gd name="connsiteY10413" fmla="*/ 4275362 h 4771892"/>
              <a:gd name="connsiteX10414" fmla="*/ 2300682 w 4379653"/>
              <a:gd name="connsiteY10414" fmla="*/ 4273332 h 4771892"/>
              <a:gd name="connsiteX10415" fmla="*/ 2302086 w 4379653"/>
              <a:gd name="connsiteY10415" fmla="*/ 4272239 h 4771892"/>
              <a:gd name="connsiteX10416" fmla="*/ 2302972 w 4379653"/>
              <a:gd name="connsiteY10416" fmla="*/ 4271117 h 4771892"/>
              <a:gd name="connsiteX10417" fmla="*/ 2304493 w 4379653"/>
              <a:gd name="connsiteY10417" fmla="*/ 4269328 h 4771892"/>
              <a:gd name="connsiteX10418" fmla="*/ 2305862 w 4379653"/>
              <a:gd name="connsiteY10418" fmla="*/ 4266361 h 4771892"/>
              <a:gd name="connsiteX10419" fmla="*/ 2307717 w 4379653"/>
              <a:gd name="connsiteY10419" fmla="*/ 4261547 h 4771892"/>
              <a:gd name="connsiteX10420" fmla="*/ 2302402 w 4379653"/>
              <a:gd name="connsiteY10420" fmla="*/ 4261021 h 4771892"/>
              <a:gd name="connsiteX10421" fmla="*/ 2296303 w 4379653"/>
              <a:gd name="connsiteY10421" fmla="*/ 4259983 h 4771892"/>
              <a:gd name="connsiteX10422" fmla="*/ 2282414 w 4379653"/>
              <a:gd name="connsiteY10422" fmla="*/ 4257580 h 4771892"/>
              <a:gd name="connsiteX10423" fmla="*/ 2269311 w 4379653"/>
              <a:gd name="connsiteY10423" fmla="*/ 4255688 h 4771892"/>
              <a:gd name="connsiteX10424" fmla="*/ 2257128 w 4379653"/>
              <a:gd name="connsiteY10424" fmla="*/ 4254550 h 4771892"/>
              <a:gd name="connsiteX10425" fmla="*/ 2246132 w 4379653"/>
              <a:gd name="connsiteY10425" fmla="*/ 4254646 h 4771892"/>
              <a:gd name="connsiteX10426" fmla="*/ 2236037 w 4379653"/>
              <a:gd name="connsiteY10426" fmla="*/ 4254558 h 4771892"/>
              <a:gd name="connsiteX10427" fmla="*/ 2226862 w 4379653"/>
              <a:gd name="connsiteY10427" fmla="*/ 4255223 h 4771892"/>
              <a:gd name="connsiteX10428" fmla="*/ 2218473 w 4379653"/>
              <a:gd name="connsiteY10428" fmla="*/ 4256400 h 4771892"/>
              <a:gd name="connsiteX10429" fmla="*/ 2210735 w 4379653"/>
              <a:gd name="connsiteY10429" fmla="*/ 4257846 h 4771892"/>
              <a:gd name="connsiteX10430" fmla="*/ 2197449 w 4379653"/>
              <a:gd name="connsiteY10430" fmla="*/ 4260157 h 4771892"/>
              <a:gd name="connsiteX10431" fmla="*/ 2186871 w 4379653"/>
              <a:gd name="connsiteY10431" fmla="*/ 4261916 h 4771892"/>
              <a:gd name="connsiteX10432" fmla="*/ 2181707 w 4379653"/>
              <a:gd name="connsiteY10432" fmla="*/ 4262567 h 4771892"/>
              <a:gd name="connsiteX10433" fmla="*/ 2177177 w 4379653"/>
              <a:gd name="connsiteY10433" fmla="*/ 4262552 h 4771892"/>
              <a:gd name="connsiteX10434" fmla="*/ 2173802 w 4379653"/>
              <a:gd name="connsiteY10434" fmla="*/ 4261898 h 4771892"/>
              <a:gd name="connsiteX10435" fmla="*/ 2169640 w 4379653"/>
              <a:gd name="connsiteY10435" fmla="*/ 4260734 h 4771892"/>
              <a:gd name="connsiteX10436" fmla="*/ 2164659 w 4379653"/>
              <a:gd name="connsiteY10436" fmla="*/ 4257181 h 4771892"/>
              <a:gd name="connsiteX10437" fmla="*/ 2159695 w 4379653"/>
              <a:gd name="connsiteY10437" fmla="*/ 4254567 h 4771892"/>
              <a:gd name="connsiteX10438" fmla="*/ 2157874 w 4379653"/>
              <a:gd name="connsiteY10438" fmla="*/ 4254000 h 4771892"/>
              <a:gd name="connsiteX10439" fmla="*/ 2155935 w 4379653"/>
              <a:gd name="connsiteY10439" fmla="*/ 4254127 h 4771892"/>
              <a:gd name="connsiteX10440" fmla="*/ 2153613 w 4379653"/>
              <a:gd name="connsiteY10440" fmla="*/ 4254467 h 4771892"/>
              <a:gd name="connsiteX10441" fmla="*/ 2150771 w 4379653"/>
              <a:gd name="connsiteY10441" fmla="*/ 4254779 h 4771892"/>
              <a:gd name="connsiteX10442" fmla="*/ 2147161 w 4379653"/>
              <a:gd name="connsiteY10442" fmla="*/ 4255516 h 4771892"/>
              <a:gd name="connsiteX10443" fmla="*/ 2142917 w 4379653"/>
              <a:gd name="connsiteY10443" fmla="*/ 4256921 h 4771892"/>
              <a:gd name="connsiteX10444" fmla="*/ 2138672 w 4379653"/>
              <a:gd name="connsiteY10444" fmla="*/ 4258325 h 4771892"/>
              <a:gd name="connsiteX10445" fmla="*/ 2132890 w 4379653"/>
              <a:gd name="connsiteY10445" fmla="*/ 4260581 h 4771892"/>
              <a:gd name="connsiteX10446" fmla="*/ 2136967 w 4379653"/>
              <a:gd name="connsiteY10446" fmla="*/ 4249806 h 4771892"/>
              <a:gd name="connsiteX10447" fmla="*/ 2140959 w 4379653"/>
              <a:gd name="connsiteY10447" fmla="*/ 4241600 h 4771892"/>
              <a:gd name="connsiteX10448" fmla="*/ 2142564 w 4379653"/>
              <a:gd name="connsiteY10448" fmla="*/ 4237240 h 4771892"/>
              <a:gd name="connsiteX10449" fmla="*/ 2144284 w 4379653"/>
              <a:gd name="connsiteY10449" fmla="*/ 4232186 h 4771892"/>
              <a:gd name="connsiteX10450" fmla="*/ 2144969 w 4379653"/>
              <a:gd name="connsiteY10450" fmla="*/ 4227074 h 4771892"/>
              <a:gd name="connsiteX10451" fmla="*/ 2145369 w 4379653"/>
              <a:gd name="connsiteY10451" fmla="*/ 4220542 h 4771892"/>
              <a:gd name="connsiteX10452" fmla="*/ 2145518 w 4379653"/>
              <a:gd name="connsiteY10452" fmla="*/ 4214464 h 4771892"/>
              <a:gd name="connsiteX10453" fmla="*/ 2144131 w 4379653"/>
              <a:gd name="connsiteY10453" fmla="*/ 4209239 h 4771892"/>
              <a:gd name="connsiteX10454" fmla="*/ 2142242 w 4379653"/>
              <a:gd name="connsiteY10454" fmla="*/ 4204922 h 4771892"/>
              <a:gd name="connsiteX10455" fmla="*/ 2139584 w 4379653"/>
              <a:gd name="connsiteY10455" fmla="*/ 4201031 h 4771892"/>
              <a:gd name="connsiteX10456" fmla="*/ 2136542 w 4379653"/>
              <a:gd name="connsiteY10456" fmla="*/ 4197352 h 4771892"/>
              <a:gd name="connsiteX10457" fmla="*/ 2132097 w 4379653"/>
              <a:gd name="connsiteY10457" fmla="*/ 4194767 h 4771892"/>
              <a:gd name="connsiteX10458" fmla="*/ 2128035 w 4379653"/>
              <a:gd name="connsiteY10458" fmla="*/ 4191968 h 4771892"/>
              <a:gd name="connsiteX10459" fmla="*/ 2122686 w 4379653"/>
              <a:gd name="connsiteY10459" fmla="*/ 4189568 h 4771892"/>
              <a:gd name="connsiteX10460" fmla="*/ 2071833 w 4379653"/>
              <a:gd name="connsiteY10460" fmla="*/ 4203853 h 4771892"/>
              <a:gd name="connsiteX10461" fmla="*/ 2068206 w 4379653"/>
              <a:gd name="connsiteY10461" fmla="*/ 4203654 h 4771892"/>
              <a:gd name="connsiteX10462" fmla="*/ 2066001 w 4379653"/>
              <a:gd name="connsiteY10462" fmla="*/ 4203299 h 4771892"/>
              <a:gd name="connsiteX10463" fmla="*/ 2063928 w 4379653"/>
              <a:gd name="connsiteY10463" fmla="*/ 4203185 h 4771892"/>
              <a:gd name="connsiteX10464" fmla="*/ 2063009 w 4379653"/>
              <a:gd name="connsiteY10464" fmla="*/ 4202432 h 4771892"/>
              <a:gd name="connsiteX10465" fmla="*/ 2062741 w 4379653"/>
              <a:gd name="connsiteY10465" fmla="*/ 4201949 h 4771892"/>
              <a:gd name="connsiteX10466" fmla="*/ 2062858 w 4379653"/>
              <a:gd name="connsiteY10466" fmla="*/ 4201253 h 4771892"/>
              <a:gd name="connsiteX10467" fmla="*/ 2063493 w 4379653"/>
              <a:gd name="connsiteY10467" fmla="*/ 4200586 h 4771892"/>
              <a:gd name="connsiteX10468" fmla="*/ 2064262 w 4379653"/>
              <a:gd name="connsiteY10468" fmla="*/ 4200160 h 4771892"/>
              <a:gd name="connsiteX10469" fmla="*/ 2064646 w 4379653"/>
              <a:gd name="connsiteY10469" fmla="*/ 4199947 h 4771892"/>
              <a:gd name="connsiteX10470" fmla="*/ 2065030 w 4379653"/>
              <a:gd name="connsiteY10470" fmla="*/ 4199735 h 4771892"/>
              <a:gd name="connsiteX10471" fmla="*/ 2065281 w 4379653"/>
              <a:gd name="connsiteY10471" fmla="*/ 4199280 h 4771892"/>
              <a:gd name="connsiteX10472" fmla="*/ 2064896 w 4379653"/>
              <a:gd name="connsiteY10472" fmla="*/ 4199493 h 4771892"/>
              <a:gd name="connsiteX10473" fmla="*/ 2061287 w 4379653"/>
              <a:gd name="connsiteY10473" fmla="*/ 4200231 h 4771892"/>
              <a:gd name="connsiteX10474" fmla="*/ 2054335 w 4379653"/>
              <a:gd name="connsiteY10474" fmla="*/ 4202188 h 4771892"/>
              <a:gd name="connsiteX10475" fmla="*/ 2055956 w 4379653"/>
              <a:gd name="connsiteY10475" fmla="*/ 4198766 h 4771892"/>
              <a:gd name="connsiteX10476" fmla="*/ 2057075 w 4379653"/>
              <a:gd name="connsiteY10476" fmla="*/ 4196253 h 4771892"/>
              <a:gd name="connsiteX10477" fmla="*/ 2058211 w 4379653"/>
              <a:gd name="connsiteY10477" fmla="*/ 4194677 h 4771892"/>
              <a:gd name="connsiteX10478" fmla="*/ 2059214 w 4379653"/>
              <a:gd name="connsiteY10478" fmla="*/ 4192860 h 4771892"/>
              <a:gd name="connsiteX10479" fmla="*/ 2061118 w 4379653"/>
              <a:gd name="connsiteY10479" fmla="*/ 4190858 h 4771892"/>
              <a:gd name="connsiteX10480" fmla="*/ 2062656 w 4379653"/>
              <a:gd name="connsiteY10480" fmla="*/ 4190007 h 4771892"/>
              <a:gd name="connsiteX10481" fmla="*/ 2063675 w 4379653"/>
              <a:gd name="connsiteY10481" fmla="*/ 4189126 h 4771892"/>
              <a:gd name="connsiteX10482" fmla="*/ 2063926 w 4379653"/>
              <a:gd name="connsiteY10482" fmla="*/ 4188672 h 4771892"/>
              <a:gd name="connsiteX10483" fmla="*/ 2064561 w 4379653"/>
              <a:gd name="connsiteY10483" fmla="*/ 4188006 h 4771892"/>
              <a:gd name="connsiteX10484" fmla="*/ 2064544 w 4379653"/>
              <a:gd name="connsiteY10484" fmla="*/ 4187068 h 4771892"/>
              <a:gd name="connsiteX10485" fmla="*/ 2064744 w 4379653"/>
              <a:gd name="connsiteY10485" fmla="*/ 4183802 h 4771892"/>
              <a:gd name="connsiteX10486" fmla="*/ 2064643 w 4379653"/>
              <a:gd name="connsiteY10486" fmla="*/ 4178180 h 4771892"/>
              <a:gd name="connsiteX10487" fmla="*/ 2057341 w 4379653"/>
              <a:gd name="connsiteY10487" fmla="*/ 4182224 h 4771892"/>
              <a:gd name="connsiteX10488" fmla="*/ 2051442 w 4379653"/>
              <a:gd name="connsiteY10488" fmla="*/ 4185177 h 4771892"/>
              <a:gd name="connsiteX10489" fmla="*/ 2047080 w 4379653"/>
              <a:gd name="connsiteY10489" fmla="*/ 4187277 h 4771892"/>
              <a:gd name="connsiteX10490" fmla="*/ 2042969 w 4379653"/>
              <a:gd name="connsiteY10490" fmla="*/ 4188923 h 4771892"/>
              <a:gd name="connsiteX10491" fmla="*/ 2036017 w 4379653"/>
              <a:gd name="connsiteY10491" fmla="*/ 4190881 h 4771892"/>
              <a:gd name="connsiteX10492" fmla="*/ 2025957 w 4379653"/>
              <a:gd name="connsiteY10492" fmla="*/ 4192667 h 4771892"/>
              <a:gd name="connsiteX10493" fmla="*/ 2025889 w 4379653"/>
              <a:gd name="connsiteY10493" fmla="*/ 4188919 h 4771892"/>
              <a:gd name="connsiteX10494" fmla="*/ 2025955 w 4379653"/>
              <a:gd name="connsiteY10494" fmla="*/ 4185411 h 4771892"/>
              <a:gd name="connsiteX10495" fmla="*/ 2026407 w 4379653"/>
              <a:gd name="connsiteY10495" fmla="*/ 4181692 h 4771892"/>
              <a:gd name="connsiteX10496" fmla="*/ 2027125 w 4379653"/>
              <a:gd name="connsiteY10496" fmla="*/ 4178454 h 4771892"/>
              <a:gd name="connsiteX10497" fmla="*/ 2029079 w 4379653"/>
              <a:gd name="connsiteY10497" fmla="*/ 4172008 h 4771892"/>
              <a:gd name="connsiteX10498" fmla="*/ 2030783 w 4379653"/>
              <a:gd name="connsiteY10498" fmla="*/ 4166016 h 4771892"/>
              <a:gd name="connsiteX10499" fmla="*/ 2031368 w 4379653"/>
              <a:gd name="connsiteY10499" fmla="*/ 4162537 h 4771892"/>
              <a:gd name="connsiteX10500" fmla="*/ 2031567 w 4379653"/>
              <a:gd name="connsiteY10500" fmla="*/ 4159271 h 4771892"/>
              <a:gd name="connsiteX10501" fmla="*/ 2032019 w 4379653"/>
              <a:gd name="connsiteY10501" fmla="*/ 4155552 h 4771892"/>
              <a:gd name="connsiteX10502" fmla="*/ 2031566 w 4379653"/>
              <a:gd name="connsiteY10502" fmla="*/ 4152015 h 4771892"/>
              <a:gd name="connsiteX10503" fmla="*/ 2030597 w 4379653"/>
              <a:gd name="connsiteY10503" fmla="*/ 4148451 h 4771892"/>
              <a:gd name="connsiteX10504" fmla="*/ 2028975 w 4379653"/>
              <a:gd name="connsiteY10504" fmla="*/ 4144617 h 4771892"/>
              <a:gd name="connsiteX10505" fmla="*/ 2026702 w 4379653"/>
              <a:gd name="connsiteY10505" fmla="*/ 4140513 h 4771892"/>
              <a:gd name="connsiteX10506" fmla="*/ 2023643 w 4379653"/>
              <a:gd name="connsiteY10506" fmla="*/ 4135897 h 4771892"/>
              <a:gd name="connsiteX10507" fmla="*/ 2021654 w 4379653"/>
              <a:gd name="connsiteY10507" fmla="*/ 4133214 h 4771892"/>
              <a:gd name="connsiteX10508" fmla="*/ 2019281 w 4379653"/>
              <a:gd name="connsiteY10508" fmla="*/ 4130742 h 4771892"/>
              <a:gd name="connsiteX10509" fmla="*/ 2017041 w 4379653"/>
              <a:gd name="connsiteY10509" fmla="*/ 4128512 h 4771892"/>
              <a:gd name="connsiteX10510" fmla="*/ 2013898 w 4379653"/>
              <a:gd name="connsiteY10510" fmla="*/ 4126467 h 4771892"/>
              <a:gd name="connsiteX10511" fmla="*/ 2011024 w 4379653"/>
              <a:gd name="connsiteY10511" fmla="*/ 4124904 h 4771892"/>
              <a:gd name="connsiteX10512" fmla="*/ 2008015 w 4379653"/>
              <a:gd name="connsiteY10512" fmla="*/ 4123100 h 4771892"/>
              <a:gd name="connsiteX10513" fmla="*/ 2004623 w 4379653"/>
              <a:gd name="connsiteY10513" fmla="*/ 4121508 h 4771892"/>
              <a:gd name="connsiteX10514" fmla="*/ 2001363 w 4379653"/>
              <a:gd name="connsiteY10514" fmla="*/ 4120158 h 4771892"/>
              <a:gd name="connsiteX10515" fmla="*/ 1997720 w 4379653"/>
              <a:gd name="connsiteY10515" fmla="*/ 4119021 h 4771892"/>
              <a:gd name="connsiteX10516" fmla="*/ 1994345 w 4379653"/>
              <a:gd name="connsiteY10516" fmla="*/ 4118368 h 4771892"/>
              <a:gd name="connsiteX10517" fmla="*/ 1990450 w 4379653"/>
              <a:gd name="connsiteY10517" fmla="*/ 4117686 h 4771892"/>
              <a:gd name="connsiteX10518" fmla="*/ 1986941 w 4379653"/>
              <a:gd name="connsiteY10518" fmla="*/ 4116790 h 4771892"/>
              <a:gd name="connsiteX10519" fmla="*/ 1983314 w 4379653"/>
              <a:gd name="connsiteY10519" fmla="*/ 4116590 h 4771892"/>
              <a:gd name="connsiteX10520" fmla="*/ 1979688 w 4379653"/>
              <a:gd name="connsiteY10520" fmla="*/ 4116390 h 4771892"/>
              <a:gd name="connsiteX10521" fmla="*/ 1975810 w 4379653"/>
              <a:gd name="connsiteY10521" fmla="*/ 4116645 h 4771892"/>
              <a:gd name="connsiteX10522" fmla="*/ 1972317 w 4379653"/>
              <a:gd name="connsiteY10522" fmla="*/ 4116687 h 4771892"/>
              <a:gd name="connsiteX10523" fmla="*/ 1972617 w 4379653"/>
              <a:gd name="connsiteY10523" fmla="*/ 4111788 h 4771892"/>
              <a:gd name="connsiteX10524" fmla="*/ 1972701 w 4379653"/>
              <a:gd name="connsiteY10524" fmla="*/ 4109219 h 4771892"/>
              <a:gd name="connsiteX10525" fmla="*/ 1972951 w 4379653"/>
              <a:gd name="connsiteY10525" fmla="*/ 4108763 h 4771892"/>
              <a:gd name="connsiteX10526" fmla="*/ 1973335 w 4379653"/>
              <a:gd name="connsiteY10526" fmla="*/ 4108550 h 4771892"/>
              <a:gd name="connsiteX10527" fmla="*/ 1973470 w 4379653"/>
              <a:gd name="connsiteY10527" fmla="*/ 4108793 h 4771892"/>
              <a:gd name="connsiteX10528" fmla="*/ 1973603 w 4379653"/>
              <a:gd name="connsiteY10528" fmla="*/ 4109034 h 4771892"/>
              <a:gd name="connsiteX10529" fmla="*/ 1973988 w 4379653"/>
              <a:gd name="connsiteY10529" fmla="*/ 4108820 h 4771892"/>
              <a:gd name="connsiteX10530" fmla="*/ 1974238 w 4379653"/>
              <a:gd name="connsiteY10530" fmla="*/ 4108366 h 4771892"/>
              <a:gd name="connsiteX10531" fmla="*/ 1974840 w 4379653"/>
              <a:gd name="connsiteY10531" fmla="*/ 4105824 h 4771892"/>
              <a:gd name="connsiteX10532" fmla="*/ 1975140 w 4379653"/>
              <a:gd name="connsiteY10532" fmla="*/ 4100926 h 4771892"/>
              <a:gd name="connsiteX10533" fmla="*/ 1938975 w 4379653"/>
              <a:gd name="connsiteY10533" fmla="*/ 4104552 h 4771892"/>
              <a:gd name="connsiteX10534" fmla="*/ 1930469 w 4379653"/>
              <a:gd name="connsiteY10534" fmla="*/ 4106425 h 4771892"/>
              <a:gd name="connsiteX10535" fmla="*/ 1923249 w 4379653"/>
              <a:gd name="connsiteY10535" fmla="*/ 4107899 h 4771892"/>
              <a:gd name="connsiteX10536" fmla="*/ 1917567 w 4379653"/>
              <a:gd name="connsiteY10536" fmla="*/ 4108523 h 4771892"/>
              <a:gd name="connsiteX10537" fmla="*/ 1914208 w 4379653"/>
              <a:gd name="connsiteY10537" fmla="*/ 4108806 h 4771892"/>
              <a:gd name="connsiteX10538" fmla="*/ 1910848 w 4379653"/>
              <a:gd name="connsiteY10538" fmla="*/ 4109089 h 4771892"/>
              <a:gd name="connsiteX10539" fmla="*/ 1909160 w 4379653"/>
              <a:gd name="connsiteY10539" fmla="*/ 4108762 h 4771892"/>
              <a:gd name="connsiteX10540" fmla="*/ 1907857 w 4379653"/>
              <a:gd name="connsiteY10540" fmla="*/ 4108222 h 4771892"/>
              <a:gd name="connsiteX10541" fmla="*/ 1907071 w 4379653"/>
              <a:gd name="connsiteY10541" fmla="*/ 4107711 h 4771892"/>
              <a:gd name="connsiteX10542" fmla="*/ 1905885 w 4379653"/>
              <a:gd name="connsiteY10542" fmla="*/ 4106475 h 4771892"/>
              <a:gd name="connsiteX10543" fmla="*/ 1903930 w 4379653"/>
              <a:gd name="connsiteY10543" fmla="*/ 4105665 h 4771892"/>
              <a:gd name="connsiteX10544" fmla="*/ 1902375 w 4379653"/>
              <a:gd name="connsiteY10544" fmla="*/ 4105579 h 4771892"/>
              <a:gd name="connsiteX10545" fmla="*/ 1899785 w 4379653"/>
              <a:gd name="connsiteY10545" fmla="*/ 4105437 h 4771892"/>
              <a:gd name="connsiteX10546" fmla="*/ 1896175 w 4379653"/>
              <a:gd name="connsiteY10546" fmla="*/ 4106174 h 4771892"/>
              <a:gd name="connsiteX10547" fmla="*/ 1891395 w 4379653"/>
              <a:gd name="connsiteY10547" fmla="*/ 4106613 h 4771892"/>
              <a:gd name="connsiteX10548" fmla="*/ 1887017 w 4379653"/>
              <a:gd name="connsiteY10548" fmla="*/ 4107777 h 4771892"/>
              <a:gd name="connsiteX10549" fmla="*/ 1883674 w 4379653"/>
              <a:gd name="connsiteY10549" fmla="*/ 4108997 h 4771892"/>
              <a:gd name="connsiteX10550" fmla="*/ 1880466 w 4379653"/>
              <a:gd name="connsiteY10550" fmla="*/ 4110459 h 4771892"/>
              <a:gd name="connsiteX10551" fmla="*/ 1877775 w 4379653"/>
              <a:gd name="connsiteY10551" fmla="*/ 4111949 h 4771892"/>
              <a:gd name="connsiteX10552" fmla="*/ 1872027 w 4379653"/>
              <a:gd name="connsiteY10552" fmla="*/ 4116081 h 4771892"/>
              <a:gd name="connsiteX10553" fmla="*/ 1865008 w 4379653"/>
              <a:gd name="connsiteY10553" fmla="*/ 4121545 h 4771892"/>
              <a:gd name="connsiteX10554" fmla="*/ 1866462 w 4379653"/>
              <a:gd name="connsiteY10554" fmla="*/ 4116008 h 4771892"/>
              <a:gd name="connsiteX10555" fmla="*/ 1867915 w 4379653"/>
              <a:gd name="connsiteY10555" fmla="*/ 4110471 h 4771892"/>
              <a:gd name="connsiteX10556" fmla="*/ 1869118 w 4379653"/>
              <a:gd name="connsiteY10556" fmla="*/ 4105387 h 4771892"/>
              <a:gd name="connsiteX10557" fmla="*/ 1869552 w 4379653"/>
              <a:gd name="connsiteY10557" fmla="*/ 4100729 h 4771892"/>
              <a:gd name="connsiteX10558" fmla="*/ 1869735 w 4379653"/>
              <a:gd name="connsiteY10558" fmla="*/ 4096526 h 4771892"/>
              <a:gd name="connsiteX10559" fmla="*/ 1869534 w 4379653"/>
              <a:gd name="connsiteY10559" fmla="*/ 4092536 h 4771892"/>
              <a:gd name="connsiteX10560" fmla="*/ 1868698 w 4379653"/>
              <a:gd name="connsiteY10560" fmla="*/ 4089214 h 4771892"/>
              <a:gd name="connsiteX10561" fmla="*/ 1867477 w 4379653"/>
              <a:gd name="connsiteY10561" fmla="*/ 4086104 h 4771892"/>
              <a:gd name="connsiteX10562" fmla="*/ 1866391 w 4379653"/>
              <a:gd name="connsiteY10562" fmla="*/ 4083235 h 4771892"/>
              <a:gd name="connsiteX10563" fmla="*/ 1864920 w 4379653"/>
              <a:gd name="connsiteY10563" fmla="*/ 4080579 h 4771892"/>
              <a:gd name="connsiteX10564" fmla="*/ 1863064 w 4379653"/>
              <a:gd name="connsiteY10564" fmla="*/ 4078137 h 4771892"/>
              <a:gd name="connsiteX10565" fmla="*/ 1861092 w 4379653"/>
              <a:gd name="connsiteY10565" fmla="*/ 4076390 h 4771892"/>
              <a:gd name="connsiteX10566" fmla="*/ 1858468 w 4379653"/>
              <a:gd name="connsiteY10566" fmla="*/ 4074372 h 4771892"/>
              <a:gd name="connsiteX10567" fmla="*/ 1855978 w 4379653"/>
              <a:gd name="connsiteY10567" fmla="*/ 4072598 h 4771892"/>
              <a:gd name="connsiteX10568" fmla="*/ 1853103 w 4379653"/>
              <a:gd name="connsiteY10568" fmla="*/ 4071034 h 4771892"/>
              <a:gd name="connsiteX10569" fmla="*/ 1850095 w 4379653"/>
              <a:gd name="connsiteY10569" fmla="*/ 4069231 h 4771892"/>
              <a:gd name="connsiteX10570" fmla="*/ 1835905 w 4379653"/>
              <a:gd name="connsiteY10570" fmla="*/ 4064470 h 4771892"/>
              <a:gd name="connsiteX10571" fmla="*/ 1820145 w 4379653"/>
              <a:gd name="connsiteY10571" fmla="*/ 4058687 h 4771892"/>
              <a:gd name="connsiteX10572" fmla="*/ 1811805 w 4379653"/>
              <a:gd name="connsiteY10572" fmla="*/ 4055419 h 4771892"/>
              <a:gd name="connsiteX10573" fmla="*/ 1803449 w 4379653"/>
              <a:gd name="connsiteY10573" fmla="*/ 4051213 h 4771892"/>
              <a:gd name="connsiteX10574" fmla="*/ 1798753 w 4379653"/>
              <a:gd name="connsiteY10574" fmla="*/ 4049083 h 4771892"/>
              <a:gd name="connsiteX10575" fmla="*/ 1794825 w 4379653"/>
              <a:gd name="connsiteY10575" fmla="*/ 4046526 h 4771892"/>
              <a:gd name="connsiteX10576" fmla="*/ 1791147 w 4379653"/>
              <a:gd name="connsiteY10576" fmla="*/ 4043515 h 4771892"/>
              <a:gd name="connsiteX10577" fmla="*/ 1786818 w 4379653"/>
              <a:gd name="connsiteY10577" fmla="*/ 4040233 h 4771892"/>
              <a:gd name="connsiteX10578" fmla="*/ 1782607 w 4379653"/>
              <a:gd name="connsiteY10578" fmla="*/ 4036257 h 4771892"/>
              <a:gd name="connsiteX10579" fmla="*/ 1779966 w 4379653"/>
              <a:gd name="connsiteY10579" fmla="*/ 4033303 h 4771892"/>
              <a:gd name="connsiteX10580" fmla="*/ 1779297 w 4379653"/>
              <a:gd name="connsiteY10580" fmla="*/ 4032096 h 4771892"/>
              <a:gd name="connsiteX10581" fmla="*/ 1779547 w 4379653"/>
              <a:gd name="connsiteY10581" fmla="*/ 4031641 h 4771892"/>
              <a:gd name="connsiteX10582" fmla="*/ 1779163 w 4379653"/>
              <a:gd name="connsiteY10582" fmla="*/ 4031854 h 4771892"/>
              <a:gd name="connsiteX10583" fmla="*/ 1776974 w 4379653"/>
              <a:gd name="connsiteY10583" fmla="*/ 4032436 h 4771892"/>
              <a:gd name="connsiteX10584" fmla="*/ 1773097 w 4379653"/>
              <a:gd name="connsiteY10584" fmla="*/ 4032690 h 4771892"/>
              <a:gd name="connsiteX10585" fmla="*/ 1766763 w 4379653"/>
              <a:gd name="connsiteY10585" fmla="*/ 4033044 h 4771892"/>
              <a:gd name="connsiteX10586" fmla="*/ 1756534 w 4379653"/>
              <a:gd name="connsiteY10586" fmla="*/ 4032715 h 4771892"/>
              <a:gd name="connsiteX10587" fmla="*/ 1749533 w 4379653"/>
              <a:gd name="connsiteY10587" fmla="*/ 4031860 h 4771892"/>
              <a:gd name="connsiteX10588" fmla="*/ 1746675 w 4379653"/>
              <a:gd name="connsiteY10588" fmla="*/ 4031235 h 4771892"/>
              <a:gd name="connsiteX10589" fmla="*/ 1744334 w 4379653"/>
              <a:gd name="connsiteY10589" fmla="*/ 4030638 h 4771892"/>
              <a:gd name="connsiteX10590" fmla="*/ 1741995 w 4379653"/>
              <a:gd name="connsiteY10590" fmla="*/ 4030041 h 4771892"/>
              <a:gd name="connsiteX10591" fmla="*/ 1740424 w 4379653"/>
              <a:gd name="connsiteY10591" fmla="*/ 4029019 h 4771892"/>
              <a:gd name="connsiteX10592" fmla="*/ 1733872 w 4379653"/>
              <a:gd name="connsiteY10592" fmla="*/ 4024445 h 4771892"/>
              <a:gd name="connsiteX10593" fmla="*/ 1725599 w 4379653"/>
              <a:gd name="connsiteY10593" fmla="*/ 4017670 h 4771892"/>
              <a:gd name="connsiteX10594" fmla="*/ 1722323 w 4379653"/>
              <a:gd name="connsiteY10594" fmla="*/ 4015383 h 4771892"/>
              <a:gd name="connsiteX10595" fmla="*/ 1718796 w 4379653"/>
              <a:gd name="connsiteY10595" fmla="*/ 4013550 h 4771892"/>
              <a:gd name="connsiteX10596" fmla="*/ 1715153 w 4379653"/>
              <a:gd name="connsiteY10596" fmla="*/ 4012413 h 4771892"/>
              <a:gd name="connsiteX10597" fmla="*/ 1711777 w 4379653"/>
              <a:gd name="connsiteY10597" fmla="*/ 4011759 h 4771892"/>
              <a:gd name="connsiteX10598" fmla="*/ 1704122 w 4379653"/>
              <a:gd name="connsiteY10598" fmla="*/ 4010635 h 4771892"/>
              <a:gd name="connsiteX10599" fmla="*/ 1696351 w 4379653"/>
              <a:gd name="connsiteY10599" fmla="*/ 4010207 h 4771892"/>
              <a:gd name="connsiteX10600" fmla="*/ 1692458 w 4379653"/>
              <a:gd name="connsiteY10600" fmla="*/ 4009525 h 4771892"/>
              <a:gd name="connsiteX10601" fmla="*/ 1688563 w 4379653"/>
              <a:gd name="connsiteY10601" fmla="*/ 4008843 h 4771892"/>
              <a:gd name="connsiteX10602" fmla="*/ 1684786 w 4379653"/>
              <a:gd name="connsiteY10602" fmla="*/ 4007464 h 4771892"/>
              <a:gd name="connsiteX10603" fmla="*/ 1680876 w 4379653"/>
              <a:gd name="connsiteY10603" fmla="*/ 4005844 h 4771892"/>
              <a:gd name="connsiteX10604" fmla="*/ 1677081 w 4379653"/>
              <a:gd name="connsiteY10604" fmla="*/ 4003529 h 4771892"/>
              <a:gd name="connsiteX10605" fmla="*/ 1672886 w 4379653"/>
              <a:gd name="connsiteY10605" fmla="*/ 4000489 h 4771892"/>
              <a:gd name="connsiteX10606" fmla="*/ 1669326 w 4379653"/>
              <a:gd name="connsiteY10606" fmla="*/ 3996783 h 4771892"/>
              <a:gd name="connsiteX10607" fmla="*/ 1665749 w 4379653"/>
              <a:gd name="connsiteY10607" fmla="*/ 3992138 h 4771892"/>
              <a:gd name="connsiteX10608" fmla="*/ 1660835 w 4379653"/>
              <a:gd name="connsiteY10608" fmla="*/ 3985080 h 4771892"/>
              <a:gd name="connsiteX10609" fmla="*/ 1657375 w 4379653"/>
              <a:gd name="connsiteY10609" fmla="*/ 3979740 h 4771892"/>
              <a:gd name="connsiteX10610" fmla="*/ 1654466 w 4379653"/>
              <a:gd name="connsiteY10610" fmla="*/ 3976302 h 4771892"/>
              <a:gd name="connsiteX10611" fmla="*/ 1651324 w 4379653"/>
              <a:gd name="connsiteY10611" fmla="*/ 3974258 h 4771892"/>
              <a:gd name="connsiteX10612" fmla="*/ 1648066 w 4379653"/>
              <a:gd name="connsiteY10612" fmla="*/ 3972907 h 4771892"/>
              <a:gd name="connsiteX10613" fmla="*/ 1643519 w 4379653"/>
              <a:gd name="connsiteY10613" fmla="*/ 3971955 h 4771892"/>
              <a:gd name="connsiteX10614" fmla="*/ 1637419 w 4379653"/>
              <a:gd name="connsiteY10614" fmla="*/ 3970917 h 4771892"/>
              <a:gd name="connsiteX10615" fmla="*/ 1628978 w 4379653"/>
              <a:gd name="connsiteY10615" fmla="*/ 3969282 h 4771892"/>
              <a:gd name="connsiteX10616" fmla="*/ 1621800 w 4379653"/>
              <a:gd name="connsiteY10616" fmla="*/ 3967902 h 4771892"/>
              <a:gd name="connsiteX10617" fmla="*/ 1631013 w 4379653"/>
              <a:gd name="connsiteY10617" fmla="*/ 3992002 h 4771892"/>
              <a:gd name="connsiteX10618" fmla="*/ 1632296 w 4379653"/>
              <a:gd name="connsiteY10618" fmla="*/ 3995410 h 4771892"/>
              <a:gd name="connsiteX10619" fmla="*/ 1632752 w 4379653"/>
              <a:gd name="connsiteY10619" fmla="*/ 3996710 h 4771892"/>
              <a:gd name="connsiteX10620" fmla="*/ 1632716 w 4379653"/>
              <a:gd name="connsiteY10620" fmla="*/ 3997898 h 4771892"/>
              <a:gd name="connsiteX10621" fmla="*/ 1633423 w 4379653"/>
              <a:gd name="connsiteY10621" fmla="*/ 4000693 h 4771892"/>
              <a:gd name="connsiteX10622" fmla="*/ 1628734 w 4379653"/>
              <a:gd name="connsiteY10622" fmla="*/ 3995301 h 4771892"/>
              <a:gd name="connsiteX10623" fmla="*/ 1626262 w 4379653"/>
              <a:gd name="connsiteY10623" fmla="*/ 3991858 h 4771892"/>
              <a:gd name="connsiteX10624" fmla="*/ 1624080 w 4379653"/>
              <a:gd name="connsiteY10624" fmla="*/ 3988721 h 4771892"/>
              <a:gd name="connsiteX10625" fmla="*/ 1622677 w 4379653"/>
              <a:gd name="connsiteY10625" fmla="*/ 3986004 h 4771892"/>
              <a:gd name="connsiteX10626" fmla="*/ 1621766 w 4379653"/>
              <a:gd name="connsiteY10626" fmla="*/ 3983401 h 4771892"/>
              <a:gd name="connsiteX10627" fmla="*/ 1619787 w 4379653"/>
              <a:gd name="connsiteY10627" fmla="*/ 3980072 h 4771892"/>
              <a:gd name="connsiteX10628" fmla="*/ 1617520 w 4379653"/>
              <a:gd name="connsiteY10628" fmla="*/ 3976437 h 4771892"/>
              <a:gd name="connsiteX10629" fmla="*/ 1614798 w 4379653"/>
              <a:gd name="connsiteY10629" fmla="*/ 3971501 h 4771892"/>
              <a:gd name="connsiteX10630" fmla="*/ 1613297 w 4379653"/>
              <a:gd name="connsiteY10630" fmla="*/ 3985025 h 4771892"/>
              <a:gd name="connsiteX10631" fmla="*/ 1612492 w 4379653"/>
              <a:gd name="connsiteY10631" fmla="*/ 3998472 h 4771892"/>
              <a:gd name="connsiteX10632" fmla="*/ 1612178 w 4379653"/>
              <a:gd name="connsiteY10632" fmla="*/ 4012032 h 4771892"/>
              <a:gd name="connsiteX10633" fmla="*/ 1612440 w 4379653"/>
              <a:gd name="connsiteY10633" fmla="*/ 4026205 h 4771892"/>
              <a:gd name="connsiteX10634" fmla="*/ 1611372 w 4379653"/>
              <a:gd name="connsiteY10634" fmla="*/ 4035286 h 4771892"/>
              <a:gd name="connsiteX10635" fmla="*/ 1610663 w 4379653"/>
              <a:gd name="connsiteY10635" fmla="*/ 4042296 h 4771892"/>
              <a:gd name="connsiteX10636" fmla="*/ 1609043 w 4379653"/>
              <a:gd name="connsiteY10636" fmla="*/ 4046704 h 4771892"/>
              <a:gd name="connsiteX10637" fmla="*/ 1607255 w 4379653"/>
              <a:gd name="connsiteY10637" fmla="*/ 4050118 h 4771892"/>
              <a:gd name="connsiteX10638" fmla="*/ 1605096 w 4379653"/>
              <a:gd name="connsiteY10638" fmla="*/ 4052726 h 4771892"/>
              <a:gd name="connsiteX10639" fmla="*/ 1602733 w 4379653"/>
              <a:gd name="connsiteY10639" fmla="*/ 4055527 h 4771892"/>
              <a:gd name="connsiteX10640" fmla="*/ 1600537 w 4379653"/>
              <a:gd name="connsiteY10640" fmla="*/ 4059323 h 4771892"/>
              <a:gd name="connsiteX10641" fmla="*/ 1597814 w 4379653"/>
              <a:gd name="connsiteY10641" fmla="*/ 4064193 h 4771892"/>
              <a:gd name="connsiteX10642" fmla="*/ 1596434 w 4379653"/>
              <a:gd name="connsiteY10642" fmla="*/ 4067221 h 4771892"/>
              <a:gd name="connsiteX10643" fmla="*/ 1595990 w 4379653"/>
              <a:gd name="connsiteY10643" fmla="*/ 4068793 h 4771892"/>
              <a:gd name="connsiteX10644" fmla="*/ 1596362 w 4379653"/>
              <a:gd name="connsiteY10644" fmla="*/ 4069597 h 4771892"/>
              <a:gd name="connsiteX10645" fmla="*/ 1596650 w 4379653"/>
              <a:gd name="connsiteY10645" fmla="*/ 4069902 h 4771892"/>
              <a:gd name="connsiteX10646" fmla="*/ 1596937 w 4379653"/>
              <a:gd name="connsiteY10646" fmla="*/ 4070209 h 4771892"/>
              <a:gd name="connsiteX10647" fmla="*/ 1596901 w 4379653"/>
              <a:gd name="connsiteY10647" fmla="*/ 4071396 h 4771892"/>
              <a:gd name="connsiteX10648" fmla="*/ 1596050 w 4379653"/>
              <a:gd name="connsiteY10648" fmla="*/ 4073351 h 4771892"/>
              <a:gd name="connsiteX10649" fmla="*/ 1594058 w 4379653"/>
              <a:gd name="connsiteY10649" fmla="*/ 4076956 h 4771892"/>
              <a:gd name="connsiteX10650" fmla="*/ 1589656 w 4379653"/>
              <a:gd name="connsiteY10650" fmla="*/ 4071869 h 4771892"/>
              <a:gd name="connsiteX10651" fmla="*/ 1586321 w 4379653"/>
              <a:gd name="connsiteY10651" fmla="*/ 4067508 h 4771892"/>
              <a:gd name="connsiteX10652" fmla="*/ 1583563 w 4379653"/>
              <a:gd name="connsiteY10652" fmla="*/ 4063759 h 4771892"/>
              <a:gd name="connsiteX10653" fmla="*/ 1581992 w 4379653"/>
              <a:gd name="connsiteY10653" fmla="*/ 4060048 h 4771892"/>
              <a:gd name="connsiteX10654" fmla="*/ 1580877 w 4379653"/>
              <a:gd name="connsiteY10654" fmla="*/ 4057636 h 4771892"/>
              <a:gd name="connsiteX10655" fmla="*/ 1580253 w 4379653"/>
              <a:gd name="connsiteY10655" fmla="*/ 4055338 h 4771892"/>
              <a:gd name="connsiteX10656" fmla="*/ 1580326 w 4379653"/>
              <a:gd name="connsiteY10656" fmla="*/ 4052964 h 4771892"/>
              <a:gd name="connsiteX10657" fmla="*/ 1580278 w 4379653"/>
              <a:gd name="connsiteY10657" fmla="*/ 4051278 h 4771892"/>
              <a:gd name="connsiteX10658" fmla="*/ 1580638 w 4379653"/>
              <a:gd name="connsiteY10658" fmla="*/ 4049209 h 4771892"/>
              <a:gd name="connsiteX10659" fmla="*/ 1580303 w 4379653"/>
              <a:gd name="connsiteY10659" fmla="*/ 4047217 h 4771892"/>
              <a:gd name="connsiteX10660" fmla="*/ 1580171 w 4379653"/>
              <a:gd name="connsiteY10660" fmla="*/ 4045035 h 4771892"/>
              <a:gd name="connsiteX10661" fmla="*/ 1579751 w 4379653"/>
              <a:gd name="connsiteY10661" fmla="*/ 4042546 h 4771892"/>
              <a:gd name="connsiteX10662" fmla="*/ 1578059 w 4379653"/>
              <a:gd name="connsiteY10662" fmla="*/ 4039523 h 4771892"/>
              <a:gd name="connsiteX10663" fmla="*/ 1576081 w 4379653"/>
              <a:gd name="connsiteY10663" fmla="*/ 4036193 h 4771892"/>
              <a:gd name="connsiteX10664" fmla="*/ 1573239 w 4379653"/>
              <a:gd name="connsiteY10664" fmla="*/ 4031947 h 4771892"/>
              <a:gd name="connsiteX10665" fmla="*/ 1569413 w 4379653"/>
              <a:gd name="connsiteY10665" fmla="*/ 4027472 h 4771892"/>
              <a:gd name="connsiteX10666" fmla="*/ 1565393 w 4379653"/>
              <a:gd name="connsiteY10666" fmla="*/ 4035868 h 4771892"/>
              <a:gd name="connsiteX10667" fmla="*/ 1562190 w 4379653"/>
              <a:gd name="connsiteY10667" fmla="*/ 4043497 h 4771892"/>
              <a:gd name="connsiteX10668" fmla="*/ 1559801 w 4379653"/>
              <a:gd name="connsiteY10668" fmla="*/ 4050359 h 4771892"/>
              <a:gd name="connsiteX10669" fmla="*/ 1558314 w 4379653"/>
              <a:gd name="connsiteY10669" fmla="*/ 4056950 h 4771892"/>
              <a:gd name="connsiteX10670" fmla="*/ 1556778 w 4379653"/>
              <a:gd name="connsiteY10670" fmla="*/ 4061856 h 4771892"/>
              <a:gd name="connsiteX10671" fmla="*/ 1556429 w 4379653"/>
              <a:gd name="connsiteY10671" fmla="*/ 4066798 h 4771892"/>
              <a:gd name="connsiteX10672" fmla="*/ 1555830 w 4379653"/>
              <a:gd name="connsiteY10672" fmla="*/ 4070247 h 4771892"/>
              <a:gd name="connsiteX10673" fmla="*/ 1555924 w 4379653"/>
              <a:gd name="connsiteY10673" fmla="*/ 4073617 h 4771892"/>
              <a:gd name="connsiteX10674" fmla="*/ 1555852 w 4379653"/>
              <a:gd name="connsiteY10674" fmla="*/ 4075992 h 4771892"/>
              <a:gd name="connsiteX10675" fmla="*/ 1555900 w 4379653"/>
              <a:gd name="connsiteY10675" fmla="*/ 4077677 h 4771892"/>
              <a:gd name="connsiteX10676" fmla="*/ 1555577 w 4379653"/>
              <a:gd name="connsiteY10676" fmla="*/ 4078559 h 4771892"/>
              <a:gd name="connsiteX10677" fmla="*/ 1555169 w 4379653"/>
              <a:gd name="connsiteY10677" fmla="*/ 4078943 h 4771892"/>
              <a:gd name="connsiteX10678" fmla="*/ 1553980 w 4379653"/>
              <a:gd name="connsiteY10678" fmla="*/ 4078907 h 4771892"/>
              <a:gd name="connsiteX10679" fmla="*/ 1552626 w 4379653"/>
              <a:gd name="connsiteY10679" fmla="*/ 4077875 h 4771892"/>
              <a:gd name="connsiteX10680" fmla="*/ 1550490 w 4379653"/>
              <a:gd name="connsiteY10680" fmla="*/ 4076424 h 4771892"/>
              <a:gd name="connsiteX10681" fmla="*/ 1547576 w 4379653"/>
              <a:gd name="connsiteY10681" fmla="*/ 4074552 h 4771892"/>
              <a:gd name="connsiteX10682" fmla="*/ 1546137 w 4379653"/>
              <a:gd name="connsiteY10682" fmla="*/ 4073023 h 4771892"/>
              <a:gd name="connsiteX10683" fmla="*/ 1545273 w 4379653"/>
              <a:gd name="connsiteY10683" fmla="*/ 4072105 h 4771892"/>
              <a:gd name="connsiteX10684" fmla="*/ 1545105 w 4379653"/>
              <a:gd name="connsiteY10684" fmla="*/ 4071109 h 4771892"/>
              <a:gd name="connsiteX10685" fmla="*/ 1544937 w 4379653"/>
              <a:gd name="connsiteY10685" fmla="*/ 4070114 h 4771892"/>
              <a:gd name="connsiteX10686" fmla="*/ 1545334 w 4379653"/>
              <a:gd name="connsiteY10686" fmla="*/ 4066857 h 4771892"/>
              <a:gd name="connsiteX10687" fmla="*/ 1546221 w 4379653"/>
              <a:gd name="connsiteY10687" fmla="*/ 4063714 h 4771892"/>
              <a:gd name="connsiteX10688" fmla="*/ 1546090 w 4379653"/>
              <a:gd name="connsiteY10688" fmla="*/ 4061531 h 4771892"/>
              <a:gd name="connsiteX10689" fmla="*/ 1545670 w 4379653"/>
              <a:gd name="connsiteY10689" fmla="*/ 4059042 h 4771892"/>
              <a:gd name="connsiteX10690" fmla="*/ 1545455 w 4379653"/>
              <a:gd name="connsiteY10690" fmla="*/ 4056361 h 4771892"/>
              <a:gd name="connsiteX10691" fmla="*/ 1544172 w 4379653"/>
              <a:gd name="connsiteY10691" fmla="*/ 4052954 h 4771892"/>
              <a:gd name="connsiteX10692" fmla="*/ 1542888 w 4379653"/>
              <a:gd name="connsiteY10692" fmla="*/ 4049547 h 4771892"/>
              <a:gd name="connsiteX10693" fmla="*/ 1540250 w 4379653"/>
              <a:gd name="connsiteY10693" fmla="*/ 4045109 h 4771892"/>
              <a:gd name="connsiteX10694" fmla="*/ 1536916 w 4379653"/>
              <a:gd name="connsiteY10694" fmla="*/ 4040748 h 4771892"/>
              <a:gd name="connsiteX10695" fmla="*/ 1532430 w 4379653"/>
              <a:gd name="connsiteY10695" fmla="*/ 4035164 h 4771892"/>
              <a:gd name="connsiteX10696" fmla="*/ 1531686 w 4379653"/>
              <a:gd name="connsiteY10696" fmla="*/ 4043363 h 4771892"/>
              <a:gd name="connsiteX10697" fmla="*/ 1531301 w 4379653"/>
              <a:gd name="connsiteY10697" fmla="*/ 4049492 h 4771892"/>
              <a:gd name="connsiteX10698" fmla="*/ 1531768 w 4379653"/>
              <a:gd name="connsiteY10698" fmla="*/ 4053666 h 4771892"/>
              <a:gd name="connsiteX10699" fmla="*/ 1531984 w 4379653"/>
              <a:gd name="connsiteY10699" fmla="*/ 4056347 h 4771892"/>
              <a:gd name="connsiteX10700" fmla="*/ 1533100 w 4379653"/>
              <a:gd name="connsiteY10700" fmla="*/ 4058759 h 4771892"/>
              <a:gd name="connsiteX10701" fmla="*/ 1533926 w 4379653"/>
              <a:gd name="connsiteY10701" fmla="*/ 4060864 h 4771892"/>
              <a:gd name="connsiteX10702" fmla="*/ 1534514 w 4379653"/>
              <a:gd name="connsiteY10702" fmla="*/ 4064348 h 4771892"/>
              <a:gd name="connsiteX10703" fmla="*/ 1534777 w 4379653"/>
              <a:gd name="connsiteY10703" fmla="*/ 4068716 h 4771892"/>
              <a:gd name="connsiteX10704" fmla="*/ 1535485 w 4379653"/>
              <a:gd name="connsiteY10704" fmla="*/ 4071510 h 4771892"/>
              <a:gd name="connsiteX10705" fmla="*/ 1535449 w 4379653"/>
              <a:gd name="connsiteY10705" fmla="*/ 4072698 h 4771892"/>
              <a:gd name="connsiteX10706" fmla="*/ 1534921 w 4379653"/>
              <a:gd name="connsiteY10706" fmla="*/ 4073771 h 4771892"/>
              <a:gd name="connsiteX10707" fmla="*/ 1534716 w 4379653"/>
              <a:gd name="connsiteY10707" fmla="*/ 4073963 h 4771892"/>
              <a:gd name="connsiteX10708" fmla="*/ 1533650 w 4379653"/>
              <a:gd name="connsiteY10708" fmla="*/ 4073237 h 4771892"/>
              <a:gd name="connsiteX10709" fmla="*/ 1532462 w 4379653"/>
              <a:gd name="connsiteY10709" fmla="*/ 4073201 h 4771892"/>
              <a:gd name="connsiteX10710" fmla="*/ 1531275 w 4379653"/>
              <a:gd name="connsiteY10710" fmla="*/ 4073165 h 4771892"/>
              <a:gd name="connsiteX10711" fmla="*/ 1530830 w 4379653"/>
              <a:gd name="connsiteY10711" fmla="*/ 4074736 h 4771892"/>
              <a:gd name="connsiteX10712" fmla="*/ 1530183 w 4379653"/>
              <a:gd name="connsiteY10712" fmla="*/ 4076500 h 4771892"/>
              <a:gd name="connsiteX10713" fmla="*/ 1529210 w 4379653"/>
              <a:gd name="connsiteY10713" fmla="*/ 4079144 h 4771892"/>
              <a:gd name="connsiteX10714" fmla="*/ 1528777 w 4379653"/>
              <a:gd name="connsiteY10714" fmla="*/ 4083588 h 4771892"/>
              <a:gd name="connsiteX10715" fmla="*/ 1528022 w 4379653"/>
              <a:gd name="connsiteY10715" fmla="*/ 4088915 h 4771892"/>
              <a:gd name="connsiteX10716" fmla="*/ 1527397 w 4379653"/>
              <a:gd name="connsiteY10716" fmla="*/ 4096424 h 4771892"/>
              <a:gd name="connsiteX10717" fmla="*/ 1527024 w 4379653"/>
              <a:gd name="connsiteY10717" fmla="*/ 4105426 h 4771892"/>
              <a:gd name="connsiteX10718" fmla="*/ 1527107 w 4379653"/>
              <a:gd name="connsiteY10718" fmla="*/ 4115730 h 4771892"/>
              <a:gd name="connsiteX10719" fmla="*/ 1527430 w 4379653"/>
              <a:gd name="connsiteY10719" fmla="*/ 4124654 h 4771892"/>
              <a:gd name="connsiteX10720" fmla="*/ 1528652 w 4379653"/>
              <a:gd name="connsiteY10720" fmla="*/ 4133310 h 4771892"/>
              <a:gd name="connsiteX10721" fmla="*/ 1529707 w 4379653"/>
              <a:gd name="connsiteY10721" fmla="*/ 4140969 h 4771892"/>
              <a:gd name="connsiteX10722" fmla="*/ 1531289 w 4379653"/>
              <a:gd name="connsiteY10722" fmla="*/ 4147554 h 4771892"/>
              <a:gd name="connsiteX10723" fmla="*/ 1532789 w 4379653"/>
              <a:gd name="connsiteY10723" fmla="*/ 4153642 h 4771892"/>
              <a:gd name="connsiteX10724" fmla="*/ 1535103 w 4379653"/>
              <a:gd name="connsiteY10724" fmla="*/ 4158962 h 4771892"/>
              <a:gd name="connsiteX10725" fmla="*/ 1537129 w 4379653"/>
              <a:gd name="connsiteY10725" fmla="*/ 4163976 h 4771892"/>
              <a:gd name="connsiteX10726" fmla="*/ 1539481 w 4379653"/>
              <a:gd name="connsiteY10726" fmla="*/ 4168109 h 4771892"/>
              <a:gd name="connsiteX10727" fmla="*/ 1542035 w 4379653"/>
              <a:gd name="connsiteY10727" fmla="*/ 4172050 h 4771892"/>
              <a:gd name="connsiteX10728" fmla="*/ 1544301 w 4379653"/>
              <a:gd name="connsiteY10728" fmla="*/ 4175685 h 4771892"/>
              <a:gd name="connsiteX10729" fmla="*/ 1546196 w 4379653"/>
              <a:gd name="connsiteY10729" fmla="*/ 4178515 h 4771892"/>
              <a:gd name="connsiteX10730" fmla="*/ 1550478 w 4379653"/>
              <a:gd name="connsiteY10730" fmla="*/ 4184292 h 4771892"/>
              <a:gd name="connsiteX10731" fmla="*/ 1553404 w 4379653"/>
              <a:gd name="connsiteY10731" fmla="*/ 4189036 h 4771892"/>
              <a:gd name="connsiteX10732" fmla="*/ 1550214 w 4379653"/>
              <a:gd name="connsiteY10732" fmla="*/ 4189731 h 4771892"/>
              <a:gd name="connsiteX10733" fmla="*/ 1548414 w 4379653"/>
              <a:gd name="connsiteY10733" fmla="*/ 4190272 h 4771892"/>
              <a:gd name="connsiteX10734" fmla="*/ 1546615 w 4379653"/>
              <a:gd name="connsiteY10734" fmla="*/ 4190811 h 4771892"/>
              <a:gd name="connsiteX10735" fmla="*/ 1545427 w 4379653"/>
              <a:gd name="connsiteY10735" fmla="*/ 4190775 h 4771892"/>
              <a:gd name="connsiteX10736" fmla="*/ 1541649 w 4379653"/>
              <a:gd name="connsiteY10736" fmla="*/ 4187985 h 4771892"/>
              <a:gd name="connsiteX10737" fmla="*/ 1533229 w 4379653"/>
              <a:gd name="connsiteY10737" fmla="*/ 4181489 h 4771892"/>
              <a:gd name="connsiteX10738" fmla="*/ 1530829 w 4379653"/>
              <a:gd name="connsiteY10738" fmla="*/ 4185478 h 4771892"/>
              <a:gd name="connsiteX10739" fmla="*/ 1529821 w 4379653"/>
              <a:gd name="connsiteY10739" fmla="*/ 4189309 h 4771892"/>
              <a:gd name="connsiteX10740" fmla="*/ 1528933 w 4379653"/>
              <a:gd name="connsiteY10740" fmla="*/ 4192452 h 4771892"/>
              <a:gd name="connsiteX10741" fmla="*/ 1528657 w 4379653"/>
              <a:gd name="connsiteY10741" fmla="*/ 4195019 h 4771892"/>
              <a:gd name="connsiteX10742" fmla="*/ 1529364 w 4379653"/>
              <a:gd name="connsiteY10742" fmla="*/ 4197815 h 4771892"/>
              <a:gd name="connsiteX10743" fmla="*/ 1529700 w 4379653"/>
              <a:gd name="connsiteY10743" fmla="*/ 4199805 h 4771892"/>
              <a:gd name="connsiteX10744" fmla="*/ 1530444 w 4379653"/>
              <a:gd name="connsiteY10744" fmla="*/ 4201413 h 4771892"/>
              <a:gd name="connsiteX10745" fmla="*/ 1531474 w 4379653"/>
              <a:gd name="connsiteY10745" fmla="*/ 4203327 h 4771892"/>
              <a:gd name="connsiteX10746" fmla="*/ 1532015 w 4379653"/>
              <a:gd name="connsiteY10746" fmla="*/ 4205126 h 4771892"/>
              <a:gd name="connsiteX10747" fmla="*/ 1532758 w 4379653"/>
              <a:gd name="connsiteY10747" fmla="*/ 4206733 h 4771892"/>
              <a:gd name="connsiteX10748" fmla="*/ 1533789 w 4379653"/>
              <a:gd name="connsiteY10748" fmla="*/ 4208646 h 4771892"/>
              <a:gd name="connsiteX10749" fmla="*/ 1534125 w 4379653"/>
              <a:gd name="connsiteY10749" fmla="*/ 4210638 h 4771892"/>
              <a:gd name="connsiteX10750" fmla="*/ 1534341 w 4379653"/>
              <a:gd name="connsiteY10750" fmla="*/ 4213319 h 4771892"/>
              <a:gd name="connsiteX10751" fmla="*/ 1534269 w 4379653"/>
              <a:gd name="connsiteY10751" fmla="*/ 4215694 h 4771892"/>
              <a:gd name="connsiteX10752" fmla="*/ 1533380 w 4379653"/>
              <a:gd name="connsiteY10752" fmla="*/ 4218837 h 4771892"/>
              <a:gd name="connsiteX10753" fmla="*/ 1531592 w 4379653"/>
              <a:gd name="connsiteY10753" fmla="*/ 4222249 h 4771892"/>
              <a:gd name="connsiteX10754" fmla="*/ 1527971 w 4379653"/>
              <a:gd name="connsiteY10754" fmla="*/ 4217582 h 4771892"/>
              <a:gd name="connsiteX10755" fmla="*/ 1524637 w 4379653"/>
              <a:gd name="connsiteY10755" fmla="*/ 4213222 h 4771892"/>
              <a:gd name="connsiteX10756" fmla="*/ 1521878 w 4379653"/>
              <a:gd name="connsiteY10756" fmla="*/ 4209473 h 4771892"/>
              <a:gd name="connsiteX10757" fmla="*/ 1519815 w 4379653"/>
              <a:gd name="connsiteY10757" fmla="*/ 4205646 h 4771892"/>
              <a:gd name="connsiteX10758" fmla="*/ 1515366 w 4379653"/>
              <a:gd name="connsiteY10758" fmla="*/ 4198874 h 4771892"/>
              <a:gd name="connsiteX10759" fmla="*/ 1512187 w 4379653"/>
              <a:gd name="connsiteY10759" fmla="*/ 4192636 h 4771892"/>
              <a:gd name="connsiteX10760" fmla="*/ 1510005 w 4379653"/>
              <a:gd name="connsiteY10760" fmla="*/ 4189500 h 4771892"/>
              <a:gd name="connsiteX10761" fmla="*/ 1507822 w 4379653"/>
              <a:gd name="connsiteY10761" fmla="*/ 4186363 h 4771892"/>
              <a:gd name="connsiteX10762" fmla="*/ 1505147 w 4379653"/>
              <a:gd name="connsiteY10762" fmla="*/ 4183112 h 4771892"/>
              <a:gd name="connsiteX10763" fmla="*/ 1502760 w 4379653"/>
              <a:gd name="connsiteY10763" fmla="*/ 4180166 h 4771892"/>
              <a:gd name="connsiteX10764" fmla="*/ 1499307 w 4379653"/>
              <a:gd name="connsiteY10764" fmla="*/ 4176496 h 4771892"/>
              <a:gd name="connsiteX10765" fmla="*/ 1495445 w 4379653"/>
              <a:gd name="connsiteY10765" fmla="*/ 4173209 h 4771892"/>
              <a:gd name="connsiteX10766" fmla="*/ 1491007 w 4379653"/>
              <a:gd name="connsiteY10766" fmla="*/ 4169310 h 4771892"/>
              <a:gd name="connsiteX10767" fmla="*/ 1485502 w 4379653"/>
              <a:gd name="connsiteY10767" fmla="*/ 4164685 h 4771892"/>
              <a:gd name="connsiteX10768" fmla="*/ 1492562 w 4379653"/>
              <a:gd name="connsiteY10768" fmla="*/ 4199569 h 4771892"/>
              <a:gd name="connsiteX10769" fmla="*/ 1488963 w 4379653"/>
              <a:gd name="connsiteY10769" fmla="*/ 4200647 h 4771892"/>
              <a:gd name="connsiteX10770" fmla="*/ 1486384 w 4379653"/>
              <a:gd name="connsiteY10770" fmla="*/ 4200767 h 4771892"/>
              <a:gd name="connsiteX10771" fmla="*/ 1484009 w 4379653"/>
              <a:gd name="connsiteY10771" fmla="*/ 4200695 h 4771892"/>
              <a:gd name="connsiteX10772" fmla="*/ 1482534 w 4379653"/>
              <a:gd name="connsiteY10772" fmla="*/ 4200353 h 4771892"/>
              <a:gd name="connsiteX10773" fmla="*/ 1480771 w 4379653"/>
              <a:gd name="connsiteY10773" fmla="*/ 4199705 h 4771892"/>
              <a:gd name="connsiteX10774" fmla="*/ 1477820 w 4379653"/>
              <a:gd name="connsiteY10774" fmla="*/ 4199021 h 4771892"/>
              <a:gd name="connsiteX10775" fmla="*/ 1475037 w 4379653"/>
              <a:gd name="connsiteY10775" fmla="*/ 4199333 h 4771892"/>
              <a:gd name="connsiteX10776" fmla="*/ 1470863 w 4379653"/>
              <a:gd name="connsiteY10776" fmla="*/ 4199800 h 4771892"/>
              <a:gd name="connsiteX10777" fmla="*/ 1471414 w 4379653"/>
              <a:gd name="connsiteY10777" fmla="*/ 4204472 h 4771892"/>
              <a:gd name="connsiteX10778" fmla="*/ 1472577 w 4379653"/>
              <a:gd name="connsiteY10778" fmla="*/ 4208568 h 4771892"/>
              <a:gd name="connsiteX10779" fmla="*/ 1473656 w 4379653"/>
              <a:gd name="connsiteY10779" fmla="*/ 4212167 h 4771892"/>
              <a:gd name="connsiteX10780" fmla="*/ 1474855 w 4379653"/>
              <a:gd name="connsiteY10780" fmla="*/ 4215077 h 4771892"/>
              <a:gd name="connsiteX10781" fmla="*/ 1476966 w 4379653"/>
              <a:gd name="connsiteY10781" fmla="*/ 4220589 h 4771892"/>
              <a:gd name="connsiteX10782" fmla="*/ 1479113 w 4379653"/>
              <a:gd name="connsiteY10782" fmla="*/ 4224913 h 4771892"/>
              <a:gd name="connsiteX10783" fmla="*/ 1479737 w 4379653"/>
              <a:gd name="connsiteY10783" fmla="*/ 4227210 h 4771892"/>
              <a:gd name="connsiteX10784" fmla="*/ 1480564 w 4379653"/>
              <a:gd name="connsiteY10784" fmla="*/ 4229316 h 4771892"/>
              <a:gd name="connsiteX10785" fmla="*/ 1480611 w 4379653"/>
              <a:gd name="connsiteY10785" fmla="*/ 4231001 h 4771892"/>
              <a:gd name="connsiteX10786" fmla="*/ 1480252 w 4379653"/>
              <a:gd name="connsiteY10786" fmla="*/ 4233070 h 4771892"/>
              <a:gd name="connsiteX10787" fmla="*/ 1479604 w 4379653"/>
              <a:gd name="connsiteY10787" fmla="*/ 4234833 h 4771892"/>
              <a:gd name="connsiteX10788" fmla="*/ 1478835 w 4379653"/>
              <a:gd name="connsiteY10788" fmla="*/ 4237286 h 4771892"/>
              <a:gd name="connsiteX10789" fmla="*/ 1477372 w 4379653"/>
              <a:gd name="connsiteY10789" fmla="*/ 4239817 h 4771892"/>
              <a:gd name="connsiteX10790" fmla="*/ 1475212 w 4379653"/>
              <a:gd name="connsiteY10790" fmla="*/ 4242426 h 4771892"/>
              <a:gd name="connsiteX10791" fmla="*/ 1472406 w 4379653"/>
              <a:gd name="connsiteY10791" fmla="*/ 4236992 h 4771892"/>
              <a:gd name="connsiteX10792" fmla="*/ 1470631 w 4379653"/>
              <a:gd name="connsiteY10792" fmla="*/ 4233471 h 4771892"/>
              <a:gd name="connsiteX10793" fmla="*/ 1470092 w 4379653"/>
              <a:gd name="connsiteY10793" fmla="*/ 4231672 h 4771892"/>
              <a:gd name="connsiteX10794" fmla="*/ 1469756 w 4379653"/>
              <a:gd name="connsiteY10794" fmla="*/ 4229680 h 4771892"/>
              <a:gd name="connsiteX10795" fmla="*/ 1469588 w 4379653"/>
              <a:gd name="connsiteY10795" fmla="*/ 4228685 h 4771892"/>
              <a:gd name="connsiteX10796" fmla="*/ 1468928 w 4379653"/>
              <a:gd name="connsiteY10796" fmla="*/ 4227576 h 4771892"/>
              <a:gd name="connsiteX10797" fmla="*/ 1466542 w 4379653"/>
              <a:gd name="connsiteY10797" fmla="*/ 4224630 h 4771892"/>
              <a:gd name="connsiteX10798" fmla="*/ 1463207 w 4379653"/>
              <a:gd name="connsiteY10798" fmla="*/ 4220269 h 4771892"/>
              <a:gd name="connsiteX10799" fmla="*/ 1462535 w 4379653"/>
              <a:gd name="connsiteY10799" fmla="*/ 4226093 h 4771892"/>
              <a:gd name="connsiteX10800" fmla="*/ 1462102 w 4379653"/>
              <a:gd name="connsiteY10800" fmla="*/ 4230537 h 4771892"/>
              <a:gd name="connsiteX10801" fmla="*/ 1462486 w 4379653"/>
              <a:gd name="connsiteY10801" fmla="*/ 4234214 h 4771892"/>
              <a:gd name="connsiteX10802" fmla="*/ 1462701 w 4379653"/>
              <a:gd name="connsiteY10802" fmla="*/ 4236895 h 4771892"/>
              <a:gd name="connsiteX10803" fmla="*/ 1463733 w 4379653"/>
              <a:gd name="connsiteY10803" fmla="*/ 4238808 h 4771892"/>
              <a:gd name="connsiteX10804" fmla="*/ 1464189 w 4379653"/>
              <a:gd name="connsiteY10804" fmla="*/ 4240110 h 4771892"/>
              <a:gd name="connsiteX10805" fmla="*/ 1465340 w 4379653"/>
              <a:gd name="connsiteY10805" fmla="*/ 4241333 h 4771892"/>
              <a:gd name="connsiteX10806" fmla="*/ 1466695 w 4379653"/>
              <a:gd name="connsiteY10806" fmla="*/ 4242365 h 4771892"/>
              <a:gd name="connsiteX10807" fmla="*/ 1468051 w 4379653"/>
              <a:gd name="connsiteY10807" fmla="*/ 4243397 h 4771892"/>
              <a:gd name="connsiteX10808" fmla="*/ 1469202 w 4379653"/>
              <a:gd name="connsiteY10808" fmla="*/ 4244620 h 4771892"/>
              <a:gd name="connsiteX10809" fmla="*/ 1470725 w 4379653"/>
              <a:gd name="connsiteY10809" fmla="*/ 4246647 h 4771892"/>
              <a:gd name="connsiteX10810" fmla="*/ 1471553 w 4379653"/>
              <a:gd name="connsiteY10810" fmla="*/ 4248753 h 4771892"/>
              <a:gd name="connsiteX10811" fmla="*/ 1473040 w 4379653"/>
              <a:gd name="connsiteY10811" fmla="*/ 4251968 h 4771892"/>
              <a:gd name="connsiteX10812" fmla="*/ 1474407 w 4379653"/>
              <a:gd name="connsiteY10812" fmla="*/ 4255873 h 4771892"/>
              <a:gd name="connsiteX10813" fmla="*/ 1474754 w 4379653"/>
              <a:gd name="connsiteY10813" fmla="*/ 4260737 h 4771892"/>
              <a:gd name="connsiteX10814" fmla="*/ 1475353 w 4379653"/>
              <a:gd name="connsiteY10814" fmla="*/ 4267094 h 4771892"/>
              <a:gd name="connsiteX10815" fmla="*/ 1475904 w 4379653"/>
              <a:gd name="connsiteY10815" fmla="*/ 4271767 h 4771892"/>
              <a:gd name="connsiteX10816" fmla="*/ 1476084 w 4379653"/>
              <a:gd name="connsiteY10816" fmla="*/ 4275635 h 4771892"/>
              <a:gd name="connsiteX10817" fmla="*/ 1475843 w 4379653"/>
              <a:gd name="connsiteY10817" fmla="*/ 4277014 h 4771892"/>
              <a:gd name="connsiteX10818" fmla="*/ 1476299 w 4379653"/>
              <a:gd name="connsiteY10818" fmla="*/ 4278316 h 4771892"/>
              <a:gd name="connsiteX10819" fmla="*/ 1476347 w 4379653"/>
              <a:gd name="connsiteY10819" fmla="*/ 4280001 h 4771892"/>
              <a:gd name="connsiteX10820" fmla="*/ 1476312 w 4379653"/>
              <a:gd name="connsiteY10820" fmla="*/ 4281189 h 4771892"/>
              <a:gd name="connsiteX10821" fmla="*/ 1470949 w 4379653"/>
              <a:gd name="connsiteY10821" fmla="*/ 4281620 h 4771892"/>
              <a:gd name="connsiteX10822" fmla="*/ 1469762 w 4379653"/>
              <a:gd name="connsiteY10822" fmla="*/ 4281584 h 4771892"/>
              <a:gd name="connsiteX10823" fmla="*/ 1467879 w 4379653"/>
              <a:gd name="connsiteY10823" fmla="*/ 4281626 h 4771892"/>
              <a:gd name="connsiteX10824" fmla="*/ 1466283 w 4379653"/>
              <a:gd name="connsiteY10824" fmla="*/ 4281974 h 4771892"/>
              <a:gd name="connsiteX10825" fmla="*/ 1465587 w 4379653"/>
              <a:gd name="connsiteY10825" fmla="*/ 4282052 h 4771892"/>
              <a:gd name="connsiteX10826" fmla="*/ 1464483 w 4379653"/>
              <a:gd name="connsiteY10826" fmla="*/ 4282513 h 4771892"/>
              <a:gd name="connsiteX10827" fmla="*/ 1462444 w 4379653"/>
              <a:gd name="connsiteY10827" fmla="*/ 4284433 h 4771892"/>
              <a:gd name="connsiteX10828" fmla="*/ 1460284 w 4379653"/>
              <a:gd name="connsiteY10828" fmla="*/ 4287041 h 4771892"/>
              <a:gd name="connsiteX10829" fmla="*/ 1459433 w 4379653"/>
              <a:gd name="connsiteY10829" fmla="*/ 4288996 h 4771892"/>
              <a:gd name="connsiteX10830" fmla="*/ 1459600 w 4379653"/>
              <a:gd name="connsiteY10830" fmla="*/ 4289992 h 4771892"/>
              <a:gd name="connsiteX10831" fmla="*/ 1459972 w 4379653"/>
              <a:gd name="connsiteY10831" fmla="*/ 4290795 h 4771892"/>
              <a:gd name="connsiteX10832" fmla="*/ 1460345 w 4379653"/>
              <a:gd name="connsiteY10832" fmla="*/ 4291600 h 4771892"/>
              <a:gd name="connsiteX10833" fmla="*/ 1460020 w 4379653"/>
              <a:gd name="connsiteY10833" fmla="*/ 4292481 h 4771892"/>
              <a:gd name="connsiteX10834" fmla="*/ 1458676 w 4379653"/>
              <a:gd name="connsiteY10834" fmla="*/ 4294322 h 4771892"/>
              <a:gd name="connsiteX10835" fmla="*/ 1456229 w 4379653"/>
              <a:gd name="connsiteY10835" fmla="*/ 4296625 h 4771892"/>
              <a:gd name="connsiteX10836" fmla="*/ 1454106 w 4379653"/>
              <a:gd name="connsiteY10836" fmla="*/ 4298046 h 4771892"/>
              <a:gd name="connsiteX10837" fmla="*/ 1452594 w 4379653"/>
              <a:gd name="connsiteY10837" fmla="*/ 4298891 h 4771892"/>
              <a:gd name="connsiteX10838" fmla="*/ 1450999 w 4379653"/>
              <a:gd name="connsiteY10838" fmla="*/ 4299240 h 4771892"/>
              <a:gd name="connsiteX10839" fmla="*/ 1449524 w 4379653"/>
              <a:gd name="connsiteY10839" fmla="*/ 4298898 h 4771892"/>
              <a:gd name="connsiteX10840" fmla="*/ 1447759 w 4379653"/>
              <a:gd name="connsiteY10840" fmla="*/ 4298249 h 4771892"/>
              <a:gd name="connsiteX10841" fmla="*/ 1446488 w 4379653"/>
              <a:gd name="connsiteY10841" fmla="*/ 4297715 h 4771892"/>
              <a:gd name="connsiteX10842" fmla="*/ 1445997 w 4379653"/>
              <a:gd name="connsiteY10842" fmla="*/ 4297601 h 4771892"/>
              <a:gd name="connsiteX10843" fmla="*/ 1445673 w 4379653"/>
              <a:gd name="connsiteY10843" fmla="*/ 4298484 h 4771892"/>
              <a:gd name="connsiteX10844" fmla="*/ 1445349 w 4379653"/>
              <a:gd name="connsiteY10844" fmla="*/ 4299365 h 4771892"/>
              <a:gd name="connsiteX10845" fmla="*/ 1445193 w 4379653"/>
              <a:gd name="connsiteY10845" fmla="*/ 4301242 h 4771892"/>
              <a:gd name="connsiteX10846" fmla="*/ 1444808 w 4379653"/>
              <a:gd name="connsiteY10846" fmla="*/ 4307372 h 4771892"/>
              <a:gd name="connsiteX10847" fmla="*/ 1444483 w 4379653"/>
              <a:gd name="connsiteY10847" fmla="*/ 4318060 h 4771892"/>
              <a:gd name="connsiteX10848" fmla="*/ 1437815 w 4379653"/>
              <a:gd name="connsiteY10848" fmla="*/ 4309338 h 4771892"/>
              <a:gd name="connsiteX10849" fmla="*/ 1433820 w 4379653"/>
              <a:gd name="connsiteY10849" fmla="*/ 4303868 h 4771892"/>
              <a:gd name="connsiteX10850" fmla="*/ 1431638 w 4379653"/>
              <a:gd name="connsiteY10850" fmla="*/ 4300731 h 4771892"/>
              <a:gd name="connsiteX10851" fmla="*/ 1428964 w 4379653"/>
              <a:gd name="connsiteY10851" fmla="*/ 4297480 h 4771892"/>
              <a:gd name="connsiteX10852" fmla="*/ 1425137 w 4379653"/>
              <a:gd name="connsiteY10852" fmla="*/ 4293005 h 4771892"/>
              <a:gd name="connsiteX10853" fmla="*/ 1420244 w 4379653"/>
              <a:gd name="connsiteY10853" fmla="*/ 4287805 h 4771892"/>
              <a:gd name="connsiteX10854" fmla="*/ 1421983 w 4379653"/>
              <a:gd name="connsiteY10854" fmla="*/ 4292513 h 4771892"/>
              <a:gd name="connsiteX10855" fmla="*/ 1423805 w 4379653"/>
              <a:gd name="connsiteY10855" fmla="*/ 4297720 h 4771892"/>
              <a:gd name="connsiteX10856" fmla="*/ 1426324 w 4379653"/>
              <a:gd name="connsiteY10856" fmla="*/ 4302848 h 4771892"/>
              <a:gd name="connsiteX10857" fmla="*/ 1428638 w 4379653"/>
              <a:gd name="connsiteY10857" fmla="*/ 4308168 h 4771892"/>
              <a:gd name="connsiteX10858" fmla="*/ 1434455 w 4379653"/>
              <a:gd name="connsiteY10858" fmla="*/ 4318844 h 4771892"/>
              <a:gd name="connsiteX10859" fmla="*/ 1439984 w 4379653"/>
              <a:gd name="connsiteY10859" fmla="*/ 4329215 h 4771892"/>
              <a:gd name="connsiteX10860" fmla="*/ 1443077 w 4379653"/>
              <a:gd name="connsiteY10860" fmla="*/ 4334955 h 4771892"/>
              <a:gd name="connsiteX10861" fmla="*/ 1445392 w 4379653"/>
              <a:gd name="connsiteY10861" fmla="*/ 4340275 h 4771892"/>
              <a:gd name="connsiteX10862" fmla="*/ 1447419 w 4379653"/>
              <a:gd name="connsiteY10862" fmla="*/ 4345289 h 4771892"/>
              <a:gd name="connsiteX10863" fmla="*/ 1448461 w 4379653"/>
              <a:gd name="connsiteY10863" fmla="*/ 4350076 h 4771892"/>
              <a:gd name="connsiteX10864" fmla="*/ 1449300 w 4379653"/>
              <a:gd name="connsiteY10864" fmla="*/ 4355053 h 4771892"/>
              <a:gd name="connsiteX10865" fmla="*/ 1449361 w 4379653"/>
              <a:gd name="connsiteY10865" fmla="*/ 4359612 h 4771892"/>
              <a:gd name="connsiteX10866" fmla="*/ 1449288 w 4379653"/>
              <a:gd name="connsiteY10866" fmla="*/ 4361987 h 4771892"/>
              <a:gd name="connsiteX10867" fmla="*/ 1448724 w 4379653"/>
              <a:gd name="connsiteY10867" fmla="*/ 4364248 h 4771892"/>
              <a:gd name="connsiteX10868" fmla="*/ 1448160 w 4379653"/>
              <a:gd name="connsiteY10868" fmla="*/ 4366508 h 4771892"/>
              <a:gd name="connsiteX10869" fmla="*/ 1447104 w 4379653"/>
              <a:gd name="connsiteY10869" fmla="*/ 4368656 h 4771892"/>
              <a:gd name="connsiteX10870" fmla="*/ 1429894 w 4379653"/>
              <a:gd name="connsiteY10870" fmla="*/ 4345053 h 4771892"/>
              <a:gd name="connsiteX10871" fmla="*/ 1431932 w 4379653"/>
              <a:gd name="connsiteY10871" fmla="*/ 4352941 h 4771892"/>
              <a:gd name="connsiteX10872" fmla="*/ 1433478 w 4379653"/>
              <a:gd name="connsiteY10872" fmla="*/ 4360714 h 4771892"/>
              <a:gd name="connsiteX10873" fmla="*/ 1435516 w 4379653"/>
              <a:gd name="connsiteY10873" fmla="*/ 4368601 h 4771892"/>
              <a:gd name="connsiteX10874" fmla="*/ 1438131 w 4379653"/>
              <a:gd name="connsiteY10874" fmla="*/ 4377100 h 4771892"/>
              <a:gd name="connsiteX10875" fmla="*/ 1439581 w 4379653"/>
              <a:gd name="connsiteY10875" fmla="*/ 4381503 h 4771892"/>
              <a:gd name="connsiteX10876" fmla="*/ 1441728 w 4379653"/>
              <a:gd name="connsiteY10876" fmla="*/ 4385827 h 4771892"/>
              <a:gd name="connsiteX10877" fmla="*/ 1443095 w 4379653"/>
              <a:gd name="connsiteY10877" fmla="*/ 4389732 h 4771892"/>
              <a:gd name="connsiteX10878" fmla="*/ 1445530 w 4379653"/>
              <a:gd name="connsiteY10878" fmla="*/ 4394362 h 4771892"/>
              <a:gd name="connsiteX10879" fmla="*/ 1447676 w 4379653"/>
              <a:gd name="connsiteY10879" fmla="*/ 4398687 h 4771892"/>
              <a:gd name="connsiteX10880" fmla="*/ 1450806 w 4379653"/>
              <a:gd name="connsiteY10880" fmla="*/ 4403240 h 4771892"/>
              <a:gd name="connsiteX10881" fmla="*/ 1454141 w 4379653"/>
              <a:gd name="connsiteY10881" fmla="*/ 4407601 h 4771892"/>
              <a:gd name="connsiteX10882" fmla="*/ 1457678 w 4379653"/>
              <a:gd name="connsiteY10882" fmla="*/ 4411768 h 4771892"/>
              <a:gd name="connsiteX10883" fmla="*/ 1447770 w 4379653"/>
              <a:gd name="connsiteY10883" fmla="*/ 4411863 h 4771892"/>
              <a:gd name="connsiteX10884" fmla="*/ 1440034 w 4379653"/>
              <a:gd name="connsiteY10884" fmla="*/ 4412223 h 4771892"/>
              <a:gd name="connsiteX10885" fmla="*/ 1436639 w 4379653"/>
              <a:gd name="connsiteY10885" fmla="*/ 4413110 h 4771892"/>
              <a:gd name="connsiteX10886" fmla="*/ 1432752 w 4379653"/>
              <a:gd name="connsiteY10886" fmla="*/ 4413883 h 4771892"/>
              <a:gd name="connsiteX10887" fmla="*/ 1428338 w 4379653"/>
              <a:gd name="connsiteY10887" fmla="*/ 4415730 h 4771892"/>
              <a:gd name="connsiteX10888" fmla="*/ 1423516 w 4379653"/>
              <a:gd name="connsiteY10888" fmla="*/ 4417961 h 4771892"/>
              <a:gd name="connsiteX10889" fmla="*/ 1425914 w 4379653"/>
              <a:gd name="connsiteY10889" fmla="*/ 4423779 h 4771892"/>
              <a:gd name="connsiteX10890" fmla="*/ 1427568 w 4379653"/>
              <a:gd name="connsiteY10890" fmla="*/ 4427989 h 4771892"/>
              <a:gd name="connsiteX10891" fmla="*/ 1428360 w 4379653"/>
              <a:gd name="connsiteY10891" fmla="*/ 4431282 h 4771892"/>
              <a:gd name="connsiteX10892" fmla="*/ 1429272 w 4379653"/>
              <a:gd name="connsiteY10892" fmla="*/ 4433885 h 4771892"/>
              <a:gd name="connsiteX10893" fmla="*/ 1430686 w 4379653"/>
              <a:gd name="connsiteY10893" fmla="*/ 4439475 h 4771892"/>
              <a:gd name="connsiteX10894" fmla="*/ 1433012 w 4379653"/>
              <a:gd name="connsiteY10894" fmla="*/ 4447668 h 4771892"/>
              <a:gd name="connsiteX10895" fmla="*/ 1446720 w 4379653"/>
              <a:gd name="connsiteY10895" fmla="*/ 4475721 h 4771892"/>
              <a:gd name="connsiteX10896" fmla="*/ 1439608 w 4379653"/>
              <a:gd name="connsiteY10896" fmla="*/ 4468571 h 4771892"/>
              <a:gd name="connsiteX10897" fmla="*/ 1434019 w 4379653"/>
              <a:gd name="connsiteY10897" fmla="*/ 4463449 h 4771892"/>
              <a:gd name="connsiteX10898" fmla="*/ 1429377 w 4379653"/>
              <a:gd name="connsiteY10898" fmla="*/ 4459740 h 4771892"/>
              <a:gd name="connsiteX10899" fmla="*/ 1425598 w 4379653"/>
              <a:gd name="connsiteY10899" fmla="*/ 4456952 h 4771892"/>
              <a:gd name="connsiteX10900" fmla="*/ 1421988 w 4379653"/>
              <a:gd name="connsiteY10900" fmla="*/ 4455159 h 4771892"/>
              <a:gd name="connsiteX10901" fmla="*/ 1418209 w 4379653"/>
              <a:gd name="connsiteY10901" fmla="*/ 4452369 h 4771892"/>
              <a:gd name="connsiteX10902" fmla="*/ 1414143 w 4379653"/>
              <a:gd name="connsiteY10902" fmla="*/ 4449274 h 4771892"/>
              <a:gd name="connsiteX10903" fmla="*/ 1408843 w 4379653"/>
              <a:gd name="connsiteY10903" fmla="*/ 4444457 h 4771892"/>
              <a:gd name="connsiteX10904" fmla="*/ 1408985 w 4379653"/>
              <a:gd name="connsiteY10904" fmla="*/ 4449513 h 4771892"/>
              <a:gd name="connsiteX10905" fmla="*/ 1409657 w 4379653"/>
              <a:gd name="connsiteY10905" fmla="*/ 4453495 h 4771892"/>
              <a:gd name="connsiteX10906" fmla="*/ 1409956 w 4379653"/>
              <a:gd name="connsiteY10906" fmla="*/ 4456675 h 4771892"/>
              <a:gd name="connsiteX10907" fmla="*/ 1411156 w 4379653"/>
              <a:gd name="connsiteY10907" fmla="*/ 4459584 h 4771892"/>
              <a:gd name="connsiteX10908" fmla="*/ 1411779 w 4379653"/>
              <a:gd name="connsiteY10908" fmla="*/ 4461880 h 4771892"/>
              <a:gd name="connsiteX10909" fmla="*/ 1412487 w 4379653"/>
              <a:gd name="connsiteY10909" fmla="*/ 4464675 h 4771892"/>
              <a:gd name="connsiteX10910" fmla="*/ 1412618 w 4379653"/>
              <a:gd name="connsiteY10910" fmla="*/ 4466859 h 4771892"/>
              <a:gd name="connsiteX10911" fmla="*/ 1412137 w 4379653"/>
              <a:gd name="connsiteY10911" fmla="*/ 4469617 h 4771892"/>
              <a:gd name="connsiteX10912" fmla="*/ 1411130 w 4379653"/>
              <a:gd name="connsiteY10912" fmla="*/ 4473449 h 4771892"/>
              <a:gd name="connsiteX10913" fmla="*/ 1410398 w 4379653"/>
              <a:gd name="connsiteY10913" fmla="*/ 4474716 h 4771892"/>
              <a:gd name="connsiteX10914" fmla="*/ 1409618 w 4379653"/>
              <a:gd name="connsiteY10914" fmla="*/ 4474296 h 4771892"/>
              <a:gd name="connsiteX10915" fmla="*/ 1409247 w 4379653"/>
              <a:gd name="connsiteY10915" fmla="*/ 4473491 h 4771892"/>
              <a:gd name="connsiteX10916" fmla="*/ 1408875 w 4379653"/>
              <a:gd name="connsiteY10916" fmla="*/ 4472688 h 4771892"/>
              <a:gd name="connsiteX10917" fmla="*/ 1408587 w 4379653"/>
              <a:gd name="connsiteY10917" fmla="*/ 4472382 h 4771892"/>
              <a:gd name="connsiteX10918" fmla="*/ 1408299 w 4379653"/>
              <a:gd name="connsiteY10918" fmla="*/ 4472076 h 4771892"/>
              <a:gd name="connsiteX10919" fmla="*/ 1408095 w 4379653"/>
              <a:gd name="connsiteY10919" fmla="*/ 4472268 h 4771892"/>
              <a:gd name="connsiteX10920" fmla="*/ 1407447 w 4379653"/>
              <a:gd name="connsiteY10920" fmla="*/ 4474032 h 4771892"/>
              <a:gd name="connsiteX10921" fmla="*/ 1407014 w 4379653"/>
              <a:gd name="connsiteY10921" fmla="*/ 4478476 h 4771892"/>
              <a:gd name="connsiteX10922" fmla="*/ 1406366 w 4379653"/>
              <a:gd name="connsiteY10922" fmla="*/ 4480239 h 4771892"/>
              <a:gd name="connsiteX10923" fmla="*/ 1406190 w 4379653"/>
              <a:gd name="connsiteY10923" fmla="*/ 4480867 h 4771892"/>
              <a:gd name="connsiteX10924" fmla="*/ 1405671 w 4379653"/>
              <a:gd name="connsiteY10924" fmla="*/ 4480317 h 4771892"/>
              <a:gd name="connsiteX10925" fmla="*/ 1404891 w 4379653"/>
              <a:gd name="connsiteY10925" fmla="*/ 4479897 h 4771892"/>
              <a:gd name="connsiteX10926" fmla="*/ 1404112 w 4379653"/>
              <a:gd name="connsiteY10926" fmla="*/ 4479477 h 4771892"/>
              <a:gd name="connsiteX10927" fmla="*/ 1403704 w 4379653"/>
              <a:gd name="connsiteY10927" fmla="*/ 4479861 h 4771892"/>
              <a:gd name="connsiteX10928" fmla="*/ 1403500 w 4379653"/>
              <a:gd name="connsiteY10928" fmla="*/ 4480052 h 4771892"/>
              <a:gd name="connsiteX10929" fmla="*/ 1403176 w 4379653"/>
              <a:gd name="connsiteY10929" fmla="*/ 4480935 h 4771892"/>
              <a:gd name="connsiteX10930" fmla="*/ 1403259 w 4379653"/>
              <a:gd name="connsiteY10930" fmla="*/ 4481432 h 4771892"/>
              <a:gd name="connsiteX10931" fmla="*/ 1403632 w 4379653"/>
              <a:gd name="connsiteY10931" fmla="*/ 4482236 h 4771892"/>
              <a:gd name="connsiteX10932" fmla="*/ 1403920 w 4379653"/>
              <a:gd name="connsiteY10932" fmla="*/ 4482542 h 4771892"/>
              <a:gd name="connsiteX10933" fmla="*/ 1404207 w 4379653"/>
              <a:gd name="connsiteY10933" fmla="*/ 4482848 h 4771892"/>
              <a:gd name="connsiteX10934" fmla="*/ 1404699 w 4379653"/>
              <a:gd name="connsiteY10934" fmla="*/ 4482962 h 4771892"/>
              <a:gd name="connsiteX10935" fmla="*/ 1405107 w 4379653"/>
              <a:gd name="connsiteY10935" fmla="*/ 4482578 h 4771892"/>
              <a:gd name="connsiteX10936" fmla="*/ 1405922 w 4379653"/>
              <a:gd name="connsiteY10936" fmla="*/ 4481811 h 4771892"/>
              <a:gd name="connsiteX10937" fmla="*/ 1406190 w 4379653"/>
              <a:gd name="connsiteY10937" fmla="*/ 4480867 h 4771892"/>
              <a:gd name="connsiteX10938" fmla="*/ 1406822 w 4379653"/>
              <a:gd name="connsiteY10938" fmla="*/ 4481541 h 4771892"/>
              <a:gd name="connsiteX10939" fmla="*/ 1408837 w 4379653"/>
              <a:gd name="connsiteY10939" fmla="*/ 4483682 h 4771892"/>
              <a:gd name="connsiteX10940" fmla="*/ 1410360 w 4379653"/>
              <a:gd name="connsiteY10940" fmla="*/ 4485710 h 4771892"/>
              <a:gd name="connsiteX10941" fmla="*/ 1412004 w 4379653"/>
              <a:gd name="connsiteY10941" fmla="*/ 4487047 h 4771892"/>
              <a:gd name="connsiteX10942" fmla="*/ 1412784 w 4379653"/>
              <a:gd name="connsiteY10942" fmla="*/ 4487466 h 4771892"/>
              <a:gd name="connsiteX10943" fmla="*/ 1413563 w 4379653"/>
              <a:gd name="connsiteY10943" fmla="*/ 4487887 h 4771892"/>
              <a:gd name="connsiteX10944" fmla="*/ 1414379 w 4379653"/>
              <a:gd name="connsiteY10944" fmla="*/ 4487119 h 4771892"/>
              <a:gd name="connsiteX10945" fmla="*/ 1415110 w 4379653"/>
              <a:gd name="connsiteY10945" fmla="*/ 4485854 h 4771892"/>
              <a:gd name="connsiteX10946" fmla="*/ 1415027 w 4379653"/>
              <a:gd name="connsiteY10946" fmla="*/ 4485357 h 4771892"/>
              <a:gd name="connsiteX10947" fmla="*/ 1415519 w 4379653"/>
              <a:gd name="connsiteY10947" fmla="*/ 4485469 h 4771892"/>
              <a:gd name="connsiteX10948" fmla="*/ 1416298 w 4379653"/>
              <a:gd name="connsiteY10948" fmla="*/ 4485889 h 4771892"/>
              <a:gd name="connsiteX10949" fmla="*/ 1417450 w 4379653"/>
              <a:gd name="connsiteY10949" fmla="*/ 4487113 h 4771892"/>
              <a:gd name="connsiteX10950" fmla="*/ 1420867 w 4379653"/>
              <a:gd name="connsiteY10950" fmla="*/ 4491972 h 4771892"/>
              <a:gd name="connsiteX10951" fmla="*/ 1426433 w 4379653"/>
              <a:gd name="connsiteY10951" fmla="*/ 4501155 h 4771892"/>
              <a:gd name="connsiteX10952" fmla="*/ 1429071 w 4379653"/>
              <a:gd name="connsiteY10952" fmla="*/ 4505594 h 4771892"/>
              <a:gd name="connsiteX10953" fmla="*/ 1430558 w 4379653"/>
              <a:gd name="connsiteY10953" fmla="*/ 4508809 h 4771892"/>
              <a:gd name="connsiteX10954" fmla="*/ 1431469 w 4379653"/>
              <a:gd name="connsiteY10954" fmla="*/ 4511411 h 4771892"/>
              <a:gd name="connsiteX10955" fmla="*/ 1432094 w 4379653"/>
              <a:gd name="connsiteY10955" fmla="*/ 4513709 h 4771892"/>
              <a:gd name="connsiteX10956" fmla="*/ 1431661 w 4379653"/>
              <a:gd name="connsiteY10956" fmla="*/ 4518153 h 4771892"/>
              <a:gd name="connsiteX10957" fmla="*/ 1430581 w 4379653"/>
              <a:gd name="connsiteY10957" fmla="*/ 4524361 h 4771892"/>
              <a:gd name="connsiteX10958" fmla="*/ 1423155 w 4379653"/>
              <a:gd name="connsiteY10958" fmla="*/ 4520965 h 4771892"/>
              <a:gd name="connsiteX10959" fmla="*/ 1418561 w 4379653"/>
              <a:gd name="connsiteY10959" fmla="*/ 4518943 h 4771892"/>
              <a:gd name="connsiteX10960" fmla="*/ 1417290 w 4379653"/>
              <a:gd name="connsiteY10960" fmla="*/ 4518409 h 4771892"/>
              <a:gd name="connsiteX10961" fmla="*/ 1416222 w 4379653"/>
              <a:gd name="connsiteY10961" fmla="*/ 4517684 h 4771892"/>
              <a:gd name="connsiteX10962" fmla="*/ 1415071 w 4379653"/>
              <a:gd name="connsiteY10962" fmla="*/ 4516460 h 4771892"/>
              <a:gd name="connsiteX10963" fmla="*/ 1414700 w 4379653"/>
              <a:gd name="connsiteY10963" fmla="*/ 4515656 h 4771892"/>
              <a:gd name="connsiteX10964" fmla="*/ 1413092 w 4379653"/>
              <a:gd name="connsiteY10964" fmla="*/ 4513131 h 4771892"/>
              <a:gd name="connsiteX10965" fmla="*/ 1410334 w 4379653"/>
              <a:gd name="connsiteY10965" fmla="*/ 4509382 h 4771892"/>
              <a:gd name="connsiteX10966" fmla="*/ 1408439 w 4379653"/>
              <a:gd name="connsiteY10966" fmla="*/ 4506551 h 4771892"/>
              <a:gd name="connsiteX10967" fmla="*/ 1405968 w 4379653"/>
              <a:gd name="connsiteY10967" fmla="*/ 4503109 h 4771892"/>
              <a:gd name="connsiteX10968" fmla="*/ 1402226 w 4379653"/>
              <a:gd name="connsiteY10968" fmla="*/ 4499132 h 4771892"/>
              <a:gd name="connsiteX10969" fmla="*/ 1398401 w 4379653"/>
              <a:gd name="connsiteY10969" fmla="*/ 4494656 h 4771892"/>
              <a:gd name="connsiteX10970" fmla="*/ 1399360 w 4379653"/>
              <a:gd name="connsiteY10970" fmla="*/ 4498945 h 4771892"/>
              <a:gd name="connsiteX10971" fmla="*/ 1400067 w 4379653"/>
              <a:gd name="connsiteY10971" fmla="*/ 4501740 h 4771892"/>
              <a:gd name="connsiteX10972" fmla="*/ 1401350 w 4379653"/>
              <a:gd name="connsiteY10972" fmla="*/ 4505147 h 4771892"/>
              <a:gd name="connsiteX10973" fmla="*/ 1403293 w 4379653"/>
              <a:gd name="connsiteY10973" fmla="*/ 4509663 h 4771892"/>
              <a:gd name="connsiteX10974" fmla="*/ 1405439 w 4379653"/>
              <a:gd name="connsiteY10974" fmla="*/ 4513988 h 4771892"/>
              <a:gd name="connsiteX10975" fmla="*/ 1406470 w 4379653"/>
              <a:gd name="connsiteY10975" fmla="*/ 4515902 h 4771892"/>
              <a:gd name="connsiteX10976" fmla="*/ 1407790 w 4379653"/>
              <a:gd name="connsiteY10976" fmla="*/ 4518120 h 4771892"/>
              <a:gd name="connsiteX10977" fmla="*/ 1410428 w 4379653"/>
              <a:gd name="connsiteY10977" fmla="*/ 4522559 h 4771892"/>
              <a:gd name="connsiteX10978" fmla="*/ 1416989 w 4379653"/>
              <a:gd name="connsiteY10978" fmla="*/ 4534843 h 4771892"/>
              <a:gd name="connsiteX10979" fmla="*/ 1420994 w 4379653"/>
              <a:gd name="connsiteY10979" fmla="*/ 4543186 h 4771892"/>
              <a:gd name="connsiteX10980" fmla="*/ 1421905 w 4379653"/>
              <a:gd name="connsiteY10980" fmla="*/ 4545789 h 4771892"/>
              <a:gd name="connsiteX10981" fmla="*/ 1422325 w 4379653"/>
              <a:gd name="connsiteY10981" fmla="*/ 4548278 h 4771892"/>
              <a:gd name="connsiteX10982" fmla="*/ 1422576 w 4379653"/>
              <a:gd name="connsiteY10982" fmla="*/ 4549772 h 4771892"/>
              <a:gd name="connsiteX10983" fmla="*/ 1422253 w 4379653"/>
              <a:gd name="connsiteY10983" fmla="*/ 4550654 h 4771892"/>
              <a:gd name="connsiteX10984" fmla="*/ 1421316 w 4379653"/>
              <a:gd name="connsiteY10984" fmla="*/ 4552111 h 4771892"/>
              <a:gd name="connsiteX10985" fmla="*/ 1420010 w 4379653"/>
              <a:gd name="connsiteY10985" fmla="*/ 4552765 h 4771892"/>
              <a:gd name="connsiteX10986" fmla="*/ 1419193 w 4379653"/>
              <a:gd name="connsiteY10986" fmla="*/ 4553532 h 4771892"/>
              <a:gd name="connsiteX10987" fmla="*/ 1418665 w 4379653"/>
              <a:gd name="connsiteY10987" fmla="*/ 4554606 h 4771892"/>
              <a:gd name="connsiteX10988" fmla="*/ 1418425 w 4379653"/>
              <a:gd name="connsiteY10988" fmla="*/ 4555985 h 4771892"/>
              <a:gd name="connsiteX10989" fmla="*/ 1418353 w 4379653"/>
              <a:gd name="connsiteY10989" fmla="*/ 4558360 h 4771892"/>
              <a:gd name="connsiteX10990" fmla="*/ 1418772 w 4379653"/>
              <a:gd name="connsiteY10990" fmla="*/ 4560849 h 4771892"/>
              <a:gd name="connsiteX10991" fmla="*/ 1419024 w 4379653"/>
              <a:gd name="connsiteY10991" fmla="*/ 4562343 h 4771892"/>
              <a:gd name="connsiteX10992" fmla="*/ 1420055 w 4379653"/>
              <a:gd name="connsiteY10992" fmla="*/ 4564256 h 4771892"/>
              <a:gd name="connsiteX10993" fmla="*/ 1420308 w 4379653"/>
              <a:gd name="connsiteY10993" fmla="*/ 4565749 h 4771892"/>
              <a:gd name="connsiteX10994" fmla="*/ 1421459 w 4379653"/>
              <a:gd name="connsiteY10994" fmla="*/ 4566973 h 4771892"/>
              <a:gd name="connsiteX10995" fmla="*/ 1423306 w 4379653"/>
              <a:gd name="connsiteY10995" fmla="*/ 4568118 h 4771892"/>
              <a:gd name="connsiteX10996" fmla="*/ 1423593 w 4379653"/>
              <a:gd name="connsiteY10996" fmla="*/ 4568424 h 4771892"/>
              <a:gd name="connsiteX10997" fmla="*/ 1423762 w 4379653"/>
              <a:gd name="connsiteY10997" fmla="*/ 4569420 h 4771892"/>
              <a:gd name="connsiteX10998" fmla="*/ 1424134 w 4379653"/>
              <a:gd name="connsiteY10998" fmla="*/ 4570224 h 4771892"/>
              <a:gd name="connsiteX10999" fmla="*/ 1423809 w 4379653"/>
              <a:gd name="connsiteY10999" fmla="*/ 4571105 h 4771892"/>
              <a:gd name="connsiteX11000" fmla="*/ 1423209 w 4379653"/>
              <a:gd name="connsiteY11000" fmla="*/ 4574554 h 4771892"/>
              <a:gd name="connsiteX11001" fmla="*/ 1420773 w 4379653"/>
              <a:gd name="connsiteY11001" fmla="*/ 4579731 h 4771892"/>
              <a:gd name="connsiteX11002" fmla="*/ 1416587 w 4379653"/>
              <a:gd name="connsiteY11002" fmla="*/ 4577325 h 4771892"/>
              <a:gd name="connsiteX11003" fmla="*/ 1413013 w 4379653"/>
              <a:gd name="connsiteY11003" fmla="*/ 4574343 h 4771892"/>
              <a:gd name="connsiteX11004" fmla="*/ 1410339 w 4379653"/>
              <a:gd name="connsiteY11004" fmla="*/ 4571092 h 4771892"/>
              <a:gd name="connsiteX11005" fmla="*/ 1408360 w 4379653"/>
              <a:gd name="connsiteY11005" fmla="*/ 4567764 h 4771892"/>
              <a:gd name="connsiteX11006" fmla="*/ 1406093 w 4379653"/>
              <a:gd name="connsiteY11006" fmla="*/ 4564128 h 4771892"/>
              <a:gd name="connsiteX11007" fmla="*/ 1403947 w 4379653"/>
              <a:gd name="connsiteY11007" fmla="*/ 4559804 h 4771892"/>
              <a:gd name="connsiteX11008" fmla="*/ 1402495 w 4379653"/>
              <a:gd name="connsiteY11008" fmla="*/ 4555402 h 4771892"/>
              <a:gd name="connsiteX11009" fmla="*/ 1400469 w 4379653"/>
              <a:gd name="connsiteY11009" fmla="*/ 4550388 h 4771892"/>
              <a:gd name="connsiteX11010" fmla="*/ 1400709 w 4379653"/>
              <a:gd name="connsiteY11010" fmla="*/ 4549008 h 4771892"/>
              <a:gd name="connsiteX11011" fmla="*/ 1400253 w 4379653"/>
              <a:gd name="connsiteY11011" fmla="*/ 4547706 h 4771892"/>
              <a:gd name="connsiteX11012" fmla="*/ 1388680 w 4379653"/>
              <a:gd name="connsiteY11012" fmla="*/ 4530912 h 4771892"/>
              <a:gd name="connsiteX11013" fmla="*/ 1388728 w 4379653"/>
              <a:gd name="connsiteY11013" fmla="*/ 4532596 h 4771892"/>
              <a:gd name="connsiteX11014" fmla="*/ 1389184 w 4379653"/>
              <a:gd name="connsiteY11014" fmla="*/ 4533899 h 4771892"/>
              <a:gd name="connsiteX11015" fmla="*/ 1391125 w 4379653"/>
              <a:gd name="connsiteY11015" fmla="*/ 4548222 h 4771892"/>
              <a:gd name="connsiteX11016" fmla="*/ 1388990 w 4379653"/>
              <a:gd name="connsiteY11016" fmla="*/ 4546769 h 4771892"/>
              <a:gd name="connsiteX11017" fmla="*/ 1387635 w 4379653"/>
              <a:gd name="connsiteY11017" fmla="*/ 4545738 h 4771892"/>
              <a:gd name="connsiteX11018" fmla="*/ 1386771 w 4379653"/>
              <a:gd name="connsiteY11018" fmla="*/ 4544821 h 4771892"/>
              <a:gd name="connsiteX11019" fmla="*/ 1385619 w 4379653"/>
              <a:gd name="connsiteY11019" fmla="*/ 4543596 h 4771892"/>
              <a:gd name="connsiteX11020" fmla="*/ 1384672 w 4379653"/>
              <a:gd name="connsiteY11020" fmla="*/ 4542181 h 4771892"/>
              <a:gd name="connsiteX11021" fmla="*/ 1384300 w 4379653"/>
              <a:gd name="connsiteY11021" fmla="*/ 4541378 h 4771892"/>
              <a:gd name="connsiteX11022" fmla="*/ 1382261 w 4379653"/>
              <a:gd name="connsiteY11022" fmla="*/ 4543296 h 4771892"/>
              <a:gd name="connsiteX11023" fmla="*/ 1374918 w 4379653"/>
              <a:gd name="connsiteY11023" fmla="*/ 4550205 h 4771892"/>
              <a:gd name="connsiteX11024" fmla="*/ 1372568 w 4379653"/>
              <a:gd name="connsiteY11024" fmla="*/ 4546072 h 4771892"/>
              <a:gd name="connsiteX11025" fmla="*/ 1370505 w 4379653"/>
              <a:gd name="connsiteY11025" fmla="*/ 4542245 h 4771892"/>
              <a:gd name="connsiteX11026" fmla="*/ 1369102 w 4379653"/>
              <a:gd name="connsiteY11026" fmla="*/ 4539529 h 4771892"/>
              <a:gd name="connsiteX11027" fmla="*/ 1368191 w 4379653"/>
              <a:gd name="connsiteY11027" fmla="*/ 4536926 h 4771892"/>
              <a:gd name="connsiteX11028" fmla="*/ 1367855 w 4379653"/>
              <a:gd name="connsiteY11028" fmla="*/ 4534934 h 4771892"/>
              <a:gd name="connsiteX11029" fmla="*/ 1367520 w 4379653"/>
              <a:gd name="connsiteY11029" fmla="*/ 4532943 h 4771892"/>
              <a:gd name="connsiteX11030" fmla="*/ 1367472 w 4379653"/>
              <a:gd name="connsiteY11030" fmla="*/ 4531257 h 4771892"/>
              <a:gd name="connsiteX11031" fmla="*/ 1368120 w 4379653"/>
              <a:gd name="connsiteY11031" fmla="*/ 4529494 h 4771892"/>
              <a:gd name="connsiteX11032" fmla="*/ 1369091 w 4379653"/>
              <a:gd name="connsiteY11032" fmla="*/ 4526850 h 4771892"/>
              <a:gd name="connsiteX11033" fmla="*/ 1369896 w 4379653"/>
              <a:gd name="connsiteY11033" fmla="*/ 4523209 h 4771892"/>
              <a:gd name="connsiteX11034" fmla="*/ 1370256 w 4379653"/>
              <a:gd name="connsiteY11034" fmla="*/ 4521139 h 4771892"/>
              <a:gd name="connsiteX11035" fmla="*/ 1370616 w 4379653"/>
              <a:gd name="connsiteY11035" fmla="*/ 4519071 h 4771892"/>
              <a:gd name="connsiteX11036" fmla="*/ 1370316 w 4379653"/>
              <a:gd name="connsiteY11036" fmla="*/ 4515892 h 4771892"/>
              <a:gd name="connsiteX11037" fmla="*/ 1369813 w 4379653"/>
              <a:gd name="connsiteY11037" fmla="*/ 4512904 h 4771892"/>
              <a:gd name="connsiteX11038" fmla="*/ 1369106 w 4379653"/>
              <a:gd name="connsiteY11038" fmla="*/ 4510110 h 4771892"/>
              <a:gd name="connsiteX11039" fmla="*/ 1368278 w 4379653"/>
              <a:gd name="connsiteY11039" fmla="*/ 4508005 h 4771892"/>
              <a:gd name="connsiteX11040" fmla="*/ 1367451 w 4379653"/>
              <a:gd name="connsiteY11040" fmla="*/ 4505899 h 4771892"/>
              <a:gd name="connsiteX11041" fmla="*/ 1366048 w 4379653"/>
              <a:gd name="connsiteY11041" fmla="*/ 4503182 h 4771892"/>
              <a:gd name="connsiteX11042" fmla="*/ 1363614 w 4379653"/>
              <a:gd name="connsiteY11042" fmla="*/ 4498552 h 4771892"/>
              <a:gd name="connsiteX11043" fmla="*/ 1360483 w 4379653"/>
              <a:gd name="connsiteY11043" fmla="*/ 4494000 h 4771892"/>
              <a:gd name="connsiteX11044" fmla="*/ 1357353 w 4379653"/>
              <a:gd name="connsiteY11044" fmla="*/ 4489446 h 4771892"/>
              <a:gd name="connsiteX11045" fmla="*/ 1354426 w 4379653"/>
              <a:gd name="connsiteY11045" fmla="*/ 4484702 h 4771892"/>
              <a:gd name="connsiteX11046" fmla="*/ 1351500 w 4379653"/>
              <a:gd name="connsiteY11046" fmla="*/ 4479958 h 4771892"/>
              <a:gd name="connsiteX11047" fmla="*/ 1348778 w 4379653"/>
              <a:gd name="connsiteY11047" fmla="*/ 4475021 h 4771892"/>
              <a:gd name="connsiteX11048" fmla="*/ 1346990 w 4379653"/>
              <a:gd name="connsiteY11048" fmla="*/ 4478433 h 4771892"/>
              <a:gd name="connsiteX11049" fmla="*/ 1346558 w 4379653"/>
              <a:gd name="connsiteY11049" fmla="*/ 4482878 h 4771892"/>
              <a:gd name="connsiteX11050" fmla="*/ 1345922 w 4379653"/>
              <a:gd name="connsiteY11050" fmla="*/ 4487514 h 4771892"/>
              <a:gd name="connsiteX11051" fmla="*/ 1346065 w 4379653"/>
              <a:gd name="connsiteY11051" fmla="*/ 4492570 h 4771892"/>
              <a:gd name="connsiteX11052" fmla="*/ 1345860 w 4379653"/>
              <a:gd name="connsiteY11052" fmla="*/ 4502568 h 4771892"/>
              <a:gd name="connsiteX11053" fmla="*/ 1346266 w 4379653"/>
              <a:gd name="connsiteY11053" fmla="*/ 4511991 h 4771892"/>
              <a:gd name="connsiteX11054" fmla="*/ 1345462 w 4379653"/>
              <a:gd name="connsiteY11054" fmla="*/ 4515631 h 4771892"/>
              <a:gd name="connsiteX11055" fmla="*/ 1344286 w 4379653"/>
              <a:gd name="connsiteY11055" fmla="*/ 4518468 h 4771892"/>
              <a:gd name="connsiteX11056" fmla="*/ 1343758 w 4379653"/>
              <a:gd name="connsiteY11056" fmla="*/ 4519542 h 4771892"/>
              <a:gd name="connsiteX11057" fmla="*/ 1342451 w 4379653"/>
              <a:gd name="connsiteY11057" fmla="*/ 4520196 h 4771892"/>
              <a:gd name="connsiteX11058" fmla="*/ 1341635 w 4379653"/>
              <a:gd name="connsiteY11058" fmla="*/ 4520963 h 4771892"/>
              <a:gd name="connsiteX11059" fmla="*/ 1340448 w 4379653"/>
              <a:gd name="connsiteY11059" fmla="*/ 4520927 h 4771892"/>
              <a:gd name="connsiteX11060" fmla="*/ 1338768 w 4379653"/>
              <a:gd name="connsiteY11060" fmla="*/ 4520777 h 4771892"/>
              <a:gd name="connsiteX11061" fmla="*/ 1337293 w 4379653"/>
              <a:gd name="connsiteY11061" fmla="*/ 4520435 h 4771892"/>
              <a:gd name="connsiteX11062" fmla="*/ 1335158 w 4379653"/>
              <a:gd name="connsiteY11062" fmla="*/ 4518983 h 4771892"/>
              <a:gd name="connsiteX11063" fmla="*/ 1333310 w 4379653"/>
              <a:gd name="connsiteY11063" fmla="*/ 4517837 h 4771892"/>
              <a:gd name="connsiteX11064" fmla="*/ 1330600 w 4379653"/>
              <a:gd name="connsiteY11064" fmla="*/ 4515774 h 4771892"/>
              <a:gd name="connsiteX11065" fmla="*/ 1327805 w 4379653"/>
              <a:gd name="connsiteY11065" fmla="*/ 4513213 h 4771892"/>
              <a:gd name="connsiteX11066" fmla="*/ 1324806 w 4379653"/>
              <a:gd name="connsiteY11066" fmla="*/ 4510843 h 4771892"/>
              <a:gd name="connsiteX11067" fmla="*/ 1321352 w 4379653"/>
              <a:gd name="connsiteY11067" fmla="*/ 4507173 h 4771892"/>
              <a:gd name="connsiteX11068" fmla="*/ 1321004 w 4379653"/>
              <a:gd name="connsiteY11068" fmla="*/ 4512114 h 4771892"/>
              <a:gd name="connsiteX11069" fmla="*/ 1321268 w 4379653"/>
              <a:gd name="connsiteY11069" fmla="*/ 4516480 h 4771892"/>
              <a:gd name="connsiteX11070" fmla="*/ 1321603 w 4379653"/>
              <a:gd name="connsiteY11070" fmla="*/ 4518472 h 4771892"/>
              <a:gd name="connsiteX11071" fmla="*/ 1322142 w 4379653"/>
              <a:gd name="connsiteY11071" fmla="*/ 4520271 h 4771892"/>
              <a:gd name="connsiteX11072" fmla="*/ 1322394 w 4379653"/>
              <a:gd name="connsiteY11072" fmla="*/ 4521764 h 4771892"/>
              <a:gd name="connsiteX11073" fmla="*/ 1323342 w 4379653"/>
              <a:gd name="connsiteY11073" fmla="*/ 4523180 h 4771892"/>
              <a:gd name="connsiteX11074" fmla="*/ 1324578 w 4379653"/>
              <a:gd name="connsiteY11074" fmla="*/ 4524901 h 4771892"/>
              <a:gd name="connsiteX11075" fmla="*/ 1325524 w 4379653"/>
              <a:gd name="connsiteY11075" fmla="*/ 4526317 h 4771892"/>
              <a:gd name="connsiteX11076" fmla="*/ 1326964 w 4379653"/>
              <a:gd name="connsiteY11076" fmla="*/ 4527847 h 4771892"/>
              <a:gd name="connsiteX11077" fmla="*/ 1328895 w 4379653"/>
              <a:gd name="connsiteY11077" fmla="*/ 4529490 h 4771892"/>
              <a:gd name="connsiteX11078" fmla="*/ 1333657 w 4379653"/>
              <a:gd name="connsiteY11078" fmla="*/ 4532507 h 4771892"/>
              <a:gd name="connsiteX11079" fmla="*/ 1339690 w 4379653"/>
              <a:gd name="connsiteY11079" fmla="*/ 4536059 h 4771892"/>
              <a:gd name="connsiteX11080" fmla="*/ 1335371 w 4379653"/>
              <a:gd name="connsiteY11080" fmla="*/ 4541277 h 4771892"/>
              <a:gd name="connsiteX11081" fmla="*/ 1329709 w 4379653"/>
              <a:gd name="connsiteY11081" fmla="*/ 4548335 h 4771892"/>
              <a:gd name="connsiteX11082" fmla="*/ 1324010 w 4379653"/>
              <a:gd name="connsiteY11082" fmla="*/ 4556582 h 4771892"/>
              <a:gd name="connsiteX11083" fmla="*/ 1318886 w 4379653"/>
              <a:gd name="connsiteY11083" fmla="*/ 4565440 h 4771892"/>
              <a:gd name="connsiteX11084" fmla="*/ 1313272 w 4379653"/>
              <a:gd name="connsiteY11084" fmla="*/ 4574183 h 4771892"/>
              <a:gd name="connsiteX11085" fmla="*/ 1308845 w 4379653"/>
              <a:gd name="connsiteY11085" fmla="*/ 4582964 h 4771892"/>
              <a:gd name="connsiteX11086" fmla="*/ 1307140 w 4379653"/>
              <a:gd name="connsiteY11086" fmla="*/ 4586874 h 4771892"/>
              <a:gd name="connsiteX11087" fmla="*/ 1305640 w 4379653"/>
              <a:gd name="connsiteY11087" fmla="*/ 4590593 h 4771892"/>
              <a:gd name="connsiteX11088" fmla="*/ 1304548 w 4379653"/>
              <a:gd name="connsiteY11088" fmla="*/ 4593928 h 4771892"/>
              <a:gd name="connsiteX11089" fmla="*/ 1303660 w 4379653"/>
              <a:gd name="connsiteY11089" fmla="*/ 4597069 h 4771892"/>
              <a:gd name="connsiteX11090" fmla="*/ 1293247 w 4379653"/>
              <a:gd name="connsiteY11090" fmla="*/ 4613790 h 4771892"/>
              <a:gd name="connsiteX11091" fmla="*/ 1290549 w 4379653"/>
              <a:gd name="connsiteY11091" fmla="*/ 4604794 h 4771892"/>
              <a:gd name="connsiteX11092" fmla="*/ 1289998 w 4379653"/>
              <a:gd name="connsiteY11092" fmla="*/ 4600121 h 4771892"/>
              <a:gd name="connsiteX11093" fmla="*/ 1288882 w 4379653"/>
              <a:gd name="connsiteY11093" fmla="*/ 4597710 h 4771892"/>
              <a:gd name="connsiteX11094" fmla="*/ 1287563 w 4379653"/>
              <a:gd name="connsiteY11094" fmla="*/ 4595490 h 4771892"/>
              <a:gd name="connsiteX11095" fmla="*/ 1284721 w 4379653"/>
              <a:gd name="connsiteY11095" fmla="*/ 4591244 h 4771892"/>
              <a:gd name="connsiteX11096" fmla="*/ 1280236 w 4379653"/>
              <a:gd name="connsiteY11096" fmla="*/ 4585660 h 4771892"/>
              <a:gd name="connsiteX11097" fmla="*/ 1273997 w 4379653"/>
              <a:gd name="connsiteY11097" fmla="*/ 4592107 h 4771892"/>
              <a:gd name="connsiteX11098" fmla="*/ 1268370 w 4379653"/>
              <a:gd name="connsiteY11098" fmla="*/ 4597978 h 4771892"/>
              <a:gd name="connsiteX11099" fmla="*/ 1265719 w 4379653"/>
              <a:gd name="connsiteY11099" fmla="*/ 4600473 h 4771892"/>
              <a:gd name="connsiteX11100" fmla="*/ 1263272 w 4379653"/>
              <a:gd name="connsiteY11100" fmla="*/ 4602776 h 4771892"/>
              <a:gd name="connsiteX11101" fmla="*/ 1260741 w 4379653"/>
              <a:gd name="connsiteY11101" fmla="*/ 4604580 h 4771892"/>
              <a:gd name="connsiteX11102" fmla="*/ 1257921 w 4379653"/>
              <a:gd name="connsiteY11102" fmla="*/ 4606079 h 4771892"/>
              <a:gd name="connsiteX11103" fmla="*/ 1255223 w 4379653"/>
              <a:gd name="connsiteY11103" fmla="*/ 4606889 h 4771892"/>
              <a:gd name="connsiteX11104" fmla="*/ 1252727 w 4379653"/>
              <a:gd name="connsiteY11104" fmla="*/ 4607507 h 4771892"/>
              <a:gd name="connsiteX11105" fmla="*/ 1249368 w 4379653"/>
              <a:gd name="connsiteY11105" fmla="*/ 4607207 h 4771892"/>
              <a:gd name="connsiteX11106" fmla="*/ 1246334 w 4379653"/>
              <a:gd name="connsiteY11106" fmla="*/ 4606025 h 4771892"/>
              <a:gd name="connsiteX11107" fmla="*/ 1242520 w 4379653"/>
              <a:gd name="connsiteY11107" fmla="*/ 4604422 h 4771892"/>
              <a:gd name="connsiteX11108" fmla="*/ 1238741 w 4379653"/>
              <a:gd name="connsiteY11108" fmla="*/ 4601634 h 4771892"/>
              <a:gd name="connsiteX11109" fmla="*/ 1234592 w 4379653"/>
              <a:gd name="connsiteY11109" fmla="*/ 4598041 h 4771892"/>
              <a:gd name="connsiteX11110" fmla="*/ 1229782 w 4379653"/>
              <a:gd name="connsiteY11110" fmla="*/ 4593338 h 4771892"/>
              <a:gd name="connsiteX11111" fmla="*/ 1233641 w 4379653"/>
              <a:gd name="connsiteY11111" fmla="*/ 4616237 h 4771892"/>
              <a:gd name="connsiteX11112" fmla="*/ 1229000 w 4379653"/>
              <a:gd name="connsiteY11112" fmla="*/ 4612531 h 4771892"/>
              <a:gd name="connsiteX11113" fmla="*/ 1224766 w 4379653"/>
              <a:gd name="connsiteY11113" fmla="*/ 4608440 h 4771892"/>
              <a:gd name="connsiteX11114" fmla="*/ 1221312 w 4379653"/>
              <a:gd name="connsiteY11114" fmla="*/ 4604769 h 4771892"/>
              <a:gd name="connsiteX11115" fmla="*/ 1217857 w 4379653"/>
              <a:gd name="connsiteY11115" fmla="*/ 4601098 h 4771892"/>
              <a:gd name="connsiteX11116" fmla="*/ 1212592 w 4379653"/>
              <a:gd name="connsiteY11116" fmla="*/ 4595093 h 4771892"/>
              <a:gd name="connsiteX11117" fmla="*/ 1208191 w 4379653"/>
              <a:gd name="connsiteY11117" fmla="*/ 4590007 h 4771892"/>
              <a:gd name="connsiteX11118" fmla="*/ 1206547 w 4379653"/>
              <a:gd name="connsiteY11118" fmla="*/ 4588669 h 4771892"/>
              <a:gd name="connsiteX11119" fmla="*/ 1204987 w 4379653"/>
              <a:gd name="connsiteY11119" fmla="*/ 4587829 h 4771892"/>
              <a:gd name="connsiteX11120" fmla="*/ 1204292 w 4379653"/>
              <a:gd name="connsiteY11120" fmla="*/ 4587908 h 4771892"/>
              <a:gd name="connsiteX11121" fmla="*/ 1203513 w 4379653"/>
              <a:gd name="connsiteY11121" fmla="*/ 4587487 h 4771892"/>
              <a:gd name="connsiteX11122" fmla="*/ 1202901 w 4379653"/>
              <a:gd name="connsiteY11122" fmla="*/ 4588063 h 4771892"/>
              <a:gd name="connsiteX11123" fmla="*/ 1202289 w 4379653"/>
              <a:gd name="connsiteY11123" fmla="*/ 4588639 h 4771892"/>
              <a:gd name="connsiteX11124" fmla="*/ 1201437 w 4379653"/>
              <a:gd name="connsiteY11124" fmla="*/ 4590594 h 4771892"/>
              <a:gd name="connsiteX11125" fmla="*/ 1200465 w 4379653"/>
              <a:gd name="connsiteY11125" fmla="*/ 4593239 h 4771892"/>
              <a:gd name="connsiteX11126" fmla="*/ 1199253 w 4379653"/>
              <a:gd name="connsiteY11126" fmla="*/ 4597263 h 4771892"/>
              <a:gd name="connsiteX11127" fmla="*/ 1198701 w 4379653"/>
              <a:gd name="connsiteY11127" fmla="*/ 4602397 h 4771892"/>
              <a:gd name="connsiteX11128" fmla="*/ 1192547 w 4379653"/>
              <a:gd name="connsiteY11128" fmla="*/ 4599535 h 4771892"/>
              <a:gd name="connsiteX11129" fmla="*/ 1189837 w 4379653"/>
              <a:gd name="connsiteY11129" fmla="*/ 4597472 h 4771892"/>
              <a:gd name="connsiteX11130" fmla="*/ 1186467 w 4379653"/>
              <a:gd name="connsiteY11130" fmla="*/ 4594299 h 4771892"/>
              <a:gd name="connsiteX11131" fmla="*/ 1179558 w 4379653"/>
              <a:gd name="connsiteY11131" fmla="*/ 4586957 h 4771892"/>
              <a:gd name="connsiteX11132" fmla="*/ 1178346 w 4379653"/>
              <a:gd name="connsiteY11132" fmla="*/ 4590982 h 4771892"/>
              <a:gd name="connsiteX11133" fmla="*/ 1177374 w 4379653"/>
              <a:gd name="connsiteY11133" fmla="*/ 4593626 h 4771892"/>
              <a:gd name="connsiteX11134" fmla="*/ 1176810 w 4379653"/>
              <a:gd name="connsiteY11134" fmla="*/ 4595888 h 4771892"/>
              <a:gd name="connsiteX11135" fmla="*/ 1176569 w 4379653"/>
              <a:gd name="connsiteY11135" fmla="*/ 4597267 h 4771892"/>
              <a:gd name="connsiteX11136" fmla="*/ 1177733 w 4379653"/>
              <a:gd name="connsiteY11136" fmla="*/ 4601363 h 4771892"/>
              <a:gd name="connsiteX11137" fmla="*/ 1177804 w 4379653"/>
              <a:gd name="connsiteY11137" fmla="*/ 4608795 h 4771892"/>
              <a:gd name="connsiteX11138" fmla="*/ 1172383 w 4379653"/>
              <a:gd name="connsiteY11138" fmla="*/ 4604667 h 4771892"/>
              <a:gd name="connsiteX11139" fmla="*/ 1168485 w 4379653"/>
              <a:gd name="connsiteY11139" fmla="*/ 4602568 h 4771892"/>
              <a:gd name="connsiteX11140" fmla="*/ 1166925 w 4379653"/>
              <a:gd name="connsiteY11140" fmla="*/ 4601728 h 4771892"/>
              <a:gd name="connsiteX11141" fmla="*/ 1165653 w 4379653"/>
              <a:gd name="connsiteY11141" fmla="*/ 4601194 h 4771892"/>
              <a:gd name="connsiteX11142" fmla="*/ 1164958 w 4379653"/>
              <a:gd name="connsiteY11142" fmla="*/ 4601273 h 4771892"/>
              <a:gd name="connsiteX11143" fmla="*/ 1164262 w 4379653"/>
              <a:gd name="connsiteY11143" fmla="*/ 4601350 h 4771892"/>
              <a:gd name="connsiteX11144" fmla="*/ 1162643 w 4379653"/>
              <a:gd name="connsiteY11144" fmla="*/ 4605758 h 4771892"/>
              <a:gd name="connsiteX11145" fmla="*/ 1159559 w 4379653"/>
              <a:gd name="connsiteY11145" fmla="*/ 4612698 h 4771892"/>
              <a:gd name="connsiteX11146" fmla="*/ 1152147 w 4379653"/>
              <a:gd name="connsiteY11146" fmla="*/ 4602369 h 4771892"/>
              <a:gd name="connsiteX11147" fmla="*/ 1147901 w 4379653"/>
              <a:gd name="connsiteY11147" fmla="*/ 4595405 h 4771892"/>
              <a:gd name="connsiteX11148" fmla="*/ 1144855 w 4379653"/>
              <a:gd name="connsiteY11148" fmla="*/ 4591350 h 4771892"/>
              <a:gd name="connsiteX11149" fmla="*/ 1143044 w 4379653"/>
              <a:gd name="connsiteY11149" fmla="*/ 4589018 h 4771892"/>
              <a:gd name="connsiteX11150" fmla="*/ 1140453 w 4379653"/>
              <a:gd name="connsiteY11150" fmla="*/ 4586264 h 4771892"/>
              <a:gd name="connsiteX11151" fmla="*/ 1136795 w 4379653"/>
              <a:gd name="connsiteY11151" fmla="*/ 4582785 h 4771892"/>
              <a:gd name="connsiteX11152" fmla="*/ 1130917 w 4379653"/>
              <a:gd name="connsiteY11152" fmla="*/ 4577356 h 4771892"/>
              <a:gd name="connsiteX11153" fmla="*/ 1121874 w 4379653"/>
              <a:gd name="connsiteY11153" fmla="*/ 4568562 h 4771892"/>
              <a:gd name="connsiteX11154" fmla="*/ 1123122 w 4379653"/>
              <a:gd name="connsiteY11154" fmla="*/ 4563351 h 4771892"/>
              <a:gd name="connsiteX11155" fmla="*/ 1124539 w 4379653"/>
              <a:gd name="connsiteY11155" fmla="*/ 4559135 h 4771892"/>
              <a:gd name="connsiteX11156" fmla="*/ 1125954 w 4379653"/>
              <a:gd name="connsiteY11156" fmla="*/ 4554919 h 4771892"/>
              <a:gd name="connsiteX11157" fmla="*/ 1126998 w 4379653"/>
              <a:gd name="connsiteY11157" fmla="*/ 4549898 h 4771892"/>
              <a:gd name="connsiteX11158" fmla="*/ 1111322 w 4379653"/>
              <a:gd name="connsiteY11158" fmla="*/ 4541002 h 4771892"/>
              <a:gd name="connsiteX11159" fmla="*/ 1111992 w 4379653"/>
              <a:gd name="connsiteY11159" fmla="*/ 4544985 h 4771892"/>
              <a:gd name="connsiteX11160" fmla="*/ 1112664 w 4379653"/>
              <a:gd name="connsiteY11160" fmla="*/ 4548967 h 4771892"/>
              <a:gd name="connsiteX11161" fmla="*/ 1112759 w 4379653"/>
              <a:gd name="connsiteY11161" fmla="*/ 4552338 h 4771892"/>
              <a:gd name="connsiteX11162" fmla="*/ 1112651 w 4379653"/>
              <a:gd name="connsiteY11162" fmla="*/ 4555901 h 4771892"/>
              <a:gd name="connsiteX11163" fmla="*/ 1112267 w 4379653"/>
              <a:gd name="connsiteY11163" fmla="*/ 4562030 h 4771892"/>
              <a:gd name="connsiteX11164" fmla="*/ 1112254 w 4379653"/>
              <a:gd name="connsiteY11164" fmla="*/ 4568963 h 4771892"/>
              <a:gd name="connsiteX11165" fmla="*/ 1112518 w 4379653"/>
              <a:gd name="connsiteY11165" fmla="*/ 4573330 h 4771892"/>
              <a:gd name="connsiteX11166" fmla="*/ 1112769 w 4379653"/>
              <a:gd name="connsiteY11166" fmla="*/ 4574823 h 4771892"/>
              <a:gd name="connsiteX11167" fmla="*/ 1113632 w 4379653"/>
              <a:gd name="connsiteY11167" fmla="*/ 4575741 h 4771892"/>
              <a:gd name="connsiteX11168" fmla="*/ 1116847 w 4379653"/>
              <a:gd name="connsiteY11168" fmla="*/ 4580792 h 4771892"/>
              <a:gd name="connsiteX11169" fmla="*/ 1122987 w 4379653"/>
              <a:gd name="connsiteY11169" fmla="*/ 4590586 h 4771892"/>
              <a:gd name="connsiteX11170" fmla="*/ 1126897 w 4379653"/>
              <a:gd name="connsiteY11170" fmla="*/ 4595558 h 4771892"/>
              <a:gd name="connsiteX11171" fmla="*/ 1127353 w 4379653"/>
              <a:gd name="connsiteY11171" fmla="*/ 4596861 h 4771892"/>
              <a:gd name="connsiteX11172" fmla="*/ 1127808 w 4379653"/>
              <a:gd name="connsiteY11172" fmla="*/ 4598162 h 4771892"/>
              <a:gd name="connsiteX11173" fmla="*/ 1127689 w 4379653"/>
              <a:gd name="connsiteY11173" fmla="*/ 4598851 h 4771892"/>
              <a:gd name="connsiteX11174" fmla="*/ 1127245 w 4379653"/>
              <a:gd name="connsiteY11174" fmla="*/ 4600423 h 4771892"/>
              <a:gd name="connsiteX11175" fmla="*/ 1125781 w 4379653"/>
              <a:gd name="connsiteY11175" fmla="*/ 4602954 h 4771892"/>
              <a:gd name="connsiteX11176" fmla="*/ 1122889 w 4379653"/>
              <a:gd name="connsiteY11176" fmla="*/ 4606827 h 4771892"/>
              <a:gd name="connsiteX11177" fmla="*/ 1120335 w 4379653"/>
              <a:gd name="connsiteY11177" fmla="*/ 4602888 h 4771892"/>
              <a:gd name="connsiteX11178" fmla="*/ 1118765 w 4379653"/>
              <a:gd name="connsiteY11178" fmla="*/ 4599175 h 4771892"/>
              <a:gd name="connsiteX11179" fmla="*/ 1117361 w 4379653"/>
              <a:gd name="connsiteY11179" fmla="*/ 4596457 h 4771892"/>
              <a:gd name="connsiteX11180" fmla="*/ 1117026 w 4379653"/>
              <a:gd name="connsiteY11180" fmla="*/ 4594467 h 4771892"/>
              <a:gd name="connsiteX11181" fmla="*/ 1117265 w 4379653"/>
              <a:gd name="connsiteY11181" fmla="*/ 4593087 h 4771892"/>
              <a:gd name="connsiteX11182" fmla="*/ 1117793 w 4379653"/>
              <a:gd name="connsiteY11182" fmla="*/ 4592013 h 4771892"/>
              <a:gd name="connsiteX11183" fmla="*/ 1118117 w 4379653"/>
              <a:gd name="connsiteY11183" fmla="*/ 4591131 h 4771892"/>
              <a:gd name="connsiteX11184" fmla="*/ 1118933 w 4379653"/>
              <a:gd name="connsiteY11184" fmla="*/ 4590364 h 4771892"/>
              <a:gd name="connsiteX11185" fmla="*/ 1119341 w 4379653"/>
              <a:gd name="connsiteY11185" fmla="*/ 4589980 h 4771892"/>
              <a:gd name="connsiteX11186" fmla="*/ 1119173 w 4379653"/>
              <a:gd name="connsiteY11186" fmla="*/ 4588985 h 4771892"/>
              <a:gd name="connsiteX11187" fmla="*/ 1119090 w 4379653"/>
              <a:gd name="connsiteY11187" fmla="*/ 4588487 h 4771892"/>
              <a:gd name="connsiteX11188" fmla="*/ 1118429 w 4379653"/>
              <a:gd name="connsiteY11188" fmla="*/ 4587377 h 4771892"/>
              <a:gd name="connsiteX11189" fmla="*/ 1114688 w 4379653"/>
              <a:gd name="connsiteY11189" fmla="*/ 4583400 h 4771892"/>
              <a:gd name="connsiteX11190" fmla="*/ 1106963 w 4379653"/>
              <a:gd name="connsiteY11190" fmla="*/ 4576826 h 4771892"/>
              <a:gd name="connsiteX11191" fmla="*/ 1104084 w 4379653"/>
              <a:gd name="connsiteY11191" fmla="*/ 4573767 h 4771892"/>
              <a:gd name="connsiteX11192" fmla="*/ 1102933 w 4379653"/>
              <a:gd name="connsiteY11192" fmla="*/ 4572544 h 4771892"/>
              <a:gd name="connsiteX11193" fmla="*/ 1102153 w 4379653"/>
              <a:gd name="connsiteY11193" fmla="*/ 4572124 h 4771892"/>
              <a:gd name="connsiteX11194" fmla="*/ 1101541 w 4379653"/>
              <a:gd name="connsiteY11194" fmla="*/ 4572700 h 4771892"/>
              <a:gd name="connsiteX11195" fmla="*/ 1101218 w 4379653"/>
              <a:gd name="connsiteY11195" fmla="*/ 4573581 h 4771892"/>
              <a:gd name="connsiteX11196" fmla="*/ 1100282 w 4379653"/>
              <a:gd name="connsiteY11196" fmla="*/ 4575038 h 4771892"/>
              <a:gd name="connsiteX11197" fmla="*/ 1100041 w 4379653"/>
              <a:gd name="connsiteY11197" fmla="*/ 4576418 h 4771892"/>
              <a:gd name="connsiteX11198" fmla="*/ 1100210 w 4379653"/>
              <a:gd name="connsiteY11198" fmla="*/ 4577413 h 4771892"/>
              <a:gd name="connsiteX11199" fmla="*/ 1101157 w 4379653"/>
              <a:gd name="connsiteY11199" fmla="*/ 4578828 h 4771892"/>
              <a:gd name="connsiteX11200" fmla="*/ 1101900 w 4379653"/>
              <a:gd name="connsiteY11200" fmla="*/ 4580437 h 4771892"/>
              <a:gd name="connsiteX11201" fmla="*/ 1102440 w 4379653"/>
              <a:gd name="connsiteY11201" fmla="*/ 4582235 h 4771892"/>
              <a:gd name="connsiteX11202" fmla="*/ 1103351 w 4379653"/>
              <a:gd name="connsiteY11202" fmla="*/ 4584839 h 4771892"/>
              <a:gd name="connsiteX11203" fmla="*/ 1103855 w 4379653"/>
              <a:gd name="connsiteY11203" fmla="*/ 4587826 h 4771892"/>
              <a:gd name="connsiteX11204" fmla="*/ 1104034 w 4379653"/>
              <a:gd name="connsiteY11204" fmla="*/ 4591694 h 4771892"/>
              <a:gd name="connsiteX11205" fmla="*/ 1101156 w 4379653"/>
              <a:gd name="connsiteY11205" fmla="*/ 4588635 h 4771892"/>
              <a:gd name="connsiteX11206" fmla="*/ 1099716 w 4379653"/>
              <a:gd name="connsiteY11206" fmla="*/ 4587106 h 4771892"/>
              <a:gd name="connsiteX11207" fmla="*/ 1097498 w 4379653"/>
              <a:gd name="connsiteY11207" fmla="*/ 4585156 h 4771892"/>
              <a:gd name="connsiteX11208" fmla="*/ 1094212 w 4379653"/>
              <a:gd name="connsiteY11208" fmla="*/ 4582480 h 4771892"/>
              <a:gd name="connsiteX11209" fmla="*/ 1088346 w 4379653"/>
              <a:gd name="connsiteY11209" fmla="*/ 4579925 h 4771892"/>
              <a:gd name="connsiteX11210" fmla="*/ 1092460 w 4379653"/>
              <a:gd name="connsiteY11210" fmla="*/ 4584706 h 4771892"/>
              <a:gd name="connsiteX11211" fmla="*/ 1096286 w 4379653"/>
              <a:gd name="connsiteY11211" fmla="*/ 4589180 h 4771892"/>
              <a:gd name="connsiteX11212" fmla="*/ 1099704 w 4379653"/>
              <a:gd name="connsiteY11212" fmla="*/ 4594038 h 4771892"/>
              <a:gd name="connsiteX11213" fmla="*/ 1102751 w 4379653"/>
              <a:gd name="connsiteY11213" fmla="*/ 4598094 h 4771892"/>
              <a:gd name="connsiteX11214" fmla="*/ 1104609 w 4379653"/>
              <a:gd name="connsiteY11214" fmla="*/ 4602112 h 4771892"/>
              <a:gd name="connsiteX11215" fmla="*/ 1106468 w 4379653"/>
              <a:gd name="connsiteY11215" fmla="*/ 4606130 h 4771892"/>
              <a:gd name="connsiteX11216" fmla="*/ 1107427 w 4379653"/>
              <a:gd name="connsiteY11216" fmla="*/ 4610419 h 4771892"/>
              <a:gd name="connsiteX11217" fmla="*/ 1108386 w 4379653"/>
              <a:gd name="connsiteY11217" fmla="*/ 4614708 h 4771892"/>
              <a:gd name="connsiteX11218" fmla="*/ 1101898 w 4379653"/>
              <a:gd name="connsiteY11218" fmla="*/ 4609855 h 4771892"/>
              <a:gd name="connsiteX11219" fmla="*/ 1098202 w 4379653"/>
              <a:gd name="connsiteY11219" fmla="*/ 4607564 h 4771892"/>
              <a:gd name="connsiteX11220" fmla="*/ 1095661 w 4379653"/>
              <a:gd name="connsiteY11220" fmla="*/ 4606495 h 4771892"/>
              <a:gd name="connsiteX11221" fmla="*/ 1089962 w 4379653"/>
              <a:gd name="connsiteY11221" fmla="*/ 4604935 h 4771892"/>
              <a:gd name="connsiteX11222" fmla="*/ 1096091 w 4379653"/>
              <a:gd name="connsiteY11222" fmla="*/ 4611858 h 4771892"/>
              <a:gd name="connsiteX11223" fmla="*/ 1100289 w 4379653"/>
              <a:gd name="connsiteY11223" fmla="*/ 4617135 h 4771892"/>
              <a:gd name="connsiteX11224" fmla="*/ 1103504 w 4379653"/>
              <a:gd name="connsiteY11224" fmla="*/ 4622186 h 4771892"/>
              <a:gd name="connsiteX11225" fmla="*/ 1107581 w 4379653"/>
              <a:gd name="connsiteY11225" fmla="*/ 4628155 h 4771892"/>
              <a:gd name="connsiteX11226" fmla="*/ 1102890 w 4379653"/>
              <a:gd name="connsiteY11226" fmla="*/ 4632568 h 4771892"/>
              <a:gd name="connsiteX11227" fmla="*/ 1094171 w 4379653"/>
              <a:gd name="connsiteY11227" fmla="*/ 4622893 h 4771892"/>
              <a:gd name="connsiteX11228" fmla="*/ 1091040 w 4379653"/>
              <a:gd name="connsiteY11228" fmla="*/ 4618340 h 4771892"/>
              <a:gd name="connsiteX11229" fmla="*/ 1089314 w 4379653"/>
              <a:gd name="connsiteY11229" fmla="*/ 4616505 h 4771892"/>
              <a:gd name="connsiteX11230" fmla="*/ 1087874 w 4379653"/>
              <a:gd name="connsiteY11230" fmla="*/ 4614975 h 4771892"/>
              <a:gd name="connsiteX11231" fmla="*/ 1084587 w 4379653"/>
              <a:gd name="connsiteY11231" fmla="*/ 4612300 h 4771892"/>
              <a:gd name="connsiteX11232" fmla="*/ 1079862 w 4379653"/>
              <a:gd name="connsiteY11232" fmla="*/ 4608095 h 4771892"/>
              <a:gd name="connsiteX11233" fmla="*/ 1093653 w 4379653"/>
              <a:gd name="connsiteY11233" fmla="*/ 4636646 h 4771892"/>
              <a:gd name="connsiteX11234" fmla="*/ 1094241 w 4379653"/>
              <a:gd name="connsiteY11234" fmla="*/ 4640130 h 4771892"/>
              <a:gd name="connsiteX11235" fmla="*/ 1094132 w 4379653"/>
              <a:gd name="connsiteY11235" fmla="*/ 4643693 h 4771892"/>
              <a:gd name="connsiteX11236" fmla="*/ 1093160 w 4379653"/>
              <a:gd name="connsiteY11236" fmla="*/ 4646339 h 4771892"/>
              <a:gd name="connsiteX11237" fmla="*/ 1091817 w 4379653"/>
              <a:gd name="connsiteY11237" fmla="*/ 4648179 h 4771892"/>
              <a:gd name="connsiteX11238" fmla="*/ 1089981 w 4379653"/>
              <a:gd name="connsiteY11238" fmla="*/ 4649906 h 4771892"/>
              <a:gd name="connsiteX11239" fmla="*/ 1087570 w 4379653"/>
              <a:gd name="connsiteY11239" fmla="*/ 4651022 h 4771892"/>
              <a:gd name="connsiteX11240" fmla="*/ 1085159 w 4379653"/>
              <a:gd name="connsiteY11240" fmla="*/ 4652137 h 4771892"/>
              <a:gd name="connsiteX11241" fmla="*/ 1081680 w 4379653"/>
              <a:gd name="connsiteY11241" fmla="*/ 4652526 h 4771892"/>
              <a:gd name="connsiteX11242" fmla="*/ 1088588 w 4379653"/>
              <a:gd name="connsiteY11242" fmla="*/ 4659868 h 4771892"/>
              <a:gd name="connsiteX11243" fmla="*/ 1095293 w 4379653"/>
              <a:gd name="connsiteY11243" fmla="*/ 4667402 h 4771892"/>
              <a:gd name="connsiteX11244" fmla="*/ 1098051 w 4379653"/>
              <a:gd name="connsiteY11244" fmla="*/ 4671151 h 4771892"/>
              <a:gd name="connsiteX11245" fmla="*/ 1100114 w 4379653"/>
              <a:gd name="connsiteY11245" fmla="*/ 4674978 h 4771892"/>
              <a:gd name="connsiteX11246" fmla="*/ 1101889 w 4379653"/>
              <a:gd name="connsiteY11246" fmla="*/ 4678499 h 4771892"/>
              <a:gd name="connsiteX11247" fmla="*/ 1102597 w 4379653"/>
              <a:gd name="connsiteY11247" fmla="*/ 4681293 h 4771892"/>
              <a:gd name="connsiteX11248" fmla="*/ 1103304 w 4379653"/>
              <a:gd name="connsiteY11248" fmla="*/ 4684088 h 4771892"/>
              <a:gd name="connsiteX11249" fmla="*/ 1104012 w 4379653"/>
              <a:gd name="connsiteY11249" fmla="*/ 4686883 h 4771892"/>
              <a:gd name="connsiteX11250" fmla="*/ 1104311 w 4379653"/>
              <a:gd name="connsiteY11250" fmla="*/ 4690062 h 4771892"/>
              <a:gd name="connsiteX11251" fmla="*/ 1104527 w 4379653"/>
              <a:gd name="connsiteY11251" fmla="*/ 4692743 h 4771892"/>
              <a:gd name="connsiteX11252" fmla="*/ 1103795 w 4379653"/>
              <a:gd name="connsiteY11252" fmla="*/ 4694008 h 4771892"/>
              <a:gd name="connsiteX11253" fmla="*/ 1103182 w 4379653"/>
              <a:gd name="connsiteY11253" fmla="*/ 4694584 h 4771892"/>
              <a:gd name="connsiteX11254" fmla="*/ 1102283 w 4379653"/>
              <a:gd name="connsiteY11254" fmla="*/ 4694854 h 4771892"/>
              <a:gd name="connsiteX11255" fmla="*/ 1101383 w 4379653"/>
              <a:gd name="connsiteY11255" fmla="*/ 4695124 h 4771892"/>
              <a:gd name="connsiteX11256" fmla="*/ 1099416 w 4379653"/>
              <a:gd name="connsiteY11256" fmla="*/ 4694668 h 4771892"/>
              <a:gd name="connsiteX11257" fmla="*/ 1097365 w 4379653"/>
              <a:gd name="connsiteY11257" fmla="*/ 4693714 h 4771892"/>
              <a:gd name="connsiteX11258" fmla="*/ 1094739 w 4379653"/>
              <a:gd name="connsiteY11258" fmla="*/ 4692149 h 4771892"/>
              <a:gd name="connsiteX11259" fmla="*/ 1091740 w 4379653"/>
              <a:gd name="connsiteY11259" fmla="*/ 4689779 h 4771892"/>
              <a:gd name="connsiteX11260" fmla="*/ 1088657 w 4379653"/>
              <a:gd name="connsiteY11260" fmla="*/ 4686911 h 4771892"/>
              <a:gd name="connsiteX11261" fmla="*/ 1085779 w 4379653"/>
              <a:gd name="connsiteY11261" fmla="*/ 4683852 h 4771892"/>
              <a:gd name="connsiteX11262" fmla="*/ 1084088 w 4379653"/>
              <a:gd name="connsiteY11262" fmla="*/ 4680830 h 4771892"/>
              <a:gd name="connsiteX11263" fmla="*/ 1082109 w 4379653"/>
              <a:gd name="connsiteY11263" fmla="*/ 4677501 h 4771892"/>
              <a:gd name="connsiteX11264" fmla="*/ 1080742 w 4379653"/>
              <a:gd name="connsiteY11264" fmla="*/ 4673596 h 4771892"/>
              <a:gd name="connsiteX11265" fmla="*/ 1079951 w 4379653"/>
              <a:gd name="connsiteY11265" fmla="*/ 4670303 h 4771892"/>
              <a:gd name="connsiteX11266" fmla="*/ 1079279 w 4379653"/>
              <a:gd name="connsiteY11266" fmla="*/ 4666321 h 4771892"/>
              <a:gd name="connsiteX11267" fmla="*/ 1078404 w 4379653"/>
              <a:gd name="connsiteY11267" fmla="*/ 4662530 h 4771892"/>
              <a:gd name="connsiteX11268" fmla="*/ 1078046 w 4379653"/>
              <a:gd name="connsiteY11268" fmla="*/ 4654793 h 4771892"/>
              <a:gd name="connsiteX11269" fmla="*/ 1077279 w 4379653"/>
              <a:gd name="connsiteY11269" fmla="*/ 4647440 h 4771892"/>
              <a:gd name="connsiteX11270" fmla="*/ 1076774 w 4379653"/>
              <a:gd name="connsiteY11270" fmla="*/ 4644453 h 4771892"/>
              <a:gd name="connsiteX11271" fmla="*/ 1075900 w 4379653"/>
              <a:gd name="connsiteY11271" fmla="*/ 4640662 h 4771892"/>
              <a:gd name="connsiteX11272" fmla="*/ 1074617 w 4379653"/>
              <a:gd name="connsiteY11272" fmla="*/ 4637255 h 4771892"/>
              <a:gd name="connsiteX11273" fmla="*/ 1073130 w 4379653"/>
              <a:gd name="connsiteY11273" fmla="*/ 4634040 h 4771892"/>
              <a:gd name="connsiteX11274" fmla="*/ 1060481 w 4379653"/>
              <a:gd name="connsiteY11274" fmla="*/ 4675357 h 4771892"/>
              <a:gd name="connsiteX11275" fmla="*/ 1058873 w 4379653"/>
              <a:gd name="connsiteY11275" fmla="*/ 4682639 h 4771892"/>
              <a:gd name="connsiteX11276" fmla="*/ 1057913 w 4379653"/>
              <a:gd name="connsiteY11276" fmla="*/ 4688156 h 4771892"/>
              <a:gd name="connsiteX11277" fmla="*/ 1057853 w 4379653"/>
              <a:gd name="connsiteY11277" fmla="*/ 4693404 h 4771892"/>
              <a:gd name="connsiteX11278" fmla="*/ 1058404 w 4379653"/>
              <a:gd name="connsiteY11278" fmla="*/ 4698077 h 4771892"/>
              <a:gd name="connsiteX11279" fmla="*/ 1058871 w 4379653"/>
              <a:gd name="connsiteY11279" fmla="*/ 4702251 h 4771892"/>
              <a:gd name="connsiteX11280" fmla="*/ 1059914 w 4379653"/>
              <a:gd name="connsiteY11280" fmla="*/ 4707037 h 4771892"/>
              <a:gd name="connsiteX11281" fmla="*/ 1060345 w 4379653"/>
              <a:gd name="connsiteY11281" fmla="*/ 4712399 h 4771892"/>
              <a:gd name="connsiteX11282" fmla="*/ 1060452 w 4379653"/>
              <a:gd name="connsiteY11282" fmla="*/ 4718643 h 4771892"/>
              <a:gd name="connsiteX11283" fmla="*/ 1040157 w 4379653"/>
              <a:gd name="connsiteY11283" fmla="*/ 4711785 h 4771892"/>
              <a:gd name="connsiteX11284" fmla="*/ 1036716 w 4379653"/>
              <a:gd name="connsiteY11284" fmla="*/ 4701181 h 4771892"/>
              <a:gd name="connsiteX11285" fmla="*/ 1034546 w 4379653"/>
              <a:gd name="connsiteY11285" fmla="*/ 4691111 h 4771892"/>
              <a:gd name="connsiteX11286" fmla="*/ 1032088 w 4379653"/>
              <a:gd name="connsiteY11286" fmla="*/ 4680734 h 4771892"/>
              <a:gd name="connsiteX11287" fmla="*/ 1029630 w 4379653"/>
              <a:gd name="connsiteY11287" fmla="*/ 4670357 h 4771892"/>
              <a:gd name="connsiteX11288" fmla="*/ 1027891 w 4379653"/>
              <a:gd name="connsiteY11288" fmla="*/ 4665649 h 4771892"/>
              <a:gd name="connsiteX11289" fmla="*/ 1026069 w 4379653"/>
              <a:gd name="connsiteY11289" fmla="*/ 4660444 h 4771892"/>
              <a:gd name="connsiteX11290" fmla="*/ 1024042 w 4379653"/>
              <a:gd name="connsiteY11290" fmla="*/ 4655430 h 4771892"/>
              <a:gd name="connsiteX11291" fmla="*/ 1021811 w 4379653"/>
              <a:gd name="connsiteY11291" fmla="*/ 4650607 h 4771892"/>
              <a:gd name="connsiteX11292" fmla="*/ 1018801 w 4379653"/>
              <a:gd name="connsiteY11292" fmla="*/ 4645365 h 4771892"/>
              <a:gd name="connsiteX11293" fmla="*/ 1015587 w 4379653"/>
              <a:gd name="connsiteY11293" fmla="*/ 4640315 h 4771892"/>
              <a:gd name="connsiteX11294" fmla="*/ 1011881 w 4379653"/>
              <a:gd name="connsiteY11294" fmla="*/ 4635150 h 4771892"/>
              <a:gd name="connsiteX11295" fmla="*/ 1006904 w 4379653"/>
              <a:gd name="connsiteY11295" fmla="*/ 4629452 h 4771892"/>
              <a:gd name="connsiteX11296" fmla="*/ 1010728 w 4379653"/>
              <a:gd name="connsiteY11296" fmla="*/ 4643733 h 4771892"/>
              <a:gd name="connsiteX11297" fmla="*/ 1014589 w 4379653"/>
              <a:gd name="connsiteY11297" fmla="*/ 4656826 h 4771892"/>
              <a:gd name="connsiteX11298" fmla="*/ 1016088 w 4379653"/>
              <a:gd name="connsiteY11298" fmla="*/ 4662914 h 4771892"/>
              <a:gd name="connsiteX11299" fmla="*/ 1017503 w 4379653"/>
              <a:gd name="connsiteY11299" fmla="*/ 4668503 h 4771892"/>
              <a:gd name="connsiteX11300" fmla="*/ 1018918 w 4379653"/>
              <a:gd name="connsiteY11300" fmla="*/ 4674094 h 4771892"/>
              <a:gd name="connsiteX11301" fmla="*/ 1019553 w 4379653"/>
              <a:gd name="connsiteY11301" fmla="*/ 4679264 h 4771892"/>
              <a:gd name="connsiteX11302" fmla="*/ 1019612 w 4379653"/>
              <a:gd name="connsiteY11302" fmla="*/ 4683822 h 4771892"/>
              <a:gd name="connsiteX11303" fmla="*/ 1019095 w 4379653"/>
              <a:gd name="connsiteY11303" fmla="*/ 4687768 h 4771892"/>
              <a:gd name="connsiteX11304" fmla="*/ 1018449 w 4379653"/>
              <a:gd name="connsiteY11304" fmla="*/ 4689532 h 4771892"/>
              <a:gd name="connsiteX11305" fmla="*/ 1017512 w 4379653"/>
              <a:gd name="connsiteY11305" fmla="*/ 4690989 h 4771892"/>
              <a:gd name="connsiteX11306" fmla="*/ 1016577 w 4379653"/>
              <a:gd name="connsiteY11306" fmla="*/ 4692447 h 4771892"/>
              <a:gd name="connsiteX11307" fmla="*/ 1015725 w 4379653"/>
              <a:gd name="connsiteY11307" fmla="*/ 4694401 h 4771892"/>
              <a:gd name="connsiteX11308" fmla="*/ 1014501 w 4379653"/>
              <a:gd name="connsiteY11308" fmla="*/ 4695553 h 4771892"/>
              <a:gd name="connsiteX11309" fmla="*/ 1012498 w 4379653"/>
              <a:gd name="connsiteY11309" fmla="*/ 4696285 h 4771892"/>
              <a:gd name="connsiteX11310" fmla="*/ 1010782 w 4379653"/>
              <a:gd name="connsiteY11310" fmla="*/ 4697322 h 4771892"/>
              <a:gd name="connsiteX11311" fmla="*/ 1008491 w 4379653"/>
              <a:gd name="connsiteY11311" fmla="*/ 4697748 h 4771892"/>
              <a:gd name="connsiteX11312" fmla="*/ 1006284 w 4379653"/>
              <a:gd name="connsiteY11312" fmla="*/ 4698672 h 4771892"/>
              <a:gd name="connsiteX11313" fmla="*/ 1003501 w 4379653"/>
              <a:gd name="connsiteY11313" fmla="*/ 4698982 h 4771892"/>
              <a:gd name="connsiteX11314" fmla="*/ 1000430 w 4379653"/>
              <a:gd name="connsiteY11314" fmla="*/ 4698988 h 4771892"/>
              <a:gd name="connsiteX11315" fmla="*/ 997155 w 4379653"/>
              <a:gd name="connsiteY11315" fmla="*/ 4699186 h 4771892"/>
              <a:gd name="connsiteX11316" fmla="*/ 996662 w 4379653"/>
              <a:gd name="connsiteY11316" fmla="*/ 4708878 h 4771892"/>
              <a:gd name="connsiteX11317" fmla="*/ 996038 w 4379653"/>
              <a:gd name="connsiteY11317" fmla="*/ 4716387 h 4771892"/>
              <a:gd name="connsiteX11318" fmla="*/ 995245 w 4379653"/>
              <a:gd name="connsiteY11318" fmla="*/ 4722901 h 4771892"/>
              <a:gd name="connsiteX11319" fmla="*/ 994117 w 4379653"/>
              <a:gd name="connsiteY11319" fmla="*/ 4727422 h 4771892"/>
              <a:gd name="connsiteX11320" fmla="*/ 993313 w 4379653"/>
              <a:gd name="connsiteY11320" fmla="*/ 4731063 h 4771892"/>
              <a:gd name="connsiteX11321" fmla="*/ 992054 w 4379653"/>
              <a:gd name="connsiteY11321" fmla="*/ 4733402 h 4771892"/>
              <a:gd name="connsiteX11322" fmla="*/ 990710 w 4379653"/>
              <a:gd name="connsiteY11322" fmla="*/ 4735244 h 4771892"/>
              <a:gd name="connsiteX11323" fmla="*/ 989198 w 4379653"/>
              <a:gd name="connsiteY11323" fmla="*/ 4736088 h 4771892"/>
              <a:gd name="connsiteX11324" fmla="*/ 985887 w 4379653"/>
              <a:gd name="connsiteY11324" fmla="*/ 4737474 h 4771892"/>
              <a:gd name="connsiteX11325" fmla="*/ 982085 w 4379653"/>
              <a:gd name="connsiteY11325" fmla="*/ 4738745 h 4771892"/>
              <a:gd name="connsiteX11326" fmla="*/ 979674 w 4379653"/>
              <a:gd name="connsiteY11326" fmla="*/ 4739861 h 4771892"/>
              <a:gd name="connsiteX11327" fmla="*/ 977430 w 4379653"/>
              <a:gd name="connsiteY11327" fmla="*/ 4741971 h 4771892"/>
              <a:gd name="connsiteX11328" fmla="*/ 975067 w 4379653"/>
              <a:gd name="connsiteY11328" fmla="*/ 4744772 h 4771892"/>
              <a:gd name="connsiteX11329" fmla="*/ 972583 w 4379653"/>
              <a:gd name="connsiteY11329" fmla="*/ 4748263 h 4771892"/>
              <a:gd name="connsiteX11330" fmla="*/ 966071 w 4379653"/>
              <a:gd name="connsiteY11330" fmla="*/ 4737664 h 4771892"/>
              <a:gd name="connsiteX11331" fmla="*/ 962280 w 4379653"/>
              <a:gd name="connsiteY11331" fmla="*/ 4732002 h 4771892"/>
              <a:gd name="connsiteX11332" fmla="*/ 961418 w 4379653"/>
              <a:gd name="connsiteY11332" fmla="*/ 4731084 h 4771892"/>
              <a:gd name="connsiteX11333" fmla="*/ 960062 w 4379653"/>
              <a:gd name="connsiteY11333" fmla="*/ 4730053 h 4771892"/>
              <a:gd name="connsiteX11334" fmla="*/ 958706 w 4379653"/>
              <a:gd name="connsiteY11334" fmla="*/ 4729021 h 4771892"/>
              <a:gd name="connsiteX11335" fmla="*/ 957027 w 4379653"/>
              <a:gd name="connsiteY11335" fmla="*/ 4728870 h 4771892"/>
              <a:gd name="connsiteX11336" fmla="*/ 953009 w 4379653"/>
              <a:gd name="connsiteY11336" fmla="*/ 4727461 h 4771892"/>
              <a:gd name="connsiteX11337" fmla="*/ 947108 w 4379653"/>
              <a:gd name="connsiteY11337" fmla="*/ 4726093 h 4771892"/>
              <a:gd name="connsiteX11338" fmla="*/ 954828 w 4379653"/>
              <a:gd name="connsiteY11338" fmla="*/ 4771892 h 4771892"/>
              <a:gd name="connsiteX11339" fmla="*/ 949934 w 4379653"/>
              <a:gd name="connsiteY11339" fmla="*/ 4766691 h 4771892"/>
              <a:gd name="connsiteX11340" fmla="*/ 945005 w 4379653"/>
              <a:gd name="connsiteY11340" fmla="*/ 4762678 h 4771892"/>
              <a:gd name="connsiteX11341" fmla="*/ 940362 w 4379653"/>
              <a:gd name="connsiteY11341" fmla="*/ 4758971 h 4771892"/>
              <a:gd name="connsiteX11342" fmla="*/ 936297 w 4379653"/>
              <a:gd name="connsiteY11342" fmla="*/ 4755876 h 4771892"/>
              <a:gd name="connsiteX11343" fmla="*/ 932602 w 4379653"/>
              <a:gd name="connsiteY11343" fmla="*/ 4753584 h 4771892"/>
              <a:gd name="connsiteX11344" fmla="*/ 928991 w 4379653"/>
              <a:gd name="connsiteY11344" fmla="*/ 4751791 h 4771892"/>
              <a:gd name="connsiteX11345" fmla="*/ 925956 w 4379653"/>
              <a:gd name="connsiteY11345" fmla="*/ 4750609 h 4771892"/>
              <a:gd name="connsiteX11346" fmla="*/ 922226 w 4379653"/>
              <a:gd name="connsiteY11346" fmla="*/ 4749505 h 4771892"/>
              <a:gd name="connsiteX11347" fmla="*/ 909284 w 4379653"/>
              <a:gd name="connsiteY11347" fmla="*/ 4748418 h 4771892"/>
              <a:gd name="connsiteX11348" fmla="*/ 893761 w 4379653"/>
              <a:gd name="connsiteY11348" fmla="*/ 4747451 h 4771892"/>
              <a:gd name="connsiteX11349" fmla="*/ 890812 w 4379653"/>
              <a:gd name="connsiteY11349" fmla="*/ 4746767 h 4771892"/>
              <a:gd name="connsiteX11350" fmla="*/ 888064 w 4379653"/>
              <a:gd name="connsiteY11350" fmla="*/ 4745892 h 4771892"/>
              <a:gd name="connsiteX11351" fmla="*/ 883962 w 4379653"/>
              <a:gd name="connsiteY11351" fmla="*/ 4743983 h 4771892"/>
              <a:gd name="connsiteX11352" fmla="*/ 880063 w 4379653"/>
              <a:gd name="connsiteY11352" fmla="*/ 4741883 h 4771892"/>
              <a:gd name="connsiteX11353" fmla="*/ 870420 w 4379653"/>
              <a:gd name="connsiteY11353" fmla="*/ 4736539 h 4771892"/>
              <a:gd name="connsiteX11354" fmla="*/ 860488 w 4379653"/>
              <a:gd name="connsiteY11354" fmla="*/ 4730888 h 4771892"/>
              <a:gd name="connsiteX11355" fmla="*/ 850964 w 4379653"/>
              <a:gd name="connsiteY11355" fmla="*/ 4724853 h 4771892"/>
              <a:gd name="connsiteX11356" fmla="*/ 842425 w 4379653"/>
              <a:gd name="connsiteY11356" fmla="*/ 4719047 h 4771892"/>
              <a:gd name="connsiteX11357" fmla="*/ 836391 w 4379653"/>
              <a:gd name="connsiteY11357" fmla="*/ 4715496 h 4771892"/>
              <a:gd name="connsiteX11358" fmla="*/ 833393 w 4379653"/>
              <a:gd name="connsiteY11358" fmla="*/ 4713127 h 4771892"/>
              <a:gd name="connsiteX11359" fmla="*/ 830226 w 4379653"/>
              <a:gd name="connsiteY11359" fmla="*/ 4709761 h 4771892"/>
              <a:gd name="connsiteX11360" fmla="*/ 827348 w 4379653"/>
              <a:gd name="connsiteY11360" fmla="*/ 4706702 h 4771892"/>
              <a:gd name="connsiteX11361" fmla="*/ 824673 w 4379653"/>
              <a:gd name="connsiteY11361" fmla="*/ 4703451 h 4771892"/>
              <a:gd name="connsiteX11362" fmla="*/ 821915 w 4379653"/>
              <a:gd name="connsiteY11362" fmla="*/ 4699702 h 4771892"/>
              <a:gd name="connsiteX11363" fmla="*/ 816890 w 4379653"/>
              <a:gd name="connsiteY11363" fmla="*/ 4692319 h 4771892"/>
              <a:gd name="connsiteX11364" fmla="*/ 812068 w 4379653"/>
              <a:gd name="connsiteY11364" fmla="*/ 4684743 h 4771892"/>
              <a:gd name="connsiteX11365" fmla="*/ 808351 w 4379653"/>
              <a:gd name="connsiteY11365" fmla="*/ 4676706 h 4771892"/>
              <a:gd name="connsiteX11366" fmla="*/ 804346 w 4379653"/>
              <a:gd name="connsiteY11366" fmla="*/ 4668362 h 4771892"/>
              <a:gd name="connsiteX11367" fmla="*/ 800952 w 4379653"/>
              <a:gd name="connsiteY11367" fmla="*/ 4659444 h 4771892"/>
              <a:gd name="connsiteX11368" fmla="*/ 798134 w 4379653"/>
              <a:gd name="connsiteY11368" fmla="*/ 4651137 h 4771892"/>
              <a:gd name="connsiteX11369" fmla="*/ 795232 w 4379653"/>
              <a:gd name="connsiteY11369" fmla="*/ 4642332 h 4771892"/>
              <a:gd name="connsiteX11370" fmla="*/ 793398 w 4379653"/>
              <a:gd name="connsiteY11370" fmla="*/ 4634252 h 4771892"/>
              <a:gd name="connsiteX11371" fmla="*/ 791276 w 4379653"/>
              <a:gd name="connsiteY11371" fmla="*/ 4625868 h 4771892"/>
              <a:gd name="connsiteX11372" fmla="*/ 790137 w 4379653"/>
              <a:gd name="connsiteY11372" fmla="*/ 4617711 h 4771892"/>
              <a:gd name="connsiteX11373" fmla="*/ 789083 w 4379653"/>
              <a:gd name="connsiteY11373" fmla="*/ 4610052 h 4771892"/>
              <a:gd name="connsiteX11374" fmla="*/ 788315 w 4379653"/>
              <a:gd name="connsiteY11374" fmla="*/ 4602699 h 4771892"/>
              <a:gd name="connsiteX11375" fmla="*/ 787920 w 4379653"/>
              <a:gd name="connsiteY11375" fmla="*/ 4596149 h 4771892"/>
              <a:gd name="connsiteX11376" fmla="*/ 788017 w 4379653"/>
              <a:gd name="connsiteY11376" fmla="*/ 4589713 h 4771892"/>
              <a:gd name="connsiteX11377" fmla="*/ 793654 w 4379653"/>
              <a:gd name="connsiteY11377" fmla="*/ 4596521 h 4771892"/>
              <a:gd name="connsiteX11378" fmla="*/ 798140 w 4379653"/>
              <a:gd name="connsiteY11378" fmla="*/ 4602106 h 4771892"/>
              <a:gd name="connsiteX11379" fmla="*/ 801354 w 4379653"/>
              <a:gd name="connsiteY11379" fmla="*/ 4607156 h 4771892"/>
              <a:gd name="connsiteX11380" fmla="*/ 805431 w 4379653"/>
              <a:gd name="connsiteY11380" fmla="*/ 4613124 h 4771892"/>
              <a:gd name="connsiteX11381" fmla="*/ 806607 w 4379653"/>
              <a:gd name="connsiteY11381" fmla="*/ 4610288 h 4771892"/>
              <a:gd name="connsiteX11382" fmla="*/ 807495 w 4379653"/>
              <a:gd name="connsiteY11382" fmla="*/ 4607145 h 4771892"/>
              <a:gd name="connsiteX11383" fmla="*/ 808180 w 4379653"/>
              <a:gd name="connsiteY11383" fmla="*/ 4604194 h 4771892"/>
              <a:gd name="connsiteX11384" fmla="*/ 808659 w 4379653"/>
              <a:gd name="connsiteY11384" fmla="*/ 4601435 h 4771892"/>
              <a:gd name="connsiteX11385" fmla="*/ 808936 w 4379653"/>
              <a:gd name="connsiteY11385" fmla="*/ 4598868 h 4771892"/>
              <a:gd name="connsiteX11386" fmla="*/ 808636 w 4379653"/>
              <a:gd name="connsiteY11386" fmla="*/ 4595689 h 4771892"/>
              <a:gd name="connsiteX11387" fmla="*/ 808505 w 4379653"/>
              <a:gd name="connsiteY11387" fmla="*/ 4593506 h 4771892"/>
              <a:gd name="connsiteX11388" fmla="*/ 808085 w 4379653"/>
              <a:gd name="connsiteY11388" fmla="*/ 4591017 h 4771892"/>
              <a:gd name="connsiteX11389" fmla="*/ 806754 w 4379653"/>
              <a:gd name="connsiteY11389" fmla="*/ 4585925 h 4771892"/>
              <a:gd name="connsiteX11390" fmla="*/ 804932 w 4379653"/>
              <a:gd name="connsiteY11390" fmla="*/ 4580719 h 4771892"/>
              <a:gd name="connsiteX11391" fmla="*/ 802701 w 4379653"/>
              <a:gd name="connsiteY11391" fmla="*/ 4575897 h 4771892"/>
              <a:gd name="connsiteX11392" fmla="*/ 800878 w 4379653"/>
              <a:gd name="connsiteY11392" fmla="*/ 4570690 h 4771892"/>
              <a:gd name="connsiteX11393" fmla="*/ 798360 w 4379653"/>
              <a:gd name="connsiteY11393" fmla="*/ 4565562 h 4771892"/>
              <a:gd name="connsiteX11394" fmla="*/ 796537 w 4379653"/>
              <a:gd name="connsiteY11394" fmla="*/ 4560355 h 4771892"/>
              <a:gd name="connsiteX11395" fmla="*/ 795410 w 4379653"/>
              <a:gd name="connsiteY11395" fmla="*/ 4555072 h 4771892"/>
              <a:gd name="connsiteX11396" fmla="*/ 794403 w 4379653"/>
              <a:gd name="connsiteY11396" fmla="*/ 4549098 h 4771892"/>
              <a:gd name="connsiteX11397" fmla="*/ 794475 w 4379653"/>
              <a:gd name="connsiteY11397" fmla="*/ 4546723 h 4771892"/>
              <a:gd name="connsiteX11398" fmla="*/ 794380 w 4379653"/>
              <a:gd name="connsiteY11398" fmla="*/ 4543352 h 4771892"/>
              <a:gd name="connsiteX11399" fmla="*/ 795064 w 4379653"/>
              <a:gd name="connsiteY11399" fmla="*/ 4540401 h 4771892"/>
              <a:gd name="connsiteX11400" fmla="*/ 795256 w 4379653"/>
              <a:gd name="connsiteY11400" fmla="*/ 4537336 h 4771892"/>
              <a:gd name="connsiteX11401" fmla="*/ 796145 w 4379653"/>
              <a:gd name="connsiteY11401" fmla="*/ 4534194 h 4771892"/>
              <a:gd name="connsiteX11402" fmla="*/ 797440 w 4379653"/>
              <a:gd name="connsiteY11402" fmla="*/ 4530668 h 4771892"/>
              <a:gd name="connsiteX11403" fmla="*/ 798736 w 4379653"/>
              <a:gd name="connsiteY11403" fmla="*/ 4527141 h 4771892"/>
              <a:gd name="connsiteX11404" fmla="*/ 800524 w 4379653"/>
              <a:gd name="connsiteY11404" fmla="*/ 4523729 h 4771892"/>
              <a:gd name="connsiteX11405" fmla="*/ 804183 w 4379653"/>
              <a:gd name="connsiteY11405" fmla="*/ 4517401 h 4771892"/>
              <a:gd name="connsiteX11406" fmla="*/ 805719 w 4379653"/>
              <a:gd name="connsiteY11406" fmla="*/ 4512496 h 4771892"/>
              <a:gd name="connsiteX11407" fmla="*/ 806846 w 4379653"/>
              <a:gd name="connsiteY11407" fmla="*/ 4507973 h 4771892"/>
              <a:gd name="connsiteX11408" fmla="*/ 808455 w 4379653"/>
              <a:gd name="connsiteY11408" fmla="*/ 4500693 h 4771892"/>
              <a:gd name="connsiteX11409" fmla="*/ 809692 w 4379653"/>
              <a:gd name="connsiteY11409" fmla="*/ 4492607 h 4771892"/>
              <a:gd name="connsiteX11410" fmla="*/ 810219 w 4379653"/>
              <a:gd name="connsiteY11410" fmla="*/ 4491534 h 4771892"/>
              <a:gd name="connsiteX11411" fmla="*/ 810795 w 4379653"/>
              <a:gd name="connsiteY11411" fmla="*/ 4492146 h 4771892"/>
              <a:gd name="connsiteX11412" fmla="*/ 812271 w 4379653"/>
              <a:gd name="connsiteY11412" fmla="*/ 4492487 h 4771892"/>
              <a:gd name="connsiteX11413" fmla="*/ 813662 w 4379653"/>
              <a:gd name="connsiteY11413" fmla="*/ 4492332 h 4771892"/>
              <a:gd name="connsiteX11414" fmla="*/ 815546 w 4379653"/>
              <a:gd name="connsiteY11414" fmla="*/ 4492290 h 4771892"/>
              <a:gd name="connsiteX11415" fmla="*/ 817549 w 4379653"/>
              <a:gd name="connsiteY11415" fmla="*/ 4491559 h 4771892"/>
              <a:gd name="connsiteX11416" fmla="*/ 819757 w 4379653"/>
              <a:gd name="connsiteY11416" fmla="*/ 4490635 h 4771892"/>
              <a:gd name="connsiteX11417" fmla="*/ 823271 w 4379653"/>
              <a:gd name="connsiteY11417" fmla="*/ 4489058 h 4771892"/>
              <a:gd name="connsiteX11418" fmla="*/ 826210 w 4379653"/>
              <a:gd name="connsiteY11418" fmla="*/ 4486870 h 4771892"/>
              <a:gd name="connsiteX11419" fmla="*/ 828741 w 4379653"/>
              <a:gd name="connsiteY11419" fmla="*/ 4485064 h 4771892"/>
              <a:gd name="connsiteX11420" fmla="*/ 830984 w 4379653"/>
              <a:gd name="connsiteY11420" fmla="*/ 4482953 h 4771892"/>
              <a:gd name="connsiteX11421" fmla="*/ 832737 w 4379653"/>
              <a:gd name="connsiteY11421" fmla="*/ 4480728 h 4771892"/>
              <a:gd name="connsiteX11422" fmla="*/ 833996 w 4379653"/>
              <a:gd name="connsiteY11422" fmla="*/ 4478389 h 4771892"/>
              <a:gd name="connsiteX11423" fmla="*/ 834848 w 4379653"/>
              <a:gd name="connsiteY11423" fmla="*/ 4476434 h 4771892"/>
              <a:gd name="connsiteX11424" fmla="*/ 835819 w 4379653"/>
              <a:gd name="connsiteY11424" fmla="*/ 4473789 h 4771892"/>
              <a:gd name="connsiteX11425" fmla="*/ 836372 w 4379653"/>
              <a:gd name="connsiteY11425" fmla="*/ 4468655 h 4771892"/>
              <a:gd name="connsiteX11426" fmla="*/ 836433 w 4379653"/>
              <a:gd name="connsiteY11426" fmla="*/ 4463407 h 4771892"/>
              <a:gd name="connsiteX11427" fmla="*/ 836002 w 4379653"/>
              <a:gd name="connsiteY11427" fmla="*/ 4458045 h 4771892"/>
              <a:gd name="connsiteX11428" fmla="*/ 835199 w 4379653"/>
              <a:gd name="connsiteY11428" fmla="*/ 4451879 h 4771892"/>
              <a:gd name="connsiteX11429" fmla="*/ 831397 w 4379653"/>
              <a:gd name="connsiteY11429" fmla="*/ 4453151 h 4771892"/>
              <a:gd name="connsiteX11430" fmla="*/ 828985 w 4379653"/>
              <a:gd name="connsiteY11430" fmla="*/ 4454266 h 4771892"/>
              <a:gd name="connsiteX11431" fmla="*/ 827186 w 4379653"/>
              <a:gd name="connsiteY11431" fmla="*/ 4454805 h 4771892"/>
              <a:gd name="connsiteX11432" fmla="*/ 825998 w 4379653"/>
              <a:gd name="connsiteY11432" fmla="*/ 4454770 h 4771892"/>
              <a:gd name="connsiteX11433" fmla="*/ 822220 w 4379653"/>
              <a:gd name="connsiteY11433" fmla="*/ 4451981 h 4771892"/>
              <a:gd name="connsiteX11434" fmla="*/ 814820 w 4379653"/>
              <a:gd name="connsiteY11434" fmla="*/ 4444525 h 4771892"/>
              <a:gd name="connsiteX11435" fmla="*/ 818635 w 4379653"/>
              <a:gd name="connsiteY11435" fmla="*/ 4436320 h 4771892"/>
              <a:gd name="connsiteX11436" fmla="*/ 821598 w 4379653"/>
              <a:gd name="connsiteY11436" fmla="*/ 4430070 h 4771892"/>
              <a:gd name="connsiteX11437" fmla="*/ 823542 w 4379653"/>
              <a:gd name="connsiteY11437" fmla="*/ 4424781 h 4771892"/>
              <a:gd name="connsiteX11438" fmla="*/ 824754 w 4379653"/>
              <a:gd name="connsiteY11438" fmla="*/ 4420757 h 4771892"/>
              <a:gd name="connsiteX11439" fmla="*/ 825354 w 4379653"/>
              <a:gd name="connsiteY11439" fmla="*/ 4417308 h 4771892"/>
              <a:gd name="connsiteX11440" fmla="*/ 825222 w 4379653"/>
              <a:gd name="connsiteY11440" fmla="*/ 4415126 h 4771892"/>
              <a:gd name="connsiteX11441" fmla="*/ 825175 w 4379653"/>
              <a:gd name="connsiteY11441" fmla="*/ 4413439 h 4771892"/>
              <a:gd name="connsiteX11442" fmla="*/ 825007 w 4379653"/>
              <a:gd name="connsiteY11442" fmla="*/ 4412444 h 4771892"/>
              <a:gd name="connsiteX11443" fmla="*/ 823280 w 4379653"/>
              <a:gd name="connsiteY11443" fmla="*/ 4410608 h 4771892"/>
              <a:gd name="connsiteX11444" fmla="*/ 822824 w 4379653"/>
              <a:gd name="connsiteY11444" fmla="*/ 4409307 h 4771892"/>
              <a:gd name="connsiteX11445" fmla="*/ 823148 w 4379653"/>
              <a:gd name="connsiteY11445" fmla="*/ 4408426 h 4771892"/>
              <a:gd name="connsiteX11446" fmla="*/ 823880 w 4379653"/>
              <a:gd name="connsiteY11446" fmla="*/ 4407159 h 4771892"/>
              <a:gd name="connsiteX11447" fmla="*/ 825224 w 4379653"/>
              <a:gd name="connsiteY11447" fmla="*/ 4405319 h 4771892"/>
              <a:gd name="connsiteX11448" fmla="*/ 827875 w 4379653"/>
              <a:gd name="connsiteY11448" fmla="*/ 4402824 h 4771892"/>
              <a:gd name="connsiteX11449" fmla="*/ 835253 w 4379653"/>
              <a:gd name="connsiteY11449" fmla="*/ 4394728 h 4771892"/>
              <a:gd name="connsiteX11450" fmla="*/ 839573 w 4379653"/>
              <a:gd name="connsiteY11450" fmla="*/ 4389510 h 4771892"/>
              <a:gd name="connsiteX11451" fmla="*/ 840916 w 4379653"/>
              <a:gd name="connsiteY11451" fmla="*/ 4387669 h 4771892"/>
              <a:gd name="connsiteX11452" fmla="*/ 841648 w 4379653"/>
              <a:gd name="connsiteY11452" fmla="*/ 4386404 h 4771892"/>
              <a:gd name="connsiteX11453" fmla="*/ 841685 w 4379653"/>
              <a:gd name="connsiteY11453" fmla="*/ 4385216 h 4771892"/>
              <a:gd name="connsiteX11454" fmla="*/ 841516 w 4379653"/>
              <a:gd name="connsiteY11454" fmla="*/ 4384220 h 4771892"/>
              <a:gd name="connsiteX11455" fmla="*/ 840604 w 4379653"/>
              <a:gd name="connsiteY11455" fmla="*/ 4381617 h 4771892"/>
              <a:gd name="connsiteX11456" fmla="*/ 838914 w 4379653"/>
              <a:gd name="connsiteY11456" fmla="*/ 4378594 h 4771892"/>
              <a:gd name="connsiteX11457" fmla="*/ 838003 w 4379653"/>
              <a:gd name="connsiteY11457" fmla="*/ 4375991 h 4771892"/>
              <a:gd name="connsiteX11458" fmla="*/ 837703 w 4379653"/>
              <a:gd name="connsiteY11458" fmla="*/ 4372812 h 4771892"/>
              <a:gd name="connsiteX11459" fmla="*/ 836827 w 4379653"/>
              <a:gd name="connsiteY11459" fmla="*/ 4369022 h 4771892"/>
              <a:gd name="connsiteX11460" fmla="*/ 836685 w 4379653"/>
              <a:gd name="connsiteY11460" fmla="*/ 4363966 h 4771892"/>
              <a:gd name="connsiteX11461" fmla="*/ 849925 w 4379653"/>
              <a:gd name="connsiteY11461" fmla="*/ 4378037 h 4771892"/>
              <a:gd name="connsiteX11462" fmla="*/ 849614 w 4379653"/>
              <a:gd name="connsiteY11462" fmla="*/ 4371986 h 4771892"/>
              <a:gd name="connsiteX11463" fmla="*/ 849063 w 4379653"/>
              <a:gd name="connsiteY11463" fmla="*/ 4367313 h 4771892"/>
              <a:gd name="connsiteX11464" fmla="*/ 848308 w 4379653"/>
              <a:gd name="connsiteY11464" fmla="*/ 4362834 h 4771892"/>
              <a:gd name="connsiteX11465" fmla="*/ 847348 w 4379653"/>
              <a:gd name="connsiteY11465" fmla="*/ 4358545 h 4771892"/>
              <a:gd name="connsiteX11466" fmla="*/ 847301 w 4379653"/>
              <a:gd name="connsiteY11466" fmla="*/ 4356860 h 4771892"/>
              <a:gd name="connsiteX11467" fmla="*/ 847253 w 4379653"/>
              <a:gd name="connsiteY11467" fmla="*/ 4355174 h 4771892"/>
              <a:gd name="connsiteX11468" fmla="*/ 847326 w 4379653"/>
              <a:gd name="connsiteY11468" fmla="*/ 4352799 h 4771892"/>
              <a:gd name="connsiteX11469" fmla="*/ 847481 w 4379653"/>
              <a:gd name="connsiteY11469" fmla="*/ 4350922 h 4771892"/>
              <a:gd name="connsiteX11470" fmla="*/ 848334 w 4379653"/>
              <a:gd name="connsiteY11470" fmla="*/ 4348967 h 4771892"/>
              <a:gd name="connsiteX11471" fmla="*/ 849185 w 4379653"/>
              <a:gd name="connsiteY11471" fmla="*/ 4347012 h 4771892"/>
              <a:gd name="connsiteX11472" fmla="*/ 850733 w 4379653"/>
              <a:gd name="connsiteY11472" fmla="*/ 4344979 h 4771892"/>
              <a:gd name="connsiteX11473" fmla="*/ 851706 w 4379653"/>
              <a:gd name="connsiteY11473" fmla="*/ 4343743 h 4771892"/>
              <a:gd name="connsiteX11474" fmla="*/ 851752 w 4379653"/>
              <a:gd name="connsiteY11474" fmla="*/ 4344019 h 4771892"/>
              <a:gd name="connsiteX11475" fmla="*/ 852748 w 4379653"/>
              <a:gd name="connsiteY11475" fmla="*/ 4347120 h 4771892"/>
              <a:gd name="connsiteX11476" fmla="*/ 854284 w 4379653"/>
              <a:gd name="connsiteY11476" fmla="*/ 4352020 h 4771892"/>
              <a:gd name="connsiteX11477" fmla="*/ 855686 w 4379653"/>
              <a:gd name="connsiteY11477" fmla="*/ 4354737 h 4771892"/>
              <a:gd name="connsiteX11478" fmla="*/ 855587 w 4379653"/>
              <a:gd name="connsiteY11478" fmla="*/ 4355305 h 4771892"/>
              <a:gd name="connsiteX11479" fmla="*/ 854043 w 4379653"/>
              <a:gd name="connsiteY11479" fmla="*/ 4353400 h 4771892"/>
              <a:gd name="connsiteX11480" fmla="*/ 853179 w 4379653"/>
              <a:gd name="connsiteY11480" fmla="*/ 4352482 h 4771892"/>
              <a:gd name="connsiteX11481" fmla="*/ 853264 w 4379653"/>
              <a:gd name="connsiteY11481" fmla="*/ 4352980 h 4771892"/>
              <a:gd name="connsiteX11482" fmla="*/ 853839 w 4379653"/>
              <a:gd name="connsiteY11482" fmla="*/ 4353591 h 4771892"/>
              <a:gd name="connsiteX11483" fmla="*/ 854787 w 4379653"/>
              <a:gd name="connsiteY11483" fmla="*/ 4355007 h 4771892"/>
              <a:gd name="connsiteX11484" fmla="*/ 855566 w 4379653"/>
              <a:gd name="connsiteY11484" fmla="*/ 4355427 h 4771892"/>
              <a:gd name="connsiteX11485" fmla="*/ 855587 w 4379653"/>
              <a:gd name="connsiteY11485" fmla="*/ 4355305 h 4771892"/>
              <a:gd name="connsiteX11486" fmla="*/ 856429 w 4379653"/>
              <a:gd name="connsiteY11486" fmla="*/ 4356344 h 4771892"/>
              <a:gd name="connsiteX11487" fmla="*/ 856070 w 4379653"/>
              <a:gd name="connsiteY11487" fmla="*/ 4358413 h 4771892"/>
              <a:gd name="connsiteX11488" fmla="*/ 855877 w 4379653"/>
              <a:gd name="connsiteY11488" fmla="*/ 4361479 h 4771892"/>
              <a:gd name="connsiteX11489" fmla="*/ 855961 w 4379653"/>
              <a:gd name="connsiteY11489" fmla="*/ 4361976 h 4771892"/>
              <a:gd name="connsiteX11490" fmla="*/ 856453 w 4379653"/>
              <a:gd name="connsiteY11490" fmla="*/ 4362090 h 4771892"/>
              <a:gd name="connsiteX11491" fmla="*/ 857148 w 4379653"/>
              <a:gd name="connsiteY11491" fmla="*/ 4362013 h 4771892"/>
              <a:gd name="connsiteX11492" fmla="*/ 859272 w 4379653"/>
              <a:gd name="connsiteY11492" fmla="*/ 4360591 h 4771892"/>
              <a:gd name="connsiteX11493" fmla="*/ 862619 w 4379653"/>
              <a:gd name="connsiteY11493" fmla="*/ 4358019 h 4771892"/>
              <a:gd name="connsiteX11494" fmla="*/ 864983 w 4379653"/>
              <a:gd name="connsiteY11494" fmla="*/ 4355218 h 4771892"/>
              <a:gd name="connsiteX11495" fmla="*/ 866242 w 4379653"/>
              <a:gd name="connsiteY11495" fmla="*/ 4352878 h 4771892"/>
              <a:gd name="connsiteX11496" fmla="*/ 866566 w 4379653"/>
              <a:gd name="connsiteY11496" fmla="*/ 4351997 h 4771892"/>
              <a:gd name="connsiteX11497" fmla="*/ 866602 w 4379653"/>
              <a:gd name="connsiteY11497" fmla="*/ 4350810 h 4771892"/>
              <a:gd name="connsiteX11498" fmla="*/ 865655 w 4379653"/>
              <a:gd name="connsiteY11498" fmla="*/ 4349394 h 4771892"/>
              <a:gd name="connsiteX11499" fmla="*/ 865487 w 4379653"/>
              <a:gd name="connsiteY11499" fmla="*/ 4348398 h 4771892"/>
              <a:gd name="connsiteX11500" fmla="*/ 863388 w 4379653"/>
              <a:gd name="connsiteY11500" fmla="*/ 4345760 h 4771892"/>
              <a:gd name="connsiteX11501" fmla="*/ 861001 w 4379653"/>
              <a:gd name="connsiteY11501" fmla="*/ 4342814 h 4771892"/>
              <a:gd name="connsiteX11502" fmla="*/ 857547 w 4379653"/>
              <a:gd name="connsiteY11502" fmla="*/ 4339144 h 4771892"/>
              <a:gd name="connsiteX11503" fmla="*/ 853517 w 4379653"/>
              <a:gd name="connsiteY11503" fmla="*/ 4334861 h 4771892"/>
              <a:gd name="connsiteX11504" fmla="*/ 857404 w 4379653"/>
              <a:gd name="connsiteY11504" fmla="*/ 4334088 h 4771892"/>
              <a:gd name="connsiteX11505" fmla="*/ 861290 w 4379653"/>
              <a:gd name="connsiteY11505" fmla="*/ 4333314 h 4771892"/>
              <a:gd name="connsiteX11506" fmla="*/ 865177 w 4379653"/>
              <a:gd name="connsiteY11506" fmla="*/ 4332541 h 4771892"/>
              <a:gd name="connsiteX11507" fmla="*/ 868692 w 4379653"/>
              <a:gd name="connsiteY11507" fmla="*/ 4330964 h 4771892"/>
              <a:gd name="connsiteX11508" fmla="*/ 871919 w 4379653"/>
              <a:gd name="connsiteY11508" fmla="*/ 4329081 h 4771892"/>
              <a:gd name="connsiteX11509" fmla="*/ 874978 w 4379653"/>
              <a:gd name="connsiteY11509" fmla="*/ 4326202 h 4771892"/>
              <a:gd name="connsiteX11510" fmla="*/ 878036 w 4379653"/>
              <a:gd name="connsiteY11510" fmla="*/ 4323323 h 4771892"/>
              <a:gd name="connsiteX11511" fmla="*/ 880641 w 4379653"/>
              <a:gd name="connsiteY11511" fmla="*/ 4319143 h 4771892"/>
              <a:gd name="connsiteX11512" fmla="*/ 882632 w 4379653"/>
              <a:gd name="connsiteY11512" fmla="*/ 4315540 h 4771892"/>
              <a:gd name="connsiteX11513" fmla="*/ 884132 w 4379653"/>
              <a:gd name="connsiteY11513" fmla="*/ 4311820 h 4771892"/>
              <a:gd name="connsiteX11514" fmla="*/ 885427 w 4379653"/>
              <a:gd name="connsiteY11514" fmla="*/ 4308294 h 4771892"/>
              <a:gd name="connsiteX11515" fmla="*/ 886520 w 4379653"/>
              <a:gd name="connsiteY11515" fmla="*/ 4304960 h 4771892"/>
              <a:gd name="connsiteX11516" fmla="*/ 886833 w 4379653"/>
              <a:gd name="connsiteY11516" fmla="*/ 4301205 h 4771892"/>
              <a:gd name="connsiteX11517" fmla="*/ 887228 w 4379653"/>
              <a:gd name="connsiteY11517" fmla="*/ 4297948 h 4771892"/>
              <a:gd name="connsiteX11518" fmla="*/ 886929 w 4379653"/>
              <a:gd name="connsiteY11518" fmla="*/ 4294770 h 4771892"/>
              <a:gd name="connsiteX11519" fmla="*/ 886833 w 4379653"/>
              <a:gd name="connsiteY11519" fmla="*/ 4291399 h 4771892"/>
              <a:gd name="connsiteX11520" fmla="*/ 885838 w 4379653"/>
              <a:gd name="connsiteY11520" fmla="*/ 4288298 h 4771892"/>
              <a:gd name="connsiteX11521" fmla="*/ 885538 w 4379653"/>
              <a:gd name="connsiteY11521" fmla="*/ 4285119 h 4771892"/>
              <a:gd name="connsiteX11522" fmla="*/ 884340 w 4379653"/>
              <a:gd name="connsiteY11522" fmla="*/ 4282210 h 4771892"/>
              <a:gd name="connsiteX11523" fmla="*/ 883140 w 4379653"/>
              <a:gd name="connsiteY11523" fmla="*/ 4279301 h 4771892"/>
              <a:gd name="connsiteX11524" fmla="*/ 880742 w 4379653"/>
              <a:gd name="connsiteY11524" fmla="*/ 4273483 h 4771892"/>
              <a:gd name="connsiteX11525" fmla="*/ 877768 w 4379653"/>
              <a:gd name="connsiteY11525" fmla="*/ 4267054 h 4771892"/>
              <a:gd name="connsiteX11526" fmla="*/ 874962 w 4379653"/>
              <a:gd name="connsiteY11526" fmla="*/ 4261619 h 4771892"/>
              <a:gd name="connsiteX11527" fmla="*/ 872359 w 4379653"/>
              <a:gd name="connsiteY11527" fmla="*/ 4255993 h 4771892"/>
              <a:gd name="connsiteX11528" fmla="*/ 869757 w 4379653"/>
              <a:gd name="connsiteY11528" fmla="*/ 4250367 h 4771892"/>
              <a:gd name="connsiteX11529" fmla="*/ 867850 w 4379653"/>
              <a:gd name="connsiteY11529" fmla="*/ 4244663 h 4771892"/>
              <a:gd name="connsiteX11530" fmla="*/ 866855 w 4379653"/>
              <a:gd name="connsiteY11530" fmla="*/ 4241562 h 4771892"/>
              <a:gd name="connsiteX11531" fmla="*/ 866555 w 4379653"/>
              <a:gd name="connsiteY11531" fmla="*/ 4238383 h 4771892"/>
              <a:gd name="connsiteX11532" fmla="*/ 866052 w 4379653"/>
              <a:gd name="connsiteY11532" fmla="*/ 4235397 h 4771892"/>
              <a:gd name="connsiteX11533" fmla="*/ 866244 w 4379653"/>
              <a:gd name="connsiteY11533" fmla="*/ 4232332 h 4771892"/>
              <a:gd name="connsiteX11534" fmla="*/ 866640 w 4379653"/>
              <a:gd name="connsiteY11534" fmla="*/ 4229075 h 4771892"/>
              <a:gd name="connsiteX11535" fmla="*/ 867325 w 4379653"/>
              <a:gd name="connsiteY11535" fmla="*/ 4226124 h 4771892"/>
              <a:gd name="connsiteX11536" fmla="*/ 868417 w 4379653"/>
              <a:gd name="connsiteY11536" fmla="*/ 4222789 h 4771892"/>
              <a:gd name="connsiteX11537" fmla="*/ 870000 w 4379653"/>
              <a:gd name="connsiteY11537" fmla="*/ 4219569 h 4771892"/>
              <a:gd name="connsiteX11538" fmla="*/ 829063 w 4379653"/>
              <a:gd name="connsiteY11538" fmla="*/ 4191184 h 4771892"/>
              <a:gd name="connsiteX11539" fmla="*/ 832686 w 4379653"/>
              <a:gd name="connsiteY11539" fmla="*/ 4195850 h 4771892"/>
              <a:gd name="connsiteX11540" fmla="*/ 835936 w 4379653"/>
              <a:gd name="connsiteY11540" fmla="*/ 4199713 h 4771892"/>
              <a:gd name="connsiteX11541" fmla="*/ 839390 w 4379653"/>
              <a:gd name="connsiteY11541" fmla="*/ 4203384 h 4771892"/>
              <a:gd name="connsiteX11542" fmla="*/ 842472 w 4379653"/>
              <a:gd name="connsiteY11542" fmla="*/ 4206251 h 4771892"/>
              <a:gd name="connsiteX11543" fmla="*/ 847978 w 4379653"/>
              <a:gd name="connsiteY11543" fmla="*/ 4210876 h 4771892"/>
              <a:gd name="connsiteX11544" fmla="*/ 852499 w 4379653"/>
              <a:gd name="connsiteY11544" fmla="*/ 4215273 h 4771892"/>
              <a:gd name="connsiteX11545" fmla="*/ 853735 w 4379653"/>
              <a:gd name="connsiteY11545" fmla="*/ 4216994 h 4771892"/>
              <a:gd name="connsiteX11546" fmla="*/ 854562 w 4379653"/>
              <a:gd name="connsiteY11546" fmla="*/ 4219100 h 4771892"/>
              <a:gd name="connsiteX11547" fmla="*/ 855185 w 4379653"/>
              <a:gd name="connsiteY11547" fmla="*/ 4221397 h 4771892"/>
              <a:gd name="connsiteX11548" fmla="*/ 854622 w 4379653"/>
              <a:gd name="connsiteY11548" fmla="*/ 4223657 h 4771892"/>
              <a:gd name="connsiteX11549" fmla="*/ 853566 w 4379653"/>
              <a:gd name="connsiteY11549" fmla="*/ 4225805 h 4771892"/>
              <a:gd name="connsiteX11550" fmla="*/ 852269 w 4379653"/>
              <a:gd name="connsiteY11550" fmla="*/ 4229332 h 4771892"/>
              <a:gd name="connsiteX11551" fmla="*/ 849090 w 4379653"/>
              <a:gd name="connsiteY11551" fmla="*/ 4232900 h 4771892"/>
              <a:gd name="connsiteX11552" fmla="*/ 845708 w 4379653"/>
              <a:gd name="connsiteY11552" fmla="*/ 4236660 h 4771892"/>
              <a:gd name="connsiteX11553" fmla="*/ 841305 w 4379653"/>
              <a:gd name="connsiteY11553" fmla="*/ 4241379 h 4771892"/>
              <a:gd name="connsiteX11554" fmla="*/ 837550 w 4379653"/>
              <a:gd name="connsiteY11554" fmla="*/ 4244336 h 4771892"/>
              <a:gd name="connsiteX11555" fmla="*/ 834407 w 4379653"/>
              <a:gd name="connsiteY11555" fmla="*/ 4246717 h 4771892"/>
              <a:gd name="connsiteX11556" fmla="*/ 831096 w 4379653"/>
              <a:gd name="connsiteY11556" fmla="*/ 4248102 h 4771892"/>
              <a:gd name="connsiteX11557" fmla="*/ 828973 w 4379653"/>
              <a:gd name="connsiteY11557" fmla="*/ 4249524 h 4771892"/>
              <a:gd name="connsiteX11558" fmla="*/ 826849 w 4379653"/>
              <a:gd name="connsiteY11558" fmla="*/ 4250944 h 4771892"/>
              <a:gd name="connsiteX11559" fmla="*/ 825794 w 4379653"/>
              <a:gd name="connsiteY11559" fmla="*/ 4253092 h 4771892"/>
              <a:gd name="connsiteX11560" fmla="*/ 825109 w 4379653"/>
              <a:gd name="connsiteY11560" fmla="*/ 4256043 h 4771892"/>
              <a:gd name="connsiteX11561" fmla="*/ 824137 w 4379653"/>
              <a:gd name="connsiteY11561" fmla="*/ 4258687 h 4771892"/>
              <a:gd name="connsiteX11562" fmla="*/ 823490 w 4379653"/>
              <a:gd name="connsiteY11562" fmla="*/ 4260451 h 4771892"/>
              <a:gd name="connsiteX11563" fmla="*/ 822554 w 4379653"/>
              <a:gd name="connsiteY11563" fmla="*/ 4261908 h 4771892"/>
              <a:gd name="connsiteX11564" fmla="*/ 821534 w 4379653"/>
              <a:gd name="connsiteY11564" fmla="*/ 4262867 h 4771892"/>
              <a:gd name="connsiteX11565" fmla="*/ 820634 w 4379653"/>
              <a:gd name="connsiteY11565" fmla="*/ 4263137 h 4771892"/>
              <a:gd name="connsiteX11566" fmla="*/ 819447 w 4379653"/>
              <a:gd name="connsiteY11566" fmla="*/ 4263101 h 4771892"/>
              <a:gd name="connsiteX11567" fmla="*/ 818379 w 4379653"/>
              <a:gd name="connsiteY11567" fmla="*/ 4262375 h 4771892"/>
              <a:gd name="connsiteX11568" fmla="*/ 817228 w 4379653"/>
              <a:gd name="connsiteY11568" fmla="*/ 4261152 h 4771892"/>
              <a:gd name="connsiteX11569" fmla="*/ 816280 w 4379653"/>
              <a:gd name="connsiteY11569" fmla="*/ 4259735 h 4771892"/>
              <a:gd name="connsiteX11570" fmla="*/ 815333 w 4379653"/>
              <a:gd name="connsiteY11570" fmla="*/ 4258320 h 4771892"/>
              <a:gd name="connsiteX11571" fmla="*/ 814217 w 4379653"/>
              <a:gd name="connsiteY11571" fmla="*/ 4255910 h 4771892"/>
              <a:gd name="connsiteX11572" fmla="*/ 813102 w 4379653"/>
              <a:gd name="connsiteY11572" fmla="*/ 4253498 h 4771892"/>
              <a:gd name="connsiteX11573" fmla="*/ 811483 w 4379653"/>
              <a:gd name="connsiteY11573" fmla="*/ 4248100 h 4771892"/>
              <a:gd name="connsiteX11574" fmla="*/ 809577 w 4379653"/>
              <a:gd name="connsiteY11574" fmla="*/ 4242396 h 4771892"/>
              <a:gd name="connsiteX11575" fmla="*/ 807694 w 4379653"/>
              <a:gd name="connsiteY11575" fmla="*/ 4232632 h 4771892"/>
              <a:gd name="connsiteX11576" fmla="*/ 806532 w 4379653"/>
              <a:gd name="connsiteY11576" fmla="*/ 4228535 h 4771892"/>
              <a:gd name="connsiteX11577" fmla="*/ 802418 w 4379653"/>
              <a:gd name="connsiteY11577" fmla="*/ 4223754 h 4771892"/>
              <a:gd name="connsiteX11578" fmla="*/ 791852 w 4379653"/>
              <a:gd name="connsiteY11578" fmla="*/ 4212933 h 4771892"/>
              <a:gd name="connsiteX11579" fmla="*/ 791958 w 4379653"/>
              <a:gd name="connsiteY11579" fmla="*/ 4219177 h 4771892"/>
              <a:gd name="connsiteX11580" fmla="*/ 792678 w 4379653"/>
              <a:gd name="connsiteY11580" fmla="*/ 4224845 h 4771892"/>
              <a:gd name="connsiteX11581" fmla="*/ 793924 w 4379653"/>
              <a:gd name="connsiteY11581" fmla="*/ 4229440 h 4771892"/>
              <a:gd name="connsiteX11582" fmla="*/ 794475 w 4379653"/>
              <a:gd name="connsiteY11582" fmla="*/ 4234112 h 4771892"/>
              <a:gd name="connsiteX11583" fmla="*/ 794943 w 4379653"/>
              <a:gd name="connsiteY11583" fmla="*/ 4238286 h 4771892"/>
              <a:gd name="connsiteX11584" fmla="*/ 794594 w 4379653"/>
              <a:gd name="connsiteY11584" fmla="*/ 4243228 h 4771892"/>
              <a:gd name="connsiteX11585" fmla="*/ 794235 w 4379653"/>
              <a:gd name="connsiteY11585" fmla="*/ 4245297 h 4771892"/>
              <a:gd name="connsiteX11586" fmla="*/ 793262 w 4379653"/>
              <a:gd name="connsiteY11586" fmla="*/ 4247942 h 4771892"/>
              <a:gd name="connsiteX11587" fmla="*/ 792374 w 4379653"/>
              <a:gd name="connsiteY11587" fmla="*/ 4251085 h 4771892"/>
              <a:gd name="connsiteX11588" fmla="*/ 790995 w 4379653"/>
              <a:gd name="connsiteY11588" fmla="*/ 4254113 h 4771892"/>
              <a:gd name="connsiteX11589" fmla="*/ 785741 w 4379653"/>
              <a:gd name="connsiteY11589" fmla="*/ 4250982 h 4771892"/>
              <a:gd name="connsiteX11590" fmla="*/ 781471 w 4379653"/>
              <a:gd name="connsiteY11590" fmla="*/ 4248079 h 4771892"/>
              <a:gd name="connsiteX11591" fmla="*/ 778101 w 4379653"/>
              <a:gd name="connsiteY11591" fmla="*/ 4244906 h 4771892"/>
              <a:gd name="connsiteX11592" fmla="*/ 775798 w 4379653"/>
              <a:gd name="connsiteY11592" fmla="*/ 4242459 h 4771892"/>
              <a:gd name="connsiteX11593" fmla="*/ 774394 w 4379653"/>
              <a:gd name="connsiteY11593" fmla="*/ 4239741 h 4771892"/>
              <a:gd name="connsiteX11594" fmla="*/ 773076 w 4379653"/>
              <a:gd name="connsiteY11594" fmla="*/ 4237522 h 4771892"/>
              <a:gd name="connsiteX11595" fmla="*/ 772045 w 4379653"/>
              <a:gd name="connsiteY11595" fmla="*/ 4235609 h 4771892"/>
              <a:gd name="connsiteX11596" fmla="*/ 771385 w 4379653"/>
              <a:gd name="connsiteY11596" fmla="*/ 4234499 h 4771892"/>
              <a:gd name="connsiteX11597" fmla="*/ 770641 w 4379653"/>
              <a:gd name="connsiteY11597" fmla="*/ 4232892 h 4771892"/>
              <a:gd name="connsiteX11598" fmla="*/ 770066 w 4379653"/>
              <a:gd name="connsiteY11598" fmla="*/ 4232280 h 4771892"/>
              <a:gd name="connsiteX11599" fmla="*/ 769370 w 4379653"/>
              <a:gd name="connsiteY11599" fmla="*/ 4232358 h 4771892"/>
              <a:gd name="connsiteX11600" fmla="*/ 768470 w 4379653"/>
              <a:gd name="connsiteY11600" fmla="*/ 4232628 h 4771892"/>
              <a:gd name="connsiteX11601" fmla="*/ 765411 w 4379653"/>
              <a:gd name="connsiteY11601" fmla="*/ 4235506 h 4771892"/>
              <a:gd name="connsiteX11602" fmla="*/ 759004 w 4379653"/>
              <a:gd name="connsiteY11602" fmla="*/ 4240958 h 4771892"/>
              <a:gd name="connsiteX11603" fmla="*/ 756557 w 4379653"/>
              <a:gd name="connsiteY11603" fmla="*/ 4243261 h 4771892"/>
              <a:gd name="connsiteX11604" fmla="*/ 754230 w 4379653"/>
              <a:gd name="connsiteY11604" fmla="*/ 4244874 h 4771892"/>
              <a:gd name="connsiteX11605" fmla="*/ 752515 w 4379653"/>
              <a:gd name="connsiteY11605" fmla="*/ 4245911 h 4771892"/>
              <a:gd name="connsiteX11606" fmla="*/ 750511 w 4379653"/>
              <a:gd name="connsiteY11606" fmla="*/ 4246643 h 4771892"/>
              <a:gd name="connsiteX11607" fmla="*/ 749036 w 4379653"/>
              <a:gd name="connsiteY11607" fmla="*/ 4246301 h 4771892"/>
              <a:gd name="connsiteX11608" fmla="*/ 747764 w 4379653"/>
              <a:gd name="connsiteY11608" fmla="*/ 4245766 h 4771892"/>
              <a:gd name="connsiteX11609" fmla="*/ 746697 w 4379653"/>
              <a:gd name="connsiteY11609" fmla="*/ 4245042 h 4771892"/>
              <a:gd name="connsiteX11610" fmla="*/ 745258 w 4379653"/>
              <a:gd name="connsiteY11610" fmla="*/ 4243511 h 4771892"/>
              <a:gd name="connsiteX11611" fmla="*/ 742499 w 4379653"/>
              <a:gd name="connsiteY11611" fmla="*/ 4239762 h 4771892"/>
              <a:gd name="connsiteX11612" fmla="*/ 738710 w 4379653"/>
              <a:gd name="connsiteY11612" fmla="*/ 4234100 h 4771892"/>
              <a:gd name="connsiteX11613" fmla="*/ 737018 w 4379653"/>
              <a:gd name="connsiteY11613" fmla="*/ 4231077 h 4771892"/>
              <a:gd name="connsiteX11614" fmla="*/ 734344 w 4379653"/>
              <a:gd name="connsiteY11614" fmla="*/ 4227826 h 4771892"/>
              <a:gd name="connsiteX11615" fmla="*/ 731585 w 4379653"/>
              <a:gd name="connsiteY11615" fmla="*/ 4224077 h 4771892"/>
              <a:gd name="connsiteX11616" fmla="*/ 727843 w 4379653"/>
              <a:gd name="connsiteY11616" fmla="*/ 4220100 h 4771892"/>
              <a:gd name="connsiteX11617" fmla="*/ 723261 w 4379653"/>
              <a:gd name="connsiteY11617" fmla="*/ 4220953 h 4771892"/>
              <a:gd name="connsiteX11618" fmla="*/ 721953 w 4379653"/>
              <a:gd name="connsiteY11618" fmla="*/ 4221606 h 4771892"/>
              <a:gd name="connsiteX11619" fmla="*/ 720730 w 4379653"/>
              <a:gd name="connsiteY11619" fmla="*/ 4222757 h 4771892"/>
              <a:gd name="connsiteX11620" fmla="*/ 716891 w 4379653"/>
              <a:gd name="connsiteY11620" fmla="*/ 4225216 h 4771892"/>
              <a:gd name="connsiteX11621" fmla="*/ 711337 w 4379653"/>
              <a:gd name="connsiteY11621" fmla="*/ 4228711 h 4771892"/>
              <a:gd name="connsiteX11622" fmla="*/ 708601 w 4379653"/>
              <a:gd name="connsiteY11622" fmla="*/ 4230709 h 4771892"/>
              <a:gd name="connsiteX11623" fmla="*/ 707294 w 4379653"/>
              <a:gd name="connsiteY11623" fmla="*/ 4231362 h 4771892"/>
              <a:gd name="connsiteX11624" fmla="*/ 707089 w 4379653"/>
              <a:gd name="connsiteY11624" fmla="*/ 4231554 h 4771892"/>
              <a:gd name="connsiteX11625" fmla="*/ 706802 w 4379653"/>
              <a:gd name="connsiteY11625" fmla="*/ 4231248 h 4771892"/>
              <a:gd name="connsiteX11626" fmla="*/ 705039 w 4379653"/>
              <a:gd name="connsiteY11626" fmla="*/ 4230600 h 4771892"/>
              <a:gd name="connsiteX11627" fmla="*/ 701272 w 4379653"/>
              <a:gd name="connsiteY11627" fmla="*/ 4230684 h 4771892"/>
              <a:gd name="connsiteX11628" fmla="*/ 694519 w 4379653"/>
              <a:gd name="connsiteY11628" fmla="*/ 4231271 h 4771892"/>
              <a:gd name="connsiteX11629" fmla="*/ 693127 w 4379653"/>
              <a:gd name="connsiteY11629" fmla="*/ 4231427 h 4771892"/>
              <a:gd name="connsiteX11630" fmla="*/ 691736 w 4379653"/>
              <a:gd name="connsiteY11630" fmla="*/ 4231583 h 4771892"/>
              <a:gd name="connsiteX11631" fmla="*/ 688137 w 4379653"/>
              <a:gd name="connsiteY11631" fmla="*/ 4232662 h 4771892"/>
              <a:gd name="connsiteX11632" fmla="*/ 685642 w 4379653"/>
              <a:gd name="connsiteY11632" fmla="*/ 4233279 h 4771892"/>
              <a:gd name="connsiteX11633" fmla="*/ 683926 w 4379653"/>
              <a:gd name="connsiteY11633" fmla="*/ 4234317 h 4771892"/>
              <a:gd name="connsiteX11634" fmla="*/ 682619 w 4379653"/>
              <a:gd name="connsiteY11634" fmla="*/ 4234970 h 4771892"/>
              <a:gd name="connsiteX11635" fmla="*/ 681683 w 4379653"/>
              <a:gd name="connsiteY11635" fmla="*/ 4236428 h 4771892"/>
              <a:gd name="connsiteX11636" fmla="*/ 681563 w 4379653"/>
              <a:gd name="connsiteY11636" fmla="*/ 4237117 h 4771892"/>
              <a:gd name="connsiteX11637" fmla="*/ 681155 w 4379653"/>
              <a:gd name="connsiteY11637" fmla="*/ 4237501 h 4771892"/>
              <a:gd name="connsiteX11638" fmla="*/ 679068 w 4379653"/>
              <a:gd name="connsiteY11638" fmla="*/ 4237735 h 4771892"/>
              <a:gd name="connsiteX11639" fmla="*/ 674354 w 4379653"/>
              <a:gd name="connsiteY11639" fmla="*/ 4236403 h 4771892"/>
              <a:gd name="connsiteX11640" fmla="*/ 665382 w 4379653"/>
              <a:gd name="connsiteY11640" fmla="*/ 4235041 h 4771892"/>
              <a:gd name="connsiteX11641" fmla="*/ 660055 w 4379653"/>
              <a:gd name="connsiteY11641" fmla="*/ 4234285 h 4771892"/>
              <a:gd name="connsiteX11642" fmla="*/ 656002 w 4379653"/>
              <a:gd name="connsiteY11642" fmla="*/ 4234062 h 4771892"/>
              <a:gd name="connsiteX11643" fmla="*/ 653422 w 4379653"/>
              <a:gd name="connsiteY11643" fmla="*/ 4234182 h 4771892"/>
              <a:gd name="connsiteX11644" fmla="*/ 651131 w 4379653"/>
              <a:gd name="connsiteY11644" fmla="*/ 4234608 h 4771892"/>
              <a:gd name="connsiteX11645" fmla="*/ 648588 w 4379653"/>
              <a:gd name="connsiteY11645" fmla="*/ 4233540 h 4771892"/>
              <a:gd name="connsiteX11646" fmla="*/ 645637 w 4379653"/>
              <a:gd name="connsiteY11646" fmla="*/ 4232856 h 4771892"/>
              <a:gd name="connsiteX11647" fmla="*/ 641656 w 4379653"/>
              <a:gd name="connsiteY11647" fmla="*/ 4230258 h 4771892"/>
              <a:gd name="connsiteX11648" fmla="*/ 636522 w 4379653"/>
              <a:gd name="connsiteY11648" fmla="*/ 4226437 h 4771892"/>
              <a:gd name="connsiteX11649" fmla="*/ 637853 w 4379653"/>
              <a:gd name="connsiteY11649" fmla="*/ 4221724 h 4771892"/>
              <a:gd name="connsiteX11650" fmla="*/ 639186 w 4379653"/>
              <a:gd name="connsiteY11650" fmla="*/ 4217010 h 4771892"/>
              <a:gd name="connsiteX11651" fmla="*/ 639942 w 4379653"/>
              <a:gd name="connsiteY11651" fmla="*/ 4211683 h 4771892"/>
              <a:gd name="connsiteX11652" fmla="*/ 640614 w 4379653"/>
              <a:gd name="connsiteY11652" fmla="*/ 4205859 h 4771892"/>
              <a:gd name="connsiteX11653" fmla="*/ 641575 w 4379653"/>
              <a:gd name="connsiteY11653" fmla="*/ 4200342 h 4771892"/>
              <a:gd name="connsiteX11654" fmla="*/ 642163 w 4379653"/>
              <a:gd name="connsiteY11654" fmla="*/ 4194021 h 4771892"/>
              <a:gd name="connsiteX11655" fmla="*/ 643939 w 4379653"/>
              <a:gd name="connsiteY11655" fmla="*/ 4187734 h 4771892"/>
              <a:gd name="connsiteX11656" fmla="*/ 645511 w 4379653"/>
              <a:gd name="connsiteY11656" fmla="*/ 4181642 h 4771892"/>
              <a:gd name="connsiteX11657" fmla="*/ 650418 w 4379653"/>
              <a:gd name="connsiteY11657" fmla="*/ 4170103 h 4771892"/>
              <a:gd name="connsiteX11658" fmla="*/ 654474 w 4379653"/>
              <a:gd name="connsiteY11658" fmla="*/ 4160518 h 4771892"/>
              <a:gd name="connsiteX11659" fmla="*/ 656418 w 4379653"/>
              <a:gd name="connsiteY11659" fmla="*/ 4155229 h 4771892"/>
              <a:gd name="connsiteX11660" fmla="*/ 658446 w 4379653"/>
              <a:gd name="connsiteY11660" fmla="*/ 4150437 h 4771892"/>
              <a:gd name="connsiteX11661" fmla="*/ 659814 w 4379653"/>
              <a:gd name="connsiteY11661" fmla="*/ 4144535 h 4771892"/>
              <a:gd name="connsiteX11662" fmla="*/ 661674 w 4379653"/>
              <a:gd name="connsiteY11662" fmla="*/ 4138747 h 4771892"/>
              <a:gd name="connsiteX11663" fmla="*/ 662790 w 4379653"/>
              <a:gd name="connsiteY11663" fmla="*/ 4131352 h 4771892"/>
              <a:gd name="connsiteX11664" fmla="*/ 663667 w 4379653"/>
              <a:gd name="connsiteY11664" fmla="*/ 4125337 h 4771892"/>
              <a:gd name="connsiteX11665" fmla="*/ 663727 w 4379653"/>
              <a:gd name="connsiteY11665" fmla="*/ 4120089 h 4771892"/>
              <a:gd name="connsiteX11666" fmla="*/ 664244 w 4379653"/>
              <a:gd name="connsiteY11666" fmla="*/ 4116142 h 4771892"/>
              <a:gd name="connsiteX11667" fmla="*/ 663645 w 4379653"/>
              <a:gd name="connsiteY11667" fmla="*/ 4109785 h 4771892"/>
              <a:gd name="connsiteX11668" fmla="*/ 662974 w 4379653"/>
              <a:gd name="connsiteY11668" fmla="*/ 4105803 h 4771892"/>
              <a:gd name="connsiteX11669" fmla="*/ 662554 w 4379653"/>
              <a:gd name="connsiteY11669" fmla="*/ 4103313 h 4771892"/>
              <a:gd name="connsiteX11670" fmla="*/ 662507 w 4379653"/>
              <a:gd name="connsiteY11670" fmla="*/ 4101628 h 4771892"/>
              <a:gd name="connsiteX11671" fmla="*/ 663682 w 4379653"/>
              <a:gd name="connsiteY11671" fmla="*/ 4098791 h 4771892"/>
              <a:gd name="connsiteX11672" fmla="*/ 666369 w 4379653"/>
              <a:gd name="connsiteY11672" fmla="*/ 4095109 h 4771892"/>
              <a:gd name="connsiteX11673" fmla="*/ 669021 w 4379653"/>
              <a:gd name="connsiteY11673" fmla="*/ 4092614 h 4771892"/>
              <a:gd name="connsiteX11674" fmla="*/ 671228 w 4379653"/>
              <a:gd name="connsiteY11674" fmla="*/ 4091691 h 4771892"/>
              <a:gd name="connsiteX11675" fmla="*/ 672536 w 4379653"/>
              <a:gd name="connsiteY11675" fmla="*/ 4091037 h 4771892"/>
              <a:gd name="connsiteX11676" fmla="*/ 674418 w 4379653"/>
              <a:gd name="connsiteY11676" fmla="*/ 4090996 h 4771892"/>
              <a:gd name="connsiteX11677" fmla="*/ 675234 w 4379653"/>
              <a:gd name="connsiteY11677" fmla="*/ 4090227 h 4771892"/>
              <a:gd name="connsiteX11678" fmla="*/ 675798 w 4379653"/>
              <a:gd name="connsiteY11678" fmla="*/ 4087967 h 4771892"/>
              <a:gd name="connsiteX11679" fmla="*/ 676195 w 4379653"/>
              <a:gd name="connsiteY11679" fmla="*/ 4084710 h 4771892"/>
              <a:gd name="connsiteX11680" fmla="*/ 676579 w 4379653"/>
              <a:gd name="connsiteY11680" fmla="*/ 4078580 h 4771892"/>
              <a:gd name="connsiteX11681" fmla="*/ 677095 w 4379653"/>
              <a:gd name="connsiteY11681" fmla="*/ 4074634 h 4771892"/>
              <a:gd name="connsiteX11682" fmla="*/ 676592 w 4379653"/>
              <a:gd name="connsiteY11682" fmla="*/ 4071647 h 4771892"/>
              <a:gd name="connsiteX11683" fmla="*/ 676172 w 4379653"/>
              <a:gd name="connsiteY11683" fmla="*/ 4069157 h 4771892"/>
              <a:gd name="connsiteX11684" fmla="*/ 675465 w 4379653"/>
              <a:gd name="connsiteY11684" fmla="*/ 4066363 h 4771892"/>
              <a:gd name="connsiteX11685" fmla="*/ 673030 w 4379653"/>
              <a:gd name="connsiteY11685" fmla="*/ 4061733 h 4771892"/>
              <a:gd name="connsiteX11686" fmla="*/ 669972 w 4379653"/>
              <a:gd name="connsiteY11686" fmla="*/ 4054805 h 4771892"/>
              <a:gd name="connsiteX11687" fmla="*/ 673284 w 4379653"/>
              <a:gd name="connsiteY11687" fmla="*/ 4053419 h 4771892"/>
              <a:gd name="connsiteX11688" fmla="*/ 674999 w 4379653"/>
              <a:gd name="connsiteY11688" fmla="*/ 4052382 h 4771892"/>
              <a:gd name="connsiteX11689" fmla="*/ 676798 w 4379653"/>
              <a:gd name="connsiteY11689" fmla="*/ 4051843 h 4771892"/>
              <a:gd name="connsiteX11690" fmla="*/ 680565 w 4379653"/>
              <a:gd name="connsiteY11690" fmla="*/ 4051759 h 4771892"/>
              <a:gd name="connsiteX11691" fmla="*/ 678382 w 4379653"/>
              <a:gd name="connsiteY11691" fmla="*/ 4048622 h 4771892"/>
              <a:gd name="connsiteX11692" fmla="*/ 676979 w 4379653"/>
              <a:gd name="connsiteY11692" fmla="*/ 4045906 h 4771892"/>
              <a:gd name="connsiteX11693" fmla="*/ 675575 w 4379653"/>
              <a:gd name="connsiteY11693" fmla="*/ 4043188 h 4771892"/>
              <a:gd name="connsiteX11694" fmla="*/ 674293 w 4379653"/>
              <a:gd name="connsiteY11694" fmla="*/ 4039781 h 4771892"/>
              <a:gd name="connsiteX11695" fmla="*/ 671894 w 4379653"/>
              <a:gd name="connsiteY11695" fmla="*/ 4033963 h 4771892"/>
              <a:gd name="connsiteX11696" fmla="*/ 670888 w 4379653"/>
              <a:gd name="connsiteY11696" fmla="*/ 4027989 h 4771892"/>
              <a:gd name="connsiteX11697" fmla="*/ 669880 w 4379653"/>
              <a:gd name="connsiteY11697" fmla="*/ 4022015 h 4771892"/>
              <a:gd name="connsiteX11698" fmla="*/ 669365 w 4379653"/>
              <a:gd name="connsiteY11698" fmla="*/ 4016156 h 4771892"/>
              <a:gd name="connsiteX11699" fmla="*/ 669630 w 4379653"/>
              <a:gd name="connsiteY11699" fmla="*/ 4010716 h 4771892"/>
              <a:gd name="connsiteX11700" fmla="*/ 670099 w 4379653"/>
              <a:gd name="connsiteY11700" fmla="*/ 4005084 h 4771892"/>
              <a:gd name="connsiteX11701" fmla="*/ 670326 w 4379653"/>
              <a:gd name="connsiteY11701" fmla="*/ 4000831 h 4771892"/>
              <a:gd name="connsiteX11702" fmla="*/ 671131 w 4379653"/>
              <a:gd name="connsiteY11702" fmla="*/ 3997191 h 4771892"/>
              <a:gd name="connsiteX11703" fmla="*/ 671899 w 4379653"/>
              <a:gd name="connsiteY11703" fmla="*/ 3994738 h 4771892"/>
              <a:gd name="connsiteX11704" fmla="*/ 672547 w 4379653"/>
              <a:gd name="connsiteY11704" fmla="*/ 3992975 h 4771892"/>
              <a:gd name="connsiteX11705" fmla="*/ 674011 w 4379653"/>
              <a:gd name="connsiteY11705" fmla="*/ 3990444 h 4771892"/>
              <a:gd name="connsiteX11706" fmla="*/ 675151 w 4379653"/>
              <a:gd name="connsiteY11706" fmla="*/ 3988795 h 4771892"/>
              <a:gd name="connsiteX11707" fmla="*/ 675270 w 4379653"/>
              <a:gd name="connsiteY11707" fmla="*/ 3988105 h 4771892"/>
              <a:gd name="connsiteX11708" fmla="*/ 675306 w 4379653"/>
              <a:gd name="connsiteY11708" fmla="*/ 3986918 h 4771892"/>
              <a:gd name="connsiteX11709" fmla="*/ 675054 w 4379653"/>
              <a:gd name="connsiteY11709" fmla="*/ 3985425 h 4771892"/>
              <a:gd name="connsiteX11710" fmla="*/ 674347 w 4379653"/>
              <a:gd name="connsiteY11710" fmla="*/ 3982629 h 4771892"/>
              <a:gd name="connsiteX11711" fmla="*/ 672189 w 4379653"/>
              <a:gd name="connsiteY11711" fmla="*/ 3975432 h 4771892"/>
              <a:gd name="connsiteX11712" fmla="*/ 668088 w 4379653"/>
              <a:gd name="connsiteY11712" fmla="*/ 3963718 h 4771892"/>
              <a:gd name="connsiteX11713" fmla="*/ 671723 w 4379653"/>
              <a:gd name="connsiteY11713" fmla="*/ 3961451 h 4771892"/>
              <a:gd name="connsiteX11714" fmla="*/ 673031 w 4379653"/>
              <a:gd name="connsiteY11714" fmla="*/ 3960797 h 4771892"/>
              <a:gd name="connsiteX11715" fmla="*/ 674961 w 4379653"/>
              <a:gd name="connsiteY11715" fmla="*/ 3962441 h 4771892"/>
              <a:gd name="connsiteX11716" fmla="*/ 679399 w 4379653"/>
              <a:gd name="connsiteY11716" fmla="*/ 3966340 h 4771892"/>
              <a:gd name="connsiteX11717" fmla="*/ 668835 w 4379653"/>
              <a:gd name="connsiteY11717" fmla="*/ 3935907 h 4771892"/>
              <a:gd name="connsiteX11718" fmla="*/ 675468 w 4379653"/>
              <a:gd name="connsiteY11718" fmla="*/ 3936009 h 4771892"/>
              <a:gd name="connsiteX11719" fmla="*/ 677268 w 4379653"/>
              <a:gd name="connsiteY11719" fmla="*/ 3935469 h 4771892"/>
              <a:gd name="connsiteX11720" fmla="*/ 679570 w 4379653"/>
              <a:gd name="connsiteY11720" fmla="*/ 3937917 h 4771892"/>
              <a:gd name="connsiteX11721" fmla="*/ 687055 w 4379653"/>
              <a:gd name="connsiteY11721" fmla="*/ 3945871 h 4771892"/>
              <a:gd name="connsiteX11722" fmla="*/ 687931 w 4379653"/>
              <a:gd name="connsiteY11722" fmla="*/ 3939855 h 4771892"/>
              <a:gd name="connsiteX11723" fmla="*/ 689431 w 4379653"/>
              <a:gd name="connsiteY11723" fmla="*/ 3936137 h 4771892"/>
              <a:gd name="connsiteX11724" fmla="*/ 690811 w 4379653"/>
              <a:gd name="connsiteY11724" fmla="*/ 3933108 h 4771892"/>
              <a:gd name="connsiteX11725" fmla="*/ 692442 w 4379653"/>
              <a:gd name="connsiteY11725" fmla="*/ 3931573 h 4771892"/>
              <a:gd name="connsiteX11726" fmla="*/ 694973 w 4379653"/>
              <a:gd name="connsiteY11726" fmla="*/ 3929769 h 4771892"/>
              <a:gd name="connsiteX11727" fmla="*/ 697061 w 4379653"/>
              <a:gd name="connsiteY11727" fmla="*/ 3929535 h 4771892"/>
              <a:gd name="connsiteX11728" fmla="*/ 697180 w 4379653"/>
              <a:gd name="connsiteY11728" fmla="*/ 3928844 h 4771892"/>
              <a:gd name="connsiteX11729" fmla="*/ 697097 w 4379653"/>
              <a:gd name="connsiteY11729" fmla="*/ 3928346 h 4771892"/>
              <a:gd name="connsiteX11730" fmla="*/ 696066 w 4379653"/>
              <a:gd name="connsiteY11730" fmla="*/ 3926433 h 4771892"/>
              <a:gd name="connsiteX11731" fmla="*/ 694542 w 4379653"/>
              <a:gd name="connsiteY11731" fmla="*/ 3924406 h 4771892"/>
              <a:gd name="connsiteX11732" fmla="*/ 688774 w 4379653"/>
              <a:gd name="connsiteY11732" fmla="*/ 3915415 h 4771892"/>
              <a:gd name="connsiteX11733" fmla="*/ 679047 w 4379653"/>
              <a:gd name="connsiteY11733" fmla="*/ 3899766 h 4771892"/>
              <a:gd name="connsiteX11734" fmla="*/ 678447 w 4379653"/>
              <a:gd name="connsiteY11734" fmla="*/ 3903215 h 4771892"/>
              <a:gd name="connsiteX11735" fmla="*/ 678374 w 4379653"/>
              <a:gd name="connsiteY11735" fmla="*/ 3905589 h 4771892"/>
              <a:gd name="connsiteX11736" fmla="*/ 679286 w 4379653"/>
              <a:gd name="connsiteY11736" fmla="*/ 3908193 h 4771892"/>
              <a:gd name="connsiteX11737" fmla="*/ 679826 w 4379653"/>
              <a:gd name="connsiteY11737" fmla="*/ 3909992 h 4771892"/>
              <a:gd name="connsiteX11738" fmla="*/ 681061 w 4379653"/>
              <a:gd name="connsiteY11738" fmla="*/ 3911713 h 4771892"/>
              <a:gd name="connsiteX11739" fmla="*/ 682465 w 4379653"/>
              <a:gd name="connsiteY11739" fmla="*/ 3914431 h 4771892"/>
              <a:gd name="connsiteX11740" fmla="*/ 683255 w 4379653"/>
              <a:gd name="connsiteY11740" fmla="*/ 3917724 h 4771892"/>
              <a:gd name="connsiteX11741" fmla="*/ 684418 w 4379653"/>
              <a:gd name="connsiteY11741" fmla="*/ 3921819 h 4771892"/>
              <a:gd name="connsiteX11742" fmla="*/ 679223 w 4379653"/>
              <a:gd name="connsiteY11742" fmla="*/ 3933053 h 4771892"/>
              <a:gd name="connsiteX11743" fmla="*/ 675841 w 4379653"/>
              <a:gd name="connsiteY11743" fmla="*/ 3927007 h 4771892"/>
              <a:gd name="connsiteX11744" fmla="*/ 673491 w 4379653"/>
              <a:gd name="connsiteY11744" fmla="*/ 3922874 h 4771892"/>
              <a:gd name="connsiteX11745" fmla="*/ 672411 w 4379653"/>
              <a:gd name="connsiteY11745" fmla="*/ 3919276 h 4771892"/>
              <a:gd name="connsiteX11746" fmla="*/ 672280 w 4379653"/>
              <a:gd name="connsiteY11746" fmla="*/ 3917093 h 4771892"/>
              <a:gd name="connsiteX11747" fmla="*/ 672640 w 4379653"/>
              <a:gd name="connsiteY11747" fmla="*/ 3915023 h 4771892"/>
              <a:gd name="connsiteX11748" fmla="*/ 671932 w 4379653"/>
              <a:gd name="connsiteY11748" fmla="*/ 3912228 h 4771892"/>
              <a:gd name="connsiteX11749" fmla="*/ 671021 w 4379653"/>
              <a:gd name="connsiteY11749" fmla="*/ 3909625 h 4771892"/>
              <a:gd name="connsiteX11750" fmla="*/ 669078 w 4379653"/>
              <a:gd name="connsiteY11750" fmla="*/ 3905108 h 4771892"/>
              <a:gd name="connsiteX11751" fmla="*/ 665577 w 4379653"/>
              <a:gd name="connsiteY11751" fmla="*/ 3899752 h 4771892"/>
              <a:gd name="connsiteX11752" fmla="*/ 662818 w 4379653"/>
              <a:gd name="connsiteY11752" fmla="*/ 3896004 h 4771892"/>
              <a:gd name="connsiteX11753" fmla="*/ 661378 w 4379653"/>
              <a:gd name="connsiteY11753" fmla="*/ 3894474 h 4771892"/>
              <a:gd name="connsiteX11754" fmla="*/ 660311 w 4379653"/>
              <a:gd name="connsiteY11754" fmla="*/ 3893748 h 4771892"/>
              <a:gd name="connsiteX11755" fmla="*/ 659243 w 4379653"/>
              <a:gd name="connsiteY11755" fmla="*/ 3893022 h 4771892"/>
              <a:gd name="connsiteX11756" fmla="*/ 658260 w 4379653"/>
              <a:gd name="connsiteY11756" fmla="*/ 3892794 h 4771892"/>
              <a:gd name="connsiteX11757" fmla="*/ 655885 w 4379653"/>
              <a:gd name="connsiteY11757" fmla="*/ 3892722 h 4771892"/>
              <a:gd name="connsiteX11758" fmla="*/ 653594 w 4379653"/>
              <a:gd name="connsiteY11758" fmla="*/ 3893148 h 4771892"/>
              <a:gd name="connsiteX11759" fmla="*/ 651182 w 4379653"/>
              <a:gd name="connsiteY11759" fmla="*/ 3894264 h 4771892"/>
              <a:gd name="connsiteX11760" fmla="*/ 648363 w 4379653"/>
              <a:gd name="connsiteY11760" fmla="*/ 3895762 h 4771892"/>
              <a:gd name="connsiteX11761" fmla="*/ 645221 w 4379653"/>
              <a:gd name="connsiteY11761" fmla="*/ 3888337 h 4771892"/>
              <a:gd name="connsiteX11762" fmla="*/ 642908 w 4379653"/>
              <a:gd name="connsiteY11762" fmla="*/ 3883017 h 4771892"/>
              <a:gd name="connsiteX11763" fmla="*/ 641299 w 4379653"/>
              <a:gd name="connsiteY11763" fmla="*/ 3880492 h 4771892"/>
              <a:gd name="connsiteX11764" fmla="*/ 639404 w 4379653"/>
              <a:gd name="connsiteY11764" fmla="*/ 3877660 h 4771892"/>
              <a:gd name="connsiteX11765" fmla="*/ 636442 w 4379653"/>
              <a:gd name="connsiteY11765" fmla="*/ 3874103 h 4771892"/>
              <a:gd name="connsiteX11766" fmla="*/ 633109 w 4379653"/>
              <a:gd name="connsiteY11766" fmla="*/ 3869743 h 4771892"/>
              <a:gd name="connsiteX11767" fmla="*/ 634271 w 4379653"/>
              <a:gd name="connsiteY11767" fmla="*/ 3873839 h 4771892"/>
              <a:gd name="connsiteX11768" fmla="*/ 634236 w 4379653"/>
              <a:gd name="connsiteY11768" fmla="*/ 3875027 h 4771892"/>
              <a:gd name="connsiteX11769" fmla="*/ 634774 w 4379653"/>
              <a:gd name="connsiteY11769" fmla="*/ 3876826 h 4771892"/>
              <a:gd name="connsiteX11770" fmla="*/ 637005 w 4379653"/>
              <a:gd name="connsiteY11770" fmla="*/ 3881648 h 4771892"/>
              <a:gd name="connsiteX11771" fmla="*/ 652139 w 4379653"/>
              <a:gd name="connsiteY11771" fmla="*/ 3918164 h 4771892"/>
              <a:gd name="connsiteX11772" fmla="*/ 649201 w 4379653"/>
              <a:gd name="connsiteY11772" fmla="*/ 3920353 h 4771892"/>
              <a:gd name="connsiteX11773" fmla="*/ 646585 w 4379653"/>
              <a:gd name="connsiteY11773" fmla="*/ 3921660 h 4771892"/>
              <a:gd name="connsiteX11774" fmla="*/ 644378 w 4379653"/>
              <a:gd name="connsiteY11774" fmla="*/ 3922583 h 4771892"/>
              <a:gd name="connsiteX11775" fmla="*/ 642782 w 4379653"/>
              <a:gd name="connsiteY11775" fmla="*/ 3922931 h 4771892"/>
              <a:gd name="connsiteX11776" fmla="*/ 641391 w 4379653"/>
              <a:gd name="connsiteY11776" fmla="*/ 3923086 h 4771892"/>
              <a:gd name="connsiteX11777" fmla="*/ 639627 w 4379653"/>
              <a:gd name="connsiteY11777" fmla="*/ 3922439 h 4771892"/>
              <a:gd name="connsiteX11778" fmla="*/ 638644 w 4379653"/>
              <a:gd name="connsiteY11778" fmla="*/ 3922211 h 4771892"/>
              <a:gd name="connsiteX11779" fmla="*/ 637865 w 4379653"/>
              <a:gd name="connsiteY11779" fmla="*/ 3921791 h 4771892"/>
              <a:gd name="connsiteX11780" fmla="*/ 637373 w 4379653"/>
              <a:gd name="connsiteY11780" fmla="*/ 3921677 h 4771892"/>
              <a:gd name="connsiteX11781" fmla="*/ 637085 w 4379653"/>
              <a:gd name="connsiteY11781" fmla="*/ 3921371 h 4771892"/>
              <a:gd name="connsiteX11782" fmla="*/ 636593 w 4379653"/>
              <a:gd name="connsiteY11782" fmla="*/ 3921257 h 4771892"/>
              <a:gd name="connsiteX11783" fmla="*/ 636185 w 4379653"/>
              <a:gd name="connsiteY11783" fmla="*/ 3921641 h 4771892"/>
              <a:gd name="connsiteX11784" fmla="*/ 635621 w 4379653"/>
              <a:gd name="connsiteY11784" fmla="*/ 3923903 h 4771892"/>
              <a:gd name="connsiteX11785" fmla="*/ 634985 w 4379653"/>
              <a:gd name="connsiteY11785" fmla="*/ 3928539 h 4771892"/>
              <a:gd name="connsiteX11786" fmla="*/ 637886 w 4379653"/>
              <a:gd name="connsiteY11786" fmla="*/ 3937343 h 4771892"/>
              <a:gd name="connsiteX11787" fmla="*/ 639902 w 4379653"/>
              <a:gd name="connsiteY11787" fmla="*/ 3939484 h 4771892"/>
              <a:gd name="connsiteX11788" fmla="*/ 643272 w 4379653"/>
              <a:gd name="connsiteY11788" fmla="*/ 3942658 h 4771892"/>
              <a:gd name="connsiteX11789" fmla="*/ 646642 w 4379653"/>
              <a:gd name="connsiteY11789" fmla="*/ 3945830 h 4771892"/>
              <a:gd name="connsiteX11790" fmla="*/ 649149 w 4379653"/>
              <a:gd name="connsiteY11790" fmla="*/ 3948086 h 4771892"/>
              <a:gd name="connsiteX11791" fmla="*/ 645550 w 4379653"/>
              <a:gd name="connsiteY11791" fmla="*/ 3949165 h 4771892"/>
              <a:gd name="connsiteX11792" fmla="*/ 643056 w 4379653"/>
              <a:gd name="connsiteY11792" fmla="*/ 3949782 h 4771892"/>
              <a:gd name="connsiteX11793" fmla="*/ 640476 w 4379653"/>
              <a:gd name="connsiteY11793" fmla="*/ 3949903 h 4771892"/>
              <a:gd name="connsiteX11794" fmla="*/ 638797 w 4379653"/>
              <a:gd name="connsiteY11794" fmla="*/ 3949753 h 4771892"/>
              <a:gd name="connsiteX11795" fmla="*/ 636134 w 4379653"/>
              <a:gd name="connsiteY11795" fmla="*/ 3949374 h 4771892"/>
              <a:gd name="connsiteX11796" fmla="*/ 634454 w 4379653"/>
              <a:gd name="connsiteY11796" fmla="*/ 3949224 h 4771892"/>
              <a:gd name="connsiteX11797" fmla="*/ 634587 w 4379653"/>
              <a:gd name="connsiteY11797" fmla="*/ 3951407 h 4771892"/>
              <a:gd name="connsiteX11798" fmla="*/ 634154 w 4379653"/>
              <a:gd name="connsiteY11798" fmla="*/ 3955851 h 4771892"/>
              <a:gd name="connsiteX11799" fmla="*/ 634680 w 4379653"/>
              <a:gd name="connsiteY11799" fmla="*/ 3964585 h 4771892"/>
              <a:gd name="connsiteX11800" fmla="*/ 634487 w 4379653"/>
              <a:gd name="connsiteY11800" fmla="*/ 3977455 h 4771892"/>
              <a:gd name="connsiteX11801" fmla="*/ 634067 w 4379653"/>
              <a:gd name="connsiteY11801" fmla="*/ 3984772 h 4771892"/>
              <a:gd name="connsiteX11802" fmla="*/ 633238 w 4379653"/>
              <a:gd name="connsiteY11802" fmla="*/ 3992473 h 4771892"/>
              <a:gd name="connsiteX11803" fmla="*/ 632206 w 4379653"/>
              <a:gd name="connsiteY11803" fmla="*/ 4000366 h 4771892"/>
              <a:gd name="connsiteX11804" fmla="*/ 630189 w 4379653"/>
              <a:gd name="connsiteY11804" fmla="*/ 4008031 h 4771892"/>
              <a:gd name="connsiteX11805" fmla="*/ 628258 w 4379653"/>
              <a:gd name="connsiteY11805" fmla="*/ 4016193 h 4771892"/>
              <a:gd name="connsiteX11806" fmla="*/ 625546 w 4379653"/>
              <a:gd name="connsiteY11806" fmla="*/ 4023937 h 4771892"/>
              <a:gd name="connsiteX11807" fmla="*/ 623121 w 4379653"/>
              <a:gd name="connsiteY11807" fmla="*/ 4031985 h 4771892"/>
              <a:gd name="connsiteX11808" fmla="*/ 619630 w 4379653"/>
              <a:gd name="connsiteY11808" fmla="*/ 4039308 h 4771892"/>
              <a:gd name="connsiteX11809" fmla="*/ 616223 w 4379653"/>
              <a:gd name="connsiteY11809" fmla="*/ 4047129 h 4771892"/>
              <a:gd name="connsiteX11810" fmla="*/ 612444 w 4379653"/>
              <a:gd name="connsiteY11810" fmla="*/ 4054146 h 4771892"/>
              <a:gd name="connsiteX11811" fmla="*/ 608951 w 4379653"/>
              <a:gd name="connsiteY11811" fmla="*/ 4061468 h 4771892"/>
              <a:gd name="connsiteX11812" fmla="*/ 604884 w 4379653"/>
              <a:gd name="connsiteY11812" fmla="*/ 4068179 h 4771892"/>
              <a:gd name="connsiteX11813" fmla="*/ 601021 w 4379653"/>
              <a:gd name="connsiteY11813" fmla="*/ 4074698 h 4771892"/>
              <a:gd name="connsiteX11814" fmla="*/ 597074 w 4379653"/>
              <a:gd name="connsiteY11814" fmla="*/ 4080720 h 4771892"/>
              <a:gd name="connsiteX11815" fmla="*/ 592754 w 4379653"/>
              <a:gd name="connsiteY11815" fmla="*/ 4085937 h 4771892"/>
              <a:gd name="connsiteX11816" fmla="*/ 588640 w 4379653"/>
              <a:gd name="connsiteY11816" fmla="*/ 4090962 h 4771892"/>
              <a:gd name="connsiteX11817" fmla="*/ 586745 w 4379653"/>
              <a:gd name="connsiteY11817" fmla="*/ 4088132 h 4771892"/>
              <a:gd name="connsiteX11818" fmla="*/ 585174 w 4379653"/>
              <a:gd name="connsiteY11818" fmla="*/ 4084419 h 4771892"/>
              <a:gd name="connsiteX11819" fmla="*/ 583195 w 4379653"/>
              <a:gd name="connsiteY11819" fmla="*/ 4081090 h 4771892"/>
              <a:gd name="connsiteX11820" fmla="*/ 581420 w 4379653"/>
              <a:gd name="connsiteY11820" fmla="*/ 4077569 h 4771892"/>
              <a:gd name="connsiteX11821" fmla="*/ 579058 w 4379653"/>
              <a:gd name="connsiteY11821" fmla="*/ 4070563 h 4771892"/>
              <a:gd name="connsiteX11822" fmla="*/ 576983 w 4379653"/>
              <a:gd name="connsiteY11822" fmla="*/ 4063863 h 4771892"/>
              <a:gd name="connsiteX11823" fmla="*/ 572463 w 4379653"/>
              <a:gd name="connsiteY11823" fmla="*/ 4049661 h 4771892"/>
              <a:gd name="connsiteX11824" fmla="*/ 568890 w 4379653"/>
              <a:gd name="connsiteY11824" fmla="*/ 4036873 h 4771892"/>
              <a:gd name="connsiteX11825" fmla="*/ 564811 w 4379653"/>
              <a:gd name="connsiteY11825" fmla="*/ 4040712 h 4771892"/>
              <a:gd name="connsiteX11826" fmla="*/ 562039 w 4379653"/>
              <a:gd name="connsiteY11826" fmla="*/ 4043897 h 4771892"/>
              <a:gd name="connsiteX11827" fmla="*/ 559880 w 4379653"/>
              <a:gd name="connsiteY11827" fmla="*/ 4046505 h 4771892"/>
              <a:gd name="connsiteX11828" fmla="*/ 558416 w 4379653"/>
              <a:gd name="connsiteY11828" fmla="*/ 4049036 h 4771892"/>
              <a:gd name="connsiteX11829" fmla="*/ 555285 w 4379653"/>
              <a:gd name="connsiteY11829" fmla="*/ 4054289 h 4771892"/>
              <a:gd name="connsiteX11830" fmla="*/ 550846 w 4379653"/>
              <a:gd name="connsiteY11830" fmla="*/ 4060197 h 4771892"/>
              <a:gd name="connsiteX11831" fmla="*/ 545712 w 4379653"/>
              <a:gd name="connsiteY11831" fmla="*/ 4056376 h 4771892"/>
              <a:gd name="connsiteX11832" fmla="*/ 541934 w 4379653"/>
              <a:gd name="connsiteY11832" fmla="*/ 4053587 h 4771892"/>
              <a:gd name="connsiteX11833" fmla="*/ 537784 w 4379653"/>
              <a:gd name="connsiteY11833" fmla="*/ 4049993 h 4771892"/>
              <a:gd name="connsiteX11834" fmla="*/ 531703 w 4379653"/>
              <a:gd name="connsiteY11834" fmla="*/ 4044757 h 4771892"/>
              <a:gd name="connsiteX11835" fmla="*/ 532998 w 4379653"/>
              <a:gd name="connsiteY11835" fmla="*/ 4051037 h 4771892"/>
              <a:gd name="connsiteX11836" fmla="*/ 534162 w 4379653"/>
              <a:gd name="connsiteY11836" fmla="*/ 4055133 h 4771892"/>
              <a:gd name="connsiteX11837" fmla="*/ 534173 w 4379653"/>
              <a:gd name="connsiteY11837" fmla="*/ 4058005 h 4771892"/>
              <a:gd name="connsiteX11838" fmla="*/ 533813 w 4379653"/>
              <a:gd name="connsiteY11838" fmla="*/ 4060075 h 4771892"/>
              <a:gd name="connsiteX11839" fmla="*/ 530958 w 4379653"/>
              <a:gd name="connsiteY11839" fmla="*/ 4062762 h 4771892"/>
              <a:gd name="connsiteX11840" fmla="*/ 525619 w 4379653"/>
              <a:gd name="connsiteY11840" fmla="*/ 4068940 h 4771892"/>
              <a:gd name="connsiteX11841" fmla="*/ 523627 w 4379653"/>
              <a:gd name="connsiteY11841" fmla="*/ 4072544 h 4771892"/>
              <a:gd name="connsiteX11842" fmla="*/ 521263 w 4379653"/>
              <a:gd name="connsiteY11842" fmla="*/ 4075344 h 4771892"/>
              <a:gd name="connsiteX11843" fmla="*/ 519632 w 4379653"/>
              <a:gd name="connsiteY11843" fmla="*/ 4076880 h 4771892"/>
              <a:gd name="connsiteX11844" fmla="*/ 517017 w 4379653"/>
              <a:gd name="connsiteY11844" fmla="*/ 4078186 h 4771892"/>
              <a:gd name="connsiteX11845" fmla="*/ 513214 w 4379653"/>
              <a:gd name="connsiteY11845" fmla="*/ 4079458 h 4771892"/>
              <a:gd name="connsiteX11846" fmla="*/ 508224 w 4379653"/>
              <a:gd name="connsiteY11846" fmla="*/ 4080693 h 4771892"/>
              <a:gd name="connsiteX11847" fmla="*/ 506114 w 4379653"/>
              <a:gd name="connsiteY11847" fmla="*/ 4075180 h 4771892"/>
              <a:gd name="connsiteX11848" fmla="*/ 505490 w 4379653"/>
              <a:gd name="connsiteY11848" fmla="*/ 4072884 h 4771892"/>
              <a:gd name="connsiteX11849" fmla="*/ 506221 w 4379653"/>
              <a:gd name="connsiteY11849" fmla="*/ 4071618 h 4771892"/>
              <a:gd name="connsiteX11850" fmla="*/ 508249 w 4379653"/>
              <a:gd name="connsiteY11850" fmla="*/ 4066826 h 4771892"/>
              <a:gd name="connsiteX11851" fmla="*/ 503068 w 4379653"/>
              <a:gd name="connsiteY11851" fmla="*/ 4061320 h 4771892"/>
              <a:gd name="connsiteX11852" fmla="*/ 497766 w 4379653"/>
              <a:gd name="connsiteY11852" fmla="*/ 4056503 h 4771892"/>
              <a:gd name="connsiteX11853" fmla="*/ 493904 w 4379653"/>
              <a:gd name="connsiteY11853" fmla="*/ 4053216 h 4771892"/>
              <a:gd name="connsiteX11854" fmla="*/ 490618 w 4379653"/>
              <a:gd name="connsiteY11854" fmla="*/ 4050541 h 4771892"/>
              <a:gd name="connsiteX11855" fmla="*/ 485077 w 4379653"/>
              <a:gd name="connsiteY11855" fmla="*/ 4047103 h 4771892"/>
              <a:gd name="connsiteX11856" fmla="*/ 481670 w 4379653"/>
              <a:gd name="connsiteY11856" fmla="*/ 4045118 h 4771892"/>
              <a:gd name="connsiteX11857" fmla="*/ 479739 w 4379653"/>
              <a:gd name="connsiteY11857" fmla="*/ 4043474 h 4771892"/>
              <a:gd name="connsiteX11858" fmla="*/ 478588 w 4379653"/>
              <a:gd name="connsiteY11858" fmla="*/ 4042251 h 4771892"/>
              <a:gd name="connsiteX11859" fmla="*/ 477268 w 4379653"/>
              <a:gd name="connsiteY11859" fmla="*/ 4040031 h 4771892"/>
              <a:gd name="connsiteX11860" fmla="*/ 476153 w 4379653"/>
              <a:gd name="connsiteY11860" fmla="*/ 4037620 h 4771892"/>
              <a:gd name="connsiteX11861" fmla="*/ 473132 w 4379653"/>
              <a:gd name="connsiteY11861" fmla="*/ 4029505 h 4771892"/>
              <a:gd name="connsiteX11862" fmla="*/ 469067 w 4379653"/>
              <a:gd name="connsiteY11862" fmla="*/ 4016604 h 4771892"/>
              <a:gd name="connsiteX11863" fmla="*/ 464618 w 4379653"/>
              <a:gd name="connsiteY11863" fmla="*/ 4000026 h 4771892"/>
              <a:gd name="connsiteX11864" fmla="*/ 459990 w 4379653"/>
              <a:gd name="connsiteY11864" fmla="*/ 3979580 h 4771892"/>
              <a:gd name="connsiteX11865" fmla="*/ 454859 w 4379653"/>
              <a:gd name="connsiteY11865" fmla="*/ 3956146 h 4771892"/>
              <a:gd name="connsiteX11866" fmla="*/ 450339 w 4379653"/>
              <a:gd name="connsiteY11866" fmla="*/ 3932136 h 4771892"/>
              <a:gd name="connsiteX11867" fmla="*/ 448326 w 4379653"/>
              <a:gd name="connsiteY11867" fmla="*/ 3920189 h 4771892"/>
              <a:gd name="connsiteX11868" fmla="*/ 446600 w 4379653"/>
              <a:gd name="connsiteY11868" fmla="*/ 3908547 h 4771892"/>
              <a:gd name="connsiteX11869" fmla="*/ 445161 w 4379653"/>
              <a:gd name="connsiteY11869" fmla="*/ 3897212 h 4771892"/>
              <a:gd name="connsiteX11870" fmla="*/ 443891 w 4379653"/>
              <a:gd name="connsiteY11870" fmla="*/ 3886871 h 4771892"/>
              <a:gd name="connsiteX11871" fmla="*/ 443196 w 4379653"/>
              <a:gd name="connsiteY11871" fmla="*/ 3877144 h 4771892"/>
              <a:gd name="connsiteX11872" fmla="*/ 443042 w 4379653"/>
              <a:gd name="connsiteY11872" fmla="*/ 3869214 h 4771892"/>
              <a:gd name="connsiteX11873" fmla="*/ 443462 w 4379653"/>
              <a:gd name="connsiteY11873" fmla="*/ 3861897 h 4771892"/>
              <a:gd name="connsiteX11874" fmla="*/ 443931 w 4379653"/>
              <a:gd name="connsiteY11874" fmla="*/ 3856265 h 4771892"/>
              <a:gd name="connsiteX11875" fmla="*/ 446104 w 4379653"/>
              <a:gd name="connsiteY11875" fmla="*/ 3846723 h 4771892"/>
              <a:gd name="connsiteX11876" fmla="*/ 447111 w 4379653"/>
              <a:gd name="connsiteY11876" fmla="*/ 3842891 h 4771892"/>
              <a:gd name="connsiteX11877" fmla="*/ 446152 w 4379653"/>
              <a:gd name="connsiteY11877" fmla="*/ 3838603 h 4771892"/>
              <a:gd name="connsiteX11878" fmla="*/ 442999 w 4379653"/>
              <a:gd name="connsiteY11878" fmla="*/ 3828304 h 4771892"/>
              <a:gd name="connsiteX11879" fmla="*/ 441128 w 4379653"/>
              <a:gd name="connsiteY11879" fmla="*/ 3821412 h 4771892"/>
              <a:gd name="connsiteX11880" fmla="*/ 439750 w 4379653"/>
              <a:gd name="connsiteY11880" fmla="*/ 3814635 h 4771892"/>
              <a:gd name="connsiteX11881" fmla="*/ 439150 w 4379653"/>
              <a:gd name="connsiteY11881" fmla="*/ 3808278 h 4771892"/>
              <a:gd name="connsiteX11882" fmla="*/ 438923 w 4379653"/>
              <a:gd name="connsiteY11882" fmla="*/ 3802724 h 4771892"/>
              <a:gd name="connsiteX11883" fmla="*/ 438696 w 4379653"/>
              <a:gd name="connsiteY11883" fmla="*/ 3797170 h 4771892"/>
              <a:gd name="connsiteX11884" fmla="*/ 439332 w 4379653"/>
              <a:gd name="connsiteY11884" fmla="*/ 3792533 h 4771892"/>
              <a:gd name="connsiteX11885" fmla="*/ 439680 w 4379653"/>
              <a:gd name="connsiteY11885" fmla="*/ 3787591 h 4771892"/>
              <a:gd name="connsiteX11886" fmla="*/ 440809 w 4379653"/>
              <a:gd name="connsiteY11886" fmla="*/ 3783070 h 4771892"/>
              <a:gd name="connsiteX11887" fmla="*/ 443233 w 4379653"/>
              <a:gd name="connsiteY11887" fmla="*/ 3775021 h 4771892"/>
              <a:gd name="connsiteX11888" fmla="*/ 445740 w 4379653"/>
              <a:gd name="connsiteY11888" fmla="*/ 3767469 h 4771892"/>
              <a:gd name="connsiteX11889" fmla="*/ 448044 w 4379653"/>
              <a:gd name="connsiteY11889" fmla="*/ 3760110 h 4771892"/>
              <a:gd name="connsiteX11890" fmla="*/ 450348 w 4379653"/>
              <a:gd name="connsiteY11890" fmla="*/ 3752752 h 4771892"/>
              <a:gd name="connsiteX11891" fmla="*/ 451273 w 4379653"/>
              <a:gd name="connsiteY11891" fmla="*/ 3748422 h 4771892"/>
              <a:gd name="connsiteX11892" fmla="*/ 451333 w 4379653"/>
              <a:gd name="connsiteY11892" fmla="*/ 3743174 h 4771892"/>
              <a:gd name="connsiteX11893" fmla="*/ 451310 w 4379653"/>
              <a:gd name="connsiteY11893" fmla="*/ 3737429 h 4771892"/>
              <a:gd name="connsiteX11894" fmla="*/ 450915 w 4379653"/>
              <a:gd name="connsiteY11894" fmla="*/ 3730879 h 4771892"/>
              <a:gd name="connsiteX11895" fmla="*/ 449837 w 4379653"/>
              <a:gd name="connsiteY11895" fmla="*/ 3717473 h 4771892"/>
              <a:gd name="connsiteX11896" fmla="*/ 449538 w 4379653"/>
              <a:gd name="connsiteY11896" fmla="*/ 3704489 h 4771892"/>
              <a:gd name="connsiteX11897" fmla="*/ 449755 w 4379653"/>
              <a:gd name="connsiteY11897" fmla="*/ 3697364 h 4771892"/>
              <a:gd name="connsiteX11898" fmla="*/ 450140 w 4379653"/>
              <a:gd name="connsiteY11898" fmla="*/ 3691234 h 4771892"/>
              <a:gd name="connsiteX11899" fmla="*/ 451016 w 4379653"/>
              <a:gd name="connsiteY11899" fmla="*/ 3685219 h 4771892"/>
              <a:gd name="connsiteX11900" fmla="*/ 452756 w 4379653"/>
              <a:gd name="connsiteY11900" fmla="*/ 3680121 h 4771892"/>
              <a:gd name="connsiteX11901" fmla="*/ 453524 w 4379653"/>
              <a:gd name="connsiteY11901" fmla="*/ 3677667 h 4771892"/>
              <a:gd name="connsiteX11902" fmla="*/ 455072 w 4379653"/>
              <a:gd name="connsiteY11902" fmla="*/ 3675634 h 4771892"/>
              <a:gd name="connsiteX11903" fmla="*/ 456823 w 4379653"/>
              <a:gd name="connsiteY11903" fmla="*/ 3673410 h 4771892"/>
              <a:gd name="connsiteX11904" fmla="*/ 458371 w 4379653"/>
              <a:gd name="connsiteY11904" fmla="*/ 3671376 h 4771892"/>
              <a:gd name="connsiteX11905" fmla="*/ 460291 w 4379653"/>
              <a:gd name="connsiteY11905" fmla="*/ 3670147 h 4771892"/>
              <a:gd name="connsiteX11906" fmla="*/ 462414 w 4379653"/>
              <a:gd name="connsiteY11906" fmla="*/ 3668725 h 4771892"/>
              <a:gd name="connsiteX11907" fmla="*/ 465401 w 4379653"/>
              <a:gd name="connsiteY11907" fmla="*/ 3668222 h 4771892"/>
              <a:gd name="connsiteX11908" fmla="*/ 467895 w 4379653"/>
              <a:gd name="connsiteY11908" fmla="*/ 3667605 h 4771892"/>
              <a:gd name="connsiteX11909" fmla="*/ 471808 w 4379653"/>
              <a:gd name="connsiteY11909" fmla="*/ 3652965 h 4771892"/>
              <a:gd name="connsiteX11910" fmla="*/ 471137 w 4379653"/>
              <a:gd name="connsiteY11910" fmla="*/ 3648982 h 4771892"/>
              <a:gd name="connsiteX11911" fmla="*/ 470309 w 4379653"/>
              <a:gd name="connsiteY11911" fmla="*/ 3646877 h 4771892"/>
              <a:gd name="connsiteX11912" fmla="*/ 469073 w 4379653"/>
              <a:gd name="connsiteY11912" fmla="*/ 3645156 h 4771892"/>
              <a:gd name="connsiteX11913" fmla="*/ 466231 w 4379653"/>
              <a:gd name="connsiteY11913" fmla="*/ 3640909 h 4771892"/>
              <a:gd name="connsiteX11914" fmla="*/ 471065 w 4379653"/>
              <a:gd name="connsiteY11914" fmla="*/ 3641551 h 4771892"/>
              <a:gd name="connsiteX11915" fmla="*/ 473932 w 4379653"/>
              <a:gd name="connsiteY11915" fmla="*/ 3641737 h 4771892"/>
              <a:gd name="connsiteX11916" fmla="*/ 476187 w 4379653"/>
              <a:gd name="connsiteY11916" fmla="*/ 3642499 h 4771892"/>
              <a:gd name="connsiteX11917" fmla="*/ 477542 w 4379653"/>
              <a:gd name="connsiteY11917" fmla="*/ 3643531 h 4771892"/>
              <a:gd name="connsiteX11918" fmla="*/ 478814 w 4379653"/>
              <a:gd name="connsiteY11918" fmla="*/ 3644064 h 4771892"/>
              <a:gd name="connsiteX11919" fmla="*/ 480866 w 4379653"/>
              <a:gd name="connsiteY11919" fmla="*/ 3645019 h 4771892"/>
              <a:gd name="connsiteX11920" fmla="*/ 484020 w 4379653"/>
              <a:gd name="connsiteY11920" fmla="*/ 3645511 h 4771892"/>
              <a:gd name="connsiteX11921" fmla="*/ 489058 w 4379653"/>
              <a:gd name="connsiteY11921" fmla="*/ 3645961 h 4771892"/>
              <a:gd name="connsiteX11922" fmla="*/ 488422 w 4379653"/>
              <a:gd name="connsiteY11922" fmla="*/ 3640791 h 4771892"/>
              <a:gd name="connsiteX11923" fmla="*/ 488111 w 4379653"/>
              <a:gd name="connsiteY11923" fmla="*/ 3634740 h 4771892"/>
              <a:gd name="connsiteX11924" fmla="*/ 487442 w 4379653"/>
              <a:gd name="connsiteY11924" fmla="*/ 3620952 h 4771892"/>
              <a:gd name="connsiteX11925" fmla="*/ 486448 w 4379653"/>
              <a:gd name="connsiteY11925" fmla="*/ 3608044 h 4771892"/>
              <a:gd name="connsiteX11926" fmla="*/ 484925 w 4379653"/>
              <a:gd name="connsiteY11926" fmla="*/ 3596210 h 4771892"/>
              <a:gd name="connsiteX11927" fmla="*/ 482468 w 4379653"/>
              <a:gd name="connsiteY11927" fmla="*/ 3585834 h 4771892"/>
              <a:gd name="connsiteX11928" fmla="*/ 480381 w 4379653"/>
              <a:gd name="connsiteY11928" fmla="*/ 3576261 h 4771892"/>
              <a:gd name="connsiteX11929" fmla="*/ 477767 w 4379653"/>
              <a:gd name="connsiteY11929" fmla="*/ 3567762 h 4771892"/>
              <a:gd name="connsiteX11930" fmla="*/ 474830 w 4379653"/>
              <a:gd name="connsiteY11930" fmla="*/ 3560145 h 4771892"/>
              <a:gd name="connsiteX11931" fmla="*/ 471771 w 4379653"/>
              <a:gd name="connsiteY11931" fmla="*/ 3553217 h 4771892"/>
              <a:gd name="connsiteX11932" fmla="*/ 466687 w 4379653"/>
              <a:gd name="connsiteY11932" fmla="*/ 3541275 h 4771892"/>
              <a:gd name="connsiteX11933" fmla="*/ 462718 w 4379653"/>
              <a:gd name="connsiteY11933" fmla="*/ 3531745 h 4771892"/>
              <a:gd name="connsiteX11934" fmla="*/ 460979 w 4379653"/>
              <a:gd name="connsiteY11934" fmla="*/ 3527037 h 4771892"/>
              <a:gd name="connsiteX11935" fmla="*/ 460020 w 4379653"/>
              <a:gd name="connsiteY11935" fmla="*/ 3522748 h 4771892"/>
              <a:gd name="connsiteX11936" fmla="*/ 459924 w 4379653"/>
              <a:gd name="connsiteY11936" fmla="*/ 3519377 h 4771892"/>
              <a:gd name="connsiteX11937" fmla="*/ 460153 w 4379653"/>
              <a:gd name="connsiteY11937" fmla="*/ 3515125 h 4771892"/>
              <a:gd name="connsiteX11938" fmla="*/ 462504 w 4379653"/>
              <a:gd name="connsiteY11938" fmla="*/ 3509451 h 4771892"/>
              <a:gd name="connsiteX11939" fmla="*/ 463956 w 4379653"/>
              <a:gd name="connsiteY11939" fmla="*/ 3504047 h 4771892"/>
              <a:gd name="connsiteX11940" fmla="*/ 464112 w 4379653"/>
              <a:gd name="connsiteY11940" fmla="*/ 3502170 h 4771892"/>
              <a:gd name="connsiteX11941" fmla="*/ 463573 w 4379653"/>
              <a:gd name="connsiteY11941" fmla="*/ 3500371 h 4771892"/>
              <a:gd name="connsiteX11942" fmla="*/ 462745 w 4379653"/>
              <a:gd name="connsiteY11942" fmla="*/ 3498266 h 4771892"/>
              <a:gd name="connsiteX11943" fmla="*/ 461834 w 4379653"/>
              <a:gd name="connsiteY11943" fmla="*/ 3495662 h 4771892"/>
              <a:gd name="connsiteX11944" fmla="*/ 460347 w 4379653"/>
              <a:gd name="connsiteY11944" fmla="*/ 3492447 h 4771892"/>
              <a:gd name="connsiteX11945" fmla="*/ 458080 w 4379653"/>
              <a:gd name="connsiteY11945" fmla="*/ 3488813 h 4771892"/>
              <a:gd name="connsiteX11946" fmla="*/ 455814 w 4379653"/>
              <a:gd name="connsiteY11946" fmla="*/ 3485178 h 4771892"/>
              <a:gd name="connsiteX11947" fmla="*/ 452395 w 4379653"/>
              <a:gd name="connsiteY11947" fmla="*/ 3480319 h 4771892"/>
              <a:gd name="connsiteX11948" fmla="*/ 463659 w 4379653"/>
              <a:gd name="connsiteY11948" fmla="*/ 3481257 h 4771892"/>
              <a:gd name="connsiteX11949" fmla="*/ 472427 w 4379653"/>
              <a:gd name="connsiteY11949" fmla="*/ 3482811 h 4771892"/>
              <a:gd name="connsiteX11950" fmla="*/ 476974 w 4379653"/>
              <a:gd name="connsiteY11950" fmla="*/ 3483147 h 4771892"/>
              <a:gd name="connsiteX11951" fmla="*/ 482215 w 4379653"/>
              <a:gd name="connsiteY11951" fmla="*/ 3483406 h 4771892"/>
              <a:gd name="connsiteX11952" fmla="*/ 487290 w 4379653"/>
              <a:gd name="connsiteY11952" fmla="*/ 3482669 h 4771892"/>
              <a:gd name="connsiteX11953" fmla="*/ 493671 w 4379653"/>
              <a:gd name="connsiteY11953" fmla="*/ 3481277 h 4771892"/>
              <a:gd name="connsiteX11954" fmla="*/ 499561 w 4379653"/>
              <a:gd name="connsiteY11954" fmla="*/ 3479773 h 4771892"/>
              <a:gd name="connsiteX11955" fmla="*/ 504300 w 4379653"/>
              <a:gd name="connsiteY11955" fmla="*/ 3477044 h 4771892"/>
              <a:gd name="connsiteX11956" fmla="*/ 508054 w 4379653"/>
              <a:gd name="connsiteY11956" fmla="*/ 3474088 h 4771892"/>
              <a:gd name="connsiteX11957" fmla="*/ 511233 w 4379653"/>
              <a:gd name="connsiteY11957" fmla="*/ 3470519 h 4771892"/>
              <a:gd name="connsiteX11958" fmla="*/ 514125 w 4379653"/>
              <a:gd name="connsiteY11958" fmla="*/ 3466645 h 4771892"/>
              <a:gd name="connsiteX11959" fmla="*/ 515661 w 4379653"/>
              <a:gd name="connsiteY11959" fmla="*/ 3461739 h 4771892"/>
              <a:gd name="connsiteX11960" fmla="*/ 517485 w 4379653"/>
              <a:gd name="connsiteY11960" fmla="*/ 3457139 h 4771892"/>
              <a:gd name="connsiteX11961" fmla="*/ 518649 w 4379653"/>
              <a:gd name="connsiteY11961" fmla="*/ 3451430 h 4771892"/>
              <a:gd name="connsiteX11962" fmla="*/ 493943 w 4379653"/>
              <a:gd name="connsiteY11962" fmla="*/ 3407194 h 4771892"/>
              <a:gd name="connsiteX11963" fmla="*/ 493356 w 4379653"/>
              <a:gd name="connsiteY11963" fmla="*/ 3403709 h 4771892"/>
              <a:gd name="connsiteX11964" fmla="*/ 493225 w 4379653"/>
              <a:gd name="connsiteY11964" fmla="*/ 3401526 h 4771892"/>
              <a:gd name="connsiteX11965" fmla="*/ 492889 w 4379653"/>
              <a:gd name="connsiteY11965" fmla="*/ 3399535 h 4771892"/>
              <a:gd name="connsiteX11966" fmla="*/ 493417 w 4379653"/>
              <a:gd name="connsiteY11966" fmla="*/ 3398461 h 4771892"/>
              <a:gd name="connsiteX11967" fmla="*/ 493825 w 4379653"/>
              <a:gd name="connsiteY11967" fmla="*/ 3398077 h 4771892"/>
              <a:gd name="connsiteX11968" fmla="*/ 494520 w 4379653"/>
              <a:gd name="connsiteY11968" fmla="*/ 3398000 h 4771892"/>
              <a:gd name="connsiteX11969" fmla="*/ 495300 w 4379653"/>
              <a:gd name="connsiteY11969" fmla="*/ 3398419 h 4771892"/>
              <a:gd name="connsiteX11970" fmla="*/ 495876 w 4379653"/>
              <a:gd name="connsiteY11970" fmla="*/ 3399031 h 4771892"/>
              <a:gd name="connsiteX11971" fmla="*/ 496164 w 4379653"/>
              <a:gd name="connsiteY11971" fmla="*/ 3399338 h 4771892"/>
              <a:gd name="connsiteX11972" fmla="*/ 496452 w 4379653"/>
              <a:gd name="connsiteY11972" fmla="*/ 3399643 h 4771892"/>
              <a:gd name="connsiteX11973" fmla="*/ 496943 w 4379653"/>
              <a:gd name="connsiteY11973" fmla="*/ 3399757 h 4771892"/>
              <a:gd name="connsiteX11974" fmla="*/ 496656 w 4379653"/>
              <a:gd name="connsiteY11974" fmla="*/ 3399452 h 4771892"/>
              <a:gd name="connsiteX11975" fmla="*/ 495169 w 4379653"/>
              <a:gd name="connsiteY11975" fmla="*/ 3396236 h 4771892"/>
              <a:gd name="connsiteX11976" fmla="*/ 491786 w 4379653"/>
              <a:gd name="connsiteY11976" fmla="*/ 3390191 h 4771892"/>
              <a:gd name="connsiteX11977" fmla="*/ 495433 w 4379653"/>
              <a:gd name="connsiteY11977" fmla="*/ 3390796 h 4771892"/>
              <a:gd name="connsiteX11978" fmla="*/ 498096 w 4379653"/>
              <a:gd name="connsiteY11978" fmla="*/ 3391174 h 4771892"/>
              <a:gd name="connsiteX11979" fmla="*/ 499859 w 4379653"/>
              <a:gd name="connsiteY11979" fmla="*/ 3391822 h 4771892"/>
              <a:gd name="connsiteX11980" fmla="*/ 501826 w 4379653"/>
              <a:gd name="connsiteY11980" fmla="*/ 3392278 h 4771892"/>
              <a:gd name="connsiteX11981" fmla="*/ 504165 w 4379653"/>
              <a:gd name="connsiteY11981" fmla="*/ 3393538 h 4771892"/>
              <a:gd name="connsiteX11982" fmla="*/ 505317 w 4379653"/>
              <a:gd name="connsiteY11982" fmla="*/ 3394762 h 4771892"/>
              <a:gd name="connsiteX11983" fmla="*/ 506385 w 4379653"/>
              <a:gd name="connsiteY11983" fmla="*/ 3395487 h 4771892"/>
              <a:gd name="connsiteX11984" fmla="*/ 506876 w 4379653"/>
              <a:gd name="connsiteY11984" fmla="*/ 3395602 h 4771892"/>
              <a:gd name="connsiteX11985" fmla="*/ 507656 w 4379653"/>
              <a:gd name="connsiteY11985" fmla="*/ 3396021 h 4771892"/>
              <a:gd name="connsiteX11986" fmla="*/ 508555 w 4379653"/>
              <a:gd name="connsiteY11986" fmla="*/ 3395752 h 4771892"/>
              <a:gd name="connsiteX11987" fmla="*/ 511746 w 4379653"/>
              <a:gd name="connsiteY11987" fmla="*/ 3395056 h 4771892"/>
              <a:gd name="connsiteX11988" fmla="*/ 517144 w 4379653"/>
              <a:gd name="connsiteY11988" fmla="*/ 3393437 h 4771892"/>
              <a:gd name="connsiteX11989" fmla="*/ 511675 w 4379653"/>
              <a:gd name="connsiteY11989" fmla="*/ 3387625 h 4771892"/>
              <a:gd name="connsiteX11990" fmla="*/ 507562 w 4379653"/>
              <a:gd name="connsiteY11990" fmla="*/ 3382845 h 4771892"/>
              <a:gd name="connsiteX11991" fmla="*/ 504599 w 4379653"/>
              <a:gd name="connsiteY11991" fmla="*/ 3379288 h 4771892"/>
              <a:gd name="connsiteX11992" fmla="*/ 502128 w 4379653"/>
              <a:gd name="connsiteY11992" fmla="*/ 3375845 h 4771892"/>
              <a:gd name="connsiteX11993" fmla="*/ 498746 w 4379653"/>
              <a:gd name="connsiteY11993" fmla="*/ 3369799 h 4771892"/>
              <a:gd name="connsiteX11994" fmla="*/ 494861 w 4379653"/>
              <a:gd name="connsiteY11994" fmla="*/ 3360766 h 4771892"/>
              <a:gd name="connsiteX11995" fmla="*/ 498460 w 4379653"/>
              <a:gd name="connsiteY11995" fmla="*/ 3359687 h 4771892"/>
              <a:gd name="connsiteX11996" fmla="*/ 501855 w 4379653"/>
              <a:gd name="connsiteY11996" fmla="*/ 3358800 h 4771892"/>
              <a:gd name="connsiteX11997" fmla="*/ 505537 w 4379653"/>
              <a:gd name="connsiteY11997" fmla="*/ 3358218 h 4771892"/>
              <a:gd name="connsiteX11998" fmla="*/ 508811 w 4379653"/>
              <a:gd name="connsiteY11998" fmla="*/ 3358020 h 4771892"/>
              <a:gd name="connsiteX11999" fmla="*/ 515445 w 4379653"/>
              <a:gd name="connsiteY11999" fmla="*/ 3358123 h 4771892"/>
              <a:gd name="connsiteX12000" fmla="*/ 521587 w 4379653"/>
              <a:gd name="connsiteY12000" fmla="*/ 3358112 h 4771892"/>
              <a:gd name="connsiteX12001" fmla="*/ 525066 w 4379653"/>
              <a:gd name="connsiteY12001" fmla="*/ 3357722 h 4771892"/>
              <a:gd name="connsiteX12002" fmla="*/ 528256 w 4379653"/>
              <a:gd name="connsiteY12002" fmla="*/ 3357027 h 4771892"/>
              <a:gd name="connsiteX12003" fmla="*/ 531939 w 4379653"/>
              <a:gd name="connsiteY12003" fmla="*/ 3356446 h 4771892"/>
              <a:gd name="connsiteX12004" fmla="*/ 535250 w 4379653"/>
              <a:gd name="connsiteY12004" fmla="*/ 3355060 h 4771892"/>
              <a:gd name="connsiteX12005" fmla="*/ 538477 w 4379653"/>
              <a:gd name="connsiteY12005" fmla="*/ 3353177 h 4771892"/>
              <a:gd name="connsiteX12006" fmla="*/ 541825 w 4379653"/>
              <a:gd name="connsiteY12006" fmla="*/ 3350605 h 4771892"/>
              <a:gd name="connsiteX12007" fmla="*/ 545291 w 4379653"/>
              <a:gd name="connsiteY12007" fmla="*/ 3347342 h 4771892"/>
              <a:gd name="connsiteX12008" fmla="*/ 549082 w 4379653"/>
              <a:gd name="connsiteY12008" fmla="*/ 3343199 h 4771892"/>
              <a:gd name="connsiteX12009" fmla="*/ 551241 w 4379653"/>
              <a:gd name="connsiteY12009" fmla="*/ 3340590 h 4771892"/>
              <a:gd name="connsiteX12010" fmla="*/ 553113 w 4379653"/>
              <a:gd name="connsiteY12010" fmla="*/ 3337675 h 4771892"/>
              <a:gd name="connsiteX12011" fmla="*/ 554781 w 4379653"/>
              <a:gd name="connsiteY12011" fmla="*/ 3334952 h 4771892"/>
              <a:gd name="connsiteX12012" fmla="*/ 556076 w 4379653"/>
              <a:gd name="connsiteY12012" fmla="*/ 3331426 h 4771892"/>
              <a:gd name="connsiteX12013" fmla="*/ 556965 w 4379653"/>
              <a:gd name="connsiteY12013" fmla="*/ 3328283 h 4771892"/>
              <a:gd name="connsiteX12014" fmla="*/ 558057 w 4379653"/>
              <a:gd name="connsiteY12014" fmla="*/ 3324948 h 4771892"/>
              <a:gd name="connsiteX12015" fmla="*/ 558861 w 4379653"/>
              <a:gd name="connsiteY12015" fmla="*/ 3321308 h 4771892"/>
              <a:gd name="connsiteX12016" fmla="*/ 559461 w 4379653"/>
              <a:gd name="connsiteY12016" fmla="*/ 3317859 h 4771892"/>
              <a:gd name="connsiteX12017" fmla="*/ 559774 w 4379653"/>
              <a:gd name="connsiteY12017" fmla="*/ 3314105 h 4771892"/>
              <a:gd name="connsiteX12018" fmla="*/ 559677 w 4379653"/>
              <a:gd name="connsiteY12018" fmla="*/ 3310734 h 4771892"/>
              <a:gd name="connsiteX12019" fmla="*/ 559498 w 4379653"/>
              <a:gd name="connsiteY12019" fmla="*/ 3306865 h 4771892"/>
              <a:gd name="connsiteX12020" fmla="*/ 559607 w 4379653"/>
              <a:gd name="connsiteY12020" fmla="*/ 3303303 h 4771892"/>
              <a:gd name="connsiteX12021" fmla="*/ 559019 w 4379653"/>
              <a:gd name="connsiteY12021" fmla="*/ 3299818 h 4771892"/>
              <a:gd name="connsiteX12022" fmla="*/ 558432 w 4379653"/>
              <a:gd name="connsiteY12022" fmla="*/ 3296333 h 4771892"/>
              <a:gd name="connsiteX12023" fmla="*/ 557352 w 4379653"/>
              <a:gd name="connsiteY12023" fmla="*/ 3292734 h 4771892"/>
              <a:gd name="connsiteX12024" fmla="*/ 556562 w 4379653"/>
              <a:gd name="connsiteY12024" fmla="*/ 3289441 h 4771892"/>
              <a:gd name="connsiteX12025" fmla="*/ 561348 w 4379653"/>
              <a:gd name="connsiteY12025" fmla="*/ 3288398 h 4771892"/>
              <a:gd name="connsiteX12026" fmla="*/ 563843 w 4379653"/>
              <a:gd name="connsiteY12026" fmla="*/ 3287781 h 4771892"/>
              <a:gd name="connsiteX12027" fmla="*/ 564334 w 4379653"/>
              <a:gd name="connsiteY12027" fmla="*/ 3287895 h 4771892"/>
              <a:gd name="connsiteX12028" fmla="*/ 564622 w 4379653"/>
              <a:gd name="connsiteY12028" fmla="*/ 3288201 h 4771892"/>
              <a:gd name="connsiteX12029" fmla="*/ 564419 w 4379653"/>
              <a:gd name="connsiteY12029" fmla="*/ 3288393 h 4771892"/>
              <a:gd name="connsiteX12030" fmla="*/ 564214 w 4379653"/>
              <a:gd name="connsiteY12030" fmla="*/ 3288585 h 4771892"/>
              <a:gd name="connsiteX12031" fmla="*/ 564503 w 4379653"/>
              <a:gd name="connsiteY12031" fmla="*/ 3288891 h 4771892"/>
              <a:gd name="connsiteX12032" fmla="*/ 564994 w 4379653"/>
              <a:gd name="connsiteY12032" fmla="*/ 3289005 h 4771892"/>
              <a:gd name="connsiteX12033" fmla="*/ 567573 w 4379653"/>
              <a:gd name="connsiteY12033" fmla="*/ 3288885 h 4771892"/>
              <a:gd name="connsiteX12034" fmla="*/ 572359 w 4379653"/>
              <a:gd name="connsiteY12034" fmla="*/ 3287842 h 4771892"/>
              <a:gd name="connsiteX12035" fmla="*/ 561088 w 4379653"/>
              <a:gd name="connsiteY12035" fmla="*/ 3254613 h 4771892"/>
              <a:gd name="connsiteX12036" fmla="*/ 557454 w 4379653"/>
              <a:gd name="connsiteY12036" fmla="*/ 3247074 h 4771892"/>
              <a:gd name="connsiteX12037" fmla="*/ 554480 w 4379653"/>
              <a:gd name="connsiteY12037" fmla="*/ 3240645 h 4771892"/>
              <a:gd name="connsiteX12038" fmla="*/ 552657 w 4379653"/>
              <a:gd name="connsiteY12038" fmla="*/ 3235438 h 4771892"/>
              <a:gd name="connsiteX12039" fmla="*/ 551662 w 4379653"/>
              <a:gd name="connsiteY12039" fmla="*/ 3232337 h 4771892"/>
              <a:gd name="connsiteX12040" fmla="*/ 550667 w 4379653"/>
              <a:gd name="connsiteY12040" fmla="*/ 3229237 h 4771892"/>
              <a:gd name="connsiteX12041" fmla="*/ 550619 w 4379653"/>
              <a:gd name="connsiteY12041" fmla="*/ 3227551 h 4771892"/>
              <a:gd name="connsiteX12042" fmla="*/ 550859 w 4379653"/>
              <a:gd name="connsiteY12042" fmla="*/ 3226172 h 4771892"/>
              <a:gd name="connsiteX12043" fmla="*/ 551183 w 4379653"/>
              <a:gd name="connsiteY12043" fmla="*/ 3225289 h 4771892"/>
              <a:gd name="connsiteX12044" fmla="*/ 552118 w 4379653"/>
              <a:gd name="connsiteY12044" fmla="*/ 3223833 h 4771892"/>
              <a:gd name="connsiteX12045" fmla="*/ 552479 w 4379653"/>
              <a:gd name="connsiteY12045" fmla="*/ 3221763 h 4771892"/>
              <a:gd name="connsiteX12046" fmla="*/ 552227 w 4379653"/>
              <a:gd name="connsiteY12046" fmla="*/ 3220270 h 4771892"/>
              <a:gd name="connsiteX12047" fmla="*/ 551808 w 4379653"/>
              <a:gd name="connsiteY12047" fmla="*/ 3217781 h 4771892"/>
              <a:gd name="connsiteX12048" fmla="*/ 550321 w 4379653"/>
              <a:gd name="connsiteY12048" fmla="*/ 3214566 h 4771892"/>
              <a:gd name="connsiteX12049" fmla="*/ 548869 w 4379653"/>
              <a:gd name="connsiteY12049" fmla="*/ 3210163 h 4771892"/>
              <a:gd name="connsiteX12050" fmla="*/ 546807 w 4379653"/>
              <a:gd name="connsiteY12050" fmla="*/ 3206337 h 4771892"/>
              <a:gd name="connsiteX12051" fmla="*/ 544912 w 4379653"/>
              <a:gd name="connsiteY12051" fmla="*/ 3203506 h 4771892"/>
              <a:gd name="connsiteX12052" fmla="*/ 542813 w 4379653"/>
              <a:gd name="connsiteY12052" fmla="*/ 3200867 h 4771892"/>
              <a:gd name="connsiteX12053" fmla="*/ 540798 w 4379653"/>
              <a:gd name="connsiteY12053" fmla="*/ 3198726 h 4771892"/>
              <a:gd name="connsiteX12054" fmla="*/ 535580 w 4379653"/>
              <a:gd name="connsiteY12054" fmla="*/ 3194407 h 4771892"/>
              <a:gd name="connsiteX12055" fmla="*/ 528804 w 4379653"/>
              <a:gd name="connsiteY12055" fmla="*/ 3189248 h 4771892"/>
              <a:gd name="connsiteX12056" fmla="*/ 534454 w 4379653"/>
              <a:gd name="connsiteY12056" fmla="*/ 3189122 h 4771892"/>
              <a:gd name="connsiteX12057" fmla="*/ 540103 w 4379653"/>
              <a:gd name="connsiteY12057" fmla="*/ 3188997 h 4771892"/>
              <a:gd name="connsiteX12058" fmla="*/ 545261 w 4379653"/>
              <a:gd name="connsiteY12058" fmla="*/ 3188758 h 4771892"/>
              <a:gd name="connsiteX12059" fmla="*/ 549844 w 4379653"/>
              <a:gd name="connsiteY12059" fmla="*/ 3187907 h 4771892"/>
              <a:gd name="connsiteX12060" fmla="*/ 553934 w 4379653"/>
              <a:gd name="connsiteY12060" fmla="*/ 3186941 h 4771892"/>
              <a:gd name="connsiteX12061" fmla="*/ 557737 w 4379653"/>
              <a:gd name="connsiteY12061" fmla="*/ 3185670 h 4771892"/>
              <a:gd name="connsiteX12062" fmla="*/ 560760 w 4379653"/>
              <a:gd name="connsiteY12062" fmla="*/ 3183978 h 4771892"/>
              <a:gd name="connsiteX12063" fmla="*/ 563496 w 4379653"/>
              <a:gd name="connsiteY12063" fmla="*/ 3181982 h 4771892"/>
              <a:gd name="connsiteX12064" fmla="*/ 566026 w 4379653"/>
              <a:gd name="connsiteY12064" fmla="*/ 3180177 h 4771892"/>
              <a:gd name="connsiteX12065" fmla="*/ 568270 w 4379653"/>
              <a:gd name="connsiteY12065" fmla="*/ 3178066 h 4771892"/>
              <a:gd name="connsiteX12066" fmla="*/ 570225 w 4379653"/>
              <a:gd name="connsiteY12066" fmla="*/ 3175649 h 4771892"/>
              <a:gd name="connsiteX12067" fmla="*/ 571485 w 4379653"/>
              <a:gd name="connsiteY12067" fmla="*/ 3173310 h 4771892"/>
              <a:gd name="connsiteX12068" fmla="*/ 572865 w 4379653"/>
              <a:gd name="connsiteY12068" fmla="*/ 3170282 h 4771892"/>
              <a:gd name="connsiteX12069" fmla="*/ 574041 w 4379653"/>
              <a:gd name="connsiteY12069" fmla="*/ 3167445 h 4771892"/>
              <a:gd name="connsiteX12070" fmla="*/ 574929 w 4379653"/>
              <a:gd name="connsiteY12070" fmla="*/ 3164302 h 4771892"/>
              <a:gd name="connsiteX12071" fmla="*/ 576021 w 4379653"/>
              <a:gd name="connsiteY12071" fmla="*/ 3160967 h 4771892"/>
              <a:gd name="connsiteX12072" fmla="*/ 577558 w 4379653"/>
              <a:gd name="connsiteY12072" fmla="*/ 3146255 h 4771892"/>
              <a:gd name="connsiteX12073" fmla="*/ 579743 w 4379653"/>
              <a:gd name="connsiteY12073" fmla="*/ 3129780 h 4771892"/>
              <a:gd name="connsiteX12074" fmla="*/ 581099 w 4379653"/>
              <a:gd name="connsiteY12074" fmla="*/ 3121005 h 4771892"/>
              <a:gd name="connsiteX12075" fmla="*/ 583356 w 4379653"/>
              <a:gd name="connsiteY12075" fmla="*/ 3111961 h 4771892"/>
              <a:gd name="connsiteX12076" fmla="*/ 584400 w 4379653"/>
              <a:gd name="connsiteY12076" fmla="*/ 3106941 h 4771892"/>
              <a:gd name="connsiteX12077" fmla="*/ 586020 w 4379653"/>
              <a:gd name="connsiteY12077" fmla="*/ 3102533 h 4771892"/>
              <a:gd name="connsiteX12078" fmla="*/ 588132 w 4379653"/>
              <a:gd name="connsiteY12078" fmla="*/ 3098238 h 4771892"/>
              <a:gd name="connsiteX12079" fmla="*/ 590363 w 4379653"/>
              <a:gd name="connsiteY12079" fmla="*/ 3093255 h 4771892"/>
              <a:gd name="connsiteX12080" fmla="*/ 593291 w 4379653"/>
              <a:gd name="connsiteY12080" fmla="*/ 3088194 h 4771892"/>
              <a:gd name="connsiteX12081" fmla="*/ 595571 w 4379653"/>
              <a:gd name="connsiteY12081" fmla="*/ 3084895 h 4771892"/>
              <a:gd name="connsiteX12082" fmla="*/ 596590 w 4379653"/>
              <a:gd name="connsiteY12082" fmla="*/ 3083935 h 4771892"/>
              <a:gd name="connsiteX12083" fmla="*/ 597081 w 4379653"/>
              <a:gd name="connsiteY12083" fmla="*/ 3084049 h 4771892"/>
              <a:gd name="connsiteX12084" fmla="*/ 596794 w 4379653"/>
              <a:gd name="connsiteY12084" fmla="*/ 3083743 h 4771892"/>
              <a:gd name="connsiteX12085" fmla="*/ 595763 w 4379653"/>
              <a:gd name="connsiteY12085" fmla="*/ 3081830 h 4771892"/>
              <a:gd name="connsiteX12086" fmla="*/ 594683 w 4379653"/>
              <a:gd name="connsiteY12086" fmla="*/ 3078231 h 4771892"/>
              <a:gd name="connsiteX12087" fmla="*/ 592981 w 4379653"/>
              <a:gd name="connsiteY12087" fmla="*/ 3072335 h 4771892"/>
              <a:gd name="connsiteX12088" fmla="*/ 591099 w 4379653"/>
              <a:gd name="connsiteY12088" fmla="*/ 3062571 h 4771892"/>
              <a:gd name="connsiteX12089" fmla="*/ 590415 w 4379653"/>
              <a:gd name="connsiteY12089" fmla="*/ 3055715 h 4771892"/>
              <a:gd name="connsiteX12090" fmla="*/ 590404 w 4379653"/>
              <a:gd name="connsiteY12090" fmla="*/ 3052842 h 4771892"/>
              <a:gd name="connsiteX12091" fmla="*/ 590476 w 4379653"/>
              <a:gd name="connsiteY12091" fmla="*/ 3050468 h 4771892"/>
              <a:gd name="connsiteX12092" fmla="*/ 590548 w 4379653"/>
              <a:gd name="connsiteY12092" fmla="*/ 3048092 h 4771892"/>
              <a:gd name="connsiteX12093" fmla="*/ 591196 w 4379653"/>
              <a:gd name="connsiteY12093" fmla="*/ 3046329 h 4771892"/>
              <a:gd name="connsiteX12094" fmla="*/ 594197 w 4379653"/>
              <a:gd name="connsiteY12094" fmla="*/ 3038893 h 4771892"/>
              <a:gd name="connsiteX12095" fmla="*/ 598948 w 4379653"/>
              <a:gd name="connsiteY12095" fmla="*/ 3029230 h 4771892"/>
              <a:gd name="connsiteX12096" fmla="*/ 600447 w 4379653"/>
              <a:gd name="connsiteY12096" fmla="*/ 3025512 h 4771892"/>
              <a:gd name="connsiteX12097" fmla="*/ 601455 w 4379653"/>
              <a:gd name="connsiteY12097" fmla="*/ 3021680 h 4771892"/>
              <a:gd name="connsiteX12098" fmla="*/ 601767 w 4379653"/>
              <a:gd name="connsiteY12098" fmla="*/ 3017926 h 4771892"/>
              <a:gd name="connsiteX12099" fmla="*/ 601672 w 4379653"/>
              <a:gd name="connsiteY12099" fmla="*/ 3014555 h 4771892"/>
              <a:gd name="connsiteX12100" fmla="*/ 601109 w 4379653"/>
              <a:gd name="connsiteY12100" fmla="*/ 3007010 h 4771892"/>
              <a:gd name="connsiteX12101" fmla="*/ 599851 w 4379653"/>
              <a:gd name="connsiteY12101" fmla="*/ 2999542 h 4771892"/>
              <a:gd name="connsiteX12102" fmla="*/ 599671 w 4379653"/>
              <a:gd name="connsiteY12102" fmla="*/ 2995674 h 4771892"/>
              <a:gd name="connsiteX12103" fmla="*/ 599492 w 4379653"/>
              <a:gd name="connsiteY12103" fmla="*/ 2991805 h 4771892"/>
              <a:gd name="connsiteX12104" fmla="*/ 600007 w 4379653"/>
              <a:gd name="connsiteY12104" fmla="*/ 2987859 h 4771892"/>
              <a:gd name="connsiteX12105" fmla="*/ 600728 w 4379653"/>
              <a:gd name="connsiteY12105" fmla="*/ 2983720 h 4771892"/>
              <a:gd name="connsiteX12106" fmla="*/ 602143 w 4379653"/>
              <a:gd name="connsiteY12106" fmla="*/ 2979504 h 4771892"/>
              <a:gd name="connsiteX12107" fmla="*/ 604172 w 4379653"/>
              <a:gd name="connsiteY12107" fmla="*/ 2974712 h 4771892"/>
              <a:gd name="connsiteX12108" fmla="*/ 606979 w 4379653"/>
              <a:gd name="connsiteY12108" fmla="*/ 2970340 h 4771892"/>
              <a:gd name="connsiteX12109" fmla="*/ 610686 w 4379653"/>
              <a:gd name="connsiteY12109" fmla="*/ 2965699 h 4771892"/>
              <a:gd name="connsiteX12110" fmla="*/ 616433 w 4379653"/>
              <a:gd name="connsiteY12110" fmla="*/ 2959137 h 4771892"/>
              <a:gd name="connsiteX12111" fmla="*/ 620835 w 4379653"/>
              <a:gd name="connsiteY12111" fmla="*/ 2954418 h 4771892"/>
              <a:gd name="connsiteX12112" fmla="*/ 623523 w 4379653"/>
              <a:gd name="connsiteY12112" fmla="*/ 2950735 h 4771892"/>
              <a:gd name="connsiteX12113" fmla="*/ 624819 w 4379653"/>
              <a:gd name="connsiteY12113" fmla="*/ 2947209 h 4771892"/>
              <a:gd name="connsiteX12114" fmla="*/ 625419 w 4379653"/>
              <a:gd name="connsiteY12114" fmla="*/ 2943760 h 4771892"/>
              <a:gd name="connsiteX12115" fmla="*/ 625360 w 4379653"/>
              <a:gd name="connsiteY12115" fmla="*/ 2939202 h 4771892"/>
              <a:gd name="connsiteX12116" fmla="*/ 625049 w 4379653"/>
              <a:gd name="connsiteY12116" fmla="*/ 2933150 h 4771892"/>
              <a:gd name="connsiteX12117" fmla="*/ 624810 w 4379653"/>
              <a:gd name="connsiteY12117" fmla="*/ 2924724 h 4771892"/>
              <a:gd name="connsiteX12118" fmla="*/ 623483 w 4379653"/>
              <a:gd name="connsiteY12118" fmla="*/ 2880407 h 4771892"/>
              <a:gd name="connsiteX12119" fmla="*/ 627777 w 4379653"/>
              <a:gd name="connsiteY12119" fmla="*/ 2879250 h 4771892"/>
              <a:gd name="connsiteX12120" fmla="*/ 628761 w 4379653"/>
              <a:gd name="connsiteY12120" fmla="*/ 2879478 h 4771892"/>
              <a:gd name="connsiteX12121" fmla="*/ 629049 w 4379653"/>
              <a:gd name="connsiteY12121" fmla="*/ 2879783 h 4771892"/>
              <a:gd name="connsiteX12122" fmla="*/ 629913 w 4379653"/>
              <a:gd name="connsiteY12122" fmla="*/ 2880701 h 4771892"/>
              <a:gd name="connsiteX12123" fmla="*/ 631472 w 4379653"/>
              <a:gd name="connsiteY12123" fmla="*/ 2881541 h 4771892"/>
              <a:gd name="connsiteX12124" fmla="*/ 634794 w 4379653"/>
              <a:gd name="connsiteY12124" fmla="*/ 2883029 h 4771892"/>
              <a:gd name="connsiteX12125" fmla="*/ 643370 w 4379653"/>
              <a:gd name="connsiteY12125" fmla="*/ 2887648 h 4771892"/>
              <a:gd name="connsiteX12126" fmla="*/ 640696 w 4379653"/>
              <a:gd name="connsiteY12126" fmla="*/ 2884397 h 4771892"/>
              <a:gd name="connsiteX12127" fmla="*/ 638225 w 4379653"/>
              <a:gd name="connsiteY12127" fmla="*/ 2880954 h 4771892"/>
              <a:gd name="connsiteX12128" fmla="*/ 636043 w 4379653"/>
              <a:gd name="connsiteY12128" fmla="*/ 2877816 h 4771892"/>
              <a:gd name="connsiteX12129" fmla="*/ 633859 w 4379653"/>
              <a:gd name="connsiteY12129" fmla="*/ 2874680 h 4771892"/>
              <a:gd name="connsiteX12130" fmla="*/ 632253 w 4379653"/>
              <a:gd name="connsiteY12130" fmla="*/ 2872155 h 4771892"/>
              <a:gd name="connsiteX12131" fmla="*/ 631053 w 4379653"/>
              <a:gd name="connsiteY12131" fmla="*/ 2869246 h 4771892"/>
              <a:gd name="connsiteX12132" fmla="*/ 630227 w 4379653"/>
              <a:gd name="connsiteY12132" fmla="*/ 2867141 h 4771892"/>
              <a:gd name="connsiteX12133" fmla="*/ 629315 w 4379653"/>
              <a:gd name="connsiteY12133" fmla="*/ 2864537 h 4771892"/>
              <a:gd name="connsiteX12134" fmla="*/ 628355 w 4379653"/>
              <a:gd name="connsiteY12134" fmla="*/ 2860249 h 4771892"/>
              <a:gd name="connsiteX12135" fmla="*/ 628176 w 4379653"/>
              <a:gd name="connsiteY12135" fmla="*/ 2856381 h 4771892"/>
              <a:gd name="connsiteX12136" fmla="*/ 628860 w 4379653"/>
              <a:gd name="connsiteY12136" fmla="*/ 2853430 h 4771892"/>
              <a:gd name="connsiteX12137" fmla="*/ 629460 w 4379653"/>
              <a:gd name="connsiteY12137" fmla="*/ 2849981 h 4771892"/>
              <a:gd name="connsiteX12138" fmla="*/ 630924 w 4379653"/>
              <a:gd name="connsiteY12138" fmla="*/ 2847450 h 4771892"/>
              <a:gd name="connsiteX12139" fmla="*/ 632676 w 4379653"/>
              <a:gd name="connsiteY12139" fmla="*/ 2845226 h 4771892"/>
              <a:gd name="connsiteX12140" fmla="*/ 634511 w 4379653"/>
              <a:gd name="connsiteY12140" fmla="*/ 2843498 h 4771892"/>
              <a:gd name="connsiteX12141" fmla="*/ 636551 w 4379653"/>
              <a:gd name="connsiteY12141" fmla="*/ 2841579 h 4771892"/>
              <a:gd name="connsiteX12142" fmla="*/ 638099 w 4379653"/>
              <a:gd name="connsiteY12142" fmla="*/ 2839546 h 4771892"/>
              <a:gd name="connsiteX12143" fmla="*/ 639526 w 4379653"/>
              <a:gd name="connsiteY12143" fmla="*/ 2838203 h 4771892"/>
              <a:gd name="connsiteX12144" fmla="*/ 640870 w 4379653"/>
              <a:gd name="connsiteY12144" fmla="*/ 2836361 h 4771892"/>
              <a:gd name="connsiteX12145" fmla="*/ 641314 w 4379653"/>
              <a:gd name="connsiteY12145" fmla="*/ 2834790 h 4771892"/>
              <a:gd name="connsiteX12146" fmla="*/ 642226 w 4379653"/>
              <a:gd name="connsiteY12146" fmla="*/ 2827587 h 4771892"/>
              <a:gd name="connsiteX12147" fmla="*/ 642695 w 4379653"/>
              <a:gd name="connsiteY12147" fmla="*/ 2821955 h 4771892"/>
              <a:gd name="connsiteX12148" fmla="*/ 642551 w 4379653"/>
              <a:gd name="connsiteY12148" fmla="*/ 2816899 h 4771892"/>
              <a:gd name="connsiteX12149" fmla="*/ 642659 w 4379653"/>
              <a:gd name="connsiteY12149" fmla="*/ 2813337 h 4771892"/>
              <a:gd name="connsiteX12150" fmla="*/ 642025 w 4379653"/>
              <a:gd name="connsiteY12150" fmla="*/ 2808167 h 4771892"/>
              <a:gd name="connsiteX12151" fmla="*/ 642217 w 4379653"/>
              <a:gd name="connsiteY12151" fmla="*/ 2805102 h 4771892"/>
              <a:gd name="connsiteX12152" fmla="*/ 642948 w 4379653"/>
              <a:gd name="connsiteY12152" fmla="*/ 2803837 h 4771892"/>
              <a:gd name="connsiteX12153" fmla="*/ 644172 w 4379653"/>
              <a:gd name="connsiteY12153" fmla="*/ 2802684 h 4771892"/>
              <a:gd name="connsiteX12154" fmla="*/ 645804 w 4379653"/>
              <a:gd name="connsiteY12154" fmla="*/ 2801150 h 4771892"/>
              <a:gd name="connsiteX12155" fmla="*/ 648131 w 4379653"/>
              <a:gd name="connsiteY12155" fmla="*/ 2799536 h 4771892"/>
              <a:gd name="connsiteX12156" fmla="*/ 655521 w 4379653"/>
              <a:gd name="connsiteY12156" fmla="*/ 2794313 h 4771892"/>
              <a:gd name="connsiteX12157" fmla="*/ 667073 w 4379653"/>
              <a:gd name="connsiteY12157" fmla="*/ 2785749 h 4771892"/>
              <a:gd name="connsiteX12158" fmla="*/ 669748 w 4379653"/>
              <a:gd name="connsiteY12158" fmla="*/ 2789000 h 4771892"/>
              <a:gd name="connsiteX12159" fmla="*/ 671931 w 4379653"/>
              <a:gd name="connsiteY12159" fmla="*/ 2792137 h 4771892"/>
              <a:gd name="connsiteX12160" fmla="*/ 673538 w 4379653"/>
              <a:gd name="connsiteY12160" fmla="*/ 2794663 h 4771892"/>
              <a:gd name="connsiteX12161" fmla="*/ 675145 w 4379653"/>
              <a:gd name="connsiteY12161" fmla="*/ 2797188 h 4771892"/>
              <a:gd name="connsiteX12162" fmla="*/ 675973 w 4379653"/>
              <a:gd name="connsiteY12162" fmla="*/ 2799293 h 4771892"/>
              <a:gd name="connsiteX12163" fmla="*/ 677088 w 4379653"/>
              <a:gd name="connsiteY12163" fmla="*/ 2801705 h 4771892"/>
              <a:gd name="connsiteX12164" fmla="*/ 677423 w 4379653"/>
              <a:gd name="connsiteY12164" fmla="*/ 2803696 h 4771892"/>
              <a:gd name="connsiteX12165" fmla="*/ 677471 w 4379653"/>
              <a:gd name="connsiteY12165" fmla="*/ 2805381 h 4771892"/>
              <a:gd name="connsiteX12166" fmla="*/ 677507 w 4379653"/>
              <a:gd name="connsiteY12166" fmla="*/ 2814000 h 4771892"/>
              <a:gd name="connsiteX12167" fmla="*/ 676317 w 4379653"/>
              <a:gd name="connsiteY12167" fmla="*/ 2823769 h 4771892"/>
              <a:gd name="connsiteX12168" fmla="*/ 669768 w 4379653"/>
              <a:gd name="connsiteY12168" fmla="*/ 2824165 h 4771892"/>
              <a:gd name="connsiteX12169" fmla="*/ 668173 w 4379653"/>
              <a:gd name="connsiteY12169" fmla="*/ 2824513 h 4771892"/>
              <a:gd name="connsiteX12170" fmla="*/ 665869 w 4379653"/>
              <a:gd name="connsiteY12170" fmla="*/ 2822065 h 4771892"/>
              <a:gd name="connsiteX12171" fmla="*/ 658385 w 4379653"/>
              <a:gd name="connsiteY12171" fmla="*/ 2814112 h 4771892"/>
              <a:gd name="connsiteX12172" fmla="*/ 658216 w 4379653"/>
              <a:gd name="connsiteY12172" fmla="*/ 2822922 h 4771892"/>
              <a:gd name="connsiteX12173" fmla="*/ 658779 w 4379653"/>
              <a:gd name="connsiteY12173" fmla="*/ 2830467 h 4771892"/>
              <a:gd name="connsiteX12174" fmla="*/ 660242 w 4379653"/>
              <a:gd name="connsiteY12174" fmla="*/ 2837742 h 4771892"/>
              <a:gd name="connsiteX12175" fmla="*/ 661453 w 4379653"/>
              <a:gd name="connsiteY12175" fmla="*/ 2843525 h 4771892"/>
              <a:gd name="connsiteX12176" fmla="*/ 663275 w 4379653"/>
              <a:gd name="connsiteY12176" fmla="*/ 2848731 h 4771892"/>
              <a:gd name="connsiteX12177" fmla="*/ 665134 w 4379653"/>
              <a:gd name="connsiteY12177" fmla="*/ 2852749 h 4771892"/>
              <a:gd name="connsiteX12178" fmla="*/ 667197 w 4379653"/>
              <a:gd name="connsiteY12178" fmla="*/ 2856576 h 4771892"/>
              <a:gd name="connsiteX12179" fmla="*/ 669668 w 4379653"/>
              <a:gd name="connsiteY12179" fmla="*/ 2860019 h 4771892"/>
              <a:gd name="connsiteX12180" fmla="*/ 671971 w 4379653"/>
              <a:gd name="connsiteY12180" fmla="*/ 2862467 h 4771892"/>
              <a:gd name="connsiteX12181" fmla="*/ 674393 w 4379653"/>
              <a:gd name="connsiteY12181" fmla="*/ 2864224 h 4771892"/>
              <a:gd name="connsiteX12182" fmla="*/ 676816 w 4379653"/>
              <a:gd name="connsiteY12182" fmla="*/ 2865981 h 4771892"/>
              <a:gd name="connsiteX12183" fmla="*/ 678663 w 4379653"/>
              <a:gd name="connsiteY12183" fmla="*/ 2867128 h 4771892"/>
              <a:gd name="connsiteX12184" fmla="*/ 682274 w 4379653"/>
              <a:gd name="connsiteY12184" fmla="*/ 2868920 h 4771892"/>
              <a:gd name="connsiteX12185" fmla="*/ 683834 w 4379653"/>
              <a:gd name="connsiteY12185" fmla="*/ 2869761 h 4771892"/>
              <a:gd name="connsiteX12186" fmla="*/ 683076 w 4379653"/>
              <a:gd name="connsiteY12186" fmla="*/ 2875087 h 4771892"/>
              <a:gd name="connsiteX12187" fmla="*/ 682513 w 4379653"/>
              <a:gd name="connsiteY12187" fmla="*/ 2877347 h 4771892"/>
              <a:gd name="connsiteX12188" fmla="*/ 680557 w 4379653"/>
              <a:gd name="connsiteY12188" fmla="*/ 2879764 h 4771892"/>
              <a:gd name="connsiteX12189" fmla="*/ 675662 w 4379653"/>
              <a:gd name="connsiteY12189" fmla="*/ 2884370 h 4771892"/>
              <a:gd name="connsiteX12190" fmla="*/ 682283 w 4379653"/>
              <a:gd name="connsiteY12190" fmla="*/ 2891406 h 4771892"/>
              <a:gd name="connsiteX12191" fmla="*/ 685990 w 4379653"/>
              <a:gd name="connsiteY12191" fmla="*/ 2886764 h 4771892"/>
              <a:gd name="connsiteX12192" fmla="*/ 688510 w 4379653"/>
              <a:gd name="connsiteY12192" fmla="*/ 2882087 h 4771892"/>
              <a:gd name="connsiteX12193" fmla="*/ 689278 w 4379653"/>
              <a:gd name="connsiteY12193" fmla="*/ 2879633 h 4771892"/>
              <a:gd name="connsiteX12194" fmla="*/ 689637 w 4379653"/>
              <a:gd name="connsiteY12194" fmla="*/ 2877564 h 4771892"/>
              <a:gd name="connsiteX12195" fmla="*/ 690406 w 4379653"/>
              <a:gd name="connsiteY12195" fmla="*/ 2875111 h 4771892"/>
              <a:gd name="connsiteX12196" fmla="*/ 689986 w 4379653"/>
              <a:gd name="connsiteY12196" fmla="*/ 2872622 h 4771892"/>
              <a:gd name="connsiteX12197" fmla="*/ 689770 w 4379653"/>
              <a:gd name="connsiteY12197" fmla="*/ 2869941 h 4771892"/>
              <a:gd name="connsiteX12198" fmla="*/ 689147 w 4379653"/>
              <a:gd name="connsiteY12198" fmla="*/ 2867644 h 4771892"/>
              <a:gd name="connsiteX12199" fmla="*/ 688236 w 4379653"/>
              <a:gd name="connsiteY12199" fmla="*/ 2865041 h 4771892"/>
              <a:gd name="connsiteX12200" fmla="*/ 687037 w 4379653"/>
              <a:gd name="connsiteY12200" fmla="*/ 2862131 h 4771892"/>
              <a:gd name="connsiteX12201" fmla="*/ 685345 w 4379653"/>
              <a:gd name="connsiteY12201" fmla="*/ 2859108 h 4771892"/>
              <a:gd name="connsiteX12202" fmla="*/ 683163 w 4379653"/>
              <a:gd name="connsiteY12202" fmla="*/ 2855972 h 4771892"/>
              <a:gd name="connsiteX12203" fmla="*/ 680693 w 4379653"/>
              <a:gd name="connsiteY12203" fmla="*/ 2852529 h 4771892"/>
              <a:gd name="connsiteX12204" fmla="*/ 678017 w 4379653"/>
              <a:gd name="connsiteY12204" fmla="*/ 2849278 h 4771892"/>
              <a:gd name="connsiteX12205" fmla="*/ 682708 w 4379653"/>
              <a:gd name="connsiteY12205" fmla="*/ 2844864 h 4771892"/>
              <a:gd name="connsiteX12206" fmla="*/ 687062 w 4379653"/>
              <a:gd name="connsiteY12206" fmla="*/ 2848266 h 4771892"/>
              <a:gd name="connsiteX12207" fmla="*/ 689569 w 4379653"/>
              <a:gd name="connsiteY12207" fmla="*/ 2850520 h 4771892"/>
              <a:gd name="connsiteX12208" fmla="*/ 690961 w 4379653"/>
              <a:gd name="connsiteY12208" fmla="*/ 2850365 h 4771892"/>
              <a:gd name="connsiteX12209" fmla="*/ 693132 w 4379653"/>
              <a:gd name="connsiteY12209" fmla="*/ 2850629 h 4771892"/>
              <a:gd name="connsiteX12210" fmla="*/ 695747 w 4379653"/>
              <a:gd name="connsiteY12210" fmla="*/ 2849322 h 4771892"/>
              <a:gd name="connsiteX12211" fmla="*/ 699465 w 4379653"/>
              <a:gd name="connsiteY12211" fmla="*/ 2847553 h 4771892"/>
              <a:gd name="connsiteX12212" fmla="*/ 701589 w 4379653"/>
              <a:gd name="connsiteY12212" fmla="*/ 2846132 h 4771892"/>
              <a:gd name="connsiteX12213" fmla="*/ 702812 w 4379653"/>
              <a:gd name="connsiteY12213" fmla="*/ 2844981 h 4771892"/>
              <a:gd name="connsiteX12214" fmla="*/ 704036 w 4379653"/>
              <a:gd name="connsiteY12214" fmla="*/ 2843828 h 4771892"/>
              <a:gd name="connsiteX12215" fmla="*/ 704553 w 4379653"/>
              <a:gd name="connsiteY12215" fmla="*/ 2842936 h 4771892"/>
              <a:gd name="connsiteX12216" fmla="*/ 701894 w 4379653"/>
              <a:gd name="connsiteY12216" fmla="*/ 2838742 h 4771892"/>
              <a:gd name="connsiteX12217" fmla="*/ 697247 w 4379653"/>
              <a:gd name="connsiteY12217" fmla="*/ 2832166 h 4771892"/>
              <a:gd name="connsiteX12218" fmla="*/ 693370 w 4379653"/>
              <a:gd name="connsiteY12218" fmla="*/ 2825165 h 4771892"/>
              <a:gd name="connsiteX12219" fmla="*/ 689491 w 4379653"/>
              <a:gd name="connsiteY12219" fmla="*/ 2818164 h 4771892"/>
              <a:gd name="connsiteX12220" fmla="*/ 686115 w 4379653"/>
              <a:gd name="connsiteY12220" fmla="*/ 2810254 h 4771892"/>
              <a:gd name="connsiteX12221" fmla="*/ 682237 w 4379653"/>
              <a:gd name="connsiteY12221" fmla="*/ 2803253 h 4771892"/>
              <a:gd name="connsiteX12222" fmla="*/ 678492 w 4379653"/>
              <a:gd name="connsiteY12222" fmla="*/ 2796493 h 4771892"/>
              <a:gd name="connsiteX12223" fmla="*/ 675132 w 4379653"/>
              <a:gd name="connsiteY12223" fmla="*/ 2789519 h 4771892"/>
              <a:gd name="connsiteX12224" fmla="*/ 670185 w 4379653"/>
              <a:gd name="connsiteY12224" fmla="*/ 2780587 h 4771892"/>
              <a:gd name="connsiteX12225" fmla="*/ 667075 w 4379653"/>
              <a:gd name="connsiteY12225" fmla="*/ 2773159 h 4771892"/>
              <a:gd name="connsiteX12226" fmla="*/ 664785 w 4379653"/>
              <a:gd name="connsiteY12226" fmla="*/ 2768118 h 4771892"/>
              <a:gd name="connsiteX12227" fmla="*/ 662378 w 4379653"/>
              <a:gd name="connsiteY12227" fmla="*/ 2763773 h 4771892"/>
              <a:gd name="connsiteX12228" fmla="*/ 660924 w 4379653"/>
              <a:gd name="connsiteY12228" fmla="*/ 2762054 h 4771892"/>
              <a:gd name="connsiteX12229" fmla="*/ 659085 w 4379653"/>
              <a:gd name="connsiteY12229" fmla="*/ 2760549 h 4771892"/>
              <a:gd name="connsiteX12230" fmla="*/ 656728 w 4379653"/>
              <a:gd name="connsiteY12230" fmla="*/ 2759015 h 4771892"/>
              <a:gd name="connsiteX12231" fmla="*/ 654121 w 4379653"/>
              <a:gd name="connsiteY12231" fmla="*/ 2757935 h 4771892"/>
              <a:gd name="connsiteX12232" fmla="*/ 647086 w 4379653"/>
              <a:gd name="connsiteY12232" fmla="*/ 2755207 h 4771892"/>
              <a:gd name="connsiteX12233" fmla="*/ 636940 w 4379653"/>
              <a:gd name="connsiteY12233" fmla="*/ 2752308 h 4771892"/>
              <a:gd name="connsiteX12234" fmla="*/ 641653 w 4379653"/>
              <a:gd name="connsiteY12234" fmla="*/ 2748120 h 4771892"/>
              <a:gd name="connsiteX12235" fmla="*/ 643307 w 4379653"/>
              <a:gd name="connsiteY12235" fmla="*/ 2746572 h 4771892"/>
              <a:gd name="connsiteX12236" fmla="*/ 646783 w 4379653"/>
              <a:gd name="connsiteY12236" fmla="*/ 2745594 h 4771892"/>
              <a:gd name="connsiteX12237" fmla="*/ 654621 w 4379653"/>
              <a:gd name="connsiteY12237" fmla="*/ 2742514 h 4771892"/>
              <a:gd name="connsiteX12238" fmla="*/ 649941 w 4379653"/>
              <a:gd name="connsiteY12238" fmla="*/ 2741320 h 4771892"/>
              <a:gd name="connsiteX12239" fmla="*/ 648120 w 4379653"/>
              <a:gd name="connsiteY12239" fmla="*/ 2740752 h 4771892"/>
              <a:gd name="connsiteX12240" fmla="*/ 645028 w 4379653"/>
              <a:gd name="connsiteY12240" fmla="*/ 2741518 h 4771892"/>
              <a:gd name="connsiteX12241" fmla="*/ 638093 w 4379653"/>
              <a:gd name="connsiteY12241" fmla="*/ 2744413 h 4771892"/>
              <a:gd name="connsiteX12242" fmla="*/ 635017 w 4379653"/>
              <a:gd name="connsiteY12242" fmla="*/ 2738860 h 4771892"/>
              <a:gd name="connsiteX12243" fmla="*/ 639863 w 4379653"/>
              <a:gd name="connsiteY12243" fmla="*/ 2734913 h 4771892"/>
              <a:gd name="connsiteX12244" fmla="*/ 643038 w 4379653"/>
              <a:gd name="connsiteY12244" fmla="*/ 2731577 h 4771892"/>
              <a:gd name="connsiteX12245" fmla="*/ 643790 w 4379653"/>
              <a:gd name="connsiteY12245" fmla="*/ 2730215 h 4771892"/>
              <a:gd name="connsiteX12246" fmla="*/ 644157 w 4379653"/>
              <a:gd name="connsiteY12246" fmla="*/ 2729064 h 4771892"/>
              <a:gd name="connsiteX12247" fmla="*/ 644525 w 4379653"/>
              <a:gd name="connsiteY12247" fmla="*/ 2727915 h 4771892"/>
              <a:gd name="connsiteX12248" fmla="*/ 644508 w 4379653"/>
              <a:gd name="connsiteY12248" fmla="*/ 2726978 h 4771892"/>
              <a:gd name="connsiteX12249" fmla="*/ 642920 w 4379653"/>
              <a:gd name="connsiteY12249" fmla="*/ 2725018 h 4771892"/>
              <a:gd name="connsiteX12250" fmla="*/ 641199 w 4379653"/>
              <a:gd name="connsiteY12250" fmla="*/ 2722816 h 4771892"/>
              <a:gd name="connsiteX12251" fmla="*/ 638441 w 4379653"/>
              <a:gd name="connsiteY12251" fmla="*/ 2720558 h 4771892"/>
              <a:gd name="connsiteX12252" fmla="*/ 635282 w 4379653"/>
              <a:gd name="connsiteY12252" fmla="*/ 2717575 h 4771892"/>
              <a:gd name="connsiteX12253" fmla="*/ 629767 w 4379653"/>
              <a:gd name="connsiteY12253" fmla="*/ 2713058 h 4771892"/>
              <a:gd name="connsiteX12254" fmla="*/ 626206 w 4379653"/>
              <a:gd name="connsiteY12254" fmla="*/ 2709352 h 4771892"/>
              <a:gd name="connsiteX12255" fmla="*/ 622629 w 4379653"/>
              <a:gd name="connsiteY12255" fmla="*/ 2704707 h 4771892"/>
              <a:gd name="connsiteX12256" fmla="*/ 617213 w 4379653"/>
              <a:gd name="connsiteY12256" fmla="*/ 2698557 h 4771892"/>
              <a:gd name="connsiteX12257" fmla="*/ 613503 w 4379653"/>
              <a:gd name="connsiteY12257" fmla="*/ 2693672 h 4771892"/>
              <a:gd name="connsiteX12258" fmla="*/ 608873 w 4379653"/>
              <a:gd name="connsiteY12258" fmla="*/ 2688034 h 4771892"/>
              <a:gd name="connsiteX12259" fmla="*/ 603725 w 4379653"/>
              <a:gd name="connsiteY12259" fmla="*/ 2682366 h 4771892"/>
              <a:gd name="connsiteX12260" fmla="*/ 598058 w 4379653"/>
              <a:gd name="connsiteY12260" fmla="*/ 2676671 h 4771892"/>
              <a:gd name="connsiteX12261" fmla="*/ 593964 w 4379653"/>
              <a:gd name="connsiteY12261" fmla="*/ 2671998 h 4771892"/>
              <a:gd name="connsiteX12262" fmla="*/ 590520 w 4379653"/>
              <a:gd name="connsiteY12262" fmla="*/ 2667596 h 4771892"/>
              <a:gd name="connsiteX12263" fmla="*/ 589851 w 4379653"/>
              <a:gd name="connsiteY12263" fmla="*/ 2666389 h 4771892"/>
              <a:gd name="connsiteX12264" fmla="*/ 589701 w 4379653"/>
              <a:gd name="connsiteY12264" fmla="*/ 2665210 h 4771892"/>
              <a:gd name="connsiteX12265" fmla="*/ 589417 w 4379653"/>
              <a:gd name="connsiteY12265" fmla="*/ 2663790 h 4771892"/>
              <a:gd name="connsiteX12266" fmla="*/ 589784 w 4379653"/>
              <a:gd name="connsiteY12266" fmla="*/ 2662640 h 4771892"/>
              <a:gd name="connsiteX12267" fmla="*/ 590920 w 4379653"/>
              <a:gd name="connsiteY12267" fmla="*/ 2661064 h 4771892"/>
              <a:gd name="connsiteX12268" fmla="*/ 591538 w 4379653"/>
              <a:gd name="connsiteY12268" fmla="*/ 2659459 h 4771892"/>
              <a:gd name="connsiteX12269" fmla="*/ 593059 w 4379653"/>
              <a:gd name="connsiteY12269" fmla="*/ 2657671 h 4771892"/>
              <a:gd name="connsiteX12270" fmla="*/ 594964 w 4379653"/>
              <a:gd name="connsiteY12270" fmla="*/ 2655669 h 4771892"/>
              <a:gd name="connsiteX12271" fmla="*/ 589516 w 4379653"/>
              <a:gd name="connsiteY12271" fmla="*/ 2654902 h 4771892"/>
              <a:gd name="connsiteX12272" fmla="*/ 584987 w 4379653"/>
              <a:gd name="connsiteY12272" fmla="*/ 2654886 h 4771892"/>
              <a:gd name="connsiteX12273" fmla="*/ 581761 w 4379653"/>
              <a:gd name="connsiteY12273" fmla="*/ 2655411 h 4771892"/>
              <a:gd name="connsiteX12274" fmla="*/ 578787 w 4379653"/>
              <a:gd name="connsiteY12274" fmla="*/ 2655481 h 4771892"/>
              <a:gd name="connsiteX12275" fmla="*/ 578001 w 4379653"/>
              <a:gd name="connsiteY12275" fmla="*/ 2654969 h 4771892"/>
              <a:gd name="connsiteX12276" fmla="*/ 576697 w 4379653"/>
              <a:gd name="connsiteY12276" fmla="*/ 2654429 h 4771892"/>
              <a:gd name="connsiteX12277" fmla="*/ 575779 w 4379653"/>
              <a:gd name="connsiteY12277" fmla="*/ 2653676 h 4771892"/>
              <a:gd name="connsiteX12278" fmla="*/ 574842 w 4379653"/>
              <a:gd name="connsiteY12278" fmla="*/ 2651986 h 4771892"/>
              <a:gd name="connsiteX12279" fmla="*/ 573087 w 4379653"/>
              <a:gd name="connsiteY12279" fmla="*/ 2647911 h 4771892"/>
              <a:gd name="connsiteX12280" fmla="*/ 570512 w 4379653"/>
              <a:gd name="connsiteY12280" fmla="*/ 2641450 h 4771892"/>
              <a:gd name="connsiteX12281" fmla="*/ 568706 w 4379653"/>
              <a:gd name="connsiteY12281" fmla="*/ 2634563 h 4771892"/>
              <a:gd name="connsiteX12282" fmla="*/ 567151 w 4379653"/>
              <a:gd name="connsiteY12282" fmla="*/ 2627221 h 4771892"/>
              <a:gd name="connsiteX12283" fmla="*/ 565664 w 4379653"/>
              <a:gd name="connsiteY12283" fmla="*/ 2623629 h 4771892"/>
              <a:gd name="connsiteX12284" fmla="*/ 563774 w 4379653"/>
              <a:gd name="connsiteY12284" fmla="*/ 2619310 h 4771892"/>
              <a:gd name="connsiteX12285" fmla="*/ 561501 w 4379653"/>
              <a:gd name="connsiteY12285" fmla="*/ 2615207 h 4771892"/>
              <a:gd name="connsiteX12286" fmla="*/ 558192 w 4379653"/>
              <a:gd name="connsiteY12286" fmla="*/ 2611045 h 4771892"/>
              <a:gd name="connsiteX12287" fmla="*/ 547193 w 4379653"/>
              <a:gd name="connsiteY12287" fmla="*/ 2596630 h 4771892"/>
              <a:gd name="connsiteX12288" fmla="*/ 537632 w 4379653"/>
              <a:gd name="connsiteY12288" fmla="*/ 2582997 h 4771892"/>
              <a:gd name="connsiteX12289" fmla="*/ 528723 w 4379653"/>
              <a:gd name="connsiteY12289" fmla="*/ 2569632 h 4771892"/>
              <a:gd name="connsiteX12290" fmla="*/ 519697 w 4379653"/>
              <a:gd name="connsiteY12290" fmla="*/ 2556964 h 4771892"/>
              <a:gd name="connsiteX12291" fmla="*/ 511690 w 4379653"/>
              <a:gd name="connsiteY12291" fmla="*/ 2543416 h 4771892"/>
              <a:gd name="connsiteX12292" fmla="*/ 504067 w 4379653"/>
              <a:gd name="connsiteY12292" fmla="*/ 2529654 h 4771892"/>
              <a:gd name="connsiteX12293" fmla="*/ 496812 w 4379653"/>
              <a:gd name="connsiteY12293" fmla="*/ 2514743 h 4771892"/>
              <a:gd name="connsiteX12294" fmla="*/ 490059 w 4379653"/>
              <a:gd name="connsiteY12294" fmla="*/ 2498923 h 4771892"/>
              <a:gd name="connsiteX12295" fmla="*/ 487652 w 4379653"/>
              <a:gd name="connsiteY12295" fmla="*/ 2494577 h 4771892"/>
              <a:gd name="connsiteX12296" fmla="*/ 484726 w 4379653"/>
              <a:gd name="connsiteY12296" fmla="*/ 2490203 h 4771892"/>
              <a:gd name="connsiteX12297" fmla="*/ 480781 w 4379653"/>
              <a:gd name="connsiteY12297" fmla="*/ 2486709 h 4771892"/>
              <a:gd name="connsiteX12298" fmla="*/ 477088 w 4379653"/>
              <a:gd name="connsiteY12298" fmla="*/ 2482761 h 4771892"/>
              <a:gd name="connsiteX12299" fmla="*/ 473010 w 4379653"/>
              <a:gd name="connsiteY12299" fmla="*/ 2479025 h 4771892"/>
              <a:gd name="connsiteX12300" fmla="*/ 468280 w 4379653"/>
              <a:gd name="connsiteY12300" fmla="*/ 2475020 h 4771892"/>
              <a:gd name="connsiteX12301" fmla="*/ 464318 w 4379653"/>
              <a:gd name="connsiteY12301" fmla="*/ 2470588 h 4771892"/>
              <a:gd name="connsiteX12302" fmla="*/ 460340 w 4379653"/>
              <a:gd name="connsiteY12302" fmla="*/ 2465221 h 4771892"/>
              <a:gd name="connsiteX12303" fmla="*/ 453119 w 4379653"/>
              <a:gd name="connsiteY12303" fmla="*/ 2452184 h 4771892"/>
              <a:gd name="connsiteX12304" fmla="*/ 452584 w 4379653"/>
              <a:gd name="connsiteY12304" fmla="*/ 2451218 h 4771892"/>
              <a:gd name="connsiteX12305" fmla="*/ 451481 w 4379653"/>
              <a:gd name="connsiteY12305" fmla="*/ 2447412 h 4771892"/>
              <a:gd name="connsiteX12306" fmla="*/ 450377 w 4379653"/>
              <a:gd name="connsiteY12306" fmla="*/ 2443606 h 4771892"/>
              <a:gd name="connsiteX12307" fmla="*/ 450176 w 4379653"/>
              <a:gd name="connsiteY12307" fmla="*/ 2439616 h 4771892"/>
              <a:gd name="connsiteX12308" fmla="*/ 449456 w 4379653"/>
              <a:gd name="connsiteY12308" fmla="*/ 2435597 h 4771892"/>
              <a:gd name="connsiteX12309" fmla="*/ 449138 w 4379653"/>
              <a:gd name="connsiteY12309" fmla="*/ 2432303 h 4771892"/>
              <a:gd name="connsiteX12310" fmla="*/ 448303 w 4379653"/>
              <a:gd name="connsiteY12310" fmla="*/ 2428981 h 4771892"/>
              <a:gd name="connsiteX12311" fmla="*/ 447333 w 4379653"/>
              <a:gd name="connsiteY12311" fmla="*/ 2425416 h 4771892"/>
              <a:gd name="connsiteX12312" fmla="*/ 446364 w 4379653"/>
              <a:gd name="connsiteY12312" fmla="*/ 2421852 h 4771892"/>
              <a:gd name="connsiteX12313" fmla="*/ 441182 w 4379653"/>
              <a:gd name="connsiteY12313" fmla="*/ 2414310 h 4771892"/>
              <a:gd name="connsiteX12314" fmla="*/ 434830 w 4379653"/>
              <a:gd name="connsiteY12314" fmla="*/ 2406471 h 4771892"/>
              <a:gd name="connsiteX12315" fmla="*/ 432172 w 4379653"/>
              <a:gd name="connsiteY12315" fmla="*/ 2402579 h 4771892"/>
              <a:gd name="connsiteX12316" fmla="*/ 429381 w 4379653"/>
              <a:gd name="connsiteY12316" fmla="*/ 2398446 h 4771892"/>
              <a:gd name="connsiteX12317" fmla="*/ 427240 w 4379653"/>
              <a:gd name="connsiteY12317" fmla="*/ 2394584 h 4771892"/>
              <a:gd name="connsiteX12318" fmla="*/ 426004 w 4379653"/>
              <a:gd name="connsiteY12318" fmla="*/ 2390537 h 4771892"/>
              <a:gd name="connsiteX12319" fmla="*/ 425018 w 4379653"/>
              <a:gd name="connsiteY12319" fmla="*/ 2386035 h 4771892"/>
              <a:gd name="connsiteX12320" fmla="*/ 423129 w 4379653"/>
              <a:gd name="connsiteY12320" fmla="*/ 2381718 h 4771892"/>
              <a:gd name="connsiteX12321" fmla="*/ 420605 w 4379653"/>
              <a:gd name="connsiteY12321" fmla="*/ 2378068 h 4771892"/>
              <a:gd name="connsiteX12322" fmla="*/ 418080 w 4379653"/>
              <a:gd name="connsiteY12322" fmla="*/ 2374418 h 4771892"/>
              <a:gd name="connsiteX12323" fmla="*/ 415673 w 4379653"/>
              <a:gd name="connsiteY12323" fmla="*/ 2370072 h 4771892"/>
              <a:gd name="connsiteX12324" fmla="*/ 413266 w 4379653"/>
              <a:gd name="connsiteY12324" fmla="*/ 2365727 h 4771892"/>
              <a:gd name="connsiteX12325" fmla="*/ 411494 w 4379653"/>
              <a:gd name="connsiteY12325" fmla="*/ 2360714 h 4771892"/>
              <a:gd name="connsiteX12326" fmla="*/ 410608 w 4379653"/>
              <a:gd name="connsiteY12326" fmla="*/ 2354579 h 4771892"/>
              <a:gd name="connsiteX12327" fmla="*/ 409871 w 4379653"/>
              <a:gd name="connsiteY12327" fmla="*/ 2349623 h 4771892"/>
              <a:gd name="connsiteX12328" fmla="*/ 408652 w 4379653"/>
              <a:gd name="connsiteY12328" fmla="*/ 2346514 h 4771892"/>
              <a:gd name="connsiteX12329" fmla="*/ 407448 w 4379653"/>
              <a:gd name="connsiteY12329" fmla="*/ 2344341 h 4771892"/>
              <a:gd name="connsiteX12330" fmla="*/ 405860 w 4379653"/>
              <a:gd name="connsiteY12330" fmla="*/ 2342381 h 4771892"/>
              <a:gd name="connsiteX12331" fmla="*/ 401146 w 4379653"/>
              <a:gd name="connsiteY12331" fmla="*/ 2339313 h 4771892"/>
              <a:gd name="connsiteX12332" fmla="*/ 394444 w 4379653"/>
              <a:gd name="connsiteY12332" fmla="*/ 2333560 h 4771892"/>
              <a:gd name="connsiteX12333" fmla="*/ 391135 w 4379653"/>
              <a:gd name="connsiteY12333" fmla="*/ 2329399 h 4771892"/>
              <a:gd name="connsiteX12334" fmla="*/ 388076 w 4379653"/>
              <a:gd name="connsiteY12334" fmla="*/ 2324784 h 4771892"/>
              <a:gd name="connsiteX12335" fmla="*/ 385267 w 4379653"/>
              <a:gd name="connsiteY12335" fmla="*/ 2319713 h 4771892"/>
              <a:gd name="connsiteX12336" fmla="*/ 383495 w 4379653"/>
              <a:gd name="connsiteY12336" fmla="*/ 2314700 h 4771892"/>
              <a:gd name="connsiteX12337" fmla="*/ 379684 w 4379653"/>
              <a:gd name="connsiteY12337" fmla="*/ 2304192 h 4771892"/>
              <a:gd name="connsiteX12338" fmla="*/ 376256 w 4379653"/>
              <a:gd name="connsiteY12338" fmla="*/ 2293470 h 4771892"/>
              <a:gd name="connsiteX12339" fmla="*/ 374602 w 4379653"/>
              <a:gd name="connsiteY12339" fmla="*/ 2287762 h 4771892"/>
              <a:gd name="connsiteX12340" fmla="*/ 372311 w 4379653"/>
              <a:gd name="connsiteY12340" fmla="*/ 2282720 h 4771892"/>
              <a:gd name="connsiteX12341" fmla="*/ 370020 w 4379653"/>
              <a:gd name="connsiteY12341" fmla="*/ 2277679 h 4771892"/>
              <a:gd name="connsiteX12342" fmla="*/ 366962 w 4379653"/>
              <a:gd name="connsiteY12342" fmla="*/ 2273063 h 4771892"/>
              <a:gd name="connsiteX12343" fmla="*/ 364036 w 4379653"/>
              <a:gd name="connsiteY12343" fmla="*/ 2268690 h 4771892"/>
              <a:gd name="connsiteX12344" fmla="*/ 360209 w 4379653"/>
              <a:gd name="connsiteY12344" fmla="*/ 2264500 h 4771892"/>
              <a:gd name="connsiteX12345" fmla="*/ 355362 w 4379653"/>
              <a:gd name="connsiteY12345" fmla="*/ 2261190 h 4771892"/>
              <a:gd name="connsiteX12346" fmla="*/ 350131 w 4379653"/>
              <a:gd name="connsiteY12346" fmla="*/ 2258092 h 4771892"/>
              <a:gd name="connsiteX12347" fmla="*/ 348058 w 4379653"/>
              <a:gd name="connsiteY12347" fmla="*/ 2257978 h 4771892"/>
              <a:gd name="connsiteX12348" fmla="*/ 347139 w 4379653"/>
              <a:gd name="connsiteY12348" fmla="*/ 2257225 h 4771892"/>
              <a:gd name="connsiteX12349" fmla="*/ 346354 w 4379653"/>
              <a:gd name="connsiteY12349" fmla="*/ 2256715 h 4771892"/>
              <a:gd name="connsiteX12350" fmla="*/ 344800 w 4379653"/>
              <a:gd name="connsiteY12350" fmla="*/ 2256630 h 4771892"/>
              <a:gd name="connsiteX12351" fmla="*/ 346654 w 4379653"/>
              <a:gd name="connsiteY12351" fmla="*/ 2251816 h 4771892"/>
              <a:gd name="connsiteX12352" fmla="*/ 348158 w 4379653"/>
              <a:gd name="connsiteY12352" fmla="*/ 2249090 h 4771892"/>
              <a:gd name="connsiteX12353" fmla="*/ 349545 w 4379653"/>
              <a:gd name="connsiteY12353" fmla="*/ 2247060 h 4771892"/>
              <a:gd name="connsiteX12354" fmla="*/ 350430 w 4379653"/>
              <a:gd name="connsiteY12354" fmla="*/ 2245938 h 4771892"/>
              <a:gd name="connsiteX12355" fmla="*/ 351834 w 4379653"/>
              <a:gd name="connsiteY12355" fmla="*/ 2244845 h 4771892"/>
              <a:gd name="connsiteX12356" fmla="*/ 353221 w 4379653"/>
              <a:gd name="connsiteY12356" fmla="*/ 2242815 h 4771892"/>
              <a:gd name="connsiteX12357" fmla="*/ 354591 w 4379653"/>
              <a:gd name="connsiteY12357" fmla="*/ 2239847 h 4771892"/>
              <a:gd name="connsiteX12358" fmla="*/ 356195 w 4379653"/>
              <a:gd name="connsiteY12358" fmla="*/ 2235488 h 4771892"/>
              <a:gd name="connsiteX12359" fmla="*/ 353470 w 4379653"/>
              <a:gd name="connsiteY12359" fmla="*/ 2235105 h 4771892"/>
              <a:gd name="connsiteX12360" fmla="*/ 352818 w 4379653"/>
              <a:gd name="connsiteY12360" fmla="*/ 2234835 h 4771892"/>
              <a:gd name="connsiteX12361" fmla="*/ 351766 w 4379653"/>
              <a:gd name="connsiteY12361" fmla="*/ 2233840 h 4771892"/>
              <a:gd name="connsiteX12362" fmla="*/ 349392 w 4379653"/>
              <a:gd name="connsiteY12362" fmla="*/ 2231369 h 4771892"/>
              <a:gd name="connsiteX12363" fmla="*/ 346751 w 4379653"/>
              <a:gd name="connsiteY12363" fmla="*/ 2228416 h 4771892"/>
              <a:gd name="connsiteX12364" fmla="*/ 344110 w 4379653"/>
              <a:gd name="connsiteY12364" fmla="*/ 2225461 h 4771892"/>
              <a:gd name="connsiteX12365" fmla="*/ 342239 w 4379653"/>
              <a:gd name="connsiteY12365" fmla="*/ 2222081 h 4771892"/>
              <a:gd name="connsiteX12366" fmla="*/ 340500 w 4379653"/>
              <a:gd name="connsiteY12366" fmla="*/ 2218942 h 4771892"/>
              <a:gd name="connsiteX12367" fmla="*/ 337791 w 4379653"/>
              <a:gd name="connsiteY12367" fmla="*/ 2212239 h 4771892"/>
              <a:gd name="connsiteX12368" fmla="*/ 335467 w 4379653"/>
              <a:gd name="connsiteY12368" fmla="*/ 2205324 h 4771892"/>
              <a:gd name="connsiteX12369" fmla="*/ 333144 w 4379653"/>
              <a:gd name="connsiteY12369" fmla="*/ 2198408 h 4771892"/>
              <a:gd name="connsiteX12370" fmla="*/ 331589 w 4379653"/>
              <a:gd name="connsiteY12370" fmla="*/ 2191066 h 4771892"/>
              <a:gd name="connsiteX12371" fmla="*/ 330101 w 4379653"/>
              <a:gd name="connsiteY12371" fmla="*/ 2187474 h 4771892"/>
              <a:gd name="connsiteX12372" fmla="*/ 328095 w 4379653"/>
              <a:gd name="connsiteY12372" fmla="*/ 2183853 h 4771892"/>
              <a:gd name="connsiteX12373" fmla="*/ 326607 w 4379653"/>
              <a:gd name="connsiteY12373" fmla="*/ 2180260 h 4771892"/>
              <a:gd name="connsiteX12374" fmla="*/ 324217 w 4379653"/>
              <a:gd name="connsiteY12374" fmla="*/ 2176851 h 4771892"/>
              <a:gd name="connsiteX12375" fmla="*/ 321961 w 4379653"/>
              <a:gd name="connsiteY12375" fmla="*/ 2173683 h 4771892"/>
              <a:gd name="connsiteX12376" fmla="*/ 320105 w 4379653"/>
              <a:gd name="connsiteY12376" fmla="*/ 2171242 h 4771892"/>
              <a:gd name="connsiteX12377" fmla="*/ 318016 w 4379653"/>
              <a:gd name="connsiteY12377" fmla="*/ 2170190 h 4771892"/>
              <a:gd name="connsiteX12378" fmla="*/ 316828 w 4379653"/>
              <a:gd name="connsiteY12378" fmla="*/ 2168954 h 4771892"/>
              <a:gd name="connsiteX12379" fmla="*/ 314473 w 4379653"/>
              <a:gd name="connsiteY12379" fmla="*/ 2167420 h 4771892"/>
              <a:gd name="connsiteX12380" fmla="*/ 312116 w 4379653"/>
              <a:gd name="connsiteY12380" fmla="*/ 2165886 h 4771892"/>
              <a:gd name="connsiteX12381" fmla="*/ 304975 w 4379653"/>
              <a:gd name="connsiteY12381" fmla="*/ 2135767 h 4771892"/>
              <a:gd name="connsiteX12382" fmla="*/ 304575 w 4379653"/>
              <a:gd name="connsiteY12382" fmla="*/ 2135042 h 4771892"/>
              <a:gd name="connsiteX12383" fmla="*/ 304558 w 4379653"/>
              <a:gd name="connsiteY12383" fmla="*/ 2134105 h 4771892"/>
              <a:gd name="connsiteX12384" fmla="*/ 296099 w 4379653"/>
              <a:gd name="connsiteY12384" fmla="*/ 2109765 h 4771892"/>
              <a:gd name="connsiteX12385" fmla="*/ 291719 w 4379653"/>
              <a:gd name="connsiteY12385" fmla="*/ 2103673 h 4771892"/>
              <a:gd name="connsiteX12386" fmla="*/ 287624 w 4379653"/>
              <a:gd name="connsiteY12386" fmla="*/ 2099000 h 4771892"/>
              <a:gd name="connsiteX12387" fmla="*/ 285902 w 4379653"/>
              <a:gd name="connsiteY12387" fmla="*/ 2096799 h 4771892"/>
              <a:gd name="connsiteX12388" fmla="*/ 284549 w 4379653"/>
              <a:gd name="connsiteY12388" fmla="*/ 2093447 h 4771892"/>
              <a:gd name="connsiteX12389" fmla="*/ 283178 w 4379653"/>
              <a:gd name="connsiteY12389" fmla="*/ 2089158 h 4771892"/>
              <a:gd name="connsiteX12390" fmla="*/ 282040 w 4379653"/>
              <a:gd name="connsiteY12390" fmla="*/ 2083479 h 4771892"/>
              <a:gd name="connsiteX12391" fmla="*/ 280568 w 4379653"/>
              <a:gd name="connsiteY12391" fmla="*/ 2073567 h 4771892"/>
              <a:gd name="connsiteX12392" fmla="*/ 279514 w 4379653"/>
              <a:gd name="connsiteY12392" fmla="*/ 2065316 h 4771892"/>
              <a:gd name="connsiteX12393" fmla="*/ 277843 w 4379653"/>
              <a:gd name="connsiteY12393" fmla="*/ 2058671 h 4771892"/>
              <a:gd name="connsiteX12394" fmla="*/ 275937 w 4379653"/>
              <a:gd name="connsiteY12394" fmla="*/ 2053417 h 4771892"/>
              <a:gd name="connsiteX12395" fmla="*/ 274700 w 4379653"/>
              <a:gd name="connsiteY12395" fmla="*/ 2049369 h 4771892"/>
              <a:gd name="connsiteX12396" fmla="*/ 272961 w 4379653"/>
              <a:gd name="connsiteY12396" fmla="*/ 2046231 h 4771892"/>
              <a:gd name="connsiteX12397" fmla="*/ 271240 w 4379653"/>
              <a:gd name="connsiteY12397" fmla="*/ 2044030 h 4771892"/>
              <a:gd name="connsiteX12398" fmla="*/ 269919 w 4379653"/>
              <a:gd name="connsiteY12398" fmla="*/ 2042552 h 4771892"/>
              <a:gd name="connsiteX12399" fmla="*/ 266777 w 4379653"/>
              <a:gd name="connsiteY12399" fmla="*/ 2040507 h 4771892"/>
              <a:gd name="connsiteX12400" fmla="*/ 263251 w 4379653"/>
              <a:gd name="connsiteY12400" fmla="*/ 2038674 h 4771892"/>
              <a:gd name="connsiteX12401" fmla="*/ 261546 w 4379653"/>
              <a:gd name="connsiteY12401" fmla="*/ 2037410 h 4771892"/>
              <a:gd name="connsiteX12402" fmla="*/ 260225 w 4379653"/>
              <a:gd name="connsiteY12402" fmla="*/ 2035933 h 4771892"/>
              <a:gd name="connsiteX12403" fmla="*/ 258369 w 4379653"/>
              <a:gd name="connsiteY12403" fmla="*/ 2033490 h 4771892"/>
              <a:gd name="connsiteX12404" fmla="*/ 256765 w 4379653"/>
              <a:gd name="connsiteY12404" fmla="*/ 2030593 h 4771892"/>
              <a:gd name="connsiteX12405" fmla="*/ 255144 w 4379653"/>
              <a:gd name="connsiteY12405" fmla="*/ 2026759 h 4771892"/>
              <a:gd name="connsiteX12406" fmla="*/ 253907 w 4379653"/>
              <a:gd name="connsiteY12406" fmla="*/ 2022712 h 4771892"/>
              <a:gd name="connsiteX12407" fmla="*/ 252535 w 4379653"/>
              <a:gd name="connsiteY12407" fmla="*/ 2018423 h 4771892"/>
              <a:gd name="connsiteX12408" fmla="*/ 251933 w 4379653"/>
              <a:gd name="connsiteY12408" fmla="*/ 2013709 h 4771892"/>
              <a:gd name="connsiteX12409" fmla="*/ 249710 w 4379653"/>
              <a:gd name="connsiteY12409" fmla="*/ 2005160 h 4771892"/>
              <a:gd name="connsiteX12410" fmla="*/ 247118 w 4379653"/>
              <a:gd name="connsiteY12410" fmla="*/ 1997762 h 4771892"/>
              <a:gd name="connsiteX12411" fmla="*/ 243357 w 4379653"/>
              <a:gd name="connsiteY12411" fmla="*/ 1990064 h 4771892"/>
              <a:gd name="connsiteX12412" fmla="*/ 239345 w 4379653"/>
              <a:gd name="connsiteY12412" fmla="*/ 1982822 h 4771892"/>
              <a:gd name="connsiteX12413" fmla="*/ 235066 w 4379653"/>
              <a:gd name="connsiteY12413" fmla="*/ 1975096 h 4771892"/>
              <a:gd name="connsiteX12414" fmla="*/ 231689 w 4379653"/>
              <a:gd name="connsiteY12414" fmla="*/ 1967186 h 4771892"/>
              <a:gd name="connsiteX12415" fmla="*/ 229098 w 4379653"/>
              <a:gd name="connsiteY12415" fmla="*/ 1959788 h 4771892"/>
              <a:gd name="connsiteX12416" fmla="*/ 226372 w 4379653"/>
              <a:gd name="connsiteY12416" fmla="*/ 1952147 h 4771892"/>
              <a:gd name="connsiteX12417" fmla="*/ 223129 w 4379653"/>
              <a:gd name="connsiteY12417" fmla="*/ 1944478 h 4771892"/>
              <a:gd name="connsiteX12418" fmla="*/ 220522 w 4379653"/>
              <a:gd name="connsiteY12418" fmla="*/ 1936143 h 4771892"/>
              <a:gd name="connsiteX12419" fmla="*/ 217529 w 4379653"/>
              <a:gd name="connsiteY12419" fmla="*/ 1928020 h 4771892"/>
              <a:gd name="connsiteX12420" fmla="*/ 214921 w 4379653"/>
              <a:gd name="connsiteY12420" fmla="*/ 1919685 h 4771892"/>
              <a:gd name="connsiteX12421" fmla="*/ 212964 w 4379653"/>
              <a:gd name="connsiteY12421" fmla="*/ 1911619 h 4771892"/>
              <a:gd name="connsiteX12422" fmla="*/ 211142 w 4379653"/>
              <a:gd name="connsiteY12422" fmla="*/ 1903794 h 4771892"/>
              <a:gd name="connsiteX12423" fmla="*/ 208901 w 4379653"/>
              <a:gd name="connsiteY12423" fmla="*/ 1894309 h 4771892"/>
              <a:gd name="connsiteX12424" fmla="*/ 208032 w 4379653"/>
              <a:gd name="connsiteY12424" fmla="*/ 1889111 h 4771892"/>
              <a:gd name="connsiteX12425" fmla="*/ 207229 w 4379653"/>
              <a:gd name="connsiteY12425" fmla="*/ 1887662 h 4771892"/>
              <a:gd name="connsiteX12426" fmla="*/ 206443 w 4379653"/>
              <a:gd name="connsiteY12426" fmla="*/ 1887151 h 4771892"/>
              <a:gd name="connsiteX12427" fmla="*/ 205925 w 4379653"/>
              <a:gd name="connsiteY12427" fmla="*/ 1887123 h 4771892"/>
              <a:gd name="connsiteX12428" fmla="*/ 205023 w 4379653"/>
              <a:gd name="connsiteY12428" fmla="*/ 1887307 h 4771892"/>
              <a:gd name="connsiteX12429" fmla="*/ 204639 w 4379653"/>
              <a:gd name="connsiteY12429" fmla="*/ 1887520 h 4771892"/>
              <a:gd name="connsiteX12430" fmla="*/ 203870 w 4379653"/>
              <a:gd name="connsiteY12430" fmla="*/ 1887946 h 4771892"/>
              <a:gd name="connsiteX12431" fmla="*/ 203101 w 4379653"/>
              <a:gd name="connsiteY12431" fmla="*/ 1888372 h 4771892"/>
              <a:gd name="connsiteX12432" fmla="*/ 202450 w 4379653"/>
              <a:gd name="connsiteY12432" fmla="*/ 1888101 h 4771892"/>
              <a:gd name="connsiteX12433" fmla="*/ 201530 w 4379653"/>
              <a:gd name="connsiteY12433" fmla="*/ 1887348 h 4771892"/>
              <a:gd name="connsiteX12434" fmla="*/ 200477 w 4379653"/>
              <a:gd name="connsiteY12434" fmla="*/ 1886354 h 4771892"/>
              <a:gd name="connsiteX12435" fmla="*/ 199273 w 4379653"/>
              <a:gd name="connsiteY12435" fmla="*/ 1884181 h 4771892"/>
              <a:gd name="connsiteX12436" fmla="*/ 197668 w 4379653"/>
              <a:gd name="connsiteY12436" fmla="*/ 1881284 h 4771892"/>
              <a:gd name="connsiteX12437" fmla="*/ 197117 w 4379653"/>
              <a:gd name="connsiteY12437" fmla="*/ 1879382 h 4771892"/>
              <a:gd name="connsiteX12438" fmla="*/ 196666 w 4379653"/>
              <a:gd name="connsiteY12438" fmla="*/ 1875846 h 4771892"/>
              <a:gd name="connsiteX12439" fmla="*/ 196598 w 4379653"/>
              <a:gd name="connsiteY12439" fmla="*/ 1872097 h 4771892"/>
              <a:gd name="connsiteX12440" fmla="*/ 196648 w 4379653"/>
              <a:gd name="connsiteY12440" fmla="*/ 1867653 h 4771892"/>
              <a:gd name="connsiteX12441" fmla="*/ 196613 w 4379653"/>
              <a:gd name="connsiteY12441" fmla="*/ 1858522 h 4771892"/>
              <a:gd name="connsiteX12442" fmla="*/ 196111 w 4379653"/>
              <a:gd name="connsiteY12442" fmla="*/ 1852176 h 4771892"/>
              <a:gd name="connsiteX12443" fmla="*/ 194890 w 4379653"/>
              <a:gd name="connsiteY12443" fmla="*/ 1841809 h 4771892"/>
              <a:gd name="connsiteX12444" fmla="*/ 192934 w 4379653"/>
              <a:gd name="connsiteY12444" fmla="*/ 1833743 h 4771892"/>
              <a:gd name="connsiteX12445" fmla="*/ 191964 w 4379653"/>
              <a:gd name="connsiteY12445" fmla="*/ 1830179 h 4771892"/>
              <a:gd name="connsiteX12446" fmla="*/ 191128 w 4379653"/>
              <a:gd name="connsiteY12446" fmla="*/ 1826856 h 4771892"/>
              <a:gd name="connsiteX12447" fmla="*/ 190041 w 4379653"/>
              <a:gd name="connsiteY12447" fmla="*/ 1823988 h 4771892"/>
              <a:gd name="connsiteX12448" fmla="*/ 188436 w 4379653"/>
              <a:gd name="connsiteY12448" fmla="*/ 1821091 h 4771892"/>
              <a:gd name="connsiteX12449" fmla="*/ 185110 w 4379653"/>
              <a:gd name="connsiteY12449" fmla="*/ 1815992 h 4771892"/>
              <a:gd name="connsiteX12450" fmla="*/ 179845 w 4379653"/>
              <a:gd name="connsiteY12450" fmla="*/ 1811021 h 4771892"/>
              <a:gd name="connsiteX12451" fmla="*/ 174312 w 4379653"/>
              <a:gd name="connsiteY12451" fmla="*/ 1805567 h 4771892"/>
              <a:gd name="connsiteX12452" fmla="*/ 166691 w 4379653"/>
              <a:gd name="connsiteY12452" fmla="*/ 1799061 h 4771892"/>
              <a:gd name="connsiteX12453" fmla="*/ 173325 w 4379653"/>
              <a:gd name="connsiteY12453" fmla="*/ 1793809 h 4771892"/>
              <a:gd name="connsiteX12454" fmla="*/ 177786 w 4379653"/>
              <a:gd name="connsiteY12454" fmla="*/ 1790076 h 4771892"/>
              <a:gd name="connsiteX12455" fmla="*/ 181212 w 4379653"/>
              <a:gd name="connsiteY12455" fmla="*/ 1786285 h 4771892"/>
              <a:gd name="connsiteX12456" fmla="*/ 186042 w 4379653"/>
              <a:gd name="connsiteY12456" fmla="*/ 1781403 h 4771892"/>
              <a:gd name="connsiteX12457" fmla="*/ 182131 w 4379653"/>
              <a:gd name="connsiteY12457" fmla="*/ 1779783 h 4771892"/>
              <a:gd name="connsiteX12458" fmla="*/ 179891 w 4379653"/>
              <a:gd name="connsiteY12458" fmla="*/ 1777553 h 4771892"/>
              <a:gd name="connsiteX12459" fmla="*/ 177919 w 4379653"/>
              <a:gd name="connsiteY12459" fmla="*/ 1775805 h 4771892"/>
              <a:gd name="connsiteX12460" fmla="*/ 176581 w 4379653"/>
              <a:gd name="connsiteY12460" fmla="*/ 1773391 h 4771892"/>
              <a:gd name="connsiteX12461" fmla="*/ 174960 w 4379653"/>
              <a:gd name="connsiteY12461" fmla="*/ 1769557 h 4771892"/>
              <a:gd name="connsiteX12462" fmla="*/ 174759 w 4379653"/>
              <a:gd name="connsiteY12462" fmla="*/ 1765567 h 4771892"/>
              <a:gd name="connsiteX12463" fmla="*/ 174725 w 4379653"/>
              <a:gd name="connsiteY12463" fmla="*/ 1763692 h 4771892"/>
              <a:gd name="connsiteX12464" fmla="*/ 174558 w 4379653"/>
              <a:gd name="connsiteY12464" fmla="*/ 1761577 h 4771892"/>
              <a:gd name="connsiteX12465" fmla="*/ 174140 w 4379653"/>
              <a:gd name="connsiteY12465" fmla="*/ 1759916 h 4771892"/>
              <a:gd name="connsiteX12466" fmla="*/ 173204 w 4379653"/>
              <a:gd name="connsiteY12466" fmla="*/ 1758226 h 4771892"/>
              <a:gd name="connsiteX12467" fmla="*/ 172017 w 4379653"/>
              <a:gd name="connsiteY12467" fmla="*/ 1756990 h 4771892"/>
              <a:gd name="connsiteX12468" fmla="*/ 170179 w 4379653"/>
              <a:gd name="connsiteY12468" fmla="*/ 1755484 h 4771892"/>
              <a:gd name="connsiteX12469" fmla="*/ 167572 w 4379653"/>
              <a:gd name="connsiteY12469" fmla="*/ 1754404 h 4771892"/>
              <a:gd name="connsiteX12470" fmla="*/ 164580 w 4379653"/>
              <a:gd name="connsiteY12470" fmla="*/ 1753537 h 4771892"/>
              <a:gd name="connsiteX12471" fmla="*/ 160168 w 4379653"/>
              <a:gd name="connsiteY12471" fmla="*/ 1752826 h 4771892"/>
              <a:gd name="connsiteX12472" fmla="*/ 158706 w 4379653"/>
              <a:gd name="connsiteY12472" fmla="*/ 1752620 h 4771892"/>
              <a:gd name="connsiteX12473" fmla="*/ 162406 w 4379653"/>
              <a:gd name="connsiteY12473" fmla="*/ 1747800 h 4771892"/>
              <a:gd name="connsiteX12474" fmla="*/ 165431 w 4379653"/>
              <a:gd name="connsiteY12474" fmla="*/ 1743286 h 4771892"/>
              <a:gd name="connsiteX12475" fmla="*/ 167820 w 4379653"/>
              <a:gd name="connsiteY12475" fmla="*/ 1739438 h 4771892"/>
              <a:gd name="connsiteX12476" fmla="*/ 168672 w 4379653"/>
              <a:gd name="connsiteY12476" fmla="*/ 1736442 h 4771892"/>
              <a:gd name="connsiteX12477" fmla="*/ 169274 w 4379653"/>
              <a:gd name="connsiteY12477" fmla="*/ 1733900 h 4771892"/>
              <a:gd name="connsiteX12478" fmla="*/ 169491 w 4379653"/>
              <a:gd name="connsiteY12478" fmla="*/ 1731572 h 4771892"/>
              <a:gd name="connsiteX12479" fmla="*/ 168805 w 4379653"/>
              <a:gd name="connsiteY12479" fmla="*/ 1729428 h 4771892"/>
              <a:gd name="connsiteX12480" fmla="*/ 167351 w 4379653"/>
              <a:gd name="connsiteY12480" fmla="*/ 1727709 h 4771892"/>
              <a:gd name="connsiteX12481" fmla="*/ 163272 w 4379653"/>
              <a:gd name="connsiteY12481" fmla="*/ 1723973 h 4771892"/>
              <a:gd name="connsiteX12482" fmla="*/ 158660 w 4379653"/>
              <a:gd name="connsiteY12482" fmla="*/ 1719272 h 4771892"/>
              <a:gd name="connsiteX12483" fmla="*/ 156537 w 4379653"/>
              <a:gd name="connsiteY12483" fmla="*/ 1716347 h 4771892"/>
              <a:gd name="connsiteX12484" fmla="*/ 153629 w 4379653"/>
              <a:gd name="connsiteY12484" fmla="*/ 1712909 h 4771892"/>
              <a:gd name="connsiteX12485" fmla="*/ 151354 w 4379653"/>
              <a:gd name="connsiteY12485" fmla="*/ 1708806 h 4771892"/>
              <a:gd name="connsiteX12486" fmla="*/ 148546 w 4379653"/>
              <a:gd name="connsiteY12486" fmla="*/ 1703736 h 4771892"/>
              <a:gd name="connsiteX12487" fmla="*/ 147059 w 4379653"/>
              <a:gd name="connsiteY12487" fmla="*/ 1700143 h 4771892"/>
              <a:gd name="connsiteX12488" fmla="*/ 146089 w 4379653"/>
              <a:gd name="connsiteY12488" fmla="*/ 1696578 h 4771892"/>
              <a:gd name="connsiteX12489" fmla="*/ 145254 w 4379653"/>
              <a:gd name="connsiteY12489" fmla="*/ 1693255 h 4771892"/>
              <a:gd name="connsiteX12490" fmla="*/ 144417 w 4379653"/>
              <a:gd name="connsiteY12490" fmla="*/ 1689933 h 4771892"/>
              <a:gd name="connsiteX12491" fmla="*/ 144416 w 4379653"/>
              <a:gd name="connsiteY12491" fmla="*/ 1682676 h 4771892"/>
              <a:gd name="connsiteX12492" fmla="*/ 144683 w 4379653"/>
              <a:gd name="connsiteY12492" fmla="*/ 1675904 h 4771892"/>
              <a:gd name="connsiteX12493" fmla="*/ 144699 w 4379653"/>
              <a:gd name="connsiteY12493" fmla="*/ 1669585 h 4771892"/>
              <a:gd name="connsiteX12494" fmla="*/ 144581 w 4379653"/>
              <a:gd name="connsiteY12494" fmla="*/ 1663024 h 4771892"/>
              <a:gd name="connsiteX12495" fmla="*/ 144129 w 4379653"/>
              <a:gd name="connsiteY12495" fmla="*/ 1659488 h 4771892"/>
              <a:gd name="connsiteX12496" fmla="*/ 143812 w 4379653"/>
              <a:gd name="connsiteY12496" fmla="*/ 1656195 h 4771892"/>
              <a:gd name="connsiteX12497" fmla="*/ 142976 w 4379653"/>
              <a:gd name="connsiteY12497" fmla="*/ 1652872 h 4771892"/>
              <a:gd name="connsiteX12498" fmla="*/ 142005 w 4379653"/>
              <a:gd name="connsiteY12498" fmla="*/ 1649308 h 4771892"/>
              <a:gd name="connsiteX12499" fmla="*/ 130592 w 4379653"/>
              <a:gd name="connsiteY12499" fmla="*/ 1654999 h 4771892"/>
              <a:gd name="connsiteX12500" fmla="*/ 128419 w 4379653"/>
              <a:gd name="connsiteY12500" fmla="*/ 1656517 h 4771892"/>
              <a:gd name="connsiteX12501" fmla="*/ 128670 w 4379653"/>
              <a:gd name="connsiteY12501" fmla="*/ 1656063 h 4771892"/>
              <a:gd name="connsiteX12502" fmla="*/ 129037 w 4379653"/>
              <a:gd name="connsiteY12502" fmla="*/ 1654913 h 4771892"/>
              <a:gd name="connsiteX12503" fmla="*/ 128636 w 4379653"/>
              <a:gd name="connsiteY12503" fmla="*/ 1654189 h 4771892"/>
              <a:gd name="connsiteX12504" fmla="*/ 128101 w 4379653"/>
              <a:gd name="connsiteY12504" fmla="*/ 1653223 h 4771892"/>
              <a:gd name="connsiteX12505" fmla="*/ 127049 w 4379653"/>
              <a:gd name="connsiteY12505" fmla="*/ 1652228 h 4771892"/>
              <a:gd name="connsiteX12506" fmla="*/ 125343 w 4379653"/>
              <a:gd name="connsiteY12506" fmla="*/ 1650964 h 4771892"/>
              <a:gd name="connsiteX12507" fmla="*/ 129652 w 4379653"/>
              <a:gd name="connsiteY12507" fmla="*/ 1624284 h 4771892"/>
              <a:gd name="connsiteX12508" fmla="*/ 127662 w 4379653"/>
              <a:gd name="connsiteY12508" fmla="*/ 1614345 h 4771892"/>
              <a:gd name="connsiteX12509" fmla="*/ 125922 w 4379653"/>
              <a:gd name="connsiteY12509" fmla="*/ 1603950 h 4771892"/>
              <a:gd name="connsiteX12510" fmla="*/ 122896 w 4379653"/>
              <a:gd name="connsiteY12510" fmla="*/ 1593952 h 4771892"/>
              <a:gd name="connsiteX12511" fmla="*/ 120004 w 4379653"/>
              <a:gd name="connsiteY12511" fmla="*/ 1584197 h 4771892"/>
              <a:gd name="connsiteX12512" fmla="*/ 116209 w 4379653"/>
              <a:gd name="connsiteY12512" fmla="*/ 1574625 h 4771892"/>
              <a:gd name="connsiteX12513" fmla="*/ 111646 w 4379653"/>
              <a:gd name="connsiteY12513" fmla="*/ 1565480 h 4771892"/>
              <a:gd name="connsiteX12514" fmla="*/ 107216 w 4379653"/>
              <a:gd name="connsiteY12514" fmla="*/ 1556575 h 4771892"/>
              <a:gd name="connsiteX12515" fmla="*/ 102652 w 4379653"/>
              <a:gd name="connsiteY12515" fmla="*/ 1547430 h 4771892"/>
              <a:gd name="connsiteX12516" fmla="*/ 120333 w 4379653"/>
              <a:gd name="connsiteY12516" fmla="*/ 1537637 h 4771892"/>
              <a:gd name="connsiteX12517" fmla="*/ 117308 w 4379653"/>
              <a:gd name="connsiteY12517" fmla="*/ 1534895 h 4771892"/>
              <a:gd name="connsiteX12518" fmla="*/ 113263 w 4379653"/>
              <a:gd name="connsiteY12518" fmla="*/ 1533034 h 4771892"/>
              <a:gd name="connsiteX12519" fmla="*/ 110121 w 4379653"/>
              <a:gd name="connsiteY12519" fmla="*/ 1530989 h 4771892"/>
              <a:gd name="connsiteX12520" fmla="*/ 105959 w 4379653"/>
              <a:gd name="connsiteY12520" fmla="*/ 1529823 h 4771892"/>
              <a:gd name="connsiteX12521" fmla="*/ 98673 w 4379653"/>
              <a:gd name="connsiteY12521" fmla="*/ 1527550 h 4771892"/>
              <a:gd name="connsiteX12522" fmla="*/ 90349 w 4379653"/>
              <a:gd name="connsiteY12522" fmla="*/ 1525219 h 4771892"/>
              <a:gd name="connsiteX12523" fmla="*/ 93792 w 4379653"/>
              <a:gd name="connsiteY12523" fmla="*/ 1522366 h 4771892"/>
              <a:gd name="connsiteX12524" fmla="*/ 96583 w 4379653"/>
              <a:gd name="connsiteY12524" fmla="*/ 1519242 h 4771892"/>
              <a:gd name="connsiteX12525" fmla="*/ 98604 w 4379653"/>
              <a:gd name="connsiteY12525" fmla="*/ 1516545 h 4771892"/>
              <a:gd name="connsiteX12526" fmla="*/ 100743 w 4379653"/>
              <a:gd name="connsiteY12526" fmla="*/ 1513152 h 4771892"/>
              <a:gd name="connsiteX12527" fmla="*/ 102112 w 4379653"/>
              <a:gd name="connsiteY12527" fmla="*/ 1510185 h 4771892"/>
              <a:gd name="connsiteX12528" fmla="*/ 102832 w 4379653"/>
              <a:gd name="connsiteY12528" fmla="*/ 1506947 h 4771892"/>
              <a:gd name="connsiteX12529" fmla="*/ 103165 w 4379653"/>
              <a:gd name="connsiteY12529" fmla="*/ 1503922 h 4771892"/>
              <a:gd name="connsiteX12530" fmla="*/ 104017 w 4379653"/>
              <a:gd name="connsiteY12530" fmla="*/ 1500926 h 4771892"/>
              <a:gd name="connsiteX12531" fmla="*/ 103449 w 4379653"/>
              <a:gd name="connsiteY12531" fmla="*/ 1498087 h 4771892"/>
              <a:gd name="connsiteX12532" fmla="*/ 103265 w 4379653"/>
              <a:gd name="connsiteY12532" fmla="*/ 1495034 h 4771892"/>
              <a:gd name="connsiteX12533" fmla="*/ 102311 w 4379653"/>
              <a:gd name="connsiteY12533" fmla="*/ 1492407 h 4771892"/>
              <a:gd name="connsiteX12534" fmla="*/ 101493 w 4379653"/>
              <a:gd name="connsiteY12534" fmla="*/ 1490021 h 4771892"/>
              <a:gd name="connsiteX12535" fmla="*/ 99202 w 4379653"/>
              <a:gd name="connsiteY12535" fmla="*/ 1484979 h 4771892"/>
              <a:gd name="connsiteX12536" fmla="*/ 96545 w 4379653"/>
              <a:gd name="connsiteY12536" fmla="*/ 1481088 h 4771892"/>
              <a:gd name="connsiteX12537" fmla="*/ 94154 w 4379653"/>
              <a:gd name="connsiteY12537" fmla="*/ 1477679 h 4771892"/>
              <a:gd name="connsiteX12538" fmla="*/ 92165 w 4379653"/>
              <a:gd name="connsiteY12538" fmla="*/ 1474996 h 4771892"/>
              <a:gd name="connsiteX12539" fmla="*/ 90944 w 4379653"/>
              <a:gd name="connsiteY12539" fmla="*/ 1471886 h 4771892"/>
              <a:gd name="connsiteX12540" fmla="*/ 89607 w 4379653"/>
              <a:gd name="connsiteY12540" fmla="*/ 1469471 h 4771892"/>
              <a:gd name="connsiteX12541" fmla="*/ 88486 w 4379653"/>
              <a:gd name="connsiteY12541" fmla="*/ 1464728 h 4771892"/>
              <a:gd name="connsiteX12542" fmla="*/ 88135 w 4379653"/>
              <a:gd name="connsiteY12542" fmla="*/ 1459559 h 4771892"/>
              <a:gd name="connsiteX12543" fmla="*/ 87534 w 4379653"/>
              <a:gd name="connsiteY12543" fmla="*/ 1454845 h 4771892"/>
              <a:gd name="connsiteX12544" fmla="*/ 86915 w 4379653"/>
              <a:gd name="connsiteY12544" fmla="*/ 1449194 h 4771892"/>
              <a:gd name="connsiteX12545" fmla="*/ 86346 w 4379653"/>
              <a:gd name="connsiteY12545" fmla="*/ 1446353 h 4771892"/>
              <a:gd name="connsiteX12546" fmla="*/ 85125 w 4379653"/>
              <a:gd name="connsiteY12546" fmla="*/ 1443243 h 4771892"/>
              <a:gd name="connsiteX12547" fmla="*/ 83637 w 4379653"/>
              <a:gd name="connsiteY12547" fmla="*/ 1439651 h 4771892"/>
              <a:gd name="connsiteX12548" fmla="*/ 81363 w 4379653"/>
              <a:gd name="connsiteY12548" fmla="*/ 1435546 h 4771892"/>
              <a:gd name="connsiteX12549" fmla="*/ 85308 w 4379653"/>
              <a:gd name="connsiteY12549" fmla="*/ 1431785 h 4771892"/>
              <a:gd name="connsiteX12550" fmla="*/ 87213 w 4379653"/>
              <a:gd name="connsiteY12550" fmla="*/ 1429783 h 4771892"/>
              <a:gd name="connsiteX12551" fmla="*/ 90539 w 4379653"/>
              <a:gd name="connsiteY12551" fmla="*/ 1427626 h 4771892"/>
              <a:gd name="connsiteX12552" fmla="*/ 97574 w 4379653"/>
              <a:gd name="connsiteY12552" fmla="*/ 1423098 h 4771892"/>
              <a:gd name="connsiteX12553" fmla="*/ 92358 w 4379653"/>
              <a:gd name="connsiteY12553" fmla="*/ 1413682 h 4771892"/>
              <a:gd name="connsiteX12554" fmla="*/ 86641 w 4379653"/>
              <a:gd name="connsiteY12554" fmla="*/ 1405174 h 4771892"/>
              <a:gd name="connsiteX12555" fmla="*/ 85271 w 4379653"/>
              <a:gd name="connsiteY12555" fmla="*/ 1400886 h 4771892"/>
              <a:gd name="connsiteX12556" fmla="*/ 83900 w 4379653"/>
              <a:gd name="connsiteY12556" fmla="*/ 1396598 h 4771892"/>
              <a:gd name="connsiteX12557" fmla="*/ 83431 w 4379653"/>
              <a:gd name="connsiteY12557" fmla="*/ 1392125 h 4771892"/>
              <a:gd name="connsiteX12558" fmla="*/ 83731 w 4379653"/>
              <a:gd name="connsiteY12558" fmla="*/ 1387226 h 4771892"/>
              <a:gd name="connsiteX12559" fmla="*/ 66051 w 4379653"/>
              <a:gd name="connsiteY12559" fmla="*/ 1397019 h 4771892"/>
              <a:gd name="connsiteX12560" fmla="*/ 65448 w 4379653"/>
              <a:gd name="connsiteY12560" fmla="*/ 1392305 h 4771892"/>
              <a:gd name="connsiteX12561" fmla="*/ 65281 w 4379653"/>
              <a:gd name="connsiteY12561" fmla="*/ 1390190 h 4771892"/>
              <a:gd name="connsiteX12562" fmla="*/ 65147 w 4379653"/>
              <a:gd name="connsiteY12562" fmla="*/ 1389947 h 4771892"/>
              <a:gd name="connsiteX12563" fmla="*/ 65264 w 4379653"/>
              <a:gd name="connsiteY12563" fmla="*/ 1389253 h 4771892"/>
              <a:gd name="connsiteX12564" fmla="*/ 65532 w 4379653"/>
              <a:gd name="connsiteY12564" fmla="*/ 1389735 h 4771892"/>
              <a:gd name="connsiteX12565" fmla="*/ 65666 w 4379653"/>
              <a:gd name="connsiteY12565" fmla="*/ 1389976 h 4771892"/>
              <a:gd name="connsiteX12566" fmla="*/ 66702 w 4379653"/>
              <a:gd name="connsiteY12566" fmla="*/ 1390034 h 4771892"/>
              <a:gd name="connsiteX12567" fmla="*/ 67220 w 4379653"/>
              <a:gd name="connsiteY12567" fmla="*/ 1390063 h 4771892"/>
              <a:gd name="connsiteX12568" fmla="*/ 68106 w 4379653"/>
              <a:gd name="connsiteY12568" fmla="*/ 1388941 h 4771892"/>
              <a:gd name="connsiteX12569" fmla="*/ 68573 w 4379653"/>
              <a:gd name="connsiteY12569" fmla="*/ 1386158 h 4771892"/>
              <a:gd name="connsiteX12570" fmla="*/ 69291 w 4379653"/>
              <a:gd name="connsiteY12570" fmla="*/ 1382920 h 4771892"/>
              <a:gd name="connsiteX12571" fmla="*/ 69258 w 4379653"/>
              <a:gd name="connsiteY12571" fmla="*/ 1381046 h 4771892"/>
              <a:gd name="connsiteX12572" fmla="*/ 69224 w 4379653"/>
              <a:gd name="connsiteY12572" fmla="*/ 1379171 h 4771892"/>
              <a:gd name="connsiteX12573" fmla="*/ 68689 w 4379653"/>
              <a:gd name="connsiteY12573" fmla="*/ 1378205 h 4771892"/>
              <a:gd name="connsiteX12574" fmla="*/ 68037 w 4379653"/>
              <a:gd name="connsiteY12574" fmla="*/ 1377936 h 4771892"/>
              <a:gd name="connsiteX12575" fmla="*/ 67385 w 4379653"/>
              <a:gd name="connsiteY12575" fmla="*/ 1377666 h 4771892"/>
              <a:gd name="connsiteX12576" fmla="*/ 66349 w 4379653"/>
              <a:gd name="connsiteY12576" fmla="*/ 1377609 h 4771892"/>
              <a:gd name="connsiteX12577" fmla="*/ 65062 w 4379653"/>
              <a:gd name="connsiteY12577" fmla="*/ 1378006 h 4771892"/>
              <a:gd name="connsiteX12578" fmla="*/ 63892 w 4379653"/>
              <a:gd name="connsiteY12578" fmla="*/ 1377707 h 4771892"/>
              <a:gd name="connsiteX12579" fmla="*/ 63241 w 4379653"/>
              <a:gd name="connsiteY12579" fmla="*/ 1377437 h 4771892"/>
              <a:gd name="connsiteX12580" fmla="*/ 62455 w 4379653"/>
              <a:gd name="connsiteY12580" fmla="*/ 1376926 h 4771892"/>
              <a:gd name="connsiteX12581" fmla="*/ 61921 w 4379653"/>
              <a:gd name="connsiteY12581" fmla="*/ 1375960 h 4771892"/>
              <a:gd name="connsiteX12582" fmla="*/ 61502 w 4379653"/>
              <a:gd name="connsiteY12582" fmla="*/ 1374299 h 4771892"/>
              <a:gd name="connsiteX12583" fmla="*/ 61335 w 4379653"/>
              <a:gd name="connsiteY12583" fmla="*/ 1372183 h 4771892"/>
              <a:gd name="connsiteX12584" fmla="*/ 62054 w 4379653"/>
              <a:gd name="connsiteY12584" fmla="*/ 1368946 h 4771892"/>
              <a:gd name="connsiteX12585" fmla="*/ 62371 w 4379653"/>
              <a:gd name="connsiteY12585" fmla="*/ 1364984 h 4771892"/>
              <a:gd name="connsiteX12586" fmla="*/ 64040 w 4379653"/>
              <a:gd name="connsiteY12586" fmla="*/ 1357118 h 4771892"/>
              <a:gd name="connsiteX12587" fmla="*/ 64975 w 4379653"/>
              <a:gd name="connsiteY12587" fmla="*/ 1351552 h 4771892"/>
              <a:gd name="connsiteX12588" fmla="*/ 65159 w 4379653"/>
              <a:gd name="connsiteY12588" fmla="*/ 1347349 h 4771892"/>
              <a:gd name="connsiteX12589" fmla="*/ 64841 w 4379653"/>
              <a:gd name="connsiteY12589" fmla="*/ 1344054 h 4771892"/>
              <a:gd name="connsiteX12590" fmla="*/ 64005 w 4379653"/>
              <a:gd name="connsiteY12590" fmla="*/ 1340732 h 4771892"/>
              <a:gd name="connsiteX12591" fmla="*/ 61866 w 4379653"/>
              <a:gd name="connsiteY12591" fmla="*/ 1336869 h 4771892"/>
              <a:gd name="connsiteX12592" fmla="*/ 58656 w 4379653"/>
              <a:gd name="connsiteY12592" fmla="*/ 1331075 h 4771892"/>
              <a:gd name="connsiteX12593" fmla="*/ 54377 w 4379653"/>
              <a:gd name="connsiteY12593" fmla="*/ 1323349 h 4771892"/>
              <a:gd name="connsiteX12594" fmla="*/ 64888 w 4379653"/>
              <a:gd name="connsiteY12594" fmla="*/ 1317843 h 4771892"/>
              <a:gd name="connsiteX12595" fmla="*/ 71823 w 4379653"/>
              <a:gd name="connsiteY12595" fmla="*/ 1314947 h 4771892"/>
              <a:gd name="connsiteX12596" fmla="*/ 77989 w 4379653"/>
              <a:gd name="connsiteY12596" fmla="*/ 1312478 h 4771892"/>
              <a:gd name="connsiteX12597" fmla="*/ 86729 w 4379653"/>
              <a:gd name="connsiteY12597" fmla="*/ 1309214 h 4771892"/>
              <a:gd name="connsiteX12598" fmla="*/ 83704 w 4379653"/>
              <a:gd name="connsiteY12598" fmla="*/ 1306473 h 4771892"/>
              <a:gd name="connsiteX12599" fmla="*/ 80178 w 4379653"/>
              <a:gd name="connsiteY12599" fmla="*/ 1304641 h 4771892"/>
              <a:gd name="connsiteX12600" fmla="*/ 77304 w 4379653"/>
              <a:gd name="connsiteY12600" fmla="*/ 1303078 h 4771892"/>
              <a:gd name="connsiteX12601" fmla="*/ 74696 w 4379653"/>
              <a:gd name="connsiteY12601" fmla="*/ 1301998 h 4771892"/>
              <a:gd name="connsiteX12602" fmla="*/ 68847 w 4379653"/>
              <a:gd name="connsiteY12602" fmla="*/ 1300505 h 4771892"/>
              <a:gd name="connsiteX12603" fmla="*/ 62864 w 4379653"/>
              <a:gd name="connsiteY12603" fmla="*/ 1298772 h 4771892"/>
              <a:gd name="connsiteX12604" fmla="*/ 60390 w 4379653"/>
              <a:gd name="connsiteY12604" fmla="*/ 1297933 h 4771892"/>
              <a:gd name="connsiteX12605" fmla="*/ 57264 w 4379653"/>
              <a:gd name="connsiteY12605" fmla="*/ 1296825 h 4771892"/>
              <a:gd name="connsiteX12606" fmla="*/ 54641 w 4379653"/>
              <a:gd name="connsiteY12606" fmla="*/ 1294809 h 4771892"/>
              <a:gd name="connsiteX12607" fmla="*/ 51883 w 4379653"/>
              <a:gd name="connsiteY12607" fmla="*/ 1292550 h 4771892"/>
              <a:gd name="connsiteX12608" fmla="*/ 48991 w 4379653"/>
              <a:gd name="connsiteY12608" fmla="*/ 1290050 h 4771892"/>
              <a:gd name="connsiteX12609" fmla="*/ 45699 w 4379653"/>
              <a:gd name="connsiteY12609" fmla="*/ 1286826 h 4771892"/>
              <a:gd name="connsiteX12610" fmla="*/ 42639 w 4379653"/>
              <a:gd name="connsiteY12610" fmla="*/ 1282210 h 4771892"/>
              <a:gd name="connsiteX12611" fmla="*/ 39831 w 4379653"/>
              <a:gd name="connsiteY12611" fmla="*/ 1277141 h 4771892"/>
              <a:gd name="connsiteX12612" fmla="*/ 53284 w 4379653"/>
              <a:gd name="connsiteY12612" fmla="*/ 1269689 h 4771892"/>
              <a:gd name="connsiteX12613" fmla="*/ 57346 w 4379653"/>
              <a:gd name="connsiteY12613" fmla="*/ 1272487 h 4771892"/>
              <a:gd name="connsiteX12614" fmla="*/ 60220 w 4379653"/>
              <a:gd name="connsiteY12614" fmla="*/ 1274050 h 4771892"/>
              <a:gd name="connsiteX12615" fmla="*/ 61524 w 4379653"/>
              <a:gd name="connsiteY12615" fmla="*/ 1274590 h 4771892"/>
              <a:gd name="connsiteX12616" fmla="*/ 62944 w 4379653"/>
              <a:gd name="connsiteY12616" fmla="*/ 1274434 h 4771892"/>
              <a:gd name="connsiteX12617" fmla="*/ 64749 w 4379653"/>
              <a:gd name="connsiteY12617" fmla="*/ 1274065 h 4771892"/>
              <a:gd name="connsiteX12618" fmla="*/ 66169 w 4379653"/>
              <a:gd name="connsiteY12618" fmla="*/ 1273910 h 4771892"/>
              <a:gd name="connsiteX12619" fmla="*/ 74625 w 4379653"/>
              <a:gd name="connsiteY12619" fmla="*/ 1269225 h 4771892"/>
              <a:gd name="connsiteX12620" fmla="*/ 88963 w 4379653"/>
              <a:gd name="connsiteY12620" fmla="*/ 1260653 h 4771892"/>
              <a:gd name="connsiteX12621" fmla="*/ 84936 w 4379653"/>
              <a:gd name="connsiteY12621" fmla="*/ 1259728 h 4771892"/>
              <a:gd name="connsiteX12622" fmla="*/ 79069 w 4379653"/>
              <a:gd name="connsiteY12622" fmla="*/ 1257300 h 4771892"/>
              <a:gd name="connsiteX12623" fmla="*/ 73587 w 4379653"/>
              <a:gd name="connsiteY12623" fmla="*/ 1254657 h 4771892"/>
              <a:gd name="connsiteX12624" fmla="*/ 68223 w 4379653"/>
              <a:gd name="connsiteY12624" fmla="*/ 1251318 h 4771892"/>
              <a:gd name="connsiteX12625" fmla="*/ 66518 w 4379653"/>
              <a:gd name="connsiteY12625" fmla="*/ 1250054 h 4771892"/>
              <a:gd name="connsiteX12626" fmla="*/ 65064 w 4379653"/>
              <a:gd name="connsiteY12626" fmla="*/ 1248335 h 4771892"/>
              <a:gd name="connsiteX12627" fmla="*/ 64127 w 4379653"/>
              <a:gd name="connsiteY12627" fmla="*/ 1246646 h 4771892"/>
              <a:gd name="connsiteX12628" fmla="*/ 64494 w 4379653"/>
              <a:gd name="connsiteY12628" fmla="*/ 1245496 h 4771892"/>
              <a:gd name="connsiteX12629" fmla="*/ 64746 w 4379653"/>
              <a:gd name="connsiteY12629" fmla="*/ 1245041 h 4771892"/>
              <a:gd name="connsiteX12630" fmla="*/ 66149 w 4379653"/>
              <a:gd name="connsiteY12630" fmla="*/ 1243948 h 4771892"/>
              <a:gd name="connsiteX12631" fmla="*/ 67051 w 4379653"/>
              <a:gd name="connsiteY12631" fmla="*/ 1243764 h 4771892"/>
              <a:gd name="connsiteX12632" fmla="*/ 68204 w 4379653"/>
              <a:gd name="connsiteY12632" fmla="*/ 1243125 h 4771892"/>
              <a:gd name="connsiteX12633" fmla="*/ 72199 w 4379653"/>
              <a:gd name="connsiteY12633" fmla="*/ 1242174 h 4771892"/>
              <a:gd name="connsiteX12634" fmla="*/ 77497 w 4379653"/>
              <a:gd name="connsiteY12634" fmla="*/ 1241764 h 4771892"/>
              <a:gd name="connsiteX12635" fmla="*/ 82410 w 4379653"/>
              <a:gd name="connsiteY12635" fmla="*/ 1241567 h 4771892"/>
              <a:gd name="connsiteX12636" fmla="*/ 84329 w 4379653"/>
              <a:gd name="connsiteY12636" fmla="*/ 1241405 h 4771892"/>
              <a:gd name="connsiteX12637" fmla="*/ 84348 w 4379653"/>
              <a:gd name="connsiteY12637" fmla="*/ 1241439 h 4771892"/>
              <a:gd name="connsiteX12638" fmla="*/ 79720 w 4379653"/>
              <a:gd name="connsiteY12638" fmla="*/ 1243057 h 4771892"/>
              <a:gd name="connsiteX12639" fmla="*/ 76761 w 4379653"/>
              <a:gd name="connsiteY12639" fmla="*/ 1244065 h 4771892"/>
              <a:gd name="connsiteX12640" fmla="*/ 75341 w 4379653"/>
              <a:gd name="connsiteY12640" fmla="*/ 1244220 h 4771892"/>
              <a:gd name="connsiteX12641" fmla="*/ 75608 w 4379653"/>
              <a:gd name="connsiteY12641" fmla="*/ 1244703 h 4771892"/>
              <a:gd name="connsiteX12642" fmla="*/ 77547 w 4379653"/>
              <a:gd name="connsiteY12642" fmla="*/ 1244576 h 4771892"/>
              <a:gd name="connsiteX12643" fmla="*/ 82059 w 4379653"/>
              <a:gd name="connsiteY12643" fmla="*/ 1243654 h 4771892"/>
              <a:gd name="connsiteX12644" fmla="*/ 86571 w 4379653"/>
              <a:gd name="connsiteY12644" fmla="*/ 1242732 h 4771892"/>
              <a:gd name="connsiteX12645" fmla="*/ 88109 w 4379653"/>
              <a:gd name="connsiteY12645" fmla="*/ 1241881 h 4771892"/>
              <a:gd name="connsiteX12646" fmla="*/ 87457 w 4379653"/>
              <a:gd name="connsiteY12646" fmla="*/ 1241611 h 4771892"/>
              <a:gd name="connsiteX12647" fmla="*/ 85769 w 4379653"/>
              <a:gd name="connsiteY12647" fmla="*/ 1241284 h 4771892"/>
              <a:gd name="connsiteX12648" fmla="*/ 84329 w 4379653"/>
              <a:gd name="connsiteY12648" fmla="*/ 1241405 h 4771892"/>
              <a:gd name="connsiteX12649" fmla="*/ 78865 w 4379653"/>
              <a:gd name="connsiteY12649" fmla="*/ 1231541 h 4771892"/>
              <a:gd name="connsiteX12650" fmla="*/ 76057 w 4379653"/>
              <a:gd name="connsiteY12650" fmla="*/ 1226471 h 4771892"/>
              <a:gd name="connsiteX12651" fmla="*/ 74219 w 4379653"/>
              <a:gd name="connsiteY12651" fmla="*/ 1224966 h 4771892"/>
              <a:gd name="connsiteX12652" fmla="*/ 71227 w 4379653"/>
              <a:gd name="connsiteY12652" fmla="*/ 1224099 h 4771892"/>
              <a:gd name="connsiteX12653" fmla="*/ 67450 w 4379653"/>
              <a:gd name="connsiteY12653" fmla="*/ 1222720 h 4771892"/>
              <a:gd name="connsiteX12654" fmla="*/ 61350 w 4379653"/>
              <a:gd name="connsiteY12654" fmla="*/ 1221682 h 4771892"/>
              <a:gd name="connsiteX12655" fmla="*/ 66597 w 4379653"/>
              <a:gd name="connsiteY12655" fmla="*/ 1218460 h 4771892"/>
              <a:gd name="connsiteX12656" fmla="*/ 70942 w 4379653"/>
              <a:gd name="connsiteY12656" fmla="*/ 1215422 h 4771892"/>
              <a:gd name="connsiteX12657" fmla="*/ 74635 w 4379653"/>
              <a:gd name="connsiteY12657" fmla="*/ 1212115 h 4771892"/>
              <a:gd name="connsiteX12658" fmla="*/ 77175 w 4379653"/>
              <a:gd name="connsiteY12658" fmla="*/ 1209446 h 4771892"/>
              <a:gd name="connsiteX12659" fmla="*/ 79063 w 4379653"/>
              <a:gd name="connsiteY12659" fmla="*/ 1206507 h 4771892"/>
              <a:gd name="connsiteX12660" fmla="*/ 80316 w 4379653"/>
              <a:gd name="connsiteY12660" fmla="*/ 1204235 h 4771892"/>
              <a:gd name="connsiteX12661" fmla="*/ 81185 w 4379653"/>
              <a:gd name="connsiteY12661" fmla="*/ 1202177 h 4771892"/>
              <a:gd name="connsiteX12662" fmla="*/ 80634 w 4379653"/>
              <a:gd name="connsiteY12662" fmla="*/ 1200274 h 4771892"/>
              <a:gd name="connsiteX12663" fmla="*/ 79965 w 4379653"/>
              <a:gd name="connsiteY12663" fmla="*/ 1199067 h 4771892"/>
              <a:gd name="connsiteX12664" fmla="*/ 78644 w 4379653"/>
              <a:gd name="connsiteY12664" fmla="*/ 1197590 h 4771892"/>
              <a:gd name="connsiteX12665" fmla="*/ 76054 w 4379653"/>
              <a:gd name="connsiteY12665" fmla="*/ 1197447 h 4771892"/>
              <a:gd name="connsiteX12666" fmla="*/ 73329 w 4379653"/>
              <a:gd name="connsiteY12666" fmla="*/ 1197063 h 4771892"/>
              <a:gd name="connsiteX12667" fmla="*/ 70105 w 4379653"/>
              <a:gd name="connsiteY12667" fmla="*/ 1197588 h 4771892"/>
              <a:gd name="connsiteX12668" fmla="*/ 66110 w 4379653"/>
              <a:gd name="connsiteY12668" fmla="*/ 1198538 h 4771892"/>
              <a:gd name="connsiteX12669" fmla="*/ 61865 w 4379653"/>
              <a:gd name="connsiteY12669" fmla="*/ 1199943 h 4771892"/>
              <a:gd name="connsiteX12670" fmla="*/ 56601 w 4379653"/>
              <a:gd name="connsiteY12670" fmla="*/ 1202228 h 4771892"/>
              <a:gd name="connsiteX12671" fmla="*/ 53525 w 4379653"/>
              <a:gd name="connsiteY12671" fmla="*/ 1196675 h 4771892"/>
              <a:gd name="connsiteX12672" fmla="*/ 56200 w 4379653"/>
              <a:gd name="connsiteY12672" fmla="*/ 1194247 h 4771892"/>
              <a:gd name="connsiteX12673" fmla="*/ 59124 w 4379653"/>
              <a:gd name="connsiteY12673" fmla="*/ 1191366 h 4771892"/>
              <a:gd name="connsiteX12674" fmla="*/ 60393 w 4379653"/>
              <a:gd name="connsiteY12674" fmla="*/ 1190031 h 4771892"/>
              <a:gd name="connsiteX12675" fmla="*/ 61396 w 4379653"/>
              <a:gd name="connsiteY12675" fmla="*/ 1188214 h 4771892"/>
              <a:gd name="connsiteX12676" fmla="*/ 62148 w 4379653"/>
              <a:gd name="connsiteY12676" fmla="*/ 1186851 h 4771892"/>
              <a:gd name="connsiteX12677" fmla="*/ 62382 w 4379653"/>
              <a:gd name="connsiteY12677" fmla="*/ 1185460 h 4771892"/>
              <a:gd name="connsiteX12678" fmla="*/ 62482 w 4379653"/>
              <a:gd name="connsiteY12678" fmla="*/ 1183827 h 4771892"/>
              <a:gd name="connsiteX12679" fmla="*/ 62198 w 4379653"/>
              <a:gd name="connsiteY12679" fmla="*/ 1182407 h 4771892"/>
              <a:gd name="connsiteX12680" fmla="*/ 62164 w 4379653"/>
              <a:gd name="connsiteY12680" fmla="*/ 1180532 h 4771892"/>
              <a:gd name="connsiteX12681" fmla="*/ 61228 w 4379653"/>
              <a:gd name="connsiteY12681" fmla="*/ 1178842 h 4771892"/>
              <a:gd name="connsiteX12682" fmla="*/ 59255 w 4379653"/>
              <a:gd name="connsiteY12682" fmla="*/ 1177095 h 4771892"/>
              <a:gd name="connsiteX12683" fmla="*/ 57417 w 4379653"/>
              <a:gd name="connsiteY12683" fmla="*/ 1175590 h 4771892"/>
              <a:gd name="connsiteX12684" fmla="*/ 55311 w 4379653"/>
              <a:gd name="connsiteY12684" fmla="*/ 1173601 h 4771892"/>
              <a:gd name="connsiteX12685" fmla="*/ 52169 w 4379653"/>
              <a:gd name="connsiteY12685" fmla="*/ 1171556 h 4771892"/>
              <a:gd name="connsiteX12686" fmla="*/ 47339 w 4379653"/>
              <a:gd name="connsiteY12686" fmla="*/ 1169184 h 4771892"/>
              <a:gd name="connsiteX12687" fmla="*/ 43562 w 4379653"/>
              <a:gd name="connsiteY12687" fmla="*/ 1167805 h 4771892"/>
              <a:gd name="connsiteX12688" fmla="*/ 42391 w 4379653"/>
              <a:gd name="connsiteY12688" fmla="*/ 1167507 h 4771892"/>
              <a:gd name="connsiteX12689" fmla="*/ 40453 w 4379653"/>
              <a:gd name="connsiteY12689" fmla="*/ 1167634 h 4771892"/>
              <a:gd name="connsiteX12690" fmla="*/ 39167 w 4379653"/>
              <a:gd name="connsiteY12690" fmla="*/ 1168031 h 4771892"/>
              <a:gd name="connsiteX12691" fmla="*/ 37879 w 4379653"/>
              <a:gd name="connsiteY12691" fmla="*/ 1168429 h 4771892"/>
              <a:gd name="connsiteX12692" fmla="*/ 31630 w 4379653"/>
              <a:gd name="connsiteY12692" fmla="*/ 1173467 h 4771892"/>
              <a:gd name="connsiteX12693" fmla="*/ 22072 w 4379653"/>
              <a:gd name="connsiteY12693" fmla="*/ 1181602 h 4771892"/>
              <a:gd name="connsiteX12694" fmla="*/ 21218 w 4379653"/>
              <a:gd name="connsiteY12694" fmla="*/ 1177342 h 4771892"/>
              <a:gd name="connsiteX12695" fmla="*/ 21669 w 4379653"/>
              <a:gd name="connsiteY12695" fmla="*/ 1173621 h 4771892"/>
              <a:gd name="connsiteX12696" fmla="*/ 21652 w 4379653"/>
              <a:gd name="connsiteY12696" fmla="*/ 1172684 h 4771892"/>
              <a:gd name="connsiteX12697" fmla="*/ 22020 w 4379653"/>
              <a:gd name="connsiteY12697" fmla="*/ 1171534 h 4771892"/>
              <a:gd name="connsiteX12698" fmla="*/ 22655 w 4379653"/>
              <a:gd name="connsiteY12698" fmla="*/ 1170867 h 4771892"/>
              <a:gd name="connsiteX12699" fmla="*/ 23407 w 4379653"/>
              <a:gd name="connsiteY12699" fmla="*/ 1169504 h 4771892"/>
              <a:gd name="connsiteX12700" fmla="*/ 30325 w 4379653"/>
              <a:gd name="connsiteY12700" fmla="*/ 1165671 h 4771892"/>
              <a:gd name="connsiteX12701" fmla="*/ 44045 w 4379653"/>
              <a:gd name="connsiteY12701" fmla="*/ 1158703 h 4771892"/>
              <a:gd name="connsiteX12702" fmla="*/ 36575 w 4379653"/>
              <a:gd name="connsiteY12702" fmla="*/ 1160632 h 4771892"/>
              <a:gd name="connsiteX12703" fmla="*/ 30141 w 4379653"/>
              <a:gd name="connsiteY12703" fmla="*/ 1162618 h 4771892"/>
              <a:gd name="connsiteX12704" fmla="*/ 25762 w 4379653"/>
              <a:gd name="connsiteY12704" fmla="*/ 1163782 h 4771892"/>
              <a:gd name="connsiteX12705" fmla="*/ 23824 w 4379653"/>
              <a:gd name="connsiteY12705" fmla="*/ 1163909 h 4771892"/>
              <a:gd name="connsiteX12706" fmla="*/ 21618 w 4379653"/>
              <a:gd name="connsiteY12706" fmla="*/ 1163553 h 4771892"/>
              <a:gd name="connsiteX12707" fmla="*/ 18877 w 4379653"/>
              <a:gd name="connsiteY12707" fmla="*/ 1162232 h 4771892"/>
              <a:gd name="connsiteX12708" fmla="*/ 15467 w 4379653"/>
              <a:gd name="connsiteY12708" fmla="*/ 1159704 h 4771892"/>
              <a:gd name="connsiteX12709" fmla="*/ 24057 w 4379653"/>
              <a:gd name="connsiteY12709" fmla="*/ 1155262 h 4771892"/>
              <a:gd name="connsiteX12710" fmla="*/ 30608 w 4379653"/>
              <a:gd name="connsiteY12710" fmla="*/ 1152580 h 4771892"/>
              <a:gd name="connsiteX12711" fmla="*/ 36390 w 4379653"/>
              <a:gd name="connsiteY12711" fmla="*/ 1150324 h 4771892"/>
              <a:gd name="connsiteX12712" fmla="*/ 43977 w 4379653"/>
              <a:gd name="connsiteY12712" fmla="*/ 1147699 h 4771892"/>
              <a:gd name="connsiteX12713" fmla="*/ 43190 w 4379653"/>
              <a:gd name="connsiteY12713" fmla="*/ 1139931 h 4771892"/>
              <a:gd name="connsiteX12714" fmla="*/ 43474 w 4379653"/>
              <a:gd name="connsiteY12714" fmla="*/ 1134095 h 4771892"/>
              <a:gd name="connsiteX12715" fmla="*/ 43423 w 4379653"/>
              <a:gd name="connsiteY12715" fmla="*/ 1131284 h 4771892"/>
              <a:gd name="connsiteX12716" fmla="*/ 42587 w 4379653"/>
              <a:gd name="connsiteY12716" fmla="*/ 1127961 h 4771892"/>
              <a:gd name="connsiteX12717" fmla="*/ 41601 w 4379653"/>
              <a:gd name="connsiteY12717" fmla="*/ 1123460 h 4771892"/>
              <a:gd name="connsiteX12718" fmla="*/ 40848 w 4379653"/>
              <a:gd name="connsiteY12718" fmla="*/ 1117566 h 4771892"/>
              <a:gd name="connsiteX12719" fmla="*/ 38424 w 4379653"/>
              <a:gd name="connsiteY12719" fmla="*/ 1112284 h 4771892"/>
              <a:gd name="connsiteX12720" fmla="*/ 35465 w 4379653"/>
              <a:gd name="connsiteY12720" fmla="*/ 1106034 h 4771892"/>
              <a:gd name="connsiteX12721" fmla="*/ 34245 w 4379653"/>
              <a:gd name="connsiteY12721" fmla="*/ 1102925 h 4771892"/>
              <a:gd name="connsiteX12722" fmla="*/ 33409 w 4379653"/>
              <a:gd name="connsiteY12722" fmla="*/ 1099602 h 4771892"/>
              <a:gd name="connsiteX12723" fmla="*/ 33091 w 4379653"/>
              <a:gd name="connsiteY12723" fmla="*/ 1096308 h 4771892"/>
              <a:gd name="connsiteX12724" fmla="*/ 33675 w 4379653"/>
              <a:gd name="connsiteY12724" fmla="*/ 1092829 h 4771892"/>
              <a:gd name="connsiteX12725" fmla="*/ 35178 w 4379653"/>
              <a:gd name="connsiteY12725" fmla="*/ 1082847 h 4771892"/>
              <a:gd name="connsiteX12726" fmla="*/ 36197 w 4379653"/>
              <a:gd name="connsiteY12726" fmla="*/ 1074711 h 4771892"/>
              <a:gd name="connsiteX12727" fmla="*/ 36480 w 4379653"/>
              <a:gd name="connsiteY12727" fmla="*/ 1068875 h 4771892"/>
              <a:gd name="connsiteX12728" fmla="*/ 36780 w 4379653"/>
              <a:gd name="connsiteY12728" fmla="*/ 1063976 h 4771892"/>
              <a:gd name="connsiteX12729" fmla="*/ 36078 w 4379653"/>
              <a:gd name="connsiteY12729" fmla="*/ 1060895 h 4771892"/>
              <a:gd name="connsiteX12730" fmla="*/ 34874 w 4379653"/>
              <a:gd name="connsiteY12730" fmla="*/ 1058722 h 4771892"/>
              <a:gd name="connsiteX12731" fmla="*/ 33688 w 4379653"/>
              <a:gd name="connsiteY12731" fmla="*/ 1057486 h 4771892"/>
              <a:gd name="connsiteX12732" fmla="*/ 31733 w 4379653"/>
              <a:gd name="connsiteY12732" fmla="*/ 1056677 h 4771892"/>
              <a:gd name="connsiteX12733" fmla="*/ 27856 w 4379653"/>
              <a:gd name="connsiteY12733" fmla="*/ 1056931 h 4771892"/>
              <a:gd name="connsiteX12734" fmla="*/ 23845 w 4379653"/>
              <a:gd name="connsiteY12734" fmla="*/ 1056945 h 4771892"/>
              <a:gd name="connsiteX12735" fmla="*/ 22022 w 4379653"/>
              <a:gd name="connsiteY12735" fmla="*/ 1056376 h 4771892"/>
              <a:gd name="connsiteX12736" fmla="*/ 20184 w 4379653"/>
              <a:gd name="connsiteY12736" fmla="*/ 1054870 h 4771892"/>
              <a:gd name="connsiteX12737" fmla="*/ 19115 w 4379653"/>
              <a:gd name="connsiteY12737" fmla="*/ 1052939 h 4771892"/>
              <a:gd name="connsiteX12738" fmla="*/ 18011 w 4379653"/>
              <a:gd name="connsiteY12738" fmla="*/ 1049133 h 4771892"/>
              <a:gd name="connsiteX12739" fmla="*/ 12078 w 4379653"/>
              <a:gd name="connsiteY12739" fmla="*/ 1050211 h 4771892"/>
              <a:gd name="connsiteX12740" fmla="*/ 10139 w 4379653"/>
              <a:gd name="connsiteY12740" fmla="*/ 1050338 h 4771892"/>
              <a:gd name="connsiteX12741" fmla="*/ 8434 w 4379653"/>
              <a:gd name="connsiteY12741" fmla="*/ 1049074 h 4771892"/>
              <a:gd name="connsiteX12742" fmla="*/ 4624 w 4379653"/>
              <a:gd name="connsiteY12742" fmla="*/ 1045821 h 4771892"/>
              <a:gd name="connsiteX12743" fmla="*/ 10874 w 4379653"/>
              <a:gd name="connsiteY12743" fmla="*/ 1040782 h 4771892"/>
              <a:gd name="connsiteX12744" fmla="*/ 15452 w 4379653"/>
              <a:gd name="connsiteY12744" fmla="*/ 1036352 h 4771892"/>
              <a:gd name="connsiteX12745" fmla="*/ 18878 w 4379653"/>
              <a:gd name="connsiteY12745" fmla="*/ 1032563 h 4771892"/>
              <a:gd name="connsiteX12746" fmla="*/ 21535 w 4379653"/>
              <a:gd name="connsiteY12746" fmla="*/ 1029198 h 4771892"/>
              <a:gd name="connsiteX12747" fmla="*/ 22520 w 4379653"/>
              <a:gd name="connsiteY12747" fmla="*/ 1026444 h 4771892"/>
              <a:gd name="connsiteX12748" fmla="*/ 22738 w 4379653"/>
              <a:gd name="connsiteY12748" fmla="*/ 1024114 h 4771892"/>
              <a:gd name="connsiteX12749" fmla="*/ 22955 w 4379653"/>
              <a:gd name="connsiteY12749" fmla="*/ 1021786 h 4771892"/>
              <a:gd name="connsiteX12750" fmla="*/ 22920 w 4379653"/>
              <a:gd name="connsiteY12750" fmla="*/ 1019912 h 4771892"/>
              <a:gd name="connsiteX12751" fmla="*/ 22369 w 4379653"/>
              <a:gd name="connsiteY12751" fmla="*/ 1018009 h 4771892"/>
              <a:gd name="connsiteX12752" fmla="*/ 21950 w 4379653"/>
              <a:gd name="connsiteY12752" fmla="*/ 1016347 h 4771892"/>
              <a:gd name="connsiteX12753" fmla="*/ 21533 w 4379653"/>
              <a:gd name="connsiteY12753" fmla="*/ 1014686 h 4771892"/>
              <a:gd name="connsiteX12754" fmla="*/ 21632 w 4379653"/>
              <a:gd name="connsiteY12754" fmla="*/ 1013053 h 4771892"/>
              <a:gd name="connsiteX12755" fmla="*/ 22635 w 4379653"/>
              <a:gd name="connsiteY12755" fmla="*/ 1011235 h 4771892"/>
              <a:gd name="connsiteX12756" fmla="*/ 24407 w 4379653"/>
              <a:gd name="connsiteY12756" fmla="*/ 1008993 h 4771892"/>
              <a:gd name="connsiteX12757" fmla="*/ 26830 w 4379653"/>
              <a:gd name="connsiteY12757" fmla="*/ 1007019 h 4771892"/>
              <a:gd name="connsiteX12758" fmla="*/ 30924 w 4379653"/>
              <a:gd name="connsiteY12758" fmla="*/ 1004436 h 4771892"/>
              <a:gd name="connsiteX12759" fmla="*/ 34902 w 4379653"/>
              <a:gd name="connsiteY12759" fmla="*/ 1002549 h 4771892"/>
              <a:gd name="connsiteX12760" fmla="*/ 38627 w 4379653"/>
              <a:gd name="connsiteY12760" fmla="*/ 1001115 h 4771892"/>
              <a:gd name="connsiteX12761" fmla="*/ 40934 w 4379653"/>
              <a:gd name="connsiteY12761" fmla="*/ 999837 h 4771892"/>
              <a:gd name="connsiteX12762" fmla="*/ 42973 w 4379653"/>
              <a:gd name="connsiteY12762" fmla="*/ 998077 h 4771892"/>
              <a:gd name="connsiteX12763" fmla="*/ 44109 w 4379653"/>
              <a:gd name="connsiteY12763" fmla="*/ 996502 h 4771892"/>
              <a:gd name="connsiteX12764" fmla="*/ 44728 w 4379653"/>
              <a:gd name="connsiteY12764" fmla="*/ 994898 h 4771892"/>
              <a:gd name="connsiteX12765" fmla="*/ 44945 w 4379653"/>
              <a:gd name="connsiteY12765" fmla="*/ 992569 h 4771892"/>
              <a:gd name="connsiteX12766" fmla="*/ 44259 w 4379653"/>
              <a:gd name="connsiteY12766" fmla="*/ 990425 h 4771892"/>
              <a:gd name="connsiteX12767" fmla="*/ 43573 w 4379653"/>
              <a:gd name="connsiteY12767" fmla="*/ 988281 h 4771892"/>
              <a:gd name="connsiteX12768" fmla="*/ 42370 w 4379653"/>
              <a:gd name="connsiteY12768" fmla="*/ 986107 h 4771892"/>
              <a:gd name="connsiteX12769" fmla="*/ 40648 w 4379653"/>
              <a:gd name="connsiteY12769" fmla="*/ 983906 h 4771892"/>
              <a:gd name="connsiteX12770" fmla="*/ 38024 w 4379653"/>
              <a:gd name="connsiteY12770" fmla="*/ 981889 h 4771892"/>
              <a:gd name="connsiteX12771" fmla="*/ 35918 w 4379653"/>
              <a:gd name="connsiteY12771" fmla="*/ 979900 h 4771892"/>
              <a:gd name="connsiteX12772" fmla="*/ 33294 w 4379653"/>
              <a:gd name="connsiteY12772" fmla="*/ 977884 h 4771892"/>
              <a:gd name="connsiteX12773" fmla="*/ 30670 w 4379653"/>
              <a:gd name="connsiteY12773" fmla="*/ 975867 h 4771892"/>
              <a:gd name="connsiteX12774" fmla="*/ 27277 w 4379653"/>
              <a:gd name="connsiteY12774" fmla="*/ 974276 h 4771892"/>
              <a:gd name="connsiteX12775" fmla="*/ 24268 w 4379653"/>
              <a:gd name="connsiteY12775" fmla="*/ 972472 h 4771892"/>
              <a:gd name="connsiteX12776" fmla="*/ 21394 w 4379653"/>
              <a:gd name="connsiteY12776" fmla="*/ 970909 h 4771892"/>
              <a:gd name="connsiteX12777" fmla="*/ 38690 w 4379653"/>
              <a:gd name="connsiteY12777" fmla="*/ 961328 h 4771892"/>
              <a:gd name="connsiteX12778" fmla="*/ 35798 w 4379653"/>
              <a:gd name="connsiteY12778" fmla="*/ 958828 h 4771892"/>
              <a:gd name="connsiteX12779" fmla="*/ 33960 w 4379653"/>
              <a:gd name="connsiteY12779" fmla="*/ 957323 h 4771892"/>
              <a:gd name="connsiteX12780" fmla="*/ 32254 w 4379653"/>
              <a:gd name="connsiteY12780" fmla="*/ 956059 h 4771892"/>
              <a:gd name="connsiteX12781" fmla="*/ 31085 w 4379653"/>
              <a:gd name="connsiteY12781" fmla="*/ 955760 h 4771892"/>
              <a:gd name="connsiteX12782" fmla="*/ 26339 w 4379653"/>
              <a:gd name="connsiteY12782" fmla="*/ 958074 h 4771892"/>
              <a:gd name="connsiteX12783" fmla="*/ 16981 w 4379653"/>
              <a:gd name="connsiteY12783" fmla="*/ 962941 h 4771892"/>
              <a:gd name="connsiteX12784" fmla="*/ 17531 w 4379653"/>
              <a:gd name="connsiteY12784" fmla="*/ 957589 h 4771892"/>
              <a:gd name="connsiteX12785" fmla="*/ 18367 w 4379653"/>
              <a:gd name="connsiteY12785" fmla="*/ 953656 h 4771892"/>
              <a:gd name="connsiteX12786" fmla="*/ 18299 w 4379653"/>
              <a:gd name="connsiteY12786" fmla="*/ 949907 h 4771892"/>
              <a:gd name="connsiteX12787" fmla="*/ 18064 w 4379653"/>
              <a:gd name="connsiteY12787" fmla="*/ 944042 h 4771892"/>
              <a:gd name="connsiteX12788" fmla="*/ 0 w 4379653"/>
              <a:gd name="connsiteY12788" fmla="*/ 954048 h 4771892"/>
              <a:gd name="connsiteX12789" fmla="*/ 2723 w 4379653"/>
              <a:gd name="connsiteY12789" fmla="*/ 947176 h 4771892"/>
              <a:gd name="connsiteX12790" fmla="*/ 3576 w 4379653"/>
              <a:gd name="connsiteY12790" fmla="*/ 944181 h 4771892"/>
              <a:gd name="connsiteX12791" fmla="*/ 4210 w 4379653"/>
              <a:gd name="connsiteY12791" fmla="*/ 943514 h 4771892"/>
              <a:gd name="connsiteX12792" fmla="*/ 4478 w 4379653"/>
              <a:gd name="connsiteY12792" fmla="*/ 943997 h 4771892"/>
              <a:gd name="connsiteX12793" fmla="*/ 5146 w 4379653"/>
              <a:gd name="connsiteY12793" fmla="*/ 945203 h 4771892"/>
              <a:gd name="connsiteX12794" fmla="*/ 6316 w 4379653"/>
              <a:gd name="connsiteY12794" fmla="*/ 945502 h 4771892"/>
              <a:gd name="connsiteX12795" fmla="*/ 7219 w 4379653"/>
              <a:gd name="connsiteY12795" fmla="*/ 945317 h 4771892"/>
              <a:gd name="connsiteX12796" fmla="*/ 8121 w 4379653"/>
              <a:gd name="connsiteY12796" fmla="*/ 945133 h 4771892"/>
              <a:gd name="connsiteX12797" fmla="*/ 9524 w 4379653"/>
              <a:gd name="connsiteY12797" fmla="*/ 944040 h 4771892"/>
              <a:gd name="connsiteX12798" fmla="*/ 11430 w 4379653"/>
              <a:gd name="connsiteY12798" fmla="*/ 942038 h 4771892"/>
              <a:gd name="connsiteX12799" fmla="*/ 13067 w 4379653"/>
              <a:gd name="connsiteY12799" fmla="*/ 939554 h 4771892"/>
              <a:gd name="connsiteX12800" fmla="*/ 14321 w 4379653"/>
              <a:gd name="connsiteY12800" fmla="*/ 937283 h 4771892"/>
              <a:gd name="connsiteX12801" fmla="*/ 14671 w 4379653"/>
              <a:gd name="connsiteY12801" fmla="*/ 935196 h 4771892"/>
              <a:gd name="connsiteX12802" fmla="*/ 14387 w 4379653"/>
              <a:gd name="connsiteY12802" fmla="*/ 933776 h 4771892"/>
              <a:gd name="connsiteX12803" fmla="*/ 13300 w 4379653"/>
              <a:gd name="connsiteY12803" fmla="*/ 930907 h 4771892"/>
              <a:gd name="connsiteX12804" fmla="*/ 11445 w 4379653"/>
              <a:gd name="connsiteY12804" fmla="*/ 928464 h 4771892"/>
              <a:gd name="connsiteX12805" fmla="*/ 11295 w 4379653"/>
              <a:gd name="connsiteY12805" fmla="*/ 927285 h 4771892"/>
              <a:gd name="connsiteX12806" fmla="*/ 11144 w 4379653"/>
              <a:gd name="connsiteY12806" fmla="*/ 926107 h 4771892"/>
              <a:gd name="connsiteX12807" fmla="*/ 11896 w 4379653"/>
              <a:gd name="connsiteY12807" fmla="*/ 924744 h 4771892"/>
              <a:gd name="connsiteX12808" fmla="*/ 13550 w 4379653"/>
              <a:gd name="connsiteY12808" fmla="*/ 923196 h 4771892"/>
              <a:gd name="connsiteX12809" fmla="*/ 15722 w 4379653"/>
              <a:gd name="connsiteY12809" fmla="*/ 921677 h 4771892"/>
              <a:gd name="connsiteX12810" fmla="*/ 19182 w 4379653"/>
              <a:gd name="connsiteY12810" fmla="*/ 919761 h 4771892"/>
              <a:gd name="connsiteX12811" fmla="*/ 24446 w 4379653"/>
              <a:gd name="connsiteY12811" fmla="*/ 917476 h 4771892"/>
              <a:gd name="connsiteX12812" fmla="*/ 30745 w 4379653"/>
              <a:gd name="connsiteY12812" fmla="*/ 915249 h 4771892"/>
              <a:gd name="connsiteX12813" fmla="*/ 28088 w 4379653"/>
              <a:gd name="connsiteY12813" fmla="*/ 911357 h 4771892"/>
              <a:gd name="connsiteX12814" fmla="*/ 25966 w 4379653"/>
              <a:gd name="connsiteY12814" fmla="*/ 908431 h 4771892"/>
              <a:gd name="connsiteX12815" fmla="*/ 24127 w 4379653"/>
              <a:gd name="connsiteY12815" fmla="*/ 906927 h 4771892"/>
              <a:gd name="connsiteX12816" fmla="*/ 22556 w 4379653"/>
              <a:gd name="connsiteY12816" fmla="*/ 905904 h 4771892"/>
              <a:gd name="connsiteX12817" fmla="*/ 21386 w 4379653"/>
              <a:gd name="connsiteY12817" fmla="*/ 905606 h 4771892"/>
              <a:gd name="connsiteX12818" fmla="*/ 20099 w 4379653"/>
              <a:gd name="connsiteY12818" fmla="*/ 906003 h 4771892"/>
              <a:gd name="connsiteX12819" fmla="*/ 18812 w 4379653"/>
              <a:gd name="connsiteY12819" fmla="*/ 906400 h 4771892"/>
              <a:gd name="connsiteX12820" fmla="*/ 17659 w 4379653"/>
              <a:gd name="connsiteY12820" fmla="*/ 907039 h 4771892"/>
              <a:gd name="connsiteX12821" fmla="*/ 16507 w 4379653"/>
              <a:gd name="connsiteY12821" fmla="*/ 907677 h 4771892"/>
              <a:gd name="connsiteX12822" fmla="*/ 15353 w 4379653"/>
              <a:gd name="connsiteY12822" fmla="*/ 908316 h 4771892"/>
              <a:gd name="connsiteX12823" fmla="*/ 13932 w 4379653"/>
              <a:gd name="connsiteY12823" fmla="*/ 908472 h 4771892"/>
              <a:gd name="connsiteX12824" fmla="*/ 12496 w 4379653"/>
              <a:gd name="connsiteY12824" fmla="*/ 907690 h 4771892"/>
              <a:gd name="connsiteX12825" fmla="*/ 10924 w 4379653"/>
              <a:gd name="connsiteY12825" fmla="*/ 906668 h 4771892"/>
              <a:gd name="connsiteX12826" fmla="*/ 8818 w 4379653"/>
              <a:gd name="connsiteY12826" fmla="*/ 904679 h 4771892"/>
              <a:gd name="connsiteX12827" fmla="*/ 6562 w 4379653"/>
              <a:gd name="connsiteY12827" fmla="*/ 901512 h 4771892"/>
              <a:gd name="connsiteX12828" fmla="*/ 3252 w 4379653"/>
              <a:gd name="connsiteY12828" fmla="*/ 897350 h 4771892"/>
              <a:gd name="connsiteX12829" fmla="*/ 12427 w 4379653"/>
              <a:gd name="connsiteY12829" fmla="*/ 896686 h 4771892"/>
              <a:gd name="connsiteX12830" fmla="*/ 18359 w 4379653"/>
              <a:gd name="connsiteY12830" fmla="*/ 895608 h 4771892"/>
              <a:gd name="connsiteX12831" fmla="*/ 21568 w 4379653"/>
              <a:gd name="connsiteY12831" fmla="*/ 894146 h 4771892"/>
              <a:gd name="connsiteX12832" fmla="*/ 25161 w 4379653"/>
              <a:gd name="connsiteY12832" fmla="*/ 892471 h 4771892"/>
              <a:gd name="connsiteX12833" fmla="*/ 30292 w 4379653"/>
              <a:gd name="connsiteY12833" fmla="*/ 889945 h 4771892"/>
              <a:gd name="connsiteX12834" fmla="*/ 37594 w 4379653"/>
              <a:gd name="connsiteY12834" fmla="*/ 885900 h 4771892"/>
              <a:gd name="connsiteX12835" fmla="*/ 19846 w 4379653"/>
              <a:gd name="connsiteY12835" fmla="*/ 884689 h 4771892"/>
              <a:gd name="connsiteX12836" fmla="*/ 25226 w 4379653"/>
              <a:gd name="connsiteY12836" fmla="*/ 881708 h 4771892"/>
              <a:gd name="connsiteX12837" fmla="*/ 30090 w 4379653"/>
              <a:gd name="connsiteY12837" fmla="*/ 878700 h 4771892"/>
              <a:gd name="connsiteX12838" fmla="*/ 34435 w 4379653"/>
              <a:gd name="connsiteY12838" fmla="*/ 875662 h 4771892"/>
              <a:gd name="connsiteX12839" fmla="*/ 38144 w 4379653"/>
              <a:gd name="connsiteY12839" fmla="*/ 873290 h 4771892"/>
              <a:gd name="connsiteX12840" fmla="*/ 41202 w 4379653"/>
              <a:gd name="connsiteY12840" fmla="*/ 870651 h 4771892"/>
              <a:gd name="connsiteX12841" fmla="*/ 43742 w 4379653"/>
              <a:gd name="connsiteY12841" fmla="*/ 867982 h 4771892"/>
              <a:gd name="connsiteX12842" fmla="*/ 45380 w 4379653"/>
              <a:gd name="connsiteY12842" fmla="*/ 865498 h 4771892"/>
              <a:gd name="connsiteX12843" fmla="*/ 46249 w 4379653"/>
              <a:gd name="connsiteY12843" fmla="*/ 863439 h 4771892"/>
              <a:gd name="connsiteX12844" fmla="*/ 47368 w 4379653"/>
              <a:gd name="connsiteY12844" fmla="*/ 860926 h 4771892"/>
              <a:gd name="connsiteX12845" fmla="*/ 47969 w 4379653"/>
              <a:gd name="connsiteY12845" fmla="*/ 858384 h 4771892"/>
              <a:gd name="connsiteX12846" fmla="*/ 47534 w 4379653"/>
              <a:gd name="connsiteY12846" fmla="*/ 855785 h 4771892"/>
              <a:gd name="connsiteX12847" fmla="*/ 46966 w 4379653"/>
              <a:gd name="connsiteY12847" fmla="*/ 852945 h 4771892"/>
              <a:gd name="connsiteX12848" fmla="*/ 45043 w 4379653"/>
              <a:gd name="connsiteY12848" fmla="*/ 846753 h 4771892"/>
              <a:gd name="connsiteX12849" fmla="*/ 41299 w 4379653"/>
              <a:gd name="connsiteY12849" fmla="*/ 839994 h 4771892"/>
              <a:gd name="connsiteX12850" fmla="*/ 39627 w 4379653"/>
              <a:gd name="connsiteY12850" fmla="*/ 840604 h 4771892"/>
              <a:gd name="connsiteX12851" fmla="*/ 38859 w 4379653"/>
              <a:gd name="connsiteY12851" fmla="*/ 841030 h 4771892"/>
              <a:gd name="connsiteX12852" fmla="*/ 34865 w 4379653"/>
              <a:gd name="connsiteY12852" fmla="*/ 841981 h 4771892"/>
              <a:gd name="connsiteX12853" fmla="*/ 31756 w 4379653"/>
              <a:gd name="connsiteY12853" fmla="*/ 841809 h 4771892"/>
              <a:gd name="connsiteX12854" fmla="*/ 29417 w 4379653"/>
              <a:gd name="connsiteY12854" fmla="*/ 841212 h 4771892"/>
              <a:gd name="connsiteX12855" fmla="*/ 26943 w 4379653"/>
              <a:gd name="connsiteY12855" fmla="*/ 840374 h 4771892"/>
              <a:gd name="connsiteX12856" fmla="*/ 25623 w 4379653"/>
              <a:gd name="connsiteY12856" fmla="*/ 838896 h 4771892"/>
              <a:gd name="connsiteX12857" fmla="*/ 24803 w 4379653"/>
              <a:gd name="connsiteY12857" fmla="*/ 836511 h 4771892"/>
              <a:gd name="connsiteX12858" fmla="*/ 24619 w 4379653"/>
              <a:gd name="connsiteY12858" fmla="*/ 833458 h 4771892"/>
              <a:gd name="connsiteX12859" fmla="*/ 24301 w 4379653"/>
              <a:gd name="connsiteY12859" fmla="*/ 830163 h 4771892"/>
              <a:gd name="connsiteX12860" fmla="*/ 72179 w 4379653"/>
              <a:gd name="connsiteY12860" fmla="*/ 801436 h 4771892"/>
              <a:gd name="connsiteX12861" fmla="*/ 72630 w 4379653"/>
              <a:gd name="connsiteY12861" fmla="*/ 804972 h 4771892"/>
              <a:gd name="connsiteX12862" fmla="*/ 72413 w 4379653"/>
              <a:gd name="connsiteY12862" fmla="*/ 807300 h 4771892"/>
              <a:gd name="connsiteX12863" fmla="*/ 72179 w 4379653"/>
              <a:gd name="connsiteY12863" fmla="*/ 808691 h 4771892"/>
              <a:gd name="connsiteX12864" fmla="*/ 71544 w 4379653"/>
              <a:gd name="connsiteY12864" fmla="*/ 809358 h 4771892"/>
              <a:gd name="connsiteX12865" fmla="*/ 71159 w 4379653"/>
              <a:gd name="connsiteY12865" fmla="*/ 809571 h 4771892"/>
              <a:gd name="connsiteX12866" fmla="*/ 71043 w 4379653"/>
              <a:gd name="connsiteY12866" fmla="*/ 810267 h 4771892"/>
              <a:gd name="connsiteX12867" fmla="*/ 71328 w 4379653"/>
              <a:gd name="connsiteY12867" fmla="*/ 811687 h 4771892"/>
              <a:gd name="connsiteX12868" fmla="*/ 71762 w 4379653"/>
              <a:gd name="connsiteY12868" fmla="*/ 814286 h 4771892"/>
              <a:gd name="connsiteX12869" fmla="*/ 73016 w 4379653"/>
              <a:gd name="connsiteY12869" fmla="*/ 819270 h 4771892"/>
              <a:gd name="connsiteX12870" fmla="*/ 74236 w 4379653"/>
              <a:gd name="connsiteY12870" fmla="*/ 822381 h 4771892"/>
              <a:gd name="connsiteX12871" fmla="*/ 75691 w 4379653"/>
              <a:gd name="connsiteY12871" fmla="*/ 824099 h 4771892"/>
              <a:gd name="connsiteX12872" fmla="*/ 76610 w 4379653"/>
              <a:gd name="connsiteY12872" fmla="*/ 824852 h 4771892"/>
              <a:gd name="connsiteX12873" fmla="*/ 77144 w 4379653"/>
              <a:gd name="connsiteY12873" fmla="*/ 825817 h 4771892"/>
              <a:gd name="connsiteX12874" fmla="*/ 76143 w 4379653"/>
              <a:gd name="connsiteY12874" fmla="*/ 827634 h 4771892"/>
              <a:gd name="connsiteX12875" fmla="*/ 74254 w 4379653"/>
              <a:gd name="connsiteY12875" fmla="*/ 830573 h 4771892"/>
              <a:gd name="connsiteX12876" fmla="*/ 70729 w 4379653"/>
              <a:gd name="connsiteY12876" fmla="*/ 835997 h 4771892"/>
              <a:gd name="connsiteX12877" fmla="*/ 66434 w 4379653"/>
              <a:gd name="connsiteY12877" fmla="*/ 841846 h 4771892"/>
              <a:gd name="connsiteX12878" fmla="*/ 62123 w 4379653"/>
              <a:gd name="connsiteY12878" fmla="*/ 846758 h 4771892"/>
              <a:gd name="connsiteX12879" fmla="*/ 69777 w 4379653"/>
              <a:gd name="connsiteY12879" fmla="*/ 847882 h 4771892"/>
              <a:gd name="connsiteX12880" fmla="*/ 74056 w 4379653"/>
              <a:gd name="connsiteY12880" fmla="*/ 848352 h 4771892"/>
              <a:gd name="connsiteX12881" fmla="*/ 75744 w 4379653"/>
              <a:gd name="connsiteY12881" fmla="*/ 848678 h 4771892"/>
              <a:gd name="connsiteX12882" fmla="*/ 78084 w 4379653"/>
              <a:gd name="connsiteY12882" fmla="*/ 849275 h 4771892"/>
              <a:gd name="connsiteX12883" fmla="*/ 80307 w 4379653"/>
              <a:gd name="connsiteY12883" fmla="*/ 850568 h 4771892"/>
              <a:gd name="connsiteX12884" fmla="*/ 83198 w 4379653"/>
              <a:gd name="connsiteY12884" fmla="*/ 853068 h 4771892"/>
              <a:gd name="connsiteX12885" fmla="*/ 71501 w 4379653"/>
              <a:gd name="connsiteY12885" fmla="*/ 857339 h 4771892"/>
              <a:gd name="connsiteX12886" fmla="*/ 64682 w 4379653"/>
              <a:gd name="connsiteY12886" fmla="*/ 859538 h 4771892"/>
              <a:gd name="connsiteX12887" fmla="*/ 63144 w 4379653"/>
              <a:gd name="connsiteY12887" fmla="*/ 860389 h 4771892"/>
              <a:gd name="connsiteX12888" fmla="*/ 62125 w 4379653"/>
              <a:gd name="connsiteY12888" fmla="*/ 861269 h 4771892"/>
              <a:gd name="connsiteX12889" fmla="*/ 61373 w 4379653"/>
              <a:gd name="connsiteY12889" fmla="*/ 862632 h 4771892"/>
              <a:gd name="connsiteX12890" fmla="*/ 60488 w 4379653"/>
              <a:gd name="connsiteY12890" fmla="*/ 863754 h 4771892"/>
              <a:gd name="connsiteX12891" fmla="*/ 57580 w 4379653"/>
              <a:gd name="connsiteY12891" fmla="*/ 867573 h 4771892"/>
              <a:gd name="connsiteX12892" fmla="*/ 54054 w 4379653"/>
              <a:gd name="connsiteY12892" fmla="*/ 872996 h 4771892"/>
              <a:gd name="connsiteX12893" fmla="*/ 61357 w 4379653"/>
              <a:gd name="connsiteY12893" fmla="*/ 868951 h 4771892"/>
              <a:gd name="connsiteX12894" fmla="*/ 67640 w 4379653"/>
              <a:gd name="connsiteY12894" fmla="*/ 865787 h 4771892"/>
              <a:gd name="connsiteX12895" fmla="*/ 72387 w 4379653"/>
              <a:gd name="connsiteY12895" fmla="*/ 863473 h 4771892"/>
              <a:gd name="connsiteX12896" fmla="*/ 76247 w 4379653"/>
              <a:gd name="connsiteY12896" fmla="*/ 862282 h 4771892"/>
              <a:gd name="connsiteX12897" fmla="*/ 84853 w 4379653"/>
              <a:gd name="connsiteY12897" fmla="*/ 858776 h 4771892"/>
              <a:gd name="connsiteX12898" fmla="*/ 95248 w 4379653"/>
              <a:gd name="connsiteY12898" fmla="*/ 853965 h 4771892"/>
              <a:gd name="connsiteX12899" fmla="*/ 93894 w 4379653"/>
              <a:gd name="connsiteY12899" fmla="*/ 857870 h 4771892"/>
              <a:gd name="connsiteX12900" fmla="*/ 92257 w 4379653"/>
              <a:gd name="connsiteY12900" fmla="*/ 860354 h 4771892"/>
              <a:gd name="connsiteX12901" fmla="*/ 91889 w 4379653"/>
              <a:gd name="connsiteY12901" fmla="*/ 861505 h 4771892"/>
              <a:gd name="connsiteX12902" fmla="*/ 91121 w 4379653"/>
              <a:gd name="connsiteY12902" fmla="*/ 861930 h 4771892"/>
              <a:gd name="connsiteX12903" fmla="*/ 90486 w 4379653"/>
              <a:gd name="connsiteY12903" fmla="*/ 862598 h 4771892"/>
              <a:gd name="connsiteX12904" fmla="*/ 88814 w 4379653"/>
              <a:gd name="connsiteY12904" fmla="*/ 863208 h 4771892"/>
              <a:gd name="connsiteX12905" fmla="*/ 85991 w 4379653"/>
              <a:gd name="connsiteY12905" fmla="*/ 864456 h 4771892"/>
              <a:gd name="connsiteX12906" fmla="*/ 81361 w 4379653"/>
              <a:gd name="connsiteY12906" fmla="*/ 866074 h 4771892"/>
              <a:gd name="connsiteX12907" fmla="*/ 74560 w 4379653"/>
              <a:gd name="connsiteY12907" fmla="*/ 869211 h 4771892"/>
              <a:gd name="connsiteX12908" fmla="*/ 65970 w 4379653"/>
              <a:gd name="connsiteY12908" fmla="*/ 873653 h 4771892"/>
              <a:gd name="connsiteX12909" fmla="*/ 65987 w 4379653"/>
              <a:gd name="connsiteY12909" fmla="*/ 874590 h 4771892"/>
              <a:gd name="connsiteX12910" fmla="*/ 66388 w 4379653"/>
              <a:gd name="connsiteY12910" fmla="*/ 875314 h 4771892"/>
              <a:gd name="connsiteX12911" fmla="*/ 66789 w 4379653"/>
              <a:gd name="connsiteY12911" fmla="*/ 876039 h 4771892"/>
              <a:gd name="connsiteX12912" fmla="*/ 66288 w 4379653"/>
              <a:gd name="connsiteY12912" fmla="*/ 876948 h 4771892"/>
              <a:gd name="connsiteX12913" fmla="*/ 66305 w 4379653"/>
              <a:gd name="connsiteY12913" fmla="*/ 877885 h 4771892"/>
              <a:gd name="connsiteX12914" fmla="*/ 66706 w 4379653"/>
              <a:gd name="connsiteY12914" fmla="*/ 878609 h 4771892"/>
              <a:gd name="connsiteX12915" fmla="*/ 66790 w 4379653"/>
              <a:gd name="connsiteY12915" fmla="*/ 883294 h 4771892"/>
              <a:gd name="connsiteX12916" fmla="*/ 66323 w 4379653"/>
              <a:gd name="connsiteY12916" fmla="*/ 886077 h 4771892"/>
              <a:gd name="connsiteX12917" fmla="*/ 65203 w 4379653"/>
              <a:gd name="connsiteY12917" fmla="*/ 888590 h 4771892"/>
              <a:gd name="connsiteX12918" fmla="*/ 64452 w 4379653"/>
              <a:gd name="connsiteY12918" fmla="*/ 889953 h 4771892"/>
              <a:gd name="connsiteX12919" fmla="*/ 63833 w 4379653"/>
              <a:gd name="connsiteY12919" fmla="*/ 891558 h 4771892"/>
              <a:gd name="connsiteX12920" fmla="*/ 63098 w 4379653"/>
              <a:gd name="connsiteY12920" fmla="*/ 893858 h 4771892"/>
              <a:gd name="connsiteX12921" fmla="*/ 63015 w 4379653"/>
              <a:gd name="connsiteY12921" fmla="*/ 896428 h 4771892"/>
              <a:gd name="connsiteX12922" fmla="*/ 63216 w 4379653"/>
              <a:gd name="connsiteY12922" fmla="*/ 900418 h 4771892"/>
              <a:gd name="connsiteX12923" fmla="*/ 70001 w 4379653"/>
              <a:gd name="connsiteY12923" fmla="*/ 896345 h 4771892"/>
              <a:gd name="connsiteX12924" fmla="*/ 76268 w 4379653"/>
              <a:gd name="connsiteY12924" fmla="*/ 892242 h 4771892"/>
              <a:gd name="connsiteX12925" fmla="*/ 81247 w 4379653"/>
              <a:gd name="connsiteY12925" fmla="*/ 888538 h 4771892"/>
              <a:gd name="connsiteX12926" fmla="*/ 86360 w 4379653"/>
              <a:gd name="connsiteY12926" fmla="*/ 885074 h 4771892"/>
              <a:gd name="connsiteX12927" fmla="*/ 91090 w 4379653"/>
              <a:gd name="connsiteY12927" fmla="*/ 881824 h 4771892"/>
              <a:gd name="connsiteX12928" fmla="*/ 96220 w 4379653"/>
              <a:gd name="connsiteY12928" fmla="*/ 879298 h 4771892"/>
              <a:gd name="connsiteX12929" fmla="*/ 99044 w 4379653"/>
              <a:gd name="connsiteY12929" fmla="*/ 878049 h 4771892"/>
              <a:gd name="connsiteX12930" fmla="*/ 101618 w 4379653"/>
              <a:gd name="connsiteY12930" fmla="*/ 877254 h 4771892"/>
              <a:gd name="connsiteX12931" fmla="*/ 104710 w 4379653"/>
              <a:gd name="connsiteY12931" fmla="*/ 876488 h 4771892"/>
              <a:gd name="connsiteX12932" fmla="*/ 107417 w 4379653"/>
              <a:gd name="connsiteY12932" fmla="*/ 875935 h 4771892"/>
              <a:gd name="connsiteX12933" fmla="*/ 99129 w 4379653"/>
              <a:gd name="connsiteY12933" fmla="*/ 882735 h 4771892"/>
              <a:gd name="connsiteX12934" fmla="*/ 93380 w 4379653"/>
              <a:gd name="connsiteY12934" fmla="*/ 886865 h 4771892"/>
              <a:gd name="connsiteX12935" fmla="*/ 85576 w 4379653"/>
              <a:gd name="connsiteY12935" fmla="*/ 891819 h 4771892"/>
              <a:gd name="connsiteX12936" fmla="*/ 73661 w 4379653"/>
              <a:gd name="connsiteY12936" fmla="*/ 898419 h 4771892"/>
              <a:gd name="connsiteX12937" fmla="*/ 81064 w 4379653"/>
              <a:gd name="connsiteY12937" fmla="*/ 899996 h 4771892"/>
              <a:gd name="connsiteX12938" fmla="*/ 87298 w 4379653"/>
              <a:gd name="connsiteY12938" fmla="*/ 901276 h 4771892"/>
              <a:gd name="connsiteX12939" fmla="*/ 89655 w 4379653"/>
              <a:gd name="connsiteY12939" fmla="*/ 902810 h 4771892"/>
              <a:gd name="connsiteX12940" fmla="*/ 92011 w 4379653"/>
              <a:gd name="connsiteY12940" fmla="*/ 904345 h 4771892"/>
              <a:gd name="connsiteX12941" fmla="*/ 94001 w 4379653"/>
              <a:gd name="connsiteY12941" fmla="*/ 907029 h 4771892"/>
              <a:gd name="connsiteX12942" fmla="*/ 95355 w 4379653"/>
              <a:gd name="connsiteY12942" fmla="*/ 910380 h 4771892"/>
              <a:gd name="connsiteX12943" fmla="*/ 96359 w 4379653"/>
              <a:gd name="connsiteY12943" fmla="*/ 915819 h 4771892"/>
              <a:gd name="connsiteX12944" fmla="*/ 95991 w 4379653"/>
              <a:gd name="connsiteY12944" fmla="*/ 924225 h 4771892"/>
              <a:gd name="connsiteX12945" fmla="*/ 95491 w 4379653"/>
              <a:gd name="connsiteY12945" fmla="*/ 932390 h 4771892"/>
              <a:gd name="connsiteX12946" fmla="*/ 95325 w 4379653"/>
              <a:gd name="connsiteY12946" fmla="*/ 937530 h 4771892"/>
              <a:gd name="connsiteX12947" fmla="*/ 101591 w 4379653"/>
              <a:gd name="connsiteY12947" fmla="*/ 933428 h 4771892"/>
              <a:gd name="connsiteX12948" fmla="*/ 105167 w 4379653"/>
              <a:gd name="connsiteY12948" fmla="*/ 930816 h 4771892"/>
              <a:gd name="connsiteX12949" fmla="*/ 106822 w 4379653"/>
              <a:gd name="connsiteY12949" fmla="*/ 929268 h 4771892"/>
              <a:gd name="connsiteX12950" fmla="*/ 107323 w 4379653"/>
              <a:gd name="connsiteY12950" fmla="*/ 928360 h 4771892"/>
              <a:gd name="connsiteX12951" fmla="*/ 108075 w 4379653"/>
              <a:gd name="connsiteY12951" fmla="*/ 926997 h 4771892"/>
              <a:gd name="connsiteX12952" fmla="*/ 108443 w 4379653"/>
              <a:gd name="connsiteY12952" fmla="*/ 925846 h 4771892"/>
              <a:gd name="connsiteX12953" fmla="*/ 110214 w 4379653"/>
              <a:gd name="connsiteY12953" fmla="*/ 923603 h 4771892"/>
              <a:gd name="connsiteX12954" fmla="*/ 114024 w 4379653"/>
              <a:gd name="connsiteY12954" fmla="*/ 919600 h 4771892"/>
              <a:gd name="connsiteX12955" fmla="*/ 114742 w 4379653"/>
              <a:gd name="connsiteY12955" fmla="*/ 923619 h 4771892"/>
              <a:gd name="connsiteX12956" fmla="*/ 114793 w 4379653"/>
              <a:gd name="connsiteY12956" fmla="*/ 926431 h 4771892"/>
              <a:gd name="connsiteX12957" fmla="*/ 113942 w 4379653"/>
              <a:gd name="connsiteY12957" fmla="*/ 929426 h 4771892"/>
              <a:gd name="connsiteX12958" fmla="*/ 112939 w 4379653"/>
              <a:gd name="connsiteY12958" fmla="*/ 931244 h 4771892"/>
              <a:gd name="connsiteX12959" fmla="*/ 111034 w 4379653"/>
              <a:gd name="connsiteY12959" fmla="*/ 933245 h 4771892"/>
              <a:gd name="connsiteX12960" fmla="*/ 107976 w 4379653"/>
              <a:gd name="connsiteY12960" fmla="*/ 935886 h 4771892"/>
              <a:gd name="connsiteX12961" fmla="*/ 103765 w 4379653"/>
              <a:gd name="connsiteY12961" fmla="*/ 939164 h 4771892"/>
              <a:gd name="connsiteX12962" fmla="*/ 98400 w 4379653"/>
              <a:gd name="connsiteY12962" fmla="*/ 943082 h 4771892"/>
              <a:gd name="connsiteX12963" fmla="*/ 105486 w 4379653"/>
              <a:gd name="connsiteY12963" fmla="*/ 941366 h 4771892"/>
              <a:gd name="connsiteX12964" fmla="*/ 113608 w 4379653"/>
              <a:gd name="connsiteY12964" fmla="*/ 939706 h 4771892"/>
              <a:gd name="connsiteX12965" fmla="*/ 116567 w 4379653"/>
              <a:gd name="connsiteY12965" fmla="*/ 938699 h 4771892"/>
              <a:gd name="connsiteX12966" fmla="*/ 117485 w 4379653"/>
              <a:gd name="connsiteY12966" fmla="*/ 939452 h 4771892"/>
              <a:gd name="connsiteX12967" fmla="*/ 120762 w 4379653"/>
              <a:gd name="connsiteY12967" fmla="*/ 941739 h 4771892"/>
              <a:gd name="connsiteX12968" fmla="*/ 112305 w 4379653"/>
              <a:gd name="connsiteY12968" fmla="*/ 946423 h 4771892"/>
              <a:gd name="connsiteX12969" fmla="*/ 107576 w 4379653"/>
              <a:gd name="connsiteY12969" fmla="*/ 949673 h 4771892"/>
              <a:gd name="connsiteX12970" fmla="*/ 105020 w 4379653"/>
              <a:gd name="connsiteY12970" fmla="*/ 951405 h 4771892"/>
              <a:gd name="connsiteX12971" fmla="*/ 103883 w 4379653"/>
              <a:gd name="connsiteY12971" fmla="*/ 952981 h 4771892"/>
              <a:gd name="connsiteX12972" fmla="*/ 102614 w 4379653"/>
              <a:gd name="connsiteY12972" fmla="*/ 954315 h 4771892"/>
              <a:gd name="connsiteX12973" fmla="*/ 101745 w 4379653"/>
              <a:gd name="connsiteY12973" fmla="*/ 956374 h 4771892"/>
              <a:gd name="connsiteX12974" fmla="*/ 98436 w 4379653"/>
              <a:gd name="connsiteY12974" fmla="*/ 959469 h 4771892"/>
              <a:gd name="connsiteX12975" fmla="*/ 93089 w 4379653"/>
              <a:gd name="connsiteY12975" fmla="*/ 964324 h 4771892"/>
              <a:gd name="connsiteX12976" fmla="*/ 97534 w 4379653"/>
              <a:gd name="connsiteY12976" fmla="*/ 966909 h 4771892"/>
              <a:gd name="connsiteX12977" fmla="*/ 100944 w 4379653"/>
              <a:gd name="connsiteY12977" fmla="*/ 969437 h 4771892"/>
              <a:gd name="connsiteX12978" fmla="*/ 103317 w 4379653"/>
              <a:gd name="connsiteY12978" fmla="*/ 971909 h 4771892"/>
              <a:gd name="connsiteX12979" fmla="*/ 104538 w 4379653"/>
              <a:gd name="connsiteY12979" fmla="*/ 975019 h 4771892"/>
              <a:gd name="connsiteX12980" fmla="*/ 106142 w 4379653"/>
              <a:gd name="connsiteY12980" fmla="*/ 977916 h 4771892"/>
              <a:gd name="connsiteX12981" fmla="*/ 107631 w 4379653"/>
              <a:gd name="connsiteY12981" fmla="*/ 981509 h 4771892"/>
              <a:gd name="connsiteX12982" fmla="*/ 109636 w 4379653"/>
              <a:gd name="connsiteY12982" fmla="*/ 985129 h 4771892"/>
              <a:gd name="connsiteX12983" fmla="*/ 112946 w 4379653"/>
              <a:gd name="connsiteY12983" fmla="*/ 989291 h 4771892"/>
              <a:gd name="connsiteX12984" fmla="*/ 116640 w 4379653"/>
              <a:gd name="connsiteY12984" fmla="*/ 993239 h 4771892"/>
              <a:gd name="connsiteX12985" fmla="*/ 119398 w 4379653"/>
              <a:gd name="connsiteY12985" fmla="*/ 995498 h 4771892"/>
              <a:gd name="connsiteX12986" fmla="*/ 121086 w 4379653"/>
              <a:gd name="connsiteY12986" fmla="*/ 995825 h 4771892"/>
              <a:gd name="connsiteX12987" fmla="*/ 122004 w 4379653"/>
              <a:gd name="connsiteY12987" fmla="*/ 996578 h 4771892"/>
              <a:gd name="connsiteX12988" fmla="*/ 123041 w 4379653"/>
              <a:gd name="connsiteY12988" fmla="*/ 996635 h 4771892"/>
              <a:gd name="connsiteX12989" fmla="*/ 124461 w 4379653"/>
              <a:gd name="connsiteY12989" fmla="*/ 996479 h 4771892"/>
              <a:gd name="connsiteX12990" fmla="*/ 127169 w 4379653"/>
              <a:gd name="connsiteY12990" fmla="*/ 995926 h 4771892"/>
              <a:gd name="connsiteX12991" fmla="*/ 130144 w 4379653"/>
              <a:gd name="connsiteY12991" fmla="*/ 995856 h 4771892"/>
              <a:gd name="connsiteX12992" fmla="*/ 134155 w 4379653"/>
              <a:gd name="connsiteY12992" fmla="*/ 995843 h 4771892"/>
              <a:gd name="connsiteX12993" fmla="*/ 139987 w 4379653"/>
              <a:gd name="connsiteY12993" fmla="*/ 996397 h 4771892"/>
              <a:gd name="connsiteX12994" fmla="*/ 136428 w 4379653"/>
              <a:gd name="connsiteY12994" fmla="*/ 999946 h 4771892"/>
              <a:gd name="connsiteX12995" fmla="*/ 134389 w 4379653"/>
              <a:gd name="connsiteY12995" fmla="*/ 1001706 h 4771892"/>
              <a:gd name="connsiteX12996" fmla="*/ 133236 w 4379653"/>
              <a:gd name="connsiteY12996" fmla="*/ 1002345 h 4771892"/>
              <a:gd name="connsiteX12997" fmla="*/ 132468 w 4379653"/>
              <a:gd name="connsiteY12997" fmla="*/ 1002771 h 4771892"/>
              <a:gd name="connsiteX12998" fmla="*/ 131181 w 4379653"/>
              <a:gd name="connsiteY12998" fmla="*/ 1003168 h 4771892"/>
              <a:gd name="connsiteX12999" fmla="*/ 128473 w 4379653"/>
              <a:gd name="connsiteY12999" fmla="*/ 1003722 h 4771892"/>
              <a:gd name="connsiteX13000" fmla="*/ 123978 w 4379653"/>
              <a:gd name="connsiteY13000" fmla="*/ 1005581 h 4771892"/>
              <a:gd name="connsiteX13001" fmla="*/ 117694 w 4379653"/>
              <a:gd name="connsiteY13001" fmla="*/ 1008745 h 4771892"/>
              <a:gd name="connsiteX13002" fmla="*/ 119450 w 4379653"/>
              <a:gd name="connsiteY13002" fmla="*/ 1012821 h 4771892"/>
              <a:gd name="connsiteX13003" fmla="*/ 120553 w 4379653"/>
              <a:gd name="connsiteY13003" fmla="*/ 1016627 h 4771892"/>
              <a:gd name="connsiteX13004" fmla="*/ 121506 w 4379653"/>
              <a:gd name="connsiteY13004" fmla="*/ 1019255 h 4771892"/>
              <a:gd name="connsiteX13005" fmla="*/ 121556 w 4379653"/>
              <a:gd name="connsiteY13005" fmla="*/ 1022066 h 4771892"/>
              <a:gd name="connsiteX13006" fmla="*/ 122126 w 4379653"/>
              <a:gd name="connsiteY13006" fmla="*/ 1024906 h 4771892"/>
              <a:gd name="connsiteX13007" fmla="*/ 122828 w 4379653"/>
              <a:gd name="connsiteY13007" fmla="*/ 1027988 h 4771892"/>
              <a:gd name="connsiteX13008" fmla="*/ 124450 w 4379653"/>
              <a:gd name="connsiteY13008" fmla="*/ 1031822 h 4771892"/>
              <a:gd name="connsiteX13009" fmla="*/ 126857 w 4379653"/>
              <a:gd name="connsiteY13009" fmla="*/ 1036167 h 4771892"/>
              <a:gd name="connsiteX13010" fmla="*/ 109176 w 4379653"/>
              <a:gd name="connsiteY13010" fmla="*/ 1045961 h 4771892"/>
              <a:gd name="connsiteX13011" fmla="*/ 115042 w 4379653"/>
              <a:gd name="connsiteY13011" fmla="*/ 1048390 h 4771892"/>
              <a:gd name="connsiteX13012" fmla="*/ 118820 w 4379653"/>
              <a:gd name="connsiteY13012" fmla="*/ 1049769 h 4771892"/>
              <a:gd name="connsiteX13013" fmla="*/ 120508 w 4379653"/>
              <a:gd name="connsiteY13013" fmla="*/ 1050096 h 4771892"/>
              <a:gd name="connsiteX13014" fmla="*/ 121928 w 4379653"/>
              <a:gd name="connsiteY13014" fmla="*/ 1049940 h 4771892"/>
              <a:gd name="connsiteX13015" fmla="*/ 122964 w 4379653"/>
              <a:gd name="connsiteY13015" fmla="*/ 1049997 h 4771892"/>
              <a:gd name="connsiteX13016" fmla="*/ 124251 w 4379653"/>
              <a:gd name="connsiteY13016" fmla="*/ 1049600 h 4771892"/>
              <a:gd name="connsiteX13017" fmla="*/ 131019 w 4379653"/>
              <a:gd name="connsiteY13017" fmla="*/ 1044589 h 4771892"/>
              <a:gd name="connsiteX13018" fmla="*/ 143385 w 4379653"/>
              <a:gd name="connsiteY13018" fmla="*/ 1034269 h 4771892"/>
              <a:gd name="connsiteX13019" fmla="*/ 149670 w 4379653"/>
              <a:gd name="connsiteY13019" fmla="*/ 1045615 h 4771892"/>
              <a:gd name="connsiteX13020" fmla="*/ 139659 w 4379653"/>
              <a:gd name="connsiteY13020" fmla="*/ 1050214 h 4771892"/>
              <a:gd name="connsiteX13021" fmla="*/ 133994 w 4379653"/>
              <a:gd name="connsiteY13021" fmla="*/ 1051774 h 4771892"/>
              <a:gd name="connsiteX13022" fmla="*/ 131171 w 4379653"/>
              <a:gd name="connsiteY13022" fmla="*/ 1053024 h 4771892"/>
              <a:gd name="connsiteX13023" fmla="*/ 127577 w 4379653"/>
              <a:gd name="connsiteY13023" fmla="*/ 1054698 h 4771892"/>
              <a:gd name="connsiteX13024" fmla="*/ 122831 w 4379653"/>
              <a:gd name="connsiteY13024" fmla="*/ 1057011 h 4771892"/>
              <a:gd name="connsiteX13025" fmla="*/ 116932 w 4379653"/>
              <a:gd name="connsiteY13025" fmla="*/ 1059963 h 4771892"/>
              <a:gd name="connsiteX13026" fmla="*/ 119723 w 4379653"/>
              <a:gd name="connsiteY13026" fmla="*/ 1064096 h 4771892"/>
              <a:gd name="connsiteX13027" fmla="*/ 122732 w 4379653"/>
              <a:gd name="connsiteY13027" fmla="*/ 1065900 h 4771892"/>
              <a:gd name="connsiteX13028" fmla="*/ 123918 w 4379653"/>
              <a:gd name="connsiteY13028" fmla="*/ 1067136 h 4771892"/>
              <a:gd name="connsiteX13029" fmla="*/ 124571 w 4379653"/>
              <a:gd name="connsiteY13029" fmla="*/ 1067406 h 4771892"/>
              <a:gd name="connsiteX13030" fmla="*/ 124988 w 4379653"/>
              <a:gd name="connsiteY13030" fmla="*/ 1069067 h 4771892"/>
              <a:gd name="connsiteX13031" fmla="*/ 124087 w 4379653"/>
              <a:gd name="connsiteY13031" fmla="*/ 1076508 h 4771892"/>
              <a:gd name="connsiteX13032" fmla="*/ 123285 w 4379653"/>
              <a:gd name="connsiteY13032" fmla="*/ 1082316 h 4771892"/>
              <a:gd name="connsiteX13033" fmla="*/ 122700 w 4379653"/>
              <a:gd name="connsiteY13033" fmla="*/ 1085794 h 4771892"/>
              <a:gd name="connsiteX13034" fmla="*/ 122601 w 4379653"/>
              <a:gd name="connsiteY13034" fmla="*/ 1087426 h 4771892"/>
              <a:gd name="connsiteX13035" fmla="*/ 123018 w 4379653"/>
              <a:gd name="connsiteY13035" fmla="*/ 1089088 h 4771892"/>
              <a:gd name="connsiteX13036" fmla="*/ 123587 w 4379653"/>
              <a:gd name="connsiteY13036" fmla="*/ 1091928 h 4771892"/>
              <a:gd name="connsiteX13037" fmla="*/ 124691 w 4379653"/>
              <a:gd name="connsiteY13037" fmla="*/ 1095734 h 4771892"/>
              <a:gd name="connsiteX13038" fmla="*/ 135737 w 4379653"/>
              <a:gd name="connsiteY13038" fmla="*/ 1091193 h 4771892"/>
              <a:gd name="connsiteX13039" fmla="*/ 138310 w 4379653"/>
              <a:gd name="connsiteY13039" fmla="*/ 1090399 h 4771892"/>
              <a:gd name="connsiteX13040" fmla="*/ 138060 w 4379653"/>
              <a:gd name="connsiteY13040" fmla="*/ 1090853 h 4771892"/>
              <a:gd name="connsiteX13041" fmla="*/ 137693 w 4379653"/>
              <a:gd name="connsiteY13041" fmla="*/ 1092003 h 4771892"/>
              <a:gd name="connsiteX13042" fmla="*/ 137342 w 4379653"/>
              <a:gd name="connsiteY13042" fmla="*/ 1094090 h 4771892"/>
              <a:gd name="connsiteX13043" fmla="*/ 138679 w 4379653"/>
              <a:gd name="connsiteY13043" fmla="*/ 1096505 h 4771892"/>
              <a:gd name="connsiteX13044" fmla="*/ 139214 w 4379653"/>
              <a:gd name="connsiteY13044" fmla="*/ 1097469 h 4771892"/>
              <a:gd name="connsiteX13045" fmla="*/ 139615 w 4379653"/>
              <a:gd name="connsiteY13045" fmla="*/ 1098195 h 4771892"/>
              <a:gd name="connsiteX13046" fmla="*/ 139365 w 4379653"/>
              <a:gd name="connsiteY13046" fmla="*/ 1098649 h 4771892"/>
              <a:gd name="connsiteX13047" fmla="*/ 138596 w 4379653"/>
              <a:gd name="connsiteY13047" fmla="*/ 1099075 h 4771892"/>
              <a:gd name="connsiteX13048" fmla="*/ 137175 w 4379653"/>
              <a:gd name="connsiteY13048" fmla="*/ 1099229 h 4771892"/>
              <a:gd name="connsiteX13049" fmla="*/ 135622 w 4379653"/>
              <a:gd name="connsiteY13049" fmla="*/ 1099145 h 4771892"/>
              <a:gd name="connsiteX13050" fmla="*/ 135103 w 4379653"/>
              <a:gd name="connsiteY13050" fmla="*/ 1099117 h 4771892"/>
              <a:gd name="connsiteX13051" fmla="*/ 134719 w 4379653"/>
              <a:gd name="connsiteY13051" fmla="*/ 1099329 h 4771892"/>
              <a:gd name="connsiteX13052" fmla="*/ 133949 w 4379653"/>
              <a:gd name="connsiteY13052" fmla="*/ 1099754 h 4771892"/>
              <a:gd name="connsiteX13053" fmla="*/ 134217 w 4379653"/>
              <a:gd name="connsiteY13053" fmla="*/ 1100237 h 4771892"/>
              <a:gd name="connsiteX13054" fmla="*/ 136959 w 4379653"/>
              <a:gd name="connsiteY13054" fmla="*/ 1101558 h 4771892"/>
              <a:gd name="connsiteX13055" fmla="*/ 141672 w 4379653"/>
              <a:gd name="connsiteY13055" fmla="*/ 1104627 h 4771892"/>
              <a:gd name="connsiteX13056" fmla="*/ 154740 w 4379653"/>
              <a:gd name="connsiteY13056" fmla="*/ 1097388 h 4771892"/>
              <a:gd name="connsiteX13057" fmla="*/ 155074 w 4379653"/>
              <a:gd name="connsiteY13057" fmla="*/ 1101620 h 4771892"/>
              <a:gd name="connsiteX13058" fmla="*/ 153989 w 4379653"/>
              <a:gd name="connsiteY13058" fmla="*/ 1106007 h 4771892"/>
              <a:gd name="connsiteX13059" fmla="*/ 153020 w 4379653"/>
              <a:gd name="connsiteY13059" fmla="*/ 1109699 h 4771892"/>
              <a:gd name="connsiteX13060" fmla="*/ 151416 w 4379653"/>
              <a:gd name="connsiteY13060" fmla="*/ 1114058 h 4771892"/>
              <a:gd name="connsiteX13061" fmla="*/ 149294 w 4379653"/>
              <a:gd name="connsiteY13061" fmla="*/ 1118389 h 4771892"/>
              <a:gd name="connsiteX13062" fmla="*/ 148074 w 4379653"/>
              <a:gd name="connsiteY13062" fmla="*/ 1122534 h 4771892"/>
              <a:gd name="connsiteX13063" fmla="*/ 146086 w 4379653"/>
              <a:gd name="connsiteY13063" fmla="*/ 1127106 h 4771892"/>
              <a:gd name="connsiteX13064" fmla="*/ 144750 w 4379653"/>
              <a:gd name="connsiteY13064" fmla="*/ 1131947 h 4771892"/>
              <a:gd name="connsiteX13065" fmla="*/ 152036 w 4379653"/>
              <a:gd name="connsiteY13065" fmla="*/ 1126966 h 4771892"/>
              <a:gd name="connsiteX13066" fmla="*/ 156247 w 4379653"/>
              <a:gd name="connsiteY13066" fmla="*/ 1123686 h 4771892"/>
              <a:gd name="connsiteX13067" fmla="*/ 157768 w 4379653"/>
              <a:gd name="connsiteY13067" fmla="*/ 1121897 h 4771892"/>
              <a:gd name="connsiteX13068" fmla="*/ 158903 w 4379653"/>
              <a:gd name="connsiteY13068" fmla="*/ 1120322 h 4771892"/>
              <a:gd name="connsiteX13069" fmla="*/ 159655 w 4379653"/>
              <a:gd name="connsiteY13069" fmla="*/ 1118959 h 4771892"/>
              <a:gd name="connsiteX13070" fmla="*/ 161427 w 4379653"/>
              <a:gd name="connsiteY13070" fmla="*/ 1116715 h 4771892"/>
              <a:gd name="connsiteX13071" fmla="*/ 165253 w 4379653"/>
              <a:gd name="connsiteY13071" fmla="*/ 1113649 h 4771892"/>
              <a:gd name="connsiteX13072" fmla="*/ 173057 w 4379653"/>
              <a:gd name="connsiteY13072" fmla="*/ 1108696 h 4771892"/>
              <a:gd name="connsiteX13073" fmla="*/ 175616 w 4379653"/>
              <a:gd name="connsiteY13073" fmla="*/ 1114220 h 4771892"/>
              <a:gd name="connsiteX13074" fmla="*/ 177120 w 4379653"/>
              <a:gd name="connsiteY13074" fmla="*/ 1118750 h 4771892"/>
              <a:gd name="connsiteX13075" fmla="*/ 177723 w 4379653"/>
              <a:gd name="connsiteY13075" fmla="*/ 1123464 h 4771892"/>
              <a:gd name="connsiteX13076" fmla="*/ 178057 w 4379653"/>
              <a:gd name="connsiteY13076" fmla="*/ 1127696 h 4771892"/>
              <a:gd name="connsiteX13077" fmla="*/ 177673 w 4379653"/>
              <a:gd name="connsiteY13077" fmla="*/ 1135165 h 4771892"/>
              <a:gd name="connsiteX13078" fmla="*/ 177407 w 4379653"/>
              <a:gd name="connsiteY13078" fmla="*/ 1141938 h 4771892"/>
              <a:gd name="connsiteX13079" fmla="*/ 177207 w 4379653"/>
              <a:gd name="connsiteY13079" fmla="*/ 1145204 h 4771892"/>
              <a:gd name="connsiteX13080" fmla="*/ 177642 w 4379653"/>
              <a:gd name="connsiteY13080" fmla="*/ 1147803 h 4771892"/>
              <a:gd name="connsiteX13081" fmla="*/ 178344 w 4379653"/>
              <a:gd name="connsiteY13081" fmla="*/ 1150884 h 4771892"/>
              <a:gd name="connsiteX13082" fmla="*/ 180333 w 4379653"/>
              <a:gd name="connsiteY13082" fmla="*/ 1153567 h 4771892"/>
              <a:gd name="connsiteX13083" fmla="*/ 182840 w 4379653"/>
              <a:gd name="connsiteY13083" fmla="*/ 1156281 h 4771892"/>
              <a:gd name="connsiteX13084" fmla="*/ 186634 w 4379653"/>
              <a:gd name="connsiteY13084" fmla="*/ 1158596 h 4771892"/>
              <a:gd name="connsiteX13085" fmla="*/ 191348 w 4379653"/>
              <a:gd name="connsiteY13085" fmla="*/ 1161664 h 4771892"/>
              <a:gd name="connsiteX13086" fmla="*/ 197733 w 4379653"/>
              <a:gd name="connsiteY13086" fmla="*/ 1164123 h 4771892"/>
              <a:gd name="connsiteX13087" fmla="*/ 188507 w 4379653"/>
              <a:gd name="connsiteY13087" fmla="*/ 1169232 h 4771892"/>
              <a:gd name="connsiteX13088" fmla="*/ 184279 w 4379653"/>
              <a:gd name="connsiteY13088" fmla="*/ 1171574 h 4771892"/>
              <a:gd name="connsiteX13089" fmla="*/ 181739 w 4379653"/>
              <a:gd name="connsiteY13089" fmla="*/ 1174242 h 4771892"/>
              <a:gd name="connsiteX13090" fmla="*/ 176910 w 4379653"/>
              <a:gd name="connsiteY13090" fmla="*/ 1179126 h 4771892"/>
              <a:gd name="connsiteX13091" fmla="*/ 180120 w 4379653"/>
              <a:gd name="connsiteY13091" fmla="*/ 1184920 h 4771892"/>
              <a:gd name="connsiteX13092" fmla="*/ 182009 w 4379653"/>
              <a:gd name="connsiteY13092" fmla="*/ 1189238 h 4771892"/>
              <a:gd name="connsiteX13093" fmla="*/ 183246 w 4379653"/>
              <a:gd name="connsiteY13093" fmla="*/ 1193285 h 4771892"/>
              <a:gd name="connsiteX13094" fmla="*/ 184467 w 4379653"/>
              <a:gd name="connsiteY13094" fmla="*/ 1196395 h 4771892"/>
              <a:gd name="connsiteX13095" fmla="*/ 185553 w 4379653"/>
              <a:gd name="connsiteY13095" fmla="*/ 1199263 h 4771892"/>
              <a:gd name="connsiteX13096" fmla="*/ 187041 w 4379653"/>
              <a:gd name="connsiteY13096" fmla="*/ 1202856 h 4771892"/>
              <a:gd name="connsiteX13097" fmla="*/ 189314 w 4379653"/>
              <a:gd name="connsiteY13097" fmla="*/ 1206960 h 4771892"/>
              <a:gd name="connsiteX13098" fmla="*/ 193159 w 4379653"/>
              <a:gd name="connsiteY13098" fmla="*/ 1212087 h 4771892"/>
              <a:gd name="connsiteX13099" fmla="*/ 194229 w 4379653"/>
              <a:gd name="connsiteY13099" fmla="*/ 1214019 h 4771892"/>
              <a:gd name="connsiteX13100" fmla="*/ 195432 w 4379653"/>
              <a:gd name="connsiteY13100" fmla="*/ 1216192 h 4771892"/>
              <a:gd name="connsiteX13101" fmla="*/ 196117 w 4379653"/>
              <a:gd name="connsiteY13101" fmla="*/ 1218337 h 4771892"/>
              <a:gd name="connsiteX13102" fmla="*/ 196535 w 4379653"/>
              <a:gd name="connsiteY13102" fmla="*/ 1219997 h 4771892"/>
              <a:gd name="connsiteX13103" fmla="*/ 196737 w 4379653"/>
              <a:gd name="connsiteY13103" fmla="*/ 1223987 h 4771892"/>
              <a:gd name="connsiteX13104" fmla="*/ 196286 w 4379653"/>
              <a:gd name="connsiteY13104" fmla="*/ 1227707 h 4771892"/>
              <a:gd name="connsiteX13105" fmla="*/ 193329 w 4379653"/>
              <a:gd name="connsiteY13105" fmla="*/ 1235971 h 4771892"/>
              <a:gd name="connsiteX13106" fmla="*/ 190639 w 4379653"/>
              <a:gd name="connsiteY13106" fmla="*/ 1244718 h 4771892"/>
              <a:gd name="connsiteX13107" fmla="*/ 194800 w 4379653"/>
              <a:gd name="connsiteY13107" fmla="*/ 1245882 h 4771892"/>
              <a:gd name="connsiteX13108" fmla="*/ 196756 w 4379653"/>
              <a:gd name="connsiteY13108" fmla="*/ 1246692 h 4771892"/>
              <a:gd name="connsiteX13109" fmla="*/ 199714 w 4379653"/>
              <a:gd name="connsiteY13109" fmla="*/ 1245685 h 4771892"/>
              <a:gd name="connsiteX13110" fmla="*/ 206265 w 4379653"/>
              <a:gd name="connsiteY13110" fmla="*/ 1243003 h 4771892"/>
              <a:gd name="connsiteX13111" fmla="*/ 205312 w 4379653"/>
              <a:gd name="connsiteY13111" fmla="*/ 1247632 h 4771892"/>
              <a:gd name="connsiteX13112" fmla="*/ 204377 w 4379653"/>
              <a:gd name="connsiteY13112" fmla="*/ 1253198 h 4771892"/>
              <a:gd name="connsiteX13113" fmla="*/ 204328 w 4379653"/>
              <a:gd name="connsiteY13113" fmla="*/ 1257643 h 4771892"/>
              <a:gd name="connsiteX13114" fmla="*/ 203894 w 4379653"/>
              <a:gd name="connsiteY13114" fmla="*/ 1262300 h 4771892"/>
              <a:gd name="connsiteX13115" fmla="*/ 204664 w 4379653"/>
              <a:gd name="connsiteY13115" fmla="*/ 1269129 h 4771892"/>
              <a:gd name="connsiteX13116" fmla="*/ 204581 w 4379653"/>
              <a:gd name="connsiteY13116" fmla="*/ 1271699 h 4771892"/>
              <a:gd name="connsiteX13117" fmla="*/ 216715 w 4379653"/>
              <a:gd name="connsiteY13117" fmla="*/ 1291795 h 4771892"/>
              <a:gd name="connsiteX13118" fmla="*/ 198651 w 4379653"/>
              <a:gd name="connsiteY13118" fmla="*/ 1301801 h 4771892"/>
              <a:gd name="connsiteX13119" fmla="*/ 201727 w 4379653"/>
              <a:gd name="connsiteY13119" fmla="*/ 1307354 h 4771892"/>
              <a:gd name="connsiteX13120" fmla="*/ 204385 w 4379653"/>
              <a:gd name="connsiteY13120" fmla="*/ 1311246 h 4771892"/>
              <a:gd name="connsiteX13121" fmla="*/ 205839 w 4379653"/>
              <a:gd name="connsiteY13121" fmla="*/ 1312964 h 4771892"/>
              <a:gd name="connsiteX13122" fmla="*/ 207159 w 4379653"/>
              <a:gd name="connsiteY13122" fmla="*/ 1314442 h 4771892"/>
              <a:gd name="connsiteX13123" fmla="*/ 208730 w 4379653"/>
              <a:gd name="connsiteY13123" fmla="*/ 1315465 h 4771892"/>
              <a:gd name="connsiteX13124" fmla="*/ 210167 w 4379653"/>
              <a:gd name="connsiteY13124" fmla="*/ 1316245 h 4771892"/>
              <a:gd name="connsiteX13125" fmla="*/ 212374 w 4379653"/>
              <a:gd name="connsiteY13125" fmla="*/ 1316600 h 4771892"/>
              <a:gd name="connsiteX13126" fmla="*/ 214446 w 4379653"/>
              <a:gd name="connsiteY13126" fmla="*/ 1316715 h 4771892"/>
              <a:gd name="connsiteX13127" fmla="*/ 216385 w 4379653"/>
              <a:gd name="connsiteY13127" fmla="*/ 1316587 h 4771892"/>
              <a:gd name="connsiteX13128" fmla="*/ 219092 w 4379653"/>
              <a:gd name="connsiteY13128" fmla="*/ 1316034 h 4771892"/>
              <a:gd name="connsiteX13129" fmla="*/ 225275 w 4379653"/>
              <a:gd name="connsiteY13129" fmla="*/ 1314502 h 4771892"/>
              <a:gd name="connsiteX13130" fmla="*/ 232862 w 4379653"/>
              <a:gd name="connsiteY13130" fmla="*/ 1311877 h 4771892"/>
              <a:gd name="connsiteX13131" fmla="*/ 231760 w 4379653"/>
              <a:gd name="connsiteY13131" fmla="*/ 1315328 h 4771892"/>
              <a:gd name="connsiteX13132" fmla="*/ 230005 w 4379653"/>
              <a:gd name="connsiteY13132" fmla="*/ 1318508 h 4771892"/>
              <a:gd name="connsiteX13133" fmla="*/ 228618 w 4379653"/>
              <a:gd name="connsiteY13133" fmla="*/ 1320538 h 4771892"/>
              <a:gd name="connsiteX13134" fmla="*/ 227349 w 4379653"/>
              <a:gd name="connsiteY13134" fmla="*/ 1321873 h 4771892"/>
              <a:gd name="connsiteX13135" fmla="*/ 225694 w 4379653"/>
              <a:gd name="connsiteY13135" fmla="*/ 1323420 h 4771892"/>
              <a:gd name="connsiteX13136" fmla="*/ 224542 w 4379653"/>
              <a:gd name="connsiteY13136" fmla="*/ 1324059 h 4771892"/>
              <a:gd name="connsiteX13137" fmla="*/ 223004 w 4379653"/>
              <a:gd name="connsiteY13137" fmla="*/ 1324910 h 4771892"/>
              <a:gd name="connsiteX13138" fmla="*/ 221333 w 4379653"/>
              <a:gd name="connsiteY13138" fmla="*/ 1325520 h 4771892"/>
              <a:gd name="connsiteX13139" fmla="*/ 220179 w 4379653"/>
              <a:gd name="connsiteY13139" fmla="*/ 1326159 h 4771892"/>
              <a:gd name="connsiteX13140" fmla="*/ 218642 w 4379653"/>
              <a:gd name="connsiteY13140" fmla="*/ 1327011 h 4771892"/>
              <a:gd name="connsiteX13141" fmla="*/ 217239 w 4379653"/>
              <a:gd name="connsiteY13141" fmla="*/ 1328104 h 4771892"/>
              <a:gd name="connsiteX13142" fmla="*/ 215718 w 4379653"/>
              <a:gd name="connsiteY13142" fmla="*/ 1329892 h 4771892"/>
              <a:gd name="connsiteX13143" fmla="*/ 214331 w 4379653"/>
              <a:gd name="connsiteY13143" fmla="*/ 1331923 h 4771892"/>
              <a:gd name="connsiteX13144" fmla="*/ 212827 w 4379653"/>
              <a:gd name="connsiteY13144" fmla="*/ 1334649 h 4771892"/>
              <a:gd name="connsiteX13145" fmla="*/ 211341 w 4379653"/>
              <a:gd name="connsiteY13145" fmla="*/ 1338312 h 4771892"/>
              <a:gd name="connsiteX13146" fmla="*/ 209870 w 4379653"/>
              <a:gd name="connsiteY13146" fmla="*/ 1342911 h 4771892"/>
              <a:gd name="connsiteX13147" fmla="*/ 217055 w 4379653"/>
              <a:gd name="connsiteY13147" fmla="*/ 1339563 h 4771892"/>
              <a:gd name="connsiteX13148" fmla="*/ 221936 w 4379653"/>
              <a:gd name="connsiteY13148" fmla="*/ 1337490 h 4771892"/>
              <a:gd name="connsiteX13149" fmla="*/ 226564 w 4379653"/>
              <a:gd name="connsiteY13149" fmla="*/ 1335873 h 4771892"/>
              <a:gd name="connsiteX13150" fmla="*/ 233634 w 4379653"/>
              <a:gd name="connsiteY13150" fmla="*/ 1333219 h 4771892"/>
              <a:gd name="connsiteX13151" fmla="*/ 236844 w 4379653"/>
              <a:gd name="connsiteY13151" fmla="*/ 1339014 h 4771892"/>
              <a:gd name="connsiteX13152" fmla="*/ 227836 w 4379653"/>
              <a:gd name="connsiteY13152" fmla="*/ 1341794 h 4771892"/>
              <a:gd name="connsiteX13153" fmla="*/ 221786 w 4379653"/>
              <a:gd name="connsiteY13153" fmla="*/ 1343568 h 4771892"/>
              <a:gd name="connsiteX13154" fmla="*/ 215603 w 4379653"/>
              <a:gd name="connsiteY13154" fmla="*/ 1345100 h 4771892"/>
              <a:gd name="connsiteX13155" fmla="*/ 206729 w 4379653"/>
              <a:gd name="connsiteY13155" fmla="*/ 1348122 h 4771892"/>
              <a:gd name="connsiteX13156" fmla="*/ 209085 w 4379653"/>
              <a:gd name="connsiteY13156" fmla="*/ 1349656 h 4771892"/>
              <a:gd name="connsiteX13157" fmla="*/ 211442 w 4379653"/>
              <a:gd name="connsiteY13157" fmla="*/ 1351191 h 4771892"/>
              <a:gd name="connsiteX13158" fmla="*/ 213531 w 4379653"/>
              <a:gd name="connsiteY13158" fmla="*/ 1352242 h 4771892"/>
              <a:gd name="connsiteX13159" fmla="*/ 215220 w 4379653"/>
              <a:gd name="connsiteY13159" fmla="*/ 1352569 h 4771892"/>
              <a:gd name="connsiteX13160" fmla="*/ 218078 w 4379653"/>
              <a:gd name="connsiteY13160" fmla="*/ 1353194 h 4771892"/>
              <a:gd name="connsiteX13161" fmla="*/ 220918 w 4379653"/>
              <a:gd name="connsiteY13161" fmla="*/ 1352883 h 4771892"/>
              <a:gd name="connsiteX13162" fmla="*/ 223893 w 4379653"/>
              <a:gd name="connsiteY13162" fmla="*/ 1352813 h 4771892"/>
              <a:gd name="connsiteX13163" fmla="*/ 227134 w 4379653"/>
              <a:gd name="connsiteY13163" fmla="*/ 1353225 h 4771892"/>
              <a:gd name="connsiteX13164" fmla="*/ 228822 w 4379653"/>
              <a:gd name="connsiteY13164" fmla="*/ 1353552 h 4771892"/>
              <a:gd name="connsiteX13165" fmla="*/ 230528 w 4379653"/>
              <a:gd name="connsiteY13165" fmla="*/ 1354816 h 4771892"/>
              <a:gd name="connsiteX13166" fmla="*/ 232750 w 4379653"/>
              <a:gd name="connsiteY13166" fmla="*/ 1356109 h 4771892"/>
              <a:gd name="connsiteX13167" fmla="*/ 235626 w 4379653"/>
              <a:gd name="connsiteY13167" fmla="*/ 1357671 h 4771892"/>
              <a:gd name="connsiteX13168" fmla="*/ 217561 w 4379653"/>
              <a:gd name="connsiteY13168" fmla="*/ 1367678 h 4771892"/>
              <a:gd name="connsiteX13169" fmla="*/ 220185 w 4379653"/>
              <a:gd name="connsiteY13169" fmla="*/ 1369695 h 4771892"/>
              <a:gd name="connsiteX13170" fmla="*/ 222675 w 4379653"/>
              <a:gd name="connsiteY13170" fmla="*/ 1371471 h 4771892"/>
              <a:gd name="connsiteX13171" fmla="*/ 225667 w 4379653"/>
              <a:gd name="connsiteY13171" fmla="*/ 1372337 h 4771892"/>
              <a:gd name="connsiteX13172" fmla="*/ 228023 w 4379653"/>
              <a:gd name="connsiteY13172" fmla="*/ 1373872 h 4771892"/>
              <a:gd name="connsiteX13173" fmla="*/ 230631 w 4379653"/>
              <a:gd name="connsiteY13173" fmla="*/ 1374951 h 4771892"/>
              <a:gd name="connsiteX13174" fmla="*/ 233355 w 4379653"/>
              <a:gd name="connsiteY13174" fmla="*/ 1375336 h 4771892"/>
              <a:gd name="connsiteX13175" fmla="*/ 236213 w 4379653"/>
              <a:gd name="connsiteY13175" fmla="*/ 1375960 h 4771892"/>
              <a:gd name="connsiteX13176" fmla="*/ 239187 w 4379653"/>
              <a:gd name="connsiteY13176" fmla="*/ 1375890 h 4771892"/>
              <a:gd name="connsiteX13177" fmla="*/ 242162 w 4379653"/>
              <a:gd name="connsiteY13177" fmla="*/ 1375820 h 4771892"/>
              <a:gd name="connsiteX13178" fmla="*/ 245388 w 4379653"/>
              <a:gd name="connsiteY13178" fmla="*/ 1375295 h 4771892"/>
              <a:gd name="connsiteX13179" fmla="*/ 248480 w 4379653"/>
              <a:gd name="connsiteY13179" fmla="*/ 1374529 h 4771892"/>
              <a:gd name="connsiteX13180" fmla="*/ 251955 w 4379653"/>
              <a:gd name="connsiteY13180" fmla="*/ 1373550 h 4771892"/>
              <a:gd name="connsiteX13181" fmla="*/ 255432 w 4379653"/>
              <a:gd name="connsiteY13181" fmla="*/ 1372571 h 4771892"/>
              <a:gd name="connsiteX13182" fmla="*/ 259158 w 4379653"/>
              <a:gd name="connsiteY13182" fmla="*/ 1371138 h 4771892"/>
              <a:gd name="connsiteX13183" fmla="*/ 262885 w 4379653"/>
              <a:gd name="connsiteY13183" fmla="*/ 1369705 h 4771892"/>
              <a:gd name="connsiteX13184" fmla="*/ 267246 w 4379653"/>
              <a:gd name="connsiteY13184" fmla="*/ 1367605 h 4771892"/>
              <a:gd name="connsiteX13185" fmla="*/ 273145 w 4379653"/>
              <a:gd name="connsiteY13185" fmla="*/ 1364653 h 4771892"/>
              <a:gd name="connsiteX13186" fmla="*/ 278794 w 4379653"/>
              <a:gd name="connsiteY13186" fmla="*/ 1362155 h 4771892"/>
              <a:gd name="connsiteX13187" fmla="*/ 285077 w 4379653"/>
              <a:gd name="connsiteY13187" fmla="*/ 1358990 h 4771892"/>
              <a:gd name="connsiteX13188" fmla="*/ 291996 w 4379653"/>
              <a:gd name="connsiteY13188" fmla="*/ 1355158 h 4771892"/>
              <a:gd name="connsiteX13189" fmla="*/ 290174 w 4379653"/>
              <a:gd name="connsiteY13189" fmla="*/ 1361846 h 4771892"/>
              <a:gd name="connsiteX13190" fmla="*/ 289624 w 4379653"/>
              <a:gd name="connsiteY13190" fmla="*/ 1367199 h 4771892"/>
              <a:gd name="connsiteX13191" fmla="*/ 289324 w 4379653"/>
              <a:gd name="connsiteY13191" fmla="*/ 1372097 h 4771892"/>
              <a:gd name="connsiteX13192" fmla="*/ 290176 w 4379653"/>
              <a:gd name="connsiteY13192" fmla="*/ 1376357 h 4771892"/>
              <a:gd name="connsiteX13193" fmla="*/ 291548 w 4379653"/>
              <a:gd name="connsiteY13193" fmla="*/ 1380646 h 4771892"/>
              <a:gd name="connsiteX13194" fmla="*/ 293169 w 4379653"/>
              <a:gd name="connsiteY13194" fmla="*/ 1384480 h 4771892"/>
              <a:gd name="connsiteX13195" fmla="*/ 295175 w 4379653"/>
              <a:gd name="connsiteY13195" fmla="*/ 1388102 h 4771892"/>
              <a:gd name="connsiteX13196" fmla="*/ 297315 w 4379653"/>
              <a:gd name="connsiteY13196" fmla="*/ 1391965 h 4771892"/>
              <a:gd name="connsiteX13197" fmla="*/ 299053 w 4379653"/>
              <a:gd name="connsiteY13197" fmla="*/ 1395103 h 4771892"/>
              <a:gd name="connsiteX13198" fmla="*/ 298535 w 4379653"/>
              <a:gd name="connsiteY13198" fmla="*/ 1395074 h 4771892"/>
              <a:gd name="connsiteX13199" fmla="*/ 298267 w 4379653"/>
              <a:gd name="connsiteY13199" fmla="*/ 1394591 h 4771892"/>
              <a:gd name="connsiteX13200" fmla="*/ 297766 w 4379653"/>
              <a:gd name="connsiteY13200" fmla="*/ 1395500 h 4771892"/>
              <a:gd name="connsiteX13201" fmla="*/ 298452 w 4379653"/>
              <a:gd name="connsiteY13201" fmla="*/ 1397644 h 4771892"/>
              <a:gd name="connsiteX13202" fmla="*/ 298853 w 4379653"/>
              <a:gd name="connsiteY13202" fmla="*/ 1398368 h 4771892"/>
              <a:gd name="connsiteX13203" fmla="*/ 299121 w 4379653"/>
              <a:gd name="connsiteY13203" fmla="*/ 1398851 h 4771892"/>
              <a:gd name="connsiteX13204" fmla="*/ 302230 w 4379653"/>
              <a:gd name="connsiteY13204" fmla="*/ 1406279 h 4771892"/>
              <a:gd name="connsiteX13205" fmla="*/ 304821 w 4379653"/>
              <a:gd name="connsiteY13205" fmla="*/ 1413678 h 4771892"/>
              <a:gd name="connsiteX13206" fmla="*/ 305540 w 4379653"/>
              <a:gd name="connsiteY13206" fmla="*/ 1417696 h 4771892"/>
              <a:gd name="connsiteX13207" fmla="*/ 306259 w 4379653"/>
              <a:gd name="connsiteY13207" fmla="*/ 1421715 h 4771892"/>
              <a:gd name="connsiteX13208" fmla="*/ 306460 w 4379653"/>
              <a:gd name="connsiteY13208" fmla="*/ 1425705 h 4771892"/>
              <a:gd name="connsiteX13209" fmla="*/ 306662 w 4379653"/>
              <a:gd name="connsiteY13209" fmla="*/ 1429695 h 4771892"/>
              <a:gd name="connsiteX13210" fmla="*/ 305576 w 4379653"/>
              <a:gd name="connsiteY13210" fmla="*/ 1434083 h 4771892"/>
              <a:gd name="connsiteX13211" fmla="*/ 304741 w 4379653"/>
              <a:gd name="connsiteY13211" fmla="*/ 1438016 h 4771892"/>
              <a:gd name="connsiteX13212" fmla="*/ 303003 w 4379653"/>
              <a:gd name="connsiteY13212" fmla="*/ 1442132 h 4771892"/>
              <a:gd name="connsiteX13213" fmla="*/ 300229 w 4379653"/>
              <a:gd name="connsiteY13213" fmla="*/ 1446193 h 4771892"/>
              <a:gd name="connsiteX13214" fmla="*/ 297071 w 4379653"/>
              <a:gd name="connsiteY13214" fmla="*/ 1450466 h 4771892"/>
              <a:gd name="connsiteX13215" fmla="*/ 292743 w 4379653"/>
              <a:gd name="connsiteY13215" fmla="*/ 1454441 h 4771892"/>
              <a:gd name="connsiteX13216" fmla="*/ 288031 w 4379653"/>
              <a:gd name="connsiteY13216" fmla="*/ 1458629 h 4771892"/>
              <a:gd name="connsiteX13217" fmla="*/ 281764 w 4379653"/>
              <a:gd name="connsiteY13217" fmla="*/ 1462731 h 4771892"/>
              <a:gd name="connsiteX13218" fmla="*/ 284789 w 4379653"/>
              <a:gd name="connsiteY13218" fmla="*/ 1465472 h 4771892"/>
              <a:gd name="connsiteX13219" fmla="*/ 287280 w 4379653"/>
              <a:gd name="connsiteY13219" fmla="*/ 1467248 h 4771892"/>
              <a:gd name="connsiteX13220" fmla="*/ 288466 w 4379653"/>
              <a:gd name="connsiteY13220" fmla="*/ 1468484 h 4771892"/>
              <a:gd name="connsiteX13221" fmla="*/ 290155 w 4379653"/>
              <a:gd name="connsiteY13221" fmla="*/ 1468810 h 4771892"/>
              <a:gd name="connsiteX13222" fmla="*/ 291057 w 4379653"/>
              <a:gd name="connsiteY13222" fmla="*/ 1468627 h 4771892"/>
              <a:gd name="connsiteX13223" fmla="*/ 291442 w 4379653"/>
              <a:gd name="connsiteY13223" fmla="*/ 1468414 h 4771892"/>
              <a:gd name="connsiteX13224" fmla="*/ 292211 w 4379653"/>
              <a:gd name="connsiteY13224" fmla="*/ 1467988 h 4771892"/>
              <a:gd name="connsiteX13225" fmla="*/ 293230 w 4379653"/>
              <a:gd name="connsiteY13225" fmla="*/ 1467108 h 4771892"/>
              <a:gd name="connsiteX13226" fmla="*/ 295770 w 4379653"/>
              <a:gd name="connsiteY13226" fmla="*/ 1464439 h 4771892"/>
              <a:gd name="connsiteX13227" fmla="*/ 299079 w 4379653"/>
              <a:gd name="connsiteY13227" fmla="*/ 1461344 h 4771892"/>
              <a:gd name="connsiteX13228" fmla="*/ 301367 w 4379653"/>
              <a:gd name="connsiteY13228" fmla="*/ 1459130 h 4771892"/>
              <a:gd name="connsiteX13229" fmla="*/ 303022 w 4379653"/>
              <a:gd name="connsiteY13229" fmla="*/ 1457582 h 4771892"/>
              <a:gd name="connsiteX13230" fmla="*/ 303389 w 4379653"/>
              <a:gd name="connsiteY13230" fmla="*/ 1456432 h 4771892"/>
              <a:gd name="connsiteX13231" fmla="*/ 303506 w 4379653"/>
              <a:gd name="connsiteY13231" fmla="*/ 1455736 h 4771892"/>
              <a:gd name="connsiteX13232" fmla="*/ 302202 w 4379653"/>
              <a:gd name="connsiteY13232" fmla="*/ 1455196 h 4771892"/>
              <a:gd name="connsiteX13233" fmla="*/ 300014 w 4379653"/>
              <a:gd name="connsiteY13233" fmla="*/ 1455778 h 4771892"/>
              <a:gd name="connsiteX13234" fmla="*/ 299495 w 4379653"/>
              <a:gd name="connsiteY13234" fmla="*/ 1455749 h 4771892"/>
              <a:gd name="connsiteX13235" fmla="*/ 298977 w 4379653"/>
              <a:gd name="connsiteY13235" fmla="*/ 1455721 h 4771892"/>
              <a:gd name="connsiteX13236" fmla="*/ 299094 w 4379653"/>
              <a:gd name="connsiteY13236" fmla="*/ 1455025 h 4771892"/>
              <a:gd name="connsiteX13237" fmla="*/ 299729 w 4379653"/>
              <a:gd name="connsiteY13237" fmla="*/ 1454358 h 4771892"/>
              <a:gd name="connsiteX13238" fmla="*/ 304074 w 4379653"/>
              <a:gd name="connsiteY13238" fmla="*/ 1451320 h 4771892"/>
              <a:gd name="connsiteX13239" fmla="*/ 312897 w 4379653"/>
              <a:gd name="connsiteY13239" fmla="*/ 1445486 h 4771892"/>
              <a:gd name="connsiteX13240" fmla="*/ 312830 w 4379653"/>
              <a:gd name="connsiteY13240" fmla="*/ 1448994 h 4771892"/>
              <a:gd name="connsiteX13241" fmla="*/ 313282 w 4379653"/>
              <a:gd name="connsiteY13241" fmla="*/ 1452530 h 4771892"/>
              <a:gd name="connsiteX13242" fmla="*/ 313868 w 4379653"/>
              <a:gd name="connsiteY13242" fmla="*/ 1456307 h 4771892"/>
              <a:gd name="connsiteX13243" fmla="*/ 314202 w 4379653"/>
              <a:gd name="connsiteY13243" fmla="*/ 1460539 h 4771892"/>
              <a:gd name="connsiteX13244" fmla="*/ 316410 w 4379653"/>
              <a:gd name="connsiteY13244" fmla="*/ 1468149 h 4771892"/>
              <a:gd name="connsiteX13245" fmla="*/ 318349 w 4379653"/>
              <a:gd name="connsiteY13245" fmla="*/ 1475279 h 4771892"/>
              <a:gd name="connsiteX13246" fmla="*/ 294519 w 4379653"/>
              <a:gd name="connsiteY13246" fmla="*/ 1495734 h 4771892"/>
              <a:gd name="connsiteX13247" fmla="*/ 304514 w 4379653"/>
              <a:gd name="connsiteY13247" fmla="*/ 1490199 h 4771892"/>
              <a:gd name="connsiteX13248" fmla="*/ 309894 w 4379653"/>
              <a:gd name="connsiteY13248" fmla="*/ 1487218 h 4771892"/>
              <a:gd name="connsiteX13249" fmla="*/ 312334 w 4379653"/>
              <a:gd name="connsiteY13249" fmla="*/ 1486182 h 4771892"/>
              <a:gd name="connsiteX13250" fmla="*/ 314523 w 4379653"/>
              <a:gd name="connsiteY13250" fmla="*/ 1485600 h 4771892"/>
              <a:gd name="connsiteX13251" fmla="*/ 318132 w 4379653"/>
              <a:gd name="connsiteY13251" fmla="*/ 1484863 h 4771892"/>
              <a:gd name="connsiteX13252" fmla="*/ 323029 w 4379653"/>
              <a:gd name="connsiteY13252" fmla="*/ 1483728 h 4771892"/>
              <a:gd name="connsiteX13253" fmla="*/ 324150 w 4379653"/>
              <a:gd name="connsiteY13253" fmla="*/ 1488471 h 4771892"/>
              <a:gd name="connsiteX13254" fmla="*/ 325404 w 4379653"/>
              <a:gd name="connsiteY13254" fmla="*/ 1493456 h 4771892"/>
              <a:gd name="connsiteX13255" fmla="*/ 326139 w 4379653"/>
              <a:gd name="connsiteY13255" fmla="*/ 1498412 h 4771892"/>
              <a:gd name="connsiteX13256" fmla="*/ 326491 w 4379653"/>
              <a:gd name="connsiteY13256" fmla="*/ 1503579 h 4771892"/>
              <a:gd name="connsiteX13257" fmla="*/ 328096 w 4379653"/>
              <a:gd name="connsiteY13257" fmla="*/ 1513733 h 4771892"/>
              <a:gd name="connsiteX13258" fmla="*/ 330103 w 4379653"/>
              <a:gd name="connsiteY13258" fmla="*/ 1524611 h 4771892"/>
              <a:gd name="connsiteX13259" fmla="*/ 332143 w 4379653"/>
              <a:gd name="connsiteY13259" fmla="*/ 1530106 h 4771892"/>
              <a:gd name="connsiteX13260" fmla="*/ 334700 w 4379653"/>
              <a:gd name="connsiteY13260" fmla="*/ 1535630 h 4771892"/>
              <a:gd name="connsiteX13261" fmla="*/ 337760 w 4379653"/>
              <a:gd name="connsiteY13261" fmla="*/ 1540246 h 4771892"/>
              <a:gd name="connsiteX13262" fmla="*/ 341203 w 4379653"/>
              <a:gd name="connsiteY13262" fmla="*/ 1544649 h 4771892"/>
              <a:gd name="connsiteX13263" fmla="*/ 343994 w 4379653"/>
              <a:gd name="connsiteY13263" fmla="*/ 1548781 h 4771892"/>
              <a:gd name="connsiteX13264" fmla="*/ 346402 w 4379653"/>
              <a:gd name="connsiteY13264" fmla="*/ 1553127 h 4771892"/>
              <a:gd name="connsiteX13265" fmla="*/ 347338 w 4379653"/>
              <a:gd name="connsiteY13265" fmla="*/ 1554817 h 4771892"/>
              <a:gd name="connsiteX13266" fmla="*/ 348023 w 4379653"/>
              <a:gd name="connsiteY13266" fmla="*/ 1556962 h 4771892"/>
              <a:gd name="connsiteX13267" fmla="*/ 348575 w 4379653"/>
              <a:gd name="connsiteY13267" fmla="*/ 1558864 h 4771892"/>
              <a:gd name="connsiteX13268" fmla="*/ 349127 w 4379653"/>
              <a:gd name="connsiteY13268" fmla="*/ 1560767 h 4771892"/>
              <a:gd name="connsiteX13269" fmla="*/ 348392 w 4379653"/>
              <a:gd name="connsiteY13269" fmla="*/ 1570323 h 4771892"/>
              <a:gd name="connsiteX13270" fmla="*/ 348444 w 4379653"/>
              <a:gd name="connsiteY13270" fmla="*/ 1580391 h 4771892"/>
              <a:gd name="connsiteX13271" fmla="*/ 349046 w 4379653"/>
              <a:gd name="connsiteY13271" fmla="*/ 1585105 h 4771892"/>
              <a:gd name="connsiteX13272" fmla="*/ 349531 w 4379653"/>
              <a:gd name="connsiteY13272" fmla="*/ 1590515 h 4771892"/>
              <a:gd name="connsiteX13273" fmla="*/ 351052 w 4379653"/>
              <a:gd name="connsiteY13273" fmla="*/ 1595982 h 4771892"/>
              <a:gd name="connsiteX13274" fmla="*/ 352708 w 4379653"/>
              <a:gd name="connsiteY13274" fmla="*/ 1601691 h 4771892"/>
              <a:gd name="connsiteX13275" fmla="*/ 355433 w 4379653"/>
              <a:gd name="connsiteY13275" fmla="*/ 1609331 h 4771892"/>
              <a:gd name="connsiteX13276" fmla="*/ 356720 w 4379653"/>
              <a:gd name="connsiteY13276" fmla="*/ 1616190 h 4771892"/>
              <a:gd name="connsiteX13277" fmla="*/ 357591 w 4379653"/>
              <a:gd name="connsiteY13277" fmla="*/ 1621387 h 4771892"/>
              <a:gd name="connsiteX13278" fmla="*/ 358711 w 4379653"/>
              <a:gd name="connsiteY13278" fmla="*/ 1626130 h 4771892"/>
              <a:gd name="connsiteX13279" fmla="*/ 359514 w 4379653"/>
              <a:gd name="connsiteY13279" fmla="*/ 1627578 h 4771892"/>
              <a:gd name="connsiteX13280" fmla="*/ 360316 w 4379653"/>
              <a:gd name="connsiteY13280" fmla="*/ 1629027 h 4771892"/>
              <a:gd name="connsiteX13281" fmla="*/ 361369 w 4379653"/>
              <a:gd name="connsiteY13281" fmla="*/ 1630021 h 4771892"/>
              <a:gd name="connsiteX13282" fmla="*/ 362806 w 4379653"/>
              <a:gd name="connsiteY13282" fmla="*/ 1630803 h 4771892"/>
              <a:gd name="connsiteX13283" fmla="*/ 365012 w 4379653"/>
              <a:gd name="connsiteY13283" fmla="*/ 1631159 h 4771892"/>
              <a:gd name="connsiteX13284" fmla="*/ 367468 w 4379653"/>
              <a:gd name="connsiteY13284" fmla="*/ 1631059 h 4771892"/>
              <a:gd name="connsiteX13285" fmla="*/ 370560 w 4379653"/>
              <a:gd name="connsiteY13285" fmla="*/ 1630293 h 4771892"/>
              <a:gd name="connsiteX13286" fmla="*/ 374304 w 4379653"/>
              <a:gd name="connsiteY13286" fmla="*/ 1629797 h 4771892"/>
              <a:gd name="connsiteX13287" fmla="*/ 369709 w 4379653"/>
              <a:gd name="connsiteY13287" fmla="*/ 1640545 h 4771892"/>
              <a:gd name="connsiteX13288" fmla="*/ 365716 w 4379653"/>
              <a:gd name="connsiteY13288" fmla="*/ 1648752 h 4771892"/>
              <a:gd name="connsiteX13289" fmla="*/ 364981 w 4379653"/>
              <a:gd name="connsiteY13289" fmla="*/ 1651052 h 4771892"/>
              <a:gd name="connsiteX13290" fmla="*/ 364630 w 4379653"/>
              <a:gd name="connsiteY13290" fmla="*/ 1653139 h 4771892"/>
              <a:gd name="connsiteX13291" fmla="*/ 364414 w 4379653"/>
              <a:gd name="connsiteY13291" fmla="*/ 1655468 h 4771892"/>
              <a:gd name="connsiteX13292" fmla="*/ 364581 w 4379653"/>
              <a:gd name="connsiteY13292" fmla="*/ 1657584 h 4771892"/>
              <a:gd name="connsiteX13293" fmla="*/ 365015 w 4379653"/>
              <a:gd name="connsiteY13293" fmla="*/ 1660182 h 4771892"/>
              <a:gd name="connsiteX13294" fmla="*/ 365200 w 4379653"/>
              <a:gd name="connsiteY13294" fmla="*/ 1663235 h 4771892"/>
              <a:gd name="connsiteX13295" fmla="*/ 366420 w 4379653"/>
              <a:gd name="connsiteY13295" fmla="*/ 1666345 h 4771892"/>
              <a:gd name="connsiteX13296" fmla="*/ 367390 w 4379653"/>
              <a:gd name="connsiteY13296" fmla="*/ 1669909 h 4771892"/>
              <a:gd name="connsiteX13297" fmla="*/ 384692 w 4379653"/>
              <a:gd name="connsiteY13297" fmla="*/ 1711120 h 4771892"/>
              <a:gd name="connsiteX13298" fmla="*/ 391877 w 4379653"/>
              <a:gd name="connsiteY13298" fmla="*/ 1707771 h 4771892"/>
              <a:gd name="connsiteX13299" fmla="*/ 395471 w 4379653"/>
              <a:gd name="connsiteY13299" fmla="*/ 1706096 h 4771892"/>
              <a:gd name="connsiteX13300" fmla="*/ 398947 w 4379653"/>
              <a:gd name="connsiteY13300" fmla="*/ 1705118 h 4771892"/>
              <a:gd name="connsiteX13301" fmla="*/ 403977 w 4379653"/>
              <a:gd name="connsiteY13301" fmla="*/ 1704224 h 4771892"/>
              <a:gd name="connsiteX13302" fmla="*/ 403410 w 4379653"/>
              <a:gd name="connsiteY13302" fmla="*/ 1708640 h 4771892"/>
              <a:gd name="connsiteX13303" fmla="*/ 402725 w 4379653"/>
              <a:gd name="connsiteY13303" fmla="*/ 1713752 h 4771892"/>
              <a:gd name="connsiteX13304" fmla="*/ 402307 w 4379653"/>
              <a:gd name="connsiteY13304" fmla="*/ 1719346 h 4771892"/>
              <a:gd name="connsiteX13305" fmla="*/ 403061 w 4379653"/>
              <a:gd name="connsiteY13305" fmla="*/ 1725239 h 4771892"/>
              <a:gd name="connsiteX13306" fmla="*/ 402911 w 4379653"/>
              <a:gd name="connsiteY13306" fmla="*/ 1731317 h 4771892"/>
              <a:gd name="connsiteX13307" fmla="*/ 404048 w 4379653"/>
              <a:gd name="connsiteY13307" fmla="*/ 1736997 h 4771892"/>
              <a:gd name="connsiteX13308" fmla="*/ 405435 w 4379653"/>
              <a:gd name="connsiteY13308" fmla="*/ 1742222 h 4771892"/>
              <a:gd name="connsiteX13309" fmla="*/ 407726 w 4379653"/>
              <a:gd name="connsiteY13309" fmla="*/ 1747264 h 4771892"/>
              <a:gd name="connsiteX13310" fmla="*/ 409197 w 4379653"/>
              <a:gd name="connsiteY13310" fmla="*/ 1749920 h 4771892"/>
              <a:gd name="connsiteX13311" fmla="*/ 410651 w 4379653"/>
              <a:gd name="connsiteY13311" fmla="*/ 1751638 h 4771892"/>
              <a:gd name="connsiteX13312" fmla="*/ 411838 w 4379653"/>
              <a:gd name="connsiteY13312" fmla="*/ 1752874 h 4771892"/>
              <a:gd name="connsiteX13313" fmla="*/ 413141 w 4379653"/>
              <a:gd name="connsiteY13313" fmla="*/ 1753414 h 4771892"/>
              <a:gd name="connsiteX13314" fmla="*/ 414178 w 4379653"/>
              <a:gd name="connsiteY13314" fmla="*/ 1753471 h 4771892"/>
              <a:gd name="connsiteX13315" fmla="*/ 414696 w 4379653"/>
              <a:gd name="connsiteY13315" fmla="*/ 1753499 h 4771892"/>
              <a:gd name="connsiteX13316" fmla="*/ 415464 w 4379653"/>
              <a:gd name="connsiteY13316" fmla="*/ 1753074 h 4771892"/>
              <a:gd name="connsiteX13317" fmla="*/ 416483 w 4379653"/>
              <a:gd name="connsiteY13317" fmla="*/ 1752194 h 4771892"/>
              <a:gd name="connsiteX13318" fmla="*/ 417119 w 4379653"/>
              <a:gd name="connsiteY13318" fmla="*/ 1751527 h 4771892"/>
              <a:gd name="connsiteX13319" fmla="*/ 417252 w 4379653"/>
              <a:gd name="connsiteY13319" fmla="*/ 1751768 h 4771892"/>
              <a:gd name="connsiteX13320" fmla="*/ 416902 w 4379653"/>
              <a:gd name="connsiteY13320" fmla="*/ 1753855 h 4771892"/>
              <a:gd name="connsiteX13321" fmla="*/ 415566 w 4379653"/>
              <a:gd name="connsiteY13321" fmla="*/ 1758697 h 4771892"/>
              <a:gd name="connsiteX13322" fmla="*/ 414830 w 4379653"/>
              <a:gd name="connsiteY13322" fmla="*/ 1760996 h 4771892"/>
              <a:gd name="connsiteX13323" fmla="*/ 413326 w 4379653"/>
              <a:gd name="connsiteY13323" fmla="*/ 1763722 h 4771892"/>
              <a:gd name="connsiteX13324" fmla="*/ 412324 w 4379653"/>
              <a:gd name="connsiteY13324" fmla="*/ 1765540 h 4771892"/>
              <a:gd name="connsiteX13325" fmla="*/ 410436 w 4379653"/>
              <a:gd name="connsiteY13325" fmla="*/ 1768479 h 4771892"/>
              <a:gd name="connsiteX13326" fmla="*/ 407144 w 4379653"/>
              <a:gd name="connsiteY13326" fmla="*/ 1772510 h 4771892"/>
              <a:gd name="connsiteX13327" fmla="*/ 403601 w 4379653"/>
              <a:gd name="connsiteY13327" fmla="*/ 1776997 h 4771892"/>
              <a:gd name="connsiteX13328" fmla="*/ 407931 w 4379653"/>
              <a:gd name="connsiteY13328" fmla="*/ 1780278 h 4771892"/>
              <a:gd name="connsiteX13329" fmla="*/ 410287 w 4379653"/>
              <a:gd name="connsiteY13329" fmla="*/ 1781813 h 4771892"/>
              <a:gd name="connsiteX13330" fmla="*/ 414148 w 4379653"/>
              <a:gd name="connsiteY13330" fmla="*/ 1780620 h 4771892"/>
              <a:gd name="connsiteX13331" fmla="*/ 421600 w 4379653"/>
              <a:gd name="connsiteY13331" fmla="*/ 1777754 h 4771892"/>
              <a:gd name="connsiteX13332" fmla="*/ 422052 w 4379653"/>
              <a:gd name="connsiteY13332" fmla="*/ 1781289 h 4771892"/>
              <a:gd name="connsiteX13333" fmla="*/ 422236 w 4379653"/>
              <a:gd name="connsiteY13333" fmla="*/ 1784342 h 4771892"/>
              <a:gd name="connsiteX13334" fmla="*/ 421769 w 4379653"/>
              <a:gd name="connsiteY13334" fmla="*/ 1787125 h 4771892"/>
              <a:gd name="connsiteX13335" fmla="*/ 421419 w 4379653"/>
              <a:gd name="connsiteY13335" fmla="*/ 1789213 h 4771892"/>
              <a:gd name="connsiteX13336" fmla="*/ 421201 w 4379653"/>
              <a:gd name="connsiteY13336" fmla="*/ 1791542 h 4771892"/>
              <a:gd name="connsiteX13337" fmla="*/ 421369 w 4379653"/>
              <a:gd name="connsiteY13337" fmla="*/ 1793657 h 4771892"/>
              <a:gd name="connsiteX13338" fmla="*/ 421804 w 4379653"/>
              <a:gd name="connsiteY13338" fmla="*/ 1796256 h 4771892"/>
              <a:gd name="connsiteX13339" fmla="*/ 422640 w 4379653"/>
              <a:gd name="connsiteY13339" fmla="*/ 1799579 h 4771892"/>
              <a:gd name="connsiteX13340" fmla="*/ 424529 w 4379653"/>
              <a:gd name="connsiteY13340" fmla="*/ 1803896 h 4771892"/>
              <a:gd name="connsiteX13341" fmla="*/ 426535 w 4379653"/>
              <a:gd name="connsiteY13341" fmla="*/ 1807517 h 4771892"/>
              <a:gd name="connsiteX13342" fmla="*/ 428407 w 4379653"/>
              <a:gd name="connsiteY13342" fmla="*/ 1810897 h 4771892"/>
              <a:gd name="connsiteX13343" fmla="*/ 430396 w 4379653"/>
              <a:gd name="connsiteY13343" fmla="*/ 1813582 h 4771892"/>
              <a:gd name="connsiteX13344" fmla="*/ 432769 w 4379653"/>
              <a:gd name="connsiteY13344" fmla="*/ 1816053 h 4771892"/>
              <a:gd name="connsiteX13345" fmla="*/ 434758 w 4379653"/>
              <a:gd name="connsiteY13345" fmla="*/ 1818737 h 4771892"/>
              <a:gd name="connsiteX13346" fmla="*/ 436095 w 4379653"/>
              <a:gd name="connsiteY13346" fmla="*/ 1821152 h 4771892"/>
              <a:gd name="connsiteX13347" fmla="*/ 436547 w 4379653"/>
              <a:gd name="connsiteY13347" fmla="*/ 1824688 h 4771892"/>
              <a:gd name="connsiteX13348" fmla="*/ 436848 w 4379653"/>
              <a:gd name="connsiteY13348" fmla="*/ 1827045 h 4771892"/>
              <a:gd name="connsiteX13349" fmla="*/ 437283 w 4379653"/>
              <a:gd name="connsiteY13349" fmla="*/ 1829643 h 4771892"/>
              <a:gd name="connsiteX13350" fmla="*/ 438637 w 4379653"/>
              <a:gd name="connsiteY13350" fmla="*/ 1832994 h 4771892"/>
              <a:gd name="connsiteX13351" fmla="*/ 440225 w 4379653"/>
              <a:gd name="connsiteY13351" fmla="*/ 1834955 h 4771892"/>
              <a:gd name="connsiteX13352" fmla="*/ 441930 w 4379653"/>
              <a:gd name="connsiteY13352" fmla="*/ 1836219 h 4771892"/>
              <a:gd name="connsiteX13353" fmla="*/ 442983 w 4379653"/>
              <a:gd name="connsiteY13353" fmla="*/ 1837213 h 4771892"/>
              <a:gd name="connsiteX13354" fmla="*/ 443385 w 4379653"/>
              <a:gd name="connsiteY13354" fmla="*/ 1837937 h 4771892"/>
              <a:gd name="connsiteX13355" fmla="*/ 443652 w 4379653"/>
              <a:gd name="connsiteY13355" fmla="*/ 1838420 h 4771892"/>
              <a:gd name="connsiteX13356" fmla="*/ 443668 w 4379653"/>
              <a:gd name="connsiteY13356" fmla="*/ 1839357 h 4771892"/>
              <a:gd name="connsiteX13357" fmla="*/ 443167 w 4379653"/>
              <a:gd name="connsiteY13357" fmla="*/ 1840266 h 4771892"/>
              <a:gd name="connsiteX13358" fmla="*/ 441163 w 4379653"/>
              <a:gd name="connsiteY13358" fmla="*/ 1843900 h 4771892"/>
              <a:gd name="connsiteX13359" fmla="*/ 437504 w 4379653"/>
              <a:gd name="connsiteY13359" fmla="*/ 1849082 h 4771892"/>
              <a:gd name="connsiteX13360" fmla="*/ 432991 w 4379653"/>
              <a:gd name="connsiteY13360" fmla="*/ 1850004 h 4771892"/>
              <a:gd name="connsiteX13361" fmla="*/ 429765 w 4379653"/>
              <a:gd name="connsiteY13361" fmla="*/ 1850529 h 4771892"/>
              <a:gd name="connsiteX13362" fmla="*/ 427944 w 4379653"/>
              <a:gd name="connsiteY13362" fmla="*/ 1849960 h 4771892"/>
              <a:gd name="connsiteX13363" fmla="*/ 427409 w 4379653"/>
              <a:gd name="connsiteY13363" fmla="*/ 1848995 h 4771892"/>
              <a:gd name="connsiteX13364" fmla="*/ 426356 w 4379653"/>
              <a:gd name="connsiteY13364" fmla="*/ 1848000 h 4771892"/>
              <a:gd name="connsiteX13365" fmla="*/ 425035 w 4379653"/>
              <a:gd name="connsiteY13365" fmla="*/ 1846523 h 4771892"/>
              <a:gd name="connsiteX13366" fmla="*/ 423866 w 4379653"/>
              <a:gd name="connsiteY13366" fmla="*/ 1846224 h 4771892"/>
              <a:gd name="connsiteX13367" fmla="*/ 422562 w 4379653"/>
              <a:gd name="connsiteY13367" fmla="*/ 1845685 h 4771892"/>
              <a:gd name="connsiteX13368" fmla="*/ 420739 w 4379653"/>
              <a:gd name="connsiteY13368" fmla="*/ 1845117 h 4771892"/>
              <a:gd name="connsiteX13369" fmla="*/ 418667 w 4379653"/>
              <a:gd name="connsiteY13369" fmla="*/ 1845002 h 4771892"/>
              <a:gd name="connsiteX13370" fmla="*/ 412418 w 4379653"/>
              <a:gd name="connsiteY13370" fmla="*/ 1850042 h 4771892"/>
              <a:gd name="connsiteX13371" fmla="*/ 409243 w 4379653"/>
              <a:gd name="connsiteY13371" fmla="*/ 1853378 h 4771892"/>
              <a:gd name="connsiteX13372" fmla="*/ 407856 w 4379653"/>
              <a:gd name="connsiteY13372" fmla="*/ 1855408 h 4771892"/>
              <a:gd name="connsiteX13373" fmla="*/ 406720 w 4379653"/>
              <a:gd name="connsiteY13373" fmla="*/ 1856984 h 4771892"/>
              <a:gd name="connsiteX13374" fmla="*/ 404682 w 4379653"/>
              <a:gd name="connsiteY13374" fmla="*/ 1858744 h 4771892"/>
              <a:gd name="connsiteX13375" fmla="*/ 402008 w 4379653"/>
              <a:gd name="connsiteY13375" fmla="*/ 1861171 h 4771892"/>
              <a:gd name="connsiteX13376" fmla="*/ 395607 w 4379653"/>
              <a:gd name="connsiteY13376" fmla="*/ 1865032 h 4771892"/>
              <a:gd name="connsiteX13377" fmla="*/ 385999 w 4379653"/>
              <a:gd name="connsiteY13377" fmla="*/ 1870355 h 4771892"/>
              <a:gd name="connsiteX13378" fmla="*/ 388355 w 4379653"/>
              <a:gd name="connsiteY13378" fmla="*/ 1871889 h 4771892"/>
              <a:gd name="connsiteX13379" fmla="*/ 390962 w 4379653"/>
              <a:gd name="connsiteY13379" fmla="*/ 1872969 h 4771892"/>
              <a:gd name="connsiteX13380" fmla="*/ 393436 w 4379653"/>
              <a:gd name="connsiteY13380" fmla="*/ 1873807 h 4771892"/>
              <a:gd name="connsiteX13381" fmla="*/ 396544 w 4379653"/>
              <a:gd name="connsiteY13381" fmla="*/ 1873979 h 4771892"/>
              <a:gd name="connsiteX13382" fmla="*/ 399385 w 4379653"/>
              <a:gd name="connsiteY13382" fmla="*/ 1873666 h 4771892"/>
              <a:gd name="connsiteX13383" fmla="*/ 402610 w 4379653"/>
              <a:gd name="connsiteY13383" fmla="*/ 1873142 h 4771892"/>
              <a:gd name="connsiteX13384" fmla="*/ 405702 w 4379653"/>
              <a:gd name="connsiteY13384" fmla="*/ 1872375 h 4771892"/>
              <a:gd name="connsiteX13385" fmla="*/ 409295 w 4379653"/>
              <a:gd name="connsiteY13385" fmla="*/ 1870701 h 4771892"/>
              <a:gd name="connsiteX13386" fmla="*/ 412888 w 4379653"/>
              <a:gd name="connsiteY13386" fmla="*/ 1869026 h 4771892"/>
              <a:gd name="connsiteX13387" fmla="*/ 416097 w 4379653"/>
              <a:gd name="connsiteY13387" fmla="*/ 1867564 h 4771892"/>
              <a:gd name="connsiteX13388" fmla="*/ 419806 w 4379653"/>
              <a:gd name="connsiteY13388" fmla="*/ 1865194 h 4771892"/>
              <a:gd name="connsiteX13389" fmla="*/ 423516 w 4379653"/>
              <a:gd name="connsiteY13389" fmla="*/ 1862824 h 4771892"/>
              <a:gd name="connsiteX13390" fmla="*/ 431571 w 4379653"/>
              <a:gd name="connsiteY13390" fmla="*/ 1857415 h 4771892"/>
              <a:gd name="connsiteX13391" fmla="*/ 438974 w 4379653"/>
              <a:gd name="connsiteY13391" fmla="*/ 1851737 h 4771892"/>
              <a:gd name="connsiteX13392" fmla="*/ 443320 w 4379653"/>
              <a:gd name="connsiteY13392" fmla="*/ 1863212 h 4771892"/>
              <a:gd name="connsiteX13393" fmla="*/ 446446 w 4379653"/>
              <a:gd name="connsiteY13393" fmla="*/ 1871576 h 4771892"/>
              <a:gd name="connsiteX13394" fmla="*/ 447516 w 4379653"/>
              <a:gd name="connsiteY13394" fmla="*/ 1873507 h 4771892"/>
              <a:gd name="connsiteX13395" fmla="*/ 448586 w 4379653"/>
              <a:gd name="connsiteY13395" fmla="*/ 1875439 h 4771892"/>
              <a:gd name="connsiteX13396" fmla="*/ 449906 w 4379653"/>
              <a:gd name="connsiteY13396" fmla="*/ 1876916 h 4771892"/>
              <a:gd name="connsiteX13397" fmla="*/ 451879 w 4379653"/>
              <a:gd name="connsiteY13397" fmla="*/ 1878663 h 4771892"/>
              <a:gd name="connsiteX13398" fmla="*/ 457244 w 4379653"/>
              <a:gd name="connsiteY13398" fmla="*/ 1882002 h 4771892"/>
              <a:gd name="connsiteX13399" fmla="*/ 463645 w 4379653"/>
              <a:gd name="connsiteY13399" fmla="*/ 1885396 h 4771892"/>
              <a:gd name="connsiteX13400" fmla="*/ 462208 w 4379653"/>
              <a:gd name="connsiteY13400" fmla="*/ 1891871 h 4771892"/>
              <a:gd name="connsiteX13401" fmla="*/ 461724 w 4379653"/>
              <a:gd name="connsiteY13401" fmla="*/ 1893717 h 4771892"/>
              <a:gd name="connsiteX13402" fmla="*/ 459284 w 4379653"/>
              <a:gd name="connsiteY13402" fmla="*/ 1894753 h 4771892"/>
              <a:gd name="connsiteX13403" fmla="*/ 449425 w 4379653"/>
              <a:gd name="connsiteY13403" fmla="*/ 1900530 h 4771892"/>
              <a:gd name="connsiteX13404" fmla="*/ 457849 w 4379653"/>
              <a:gd name="connsiteY13404" fmla="*/ 1908484 h 4771892"/>
              <a:gd name="connsiteX13405" fmla="*/ 464835 w 4379653"/>
              <a:gd name="connsiteY13405" fmla="*/ 1915656 h 4771892"/>
              <a:gd name="connsiteX13406" fmla="*/ 470385 w 4379653"/>
              <a:gd name="connsiteY13406" fmla="*/ 1922047 h 4771892"/>
              <a:gd name="connsiteX13407" fmla="*/ 474514 w 4379653"/>
              <a:gd name="connsiteY13407" fmla="*/ 1928595 h 4771892"/>
              <a:gd name="connsiteX13408" fmla="*/ 477840 w 4379653"/>
              <a:gd name="connsiteY13408" fmla="*/ 1933692 h 4771892"/>
              <a:gd name="connsiteX13409" fmla="*/ 480263 w 4379653"/>
              <a:gd name="connsiteY13409" fmla="*/ 1938976 h 4771892"/>
              <a:gd name="connsiteX13410" fmla="*/ 482036 w 4379653"/>
              <a:gd name="connsiteY13410" fmla="*/ 1943989 h 4771892"/>
              <a:gd name="connsiteX13411" fmla="*/ 483022 w 4379653"/>
              <a:gd name="connsiteY13411" fmla="*/ 1948491 h 4771892"/>
              <a:gd name="connsiteX13412" fmla="*/ 484478 w 4379653"/>
              <a:gd name="connsiteY13412" fmla="*/ 1957465 h 4771892"/>
              <a:gd name="connsiteX13413" fmla="*/ 486702 w 4379653"/>
              <a:gd name="connsiteY13413" fmla="*/ 1966014 h 4771892"/>
              <a:gd name="connsiteX13414" fmla="*/ 488206 w 4379653"/>
              <a:gd name="connsiteY13414" fmla="*/ 1970544 h 4771892"/>
              <a:gd name="connsiteX13415" fmla="*/ 490747 w 4379653"/>
              <a:gd name="connsiteY13415" fmla="*/ 1975130 h 4771892"/>
              <a:gd name="connsiteX13416" fmla="*/ 493939 w 4379653"/>
              <a:gd name="connsiteY13416" fmla="*/ 1979988 h 4771892"/>
              <a:gd name="connsiteX13417" fmla="*/ 497917 w 4379653"/>
              <a:gd name="connsiteY13417" fmla="*/ 1985356 h 4771892"/>
              <a:gd name="connsiteX13418" fmla="*/ 499773 w 4379653"/>
              <a:gd name="connsiteY13418" fmla="*/ 1987799 h 4771892"/>
              <a:gd name="connsiteX13419" fmla="*/ 500977 w 4379653"/>
              <a:gd name="connsiteY13419" fmla="*/ 1989972 h 4771892"/>
              <a:gd name="connsiteX13420" fmla="*/ 502046 w 4379653"/>
              <a:gd name="connsiteY13420" fmla="*/ 1991904 h 4771892"/>
              <a:gd name="connsiteX13421" fmla="*/ 502731 w 4379653"/>
              <a:gd name="connsiteY13421" fmla="*/ 1994047 h 4771892"/>
              <a:gd name="connsiteX13422" fmla="*/ 503701 w 4379653"/>
              <a:gd name="connsiteY13422" fmla="*/ 1997612 h 4771892"/>
              <a:gd name="connsiteX13423" fmla="*/ 504153 w 4379653"/>
              <a:gd name="connsiteY13423" fmla="*/ 2001148 h 4771892"/>
              <a:gd name="connsiteX13424" fmla="*/ 503702 w 4379653"/>
              <a:gd name="connsiteY13424" fmla="*/ 2004868 h 4771892"/>
              <a:gd name="connsiteX13425" fmla="*/ 503886 w 4379653"/>
              <a:gd name="connsiteY13425" fmla="*/ 2007921 h 4771892"/>
              <a:gd name="connsiteX13426" fmla="*/ 504171 w 4379653"/>
              <a:gd name="connsiteY13426" fmla="*/ 2009341 h 4771892"/>
              <a:gd name="connsiteX13427" fmla="*/ 504840 w 4379653"/>
              <a:gd name="connsiteY13427" fmla="*/ 2010548 h 4771892"/>
              <a:gd name="connsiteX13428" fmla="*/ 505776 w 4379653"/>
              <a:gd name="connsiteY13428" fmla="*/ 2012238 h 4771892"/>
              <a:gd name="connsiteX13429" fmla="*/ 506445 w 4379653"/>
              <a:gd name="connsiteY13429" fmla="*/ 2013445 h 4771892"/>
              <a:gd name="connsiteX13430" fmla="*/ 509487 w 4379653"/>
              <a:gd name="connsiteY13430" fmla="*/ 2017124 h 4771892"/>
              <a:gd name="connsiteX13431" fmla="*/ 512144 w 4379653"/>
              <a:gd name="connsiteY13431" fmla="*/ 2021014 h 4771892"/>
              <a:gd name="connsiteX13432" fmla="*/ 514819 w 4379653"/>
              <a:gd name="connsiteY13432" fmla="*/ 2025843 h 4771892"/>
              <a:gd name="connsiteX13433" fmla="*/ 517493 w 4379653"/>
              <a:gd name="connsiteY13433" fmla="*/ 2030672 h 4771892"/>
              <a:gd name="connsiteX13434" fmla="*/ 523010 w 4379653"/>
              <a:gd name="connsiteY13434" fmla="*/ 2042444 h 4771892"/>
              <a:gd name="connsiteX13435" fmla="*/ 528676 w 4379653"/>
              <a:gd name="connsiteY13435" fmla="*/ 2055395 h 4771892"/>
              <a:gd name="connsiteX13436" fmla="*/ 534094 w 4379653"/>
              <a:gd name="connsiteY13436" fmla="*/ 2068801 h 4771892"/>
              <a:gd name="connsiteX13437" fmla="*/ 539893 w 4379653"/>
              <a:gd name="connsiteY13437" fmla="*/ 2081994 h 4771892"/>
              <a:gd name="connsiteX13438" fmla="*/ 545427 w 4379653"/>
              <a:gd name="connsiteY13438" fmla="*/ 2094704 h 4771892"/>
              <a:gd name="connsiteX13439" fmla="*/ 551195 w 4379653"/>
              <a:gd name="connsiteY13439" fmla="*/ 2106023 h 4771892"/>
              <a:gd name="connsiteX13440" fmla="*/ 556143 w 4379653"/>
              <a:gd name="connsiteY13440" fmla="*/ 2114956 h 4771892"/>
              <a:gd name="connsiteX13441" fmla="*/ 560038 w 4379653"/>
              <a:gd name="connsiteY13441" fmla="*/ 2122894 h 4771892"/>
              <a:gd name="connsiteX13442" fmla="*/ 562762 w 4379653"/>
              <a:gd name="connsiteY13442" fmla="*/ 2130534 h 4771892"/>
              <a:gd name="connsiteX13443" fmla="*/ 564935 w 4379653"/>
              <a:gd name="connsiteY13443" fmla="*/ 2136272 h 4771892"/>
              <a:gd name="connsiteX13444" fmla="*/ 568346 w 4379653"/>
              <a:gd name="connsiteY13444" fmla="*/ 2146055 h 4771892"/>
              <a:gd name="connsiteX13445" fmla="*/ 570152 w 4379653"/>
              <a:gd name="connsiteY13445" fmla="*/ 2152943 h 4771892"/>
              <a:gd name="connsiteX13446" fmla="*/ 571239 w 4379653"/>
              <a:gd name="connsiteY13446" fmla="*/ 2155812 h 4771892"/>
              <a:gd name="connsiteX13447" fmla="*/ 572442 w 4379653"/>
              <a:gd name="connsiteY13447" fmla="*/ 2157984 h 4771892"/>
              <a:gd name="connsiteX13448" fmla="*/ 573645 w 4379653"/>
              <a:gd name="connsiteY13448" fmla="*/ 2160157 h 4771892"/>
              <a:gd name="connsiteX13449" fmla="*/ 575484 w 4379653"/>
              <a:gd name="connsiteY13449" fmla="*/ 2161662 h 4771892"/>
              <a:gd name="connsiteX13450" fmla="*/ 577841 w 4379653"/>
              <a:gd name="connsiteY13450" fmla="*/ 2163197 h 4771892"/>
              <a:gd name="connsiteX13451" fmla="*/ 581234 w 4379653"/>
              <a:gd name="connsiteY13451" fmla="*/ 2164788 h 4771892"/>
              <a:gd name="connsiteX13452" fmla="*/ 585913 w 4379653"/>
              <a:gd name="connsiteY13452" fmla="*/ 2165982 h 4771892"/>
              <a:gd name="connsiteX13453" fmla="*/ 591244 w 4379653"/>
              <a:gd name="connsiteY13453" fmla="*/ 2167446 h 4771892"/>
              <a:gd name="connsiteX13454" fmla="*/ 588404 w 4379653"/>
              <a:gd name="connsiteY13454" fmla="*/ 2175013 h 4771892"/>
              <a:gd name="connsiteX13455" fmla="*/ 587035 w 4379653"/>
              <a:gd name="connsiteY13455" fmla="*/ 2177981 h 4771892"/>
              <a:gd name="connsiteX13456" fmla="*/ 586299 w 4379653"/>
              <a:gd name="connsiteY13456" fmla="*/ 2180281 h 4771892"/>
              <a:gd name="connsiteX13457" fmla="*/ 576574 w 4379653"/>
              <a:gd name="connsiteY13457" fmla="*/ 2193555 h 4771892"/>
              <a:gd name="connsiteX13458" fmla="*/ 584630 w 4379653"/>
              <a:gd name="connsiteY13458" fmla="*/ 2195403 h 4771892"/>
              <a:gd name="connsiteX13459" fmla="*/ 589444 w 4379653"/>
              <a:gd name="connsiteY13459" fmla="*/ 2196838 h 4771892"/>
              <a:gd name="connsiteX13460" fmla="*/ 590496 w 4379653"/>
              <a:gd name="connsiteY13460" fmla="*/ 2197833 h 4771892"/>
              <a:gd name="connsiteX13461" fmla="*/ 591566 w 4379653"/>
              <a:gd name="connsiteY13461" fmla="*/ 2199763 h 4771892"/>
              <a:gd name="connsiteX13462" fmla="*/ 592385 w 4379653"/>
              <a:gd name="connsiteY13462" fmla="*/ 2202149 h 4771892"/>
              <a:gd name="connsiteX13463" fmla="*/ 593087 w 4379653"/>
              <a:gd name="connsiteY13463" fmla="*/ 2205231 h 4771892"/>
              <a:gd name="connsiteX13464" fmla="*/ 594241 w 4379653"/>
              <a:gd name="connsiteY13464" fmla="*/ 2211848 h 4771892"/>
              <a:gd name="connsiteX13465" fmla="*/ 595094 w 4379653"/>
              <a:gd name="connsiteY13465" fmla="*/ 2216109 h 4771892"/>
              <a:gd name="connsiteX13466" fmla="*/ 595629 w 4379653"/>
              <a:gd name="connsiteY13466" fmla="*/ 2217074 h 4771892"/>
              <a:gd name="connsiteX13467" fmla="*/ 595897 w 4379653"/>
              <a:gd name="connsiteY13467" fmla="*/ 2217557 h 4771892"/>
              <a:gd name="connsiteX13468" fmla="*/ 596164 w 4379653"/>
              <a:gd name="connsiteY13468" fmla="*/ 2218040 h 4771892"/>
              <a:gd name="connsiteX13469" fmla="*/ 596682 w 4379653"/>
              <a:gd name="connsiteY13469" fmla="*/ 2218069 h 4771892"/>
              <a:gd name="connsiteX13470" fmla="*/ 597970 w 4379653"/>
              <a:gd name="connsiteY13470" fmla="*/ 2217671 h 4771892"/>
              <a:gd name="connsiteX13471" fmla="*/ 600425 w 4379653"/>
              <a:gd name="connsiteY13471" fmla="*/ 2217572 h 4771892"/>
              <a:gd name="connsiteX13472" fmla="*/ 601596 w 4379653"/>
              <a:gd name="connsiteY13472" fmla="*/ 2217871 h 4771892"/>
              <a:gd name="connsiteX13473" fmla="*/ 602899 w 4379653"/>
              <a:gd name="connsiteY13473" fmla="*/ 2218410 h 4771892"/>
              <a:gd name="connsiteX13474" fmla="*/ 605122 w 4379653"/>
              <a:gd name="connsiteY13474" fmla="*/ 2219703 h 4771892"/>
              <a:gd name="connsiteX13475" fmla="*/ 607478 w 4379653"/>
              <a:gd name="connsiteY13475" fmla="*/ 2221237 h 4771892"/>
              <a:gd name="connsiteX13476" fmla="*/ 609852 w 4379653"/>
              <a:gd name="connsiteY13476" fmla="*/ 2223709 h 4771892"/>
              <a:gd name="connsiteX13477" fmla="*/ 613430 w 4379653"/>
              <a:gd name="connsiteY13477" fmla="*/ 2228353 h 4771892"/>
              <a:gd name="connsiteX13478" fmla="*/ 618209 w 4379653"/>
              <a:gd name="connsiteY13478" fmla="*/ 2235170 h 4771892"/>
              <a:gd name="connsiteX13479" fmla="*/ 623391 w 4379653"/>
              <a:gd name="connsiteY13479" fmla="*/ 2242711 h 4771892"/>
              <a:gd name="connsiteX13480" fmla="*/ 628957 w 4379653"/>
              <a:gd name="connsiteY13480" fmla="*/ 2250040 h 4771892"/>
              <a:gd name="connsiteX13481" fmla="*/ 633989 w 4379653"/>
              <a:gd name="connsiteY13481" fmla="*/ 2256402 h 4771892"/>
              <a:gd name="connsiteX13482" fmla="*/ 637315 w 4379653"/>
              <a:gd name="connsiteY13482" fmla="*/ 2261500 h 4771892"/>
              <a:gd name="connsiteX13483" fmla="*/ 638920 w 4379653"/>
              <a:gd name="connsiteY13483" fmla="*/ 2264398 h 4771892"/>
              <a:gd name="connsiteX13484" fmla="*/ 621239 w 4379653"/>
              <a:gd name="connsiteY13484" fmla="*/ 2274191 h 4771892"/>
              <a:gd name="connsiteX13485" fmla="*/ 625267 w 4379653"/>
              <a:gd name="connsiteY13485" fmla="*/ 2275115 h 4771892"/>
              <a:gd name="connsiteX13486" fmla="*/ 628509 w 4379653"/>
              <a:gd name="connsiteY13486" fmla="*/ 2275528 h 4771892"/>
              <a:gd name="connsiteX13487" fmla="*/ 631886 w 4379653"/>
              <a:gd name="connsiteY13487" fmla="*/ 2276182 h 4771892"/>
              <a:gd name="connsiteX13488" fmla="*/ 634492 w 4379653"/>
              <a:gd name="connsiteY13488" fmla="*/ 2277261 h 4771892"/>
              <a:gd name="connsiteX13489" fmla="*/ 636599 w 4379653"/>
              <a:gd name="connsiteY13489" fmla="*/ 2279249 h 4771892"/>
              <a:gd name="connsiteX13490" fmla="*/ 638571 w 4379653"/>
              <a:gd name="connsiteY13490" fmla="*/ 2280996 h 4771892"/>
              <a:gd name="connsiteX13491" fmla="*/ 639641 w 4379653"/>
              <a:gd name="connsiteY13491" fmla="*/ 2282928 h 4771892"/>
              <a:gd name="connsiteX13492" fmla="*/ 640577 w 4379653"/>
              <a:gd name="connsiteY13492" fmla="*/ 2284618 h 4771892"/>
              <a:gd name="connsiteX13493" fmla="*/ 641547 w 4379653"/>
              <a:gd name="connsiteY13493" fmla="*/ 2288183 h 4771892"/>
              <a:gd name="connsiteX13494" fmla="*/ 642382 w 4379653"/>
              <a:gd name="connsiteY13494" fmla="*/ 2291506 h 4771892"/>
              <a:gd name="connsiteX13495" fmla="*/ 642801 w 4379653"/>
              <a:gd name="connsiteY13495" fmla="*/ 2293167 h 4771892"/>
              <a:gd name="connsiteX13496" fmla="*/ 643336 w 4379653"/>
              <a:gd name="connsiteY13496" fmla="*/ 2294133 h 4771892"/>
              <a:gd name="connsiteX13497" fmla="*/ 644254 w 4379653"/>
              <a:gd name="connsiteY13497" fmla="*/ 2294885 h 4771892"/>
              <a:gd name="connsiteX13498" fmla="*/ 645308 w 4379653"/>
              <a:gd name="connsiteY13498" fmla="*/ 2295879 h 4771892"/>
              <a:gd name="connsiteX13499" fmla="*/ 646996 w 4379653"/>
              <a:gd name="connsiteY13499" fmla="*/ 2296206 h 4771892"/>
              <a:gd name="connsiteX13500" fmla="*/ 649453 w 4379653"/>
              <a:gd name="connsiteY13500" fmla="*/ 2296107 h 4771892"/>
              <a:gd name="connsiteX13501" fmla="*/ 652293 w 4379653"/>
              <a:gd name="connsiteY13501" fmla="*/ 2295796 h 4771892"/>
              <a:gd name="connsiteX13502" fmla="*/ 655903 w 4379653"/>
              <a:gd name="connsiteY13502" fmla="*/ 2295058 h 4771892"/>
              <a:gd name="connsiteX13503" fmla="*/ 654333 w 4379653"/>
              <a:gd name="connsiteY13503" fmla="*/ 2301292 h 4771892"/>
              <a:gd name="connsiteX13504" fmla="*/ 654366 w 4379653"/>
              <a:gd name="connsiteY13504" fmla="*/ 2303166 h 4771892"/>
              <a:gd name="connsiteX13505" fmla="*/ 651292 w 4379653"/>
              <a:gd name="connsiteY13505" fmla="*/ 2304869 h 4771892"/>
              <a:gd name="connsiteX13506" fmla="*/ 641298 w 4379653"/>
              <a:gd name="connsiteY13506" fmla="*/ 2310405 h 4771892"/>
              <a:gd name="connsiteX13507" fmla="*/ 646496 w 4379653"/>
              <a:gd name="connsiteY13507" fmla="*/ 2311627 h 4771892"/>
              <a:gd name="connsiteX13508" fmla="*/ 647800 w 4379653"/>
              <a:gd name="connsiteY13508" fmla="*/ 2312167 h 4771892"/>
              <a:gd name="connsiteX13509" fmla="*/ 650374 w 4379653"/>
              <a:gd name="connsiteY13509" fmla="*/ 2311373 h 4771892"/>
              <a:gd name="connsiteX13510" fmla="*/ 657693 w 4379653"/>
              <a:gd name="connsiteY13510" fmla="*/ 2308265 h 4771892"/>
              <a:gd name="connsiteX13511" fmla="*/ 662374 w 4379653"/>
              <a:gd name="connsiteY13511" fmla="*/ 2316714 h 4771892"/>
              <a:gd name="connsiteX13512" fmla="*/ 658664 w 4379653"/>
              <a:gd name="connsiteY13512" fmla="*/ 2319085 h 4771892"/>
              <a:gd name="connsiteX13513" fmla="*/ 655856 w 4379653"/>
              <a:gd name="connsiteY13513" fmla="*/ 2321271 h 4771892"/>
              <a:gd name="connsiteX13514" fmla="*/ 654469 w 4379653"/>
              <a:gd name="connsiteY13514" fmla="*/ 2323301 h 4771892"/>
              <a:gd name="connsiteX13515" fmla="*/ 653466 w 4379653"/>
              <a:gd name="connsiteY13515" fmla="*/ 2325118 h 4771892"/>
              <a:gd name="connsiteX13516" fmla="*/ 652464 w 4379653"/>
              <a:gd name="connsiteY13516" fmla="*/ 2326936 h 4771892"/>
              <a:gd name="connsiteX13517" fmla="*/ 652882 w 4379653"/>
              <a:gd name="connsiteY13517" fmla="*/ 2328597 h 4771892"/>
              <a:gd name="connsiteX13518" fmla="*/ 653551 w 4379653"/>
              <a:gd name="connsiteY13518" fmla="*/ 2329804 h 4771892"/>
              <a:gd name="connsiteX13519" fmla="*/ 654488 w 4379653"/>
              <a:gd name="connsiteY13519" fmla="*/ 2331494 h 4771892"/>
              <a:gd name="connsiteX13520" fmla="*/ 661825 w 4379653"/>
              <a:gd name="connsiteY13520" fmla="*/ 2336580 h 4771892"/>
              <a:gd name="connsiteX13521" fmla="*/ 669563 w 4379653"/>
              <a:gd name="connsiteY13521" fmla="*/ 2342389 h 4771892"/>
              <a:gd name="connsiteX13522" fmla="*/ 671535 w 4379653"/>
              <a:gd name="connsiteY13522" fmla="*/ 2344136 h 4771892"/>
              <a:gd name="connsiteX13523" fmla="*/ 671940 w 4379653"/>
              <a:gd name="connsiteY13523" fmla="*/ 2344519 h 4771892"/>
              <a:gd name="connsiteX13524" fmla="*/ 671686 w 4379653"/>
              <a:gd name="connsiteY13524" fmla="*/ 2345315 h 4771892"/>
              <a:gd name="connsiteX13525" fmla="*/ 671335 w 4379653"/>
              <a:gd name="connsiteY13525" fmla="*/ 2347402 h 4771892"/>
              <a:gd name="connsiteX13526" fmla="*/ 671001 w 4379653"/>
              <a:gd name="connsiteY13526" fmla="*/ 2350427 h 4771892"/>
              <a:gd name="connsiteX13527" fmla="*/ 671821 w 4379653"/>
              <a:gd name="connsiteY13527" fmla="*/ 2352812 h 4771892"/>
              <a:gd name="connsiteX13528" fmla="*/ 672238 w 4379653"/>
              <a:gd name="connsiteY13528" fmla="*/ 2354474 h 4771892"/>
              <a:gd name="connsiteX13529" fmla="*/ 672924 w 4379653"/>
              <a:gd name="connsiteY13529" fmla="*/ 2356618 h 4771892"/>
              <a:gd name="connsiteX13530" fmla="*/ 674528 w 4379653"/>
              <a:gd name="connsiteY13530" fmla="*/ 2359515 h 4771892"/>
              <a:gd name="connsiteX13531" fmla="*/ 676902 w 4379653"/>
              <a:gd name="connsiteY13531" fmla="*/ 2361986 h 4771892"/>
              <a:gd name="connsiteX13532" fmla="*/ 678239 w 4379653"/>
              <a:gd name="connsiteY13532" fmla="*/ 2364400 h 4771892"/>
              <a:gd name="connsiteX13533" fmla="*/ 679459 w 4379653"/>
              <a:gd name="connsiteY13533" fmla="*/ 2367511 h 4771892"/>
              <a:gd name="connsiteX13534" fmla="*/ 679493 w 4379653"/>
              <a:gd name="connsiteY13534" fmla="*/ 2369385 h 4771892"/>
              <a:gd name="connsiteX13535" fmla="*/ 679143 w 4379653"/>
              <a:gd name="connsiteY13535" fmla="*/ 2371472 h 4771892"/>
              <a:gd name="connsiteX13536" fmla="*/ 678675 w 4379653"/>
              <a:gd name="connsiteY13536" fmla="*/ 2374255 h 4771892"/>
              <a:gd name="connsiteX13537" fmla="*/ 677823 w 4379653"/>
              <a:gd name="connsiteY13537" fmla="*/ 2377251 h 4771892"/>
              <a:gd name="connsiteX13538" fmla="*/ 675066 w 4379653"/>
              <a:gd name="connsiteY13538" fmla="*/ 2382248 h 4771892"/>
              <a:gd name="connsiteX13539" fmla="*/ 681332 w 4379653"/>
              <a:gd name="connsiteY13539" fmla="*/ 2378146 h 4771892"/>
              <a:gd name="connsiteX13540" fmla="*/ 684909 w 4379653"/>
              <a:gd name="connsiteY13540" fmla="*/ 2375534 h 4771892"/>
              <a:gd name="connsiteX13541" fmla="*/ 687466 w 4379653"/>
              <a:gd name="connsiteY13541" fmla="*/ 2373803 h 4771892"/>
              <a:gd name="connsiteX13542" fmla="*/ 688485 w 4379653"/>
              <a:gd name="connsiteY13542" fmla="*/ 2372923 h 4771892"/>
              <a:gd name="connsiteX13543" fmla="*/ 689120 w 4379653"/>
              <a:gd name="connsiteY13543" fmla="*/ 2372256 h 4771892"/>
              <a:gd name="connsiteX13544" fmla="*/ 690791 w 4379653"/>
              <a:gd name="connsiteY13544" fmla="*/ 2371645 h 4771892"/>
              <a:gd name="connsiteX13545" fmla="*/ 692980 w 4379653"/>
              <a:gd name="connsiteY13545" fmla="*/ 2371063 h 4771892"/>
              <a:gd name="connsiteX13546" fmla="*/ 697359 w 4379653"/>
              <a:gd name="connsiteY13546" fmla="*/ 2369900 h 4771892"/>
              <a:gd name="connsiteX13547" fmla="*/ 694920 w 4379653"/>
              <a:gd name="connsiteY13547" fmla="*/ 2378192 h 4771892"/>
              <a:gd name="connsiteX13548" fmla="*/ 693082 w 4379653"/>
              <a:gd name="connsiteY13548" fmla="*/ 2383943 h 4771892"/>
              <a:gd name="connsiteX13549" fmla="*/ 692866 w 4379653"/>
              <a:gd name="connsiteY13549" fmla="*/ 2386271 h 4771892"/>
              <a:gd name="connsiteX13550" fmla="*/ 692514 w 4379653"/>
              <a:gd name="connsiteY13550" fmla="*/ 2388359 h 4771892"/>
              <a:gd name="connsiteX13551" fmla="*/ 692548 w 4379653"/>
              <a:gd name="connsiteY13551" fmla="*/ 2390233 h 4771892"/>
              <a:gd name="connsiteX13552" fmla="*/ 692699 w 4379653"/>
              <a:gd name="connsiteY13552" fmla="*/ 2391412 h 4771892"/>
              <a:gd name="connsiteX13553" fmla="*/ 694170 w 4379653"/>
              <a:gd name="connsiteY13553" fmla="*/ 2394068 h 4771892"/>
              <a:gd name="connsiteX13554" fmla="*/ 696676 w 4379653"/>
              <a:gd name="connsiteY13554" fmla="*/ 2396780 h 4771892"/>
              <a:gd name="connsiteX13555" fmla="*/ 700488 w 4379653"/>
              <a:gd name="connsiteY13555" fmla="*/ 2400032 h 4771892"/>
              <a:gd name="connsiteX13556" fmla="*/ 705101 w 4379653"/>
              <a:gd name="connsiteY13556" fmla="*/ 2404734 h 4771892"/>
              <a:gd name="connsiteX13557" fmla="*/ 706422 w 4379653"/>
              <a:gd name="connsiteY13557" fmla="*/ 2406211 h 4771892"/>
              <a:gd name="connsiteX13558" fmla="*/ 706823 w 4379653"/>
              <a:gd name="connsiteY13558" fmla="*/ 2406935 h 4771892"/>
              <a:gd name="connsiteX13559" fmla="*/ 706705 w 4379653"/>
              <a:gd name="connsiteY13559" fmla="*/ 2407631 h 4771892"/>
              <a:gd name="connsiteX13560" fmla="*/ 707642 w 4379653"/>
              <a:gd name="connsiteY13560" fmla="*/ 2409321 h 4771892"/>
              <a:gd name="connsiteX13561" fmla="*/ 709397 w 4379653"/>
              <a:gd name="connsiteY13561" fmla="*/ 2413396 h 4771892"/>
              <a:gd name="connsiteX13562" fmla="*/ 711386 w 4379653"/>
              <a:gd name="connsiteY13562" fmla="*/ 2416080 h 4771892"/>
              <a:gd name="connsiteX13563" fmla="*/ 714010 w 4379653"/>
              <a:gd name="connsiteY13563" fmla="*/ 2418098 h 4771892"/>
              <a:gd name="connsiteX13564" fmla="*/ 716366 w 4379653"/>
              <a:gd name="connsiteY13564" fmla="*/ 2419632 h 4771892"/>
              <a:gd name="connsiteX13565" fmla="*/ 719358 w 4379653"/>
              <a:gd name="connsiteY13565" fmla="*/ 2420499 h 4771892"/>
              <a:gd name="connsiteX13566" fmla="*/ 721848 w 4379653"/>
              <a:gd name="connsiteY13566" fmla="*/ 2422275 h 4771892"/>
              <a:gd name="connsiteX13567" fmla="*/ 724473 w 4379653"/>
              <a:gd name="connsiteY13567" fmla="*/ 2424291 h 4771892"/>
              <a:gd name="connsiteX13568" fmla="*/ 727882 w 4379653"/>
              <a:gd name="connsiteY13568" fmla="*/ 2426819 h 4771892"/>
              <a:gd name="connsiteX13569" fmla="*/ 729888 w 4379653"/>
              <a:gd name="connsiteY13569" fmla="*/ 2430441 h 4771892"/>
              <a:gd name="connsiteX13570" fmla="*/ 730456 w 4379653"/>
              <a:gd name="connsiteY13570" fmla="*/ 2433281 h 4771892"/>
              <a:gd name="connsiteX13571" fmla="*/ 730758 w 4379653"/>
              <a:gd name="connsiteY13571" fmla="*/ 2435638 h 4771892"/>
              <a:gd name="connsiteX13572" fmla="*/ 730407 w 4379653"/>
              <a:gd name="connsiteY13572" fmla="*/ 2437726 h 4771892"/>
              <a:gd name="connsiteX13573" fmla="*/ 729806 w 4379653"/>
              <a:gd name="connsiteY13573" fmla="*/ 2440267 h 4771892"/>
              <a:gd name="connsiteX13574" fmla="*/ 729071 w 4379653"/>
              <a:gd name="connsiteY13574" fmla="*/ 2442567 h 4771892"/>
              <a:gd name="connsiteX13575" fmla="*/ 729773 w 4379653"/>
              <a:gd name="connsiteY13575" fmla="*/ 2445649 h 4771892"/>
              <a:gd name="connsiteX13576" fmla="*/ 731395 w 4379653"/>
              <a:gd name="connsiteY13576" fmla="*/ 2449483 h 4771892"/>
              <a:gd name="connsiteX13577" fmla="*/ 733384 w 4379653"/>
              <a:gd name="connsiteY13577" fmla="*/ 2452167 h 4771892"/>
              <a:gd name="connsiteX13578" fmla="*/ 734971 w 4379653"/>
              <a:gd name="connsiteY13578" fmla="*/ 2454127 h 4771892"/>
              <a:gd name="connsiteX13579" fmla="*/ 736158 w 4379653"/>
              <a:gd name="connsiteY13579" fmla="*/ 2455363 h 4771892"/>
              <a:gd name="connsiteX13580" fmla="*/ 737847 w 4379653"/>
              <a:gd name="connsiteY13580" fmla="*/ 2455689 h 4771892"/>
              <a:gd name="connsiteX13581" fmla="*/ 738882 w 4379653"/>
              <a:gd name="connsiteY13581" fmla="*/ 2455747 h 4771892"/>
              <a:gd name="connsiteX13582" fmla="*/ 739401 w 4379653"/>
              <a:gd name="connsiteY13582" fmla="*/ 2455775 h 4771892"/>
              <a:gd name="connsiteX13583" fmla="*/ 740169 w 4379653"/>
              <a:gd name="connsiteY13583" fmla="*/ 2455350 h 4771892"/>
              <a:gd name="connsiteX13584" fmla="*/ 740420 w 4379653"/>
              <a:gd name="connsiteY13584" fmla="*/ 2454895 h 4771892"/>
              <a:gd name="connsiteX13585" fmla="*/ 741189 w 4379653"/>
              <a:gd name="connsiteY13585" fmla="*/ 2454469 h 4771892"/>
              <a:gd name="connsiteX13586" fmla="*/ 741707 w 4379653"/>
              <a:gd name="connsiteY13586" fmla="*/ 2454498 h 4771892"/>
              <a:gd name="connsiteX13587" fmla="*/ 741724 w 4379653"/>
              <a:gd name="connsiteY13587" fmla="*/ 2455435 h 4771892"/>
              <a:gd name="connsiteX13588" fmla="*/ 742175 w 4379653"/>
              <a:gd name="connsiteY13588" fmla="*/ 2458971 h 4771892"/>
              <a:gd name="connsiteX13589" fmla="*/ 742443 w 4379653"/>
              <a:gd name="connsiteY13589" fmla="*/ 2466710 h 4771892"/>
              <a:gd name="connsiteX13590" fmla="*/ 742796 w 4379653"/>
              <a:gd name="connsiteY13590" fmla="*/ 2471879 h 4771892"/>
              <a:gd name="connsiteX13591" fmla="*/ 744049 w 4379653"/>
              <a:gd name="connsiteY13591" fmla="*/ 2476863 h 4771892"/>
              <a:gd name="connsiteX13592" fmla="*/ 746072 w 4379653"/>
              <a:gd name="connsiteY13592" fmla="*/ 2481421 h 4771892"/>
              <a:gd name="connsiteX13593" fmla="*/ 748479 w 4379653"/>
              <a:gd name="connsiteY13593" fmla="*/ 2485767 h 4771892"/>
              <a:gd name="connsiteX13594" fmla="*/ 750753 w 4379653"/>
              <a:gd name="connsiteY13594" fmla="*/ 2489872 h 4771892"/>
              <a:gd name="connsiteX13595" fmla="*/ 753410 w 4379653"/>
              <a:gd name="connsiteY13595" fmla="*/ 2493762 h 4771892"/>
              <a:gd name="connsiteX13596" fmla="*/ 756720 w 4379653"/>
              <a:gd name="connsiteY13596" fmla="*/ 2497924 h 4771892"/>
              <a:gd name="connsiteX13597" fmla="*/ 760146 w 4379653"/>
              <a:gd name="connsiteY13597" fmla="*/ 2501390 h 4771892"/>
              <a:gd name="connsiteX13598" fmla="*/ 767132 w 4379653"/>
              <a:gd name="connsiteY13598" fmla="*/ 2508563 h 4771892"/>
              <a:gd name="connsiteX13599" fmla="*/ 773484 w 4379653"/>
              <a:gd name="connsiteY13599" fmla="*/ 2516402 h 4771892"/>
              <a:gd name="connsiteX13600" fmla="*/ 776142 w 4379653"/>
              <a:gd name="connsiteY13600" fmla="*/ 2520293 h 4771892"/>
              <a:gd name="connsiteX13601" fmla="*/ 778549 w 4379653"/>
              <a:gd name="connsiteY13601" fmla="*/ 2524639 h 4771892"/>
              <a:gd name="connsiteX13602" fmla="*/ 780956 w 4379653"/>
              <a:gd name="connsiteY13602" fmla="*/ 2528984 h 4771892"/>
              <a:gd name="connsiteX13603" fmla="*/ 782288 w 4379653"/>
              <a:gd name="connsiteY13603" fmla="*/ 2532995 h 4771892"/>
              <a:gd name="connsiteX13604" fmla="*/ 781541 w 4379653"/>
              <a:gd name="connsiteY13604" fmla="*/ 2532761 h 4771892"/>
              <a:gd name="connsiteX13605" fmla="*/ 780121 w 4379653"/>
              <a:gd name="connsiteY13605" fmla="*/ 2532917 h 4771892"/>
              <a:gd name="connsiteX13606" fmla="*/ 778450 w 4379653"/>
              <a:gd name="connsiteY13606" fmla="*/ 2533527 h 4771892"/>
              <a:gd name="connsiteX13607" fmla="*/ 778199 w 4379653"/>
              <a:gd name="connsiteY13607" fmla="*/ 2533982 h 4771892"/>
              <a:gd name="connsiteX13608" fmla="*/ 777832 w 4379653"/>
              <a:gd name="connsiteY13608" fmla="*/ 2535131 h 4771892"/>
              <a:gd name="connsiteX13609" fmla="*/ 778233 w 4379653"/>
              <a:gd name="connsiteY13609" fmla="*/ 2535856 h 4771892"/>
              <a:gd name="connsiteX13610" fmla="*/ 778383 w 4379653"/>
              <a:gd name="connsiteY13610" fmla="*/ 2537035 h 4771892"/>
              <a:gd name="connsiteX13611" fmla="*/ 778918 w 4379653"/>
              <a:gd name="connsiteY13611" fmla="*/ 2538000 h 4771892"/>
              <a:gd name="connsiteX13612" fmla="*/ 779704 w 4379653"/>
              <a:gd name="connsiteY13612" fmla="*/ 2538512 h 4771892"/>
              <a:gd name="connsiteX13613" fmla="*/ 780105 w 4379653"/>
              <a:gd name="connsiteY13613" fmla="*/ 2539236 h 4771892"/>
              <a:gd name="connsiteX13614" fmla="*/ 781141 w 4379653"/>
              <a:gd name="connsiteY13614" fmla="*/ 2539293 h 4771892"/>
              <a:gd name="connsiteX13615" fmla="*/ 781526 w 4379653"/>
              <a:gd name="connsiteY13615" fmla="*/ 2539080 h 4771892"/>
              <a:gd name="connsiteX13616" fmla="*/ 781893 w 4379653"/>
              <a:gd name="connsiteY13616" fmla="*/ 2537930 h 4771892"/>
              <a:gd name="connsiteX13617" fmla="*/ 782378 w 4379653"/>
              <a:gd name="connsiteY13617" fmla="*/ 2536084 h 4771892"/>
              <a:gd name="connsiteX13618" fmla="*/ 782461 w 4379653"/>
              <a:gd name="connsiteY13618" fmla="*/ 2533514 h 4771892"/>
              <a:gd name="connsiteX13619" fmla="*/ 782288 w 4379653"/>
              <a:gd name="connsiteY13619" fmla="*/ 2532995 h 4771892"/>
              <a:gd name="connsiteX13620" fmla="*/ 783363 w 4379653"/>
              <a:gd name="connsiteY13620" fmla="*/ 2533330 h 4771892"/>
              <a:gd name="connsiteX13621" fmla="*/ 786104 w 4379653"/>
              <a:gd name="connsiteY13621" fmla="*/ 2534651 h 4771892"/>
              <a:gd name="connsiteX13622" fmla="*/ 787792 w 4379653"/>
              <a:gd name="connsiteY13622" fmla="*/ 2534978 h 4771892"/>
              <a:gd name="connsiteX13623" fmla="*/ 788436 w 4379653"/>
              <a:gd name="connsiteY13623" fmla="*/ 2535505 h 4771892"/>
              <a:gd name="connsiteX13624" fmla="*/ 788702 w 4379653"/>
              <a:gd name="connsiteY13624" fmla="*/ 2536564 h 4771892"/>
              <a:gd name="connsiteX13625" fmla="*/ 788093 w 4379653"/>
              <a:gd name="connsiteY13625" fmla="*/ 2537336 h 4771892"/>
              <a:gd name="connsiteX13626" fmla="*/ 788161 w 4379653"/>
              <a:gd name="connsiteY13626" fmla="*/ 2541084 h 4771892"/>
              <a:gd name="connsiteX13627" fmla="*/ 808737 w 4379653"/>
              <a:gd name="connsiteY13627" fmla="*/ 2570070 h 4771892"/>
              <a:gd name="connsiteX13628" fmla="*/ 813167 w 4379653"/>
              <a:gd name="connsiteY13628" fmla="*/ 2578975 h 4771892"/>
              <a:gd name="connsiteX13629" fmla="*/ 817312 w 4379653"/>
              <a:gd name="connsiteY13629" fmla="*/ 2586458 h 4771892"/>
              <a:gd name="connsiteX13630" fmla="*/ 819836 w 4379653"/>
              <a:gd name="connsiteY13630" fmla="*/ 2590109 h 4771892"/>
              <a:gd name="connsiteX13631" fmla="*/ 821566 w 4379653"/>
              <a:gd name="connsiteY13631" fmla="*/ 2592576 h 4771892"/>
              <a:gd name="connsiteX13632" fmla="*/ 822616 w 4379653"/>
              <a:gd name="connsiteY13632" fmla="*/ 2592669 h 4771892"/>
              <a:gd name="connsiteX13633" fmla="*/ 826010 w 4379653"/>
              <a:gd name="connsiteY13633" fmla="*/ 2591782 h 4771892"/>
              <a:gd name="connsiteX13634" fmla="*/ 830017 w 4379653"/>
              <a:gd name="connsiteY13634" fmla="*/ 2590319 h 4771892"/>
              <a:gd name="connsiteX13635" fmla="*/ 834060 w 4379653"/>
              <a:gd name="connsiteY13635" fmla="*/ 2587669 h 4771892"/>
              <a:gd name="connsiteX13636" fmla="*/ 837491 w 4379653"/>
              <a:gd name="connsiteY13636" fmla="*/ 2585594 h 4771892"/>
              <a:gd name="connsiteX13637" fmla="*/ 840754 w 4379653"/>
              <a:gd name="connsiteY13637" fmla="*/ 2582523 h 4771892"/>
              <a:gd name="connsiteX13638" fmla="*/ 843070 w 4379653"/>
              <a:gd name="connsiteY13638" fmla="*/ 2578037 h 4771892"/>
              <a:gd name="connsiteX13639" fmla="*/ 844978 w 4379653"/>
              <a:gd name="connsiteY13639" fmla="*/ 2573935 h 4771892"/>
              <a:gd name="connsiteX13640" fmla="*/ 846393 w 4379653"/>
              <a:gd name="connsiteY13640" fmla="*/ 2569719 h 4771892"/>
              <a:gd name="connsiteX13641" fmla="*/ 846583 w 4379653"/>
              <a:gd name="connsiteY13641" fmla="*/ 2567775 h 4771892"/>
              <a:gd name="connsiteX13642" fmla="*/ 779376 w 4379653"/>
              <a:gd name="connsiteY13642" fmla="*/ 2455402 h 4771892"/>
              <a:gd name="connsiteX13643" fmla="*/ 772823 w 4379653"/>
              <a:gd name="connsiteY13643" fmla="*/ 2443572 h 4771892"/>
              <a:gd name="connsiteX13644" fmla="*/ 766404 w 4379653"/>
              <a:gd name="connsiteY13644" fmla="*/ 2431983 h 4771892"/>
              <a:gd name="connsiteX13645" fmla="*/ 759852 w 4379653"/>
              <a:gd name="connsiteY13645" fmla="*/ 2420154 h 4771892"/>
              <a:gd name="connsiteX13646" fmla="*/ 753299 w 4379653"/>
              <a:gd name="connsiteY13646" fmla="*/ 2408324 h 4771892"/>
              <a:gd name="connsiteX13647" fmla="*/ 746746 w 4379653"/>
              <a:gd name="connsiteY13647" fmla="*/ 2396494 h 4771892"/>
              <a:gd name="connsiteX13648" fmla="*/ 740194 w 4379653"/>
              <a:gd name="connsiteY13648" fmla="*/ 2384664 h 4771892"/>
              <a:gd name="connsiteX13649" fmla="*/ 733508 w 4379653"/>
              <a:gd name="connsiteY13649" fmla="*/ 2372593 h 4771892"/>
              <a:gd name="connsiteX13650" fmla="*/ 726955 w 4379653"/>
              <a:gd name="connsiteY13650" fmla="*/ 2360763 h 4771892"/>
              <a:gd name="connsiteX13651" fmla="*/ 720402 w 4379653"/>
              <a:gd name="connsiteY13651" fmla="*/ 2348934 h 4771892"/>
              <a:gd name="connsiteX13652" fmla="*/ 713983 w 4379653"/>
              <a:gd name="connsiteY13652" fmla="*/ 2337345 h 4771892"/>
              <a:gd name="connsiteX13653" fmla="*/ 707431 w 4379653"/>
              <a:gd name="connsiteY13653" fmla="*/ 2325515 h 4771892"/>
              <a:gd name="connsiteX13654" fmla="*/ 700878 w 4379653"/>
              <a:gd name="connsiteY13654" fmla="*/ 2313686 h 4771892"/>
              <a:gd name="connsiteX13655" fmla="*/ 694325 w 4379653"/>
              <a:gd name="connsiteY13655" fmla="*/ 2301855 h 4771892"/>
              <a:gd name="connsiteX13656" fmla="*/ 687773 w 4379653"/>
              <a:gd name="connsiteY13656" fmla="*/ 2290026 h 4771892"/>
              <a:gd name="connsiteX13657" fmla="*/ 681220 w 4379653"/>
              <a:gd name="connsiteY13657" fmla="*/ 2278195 h 4771892"/>
              <a:gd name="connsiteX13658" fmla="*/ 674667 w 4379653"/>
              <a:gd name="connsiteY13658" fmla="*/ 2266366 h 4771892"/>
              <a:gd name="connsiteX13659" fmla="*/ 667847 w 4379653"/>
              <a:gd name="connsiteY13659" fmla="*/ 2254054 h 4771892"/>
              <a:gd name="connsiteX13660" fmla="*/ 662447 w 4379653"/>
              <a:gd name="connsiteY13660" fmla="*/ 2241585 h 4771892"/>
              <a:gd name="connsiteX13661" fmla="*/ 656815 w 4379653"/>
              <a:gd name="connsiteY13661" fmla="*/ 2230508 h 4771892"/>
              <a:gd name="connsiteX13662" fmla="*/ 651432 w 4379653"/>
              <a:gd name="connsiteY13662" fmla="*/ 2218977 h 4771892"/>
              <a:gd name="connsiteX13663" fmla="*/ 646316 w 4379653"/>
              <a:gd name="connsiteY13663" fmla="*/ 2207928 h 4771892"/>
              <a:gd name="connsiteX13664" fmla="*/ 640933 w 4379653"/>
              <a:gd name="connsiteY13664" fmla="*/ 2196396 h 4771892"/>
              <a:gd name="connsiteX13665" fmla="*/ 634899 w 4379653"/>
              <a:gd name="connsiteY13665" fmla="*/ 2184595 h 4771892"/>
              <a:gd name="connsiteX13666" fmla="*/ 628464 w 4379653"/>
              <a:gd name="connsiteY13666" fmla="*/ 2172070 h 4771892"/>
              <a:gd name="connsiteX13667" fmla="*/ 621777 w 4379653"/>
              <a:gd name="connsiteY13667" fmla="*/ 2159998 h 4771892"/>
              <a:gd name="connsiteX13668" fmla="*/ 615742 w 4379653"/>
              <a:gd name="connsiteY13668" fmla="*/ 2148197 h 4771892"/>
              <a:gd name="connsiteX13669" fmla="*/ 610878 w 4379653"/>
              <a:gd name="connsiteY13669" fmla="*/ 2136695 h 4771892"/>
              <a:gd name="connsiteX13670" fmla="*/ 605495 w 4379653"/>
              <a:gd name="connsiteY13670" fmla="*/ 2125163 h 4771892"/>
              <a:gd name="connsiteX13671" fmla="*/ 600514 w 4379653"/>
              <a:gd name="connsiteY13671" fmla="*/ 2114356 h 4771892"/>
              <a:gd name="connsiteX13672" fmla="*/ 595264 w 4379653"/>
              <a:gd name="connsiteY13672" fmla="*/ 2103066 h 4771892"/>
              <a:gd name="connsiteX13673" fmla="*/ 589631 w 4379653"/>
              <a:gd name="connsiteY13673" fmla="*/ 2091989 h 4771892"/>
              <a:gd name="connsiteX13674" fmla="*/ 583346 w 4379653"/>
              <a:gd name="connsiteY13674" fmla="*/ 2080642 h 4771892"/>
              <a:gd name="connsiteX13675" fmla="*/ 576258 w 4379653"/>
              <a:gd name="connsiteY13675" fmla="*/ 2067846 h 4771892"/>
              <a:gd name="connsiteX13676" fmla="*/ 569004 w 4379653"/>
              <a:gd name="connsiteY13676" fmla="*/ 2052935 h 4771892"/>
              <a:gd name="connsiteX13677" fmla="*/ 561982 w 4379653"/>
              <a:gd name="connsiteY13677" fmla="*/ 2036632 h 4771892"/>
              <a:gd name="connsiteX13678" fmla="*/ 554560 w 4379653"/>
              <a:gd name="connsiteY13678" fmla="*/ 2019605 h 4771892"/>
              <a:gd name="connsiteX13679" fmla="*/ 546468 w 4379653"/>
              <a:gd name="connsiteY13679" fmla="*/ 2001371 h 4771892"/>
              <a:gd name="connsiteX13680" fmla="*/ 539013 w 4379653"/>
              <a:gd name="connsiteY13680" fmla="*/ 1982469 h 4771892"/>
              <a:gd name="connsiteX13681" fmla="*/ 531156 w 4379653"/>
              <a:gd name="connsiteY13681" fmla="*/ 1962844 h 4771892"/>
              <a:gd name="connsiteX13682" fmla="*/ 523683 w 4379653"/>
              <a:gd name="connsiteY13682" fmla="*/ 1943005 h 4771892"/>
              <a:gd name="connsiteX13683" fmla="*/ 516595 w 4379653"/>
              <a:gd name="connsiteY13683" fmla="*/ 1922953 h 4771892"/>
              <a:gd name="connsiteX13684" fmla="*/ 508737 w 4379653"/>
              <a:gd name="connsiteY13684" fmla="*/ 1903328 h 4771892"/>
              <a:gd name="connsiteX13685" fmla="*/ 501532 w 4379653"/>
              <a:gd name="connsiteY13685" fmla="*/ 1883972 h 4771892"/>
              <a:gd name="connsiteX13686" fmla="*/ 494076 w 4379653"/>
              <a:gd name="connsiteY13686" fmla="*/ 1865071 h 4771892"/>
              <a:gd name="connsiteX13687" fmla="*/ 487540 w 4379653"/>
              <a:gd name="connsiteY13687" fmla="*/ 1846922 h 4771892"/>
              <a:gd name="connsiteX13688" fmla="*/ 480634 w 4379653"/>
              <a:gd name="connsiteY13688" fmla="*/ 1829923 h 4771892"/>
              <a:gd name="connsiteX13689" fmla="*/ 474650 w 4379653"/>
              <a:gd name="connsiteY13689" fmla="*/ 1813677 h 4771892"/>
              <a:gd name="connsiteX13690" fmla="*/ 468565 w 4379653"/>
              <a:gd name="connsiteY13690" fmla="*/ 1799065 h 4771892"/>
              <a:gd name="connsiteX13691" fmla="*/ 438471 w 4379653"/>
              <a:gd name="connsiteY13691" fmla="*/ 1708465 h 4771892"/>
              <a:gd name="connsiteX13692" fmla="*/ 431967 w 4379653"/>
              <a:gd name="connsiteY13692" fmla="*/ 1684934 h 4771892"/>
              <a:gd name="connsiteX13693" fmla="*/ 424946 w 4379653"/>
              <a:gd name="connsiteY13693" fmla="*/ 1661375 h 4771892"/>
              <a:gd name="connsiteX13694" fmla="*/ 418576 w 4379653"/>
              <a:gd name="connsiteY13694" fmla="*/ 1638086 h 4771892"/>
              <a:gd name="connsiteX13695" fmla="*/ 412205 w 4379653"/>
              <a:gd name="connsiteY13695" fmla="*/ 1614797 h 4771892"/>
              <a:gd name="connsiteX13696" fmla="*/ 405969 w 4379653"/>
              <a:gd name="connsiteY13696" fmla="*/ 1591750 h 4771892"/>
              <a:gd name="connsiteX13697" fmla="*/ 399866 w 4379653"/>
              <a:gd name="connsiteY13697" fmla="*/ 1568944 h 4771892"/>
              <a:gd name="connsiteX13698" fmla="*/ 394916 w 4379653"/>
              <a:gd name="connsiteY13698" fmla="*/ 1545499 h 4771892"/>
              <a:gd name="connsiteX13699" fmla="*/ 390234 w 4379653"/>
              <a:gd name="connsiteY13699" fmla="*/ 1522538 h 4771892"/>
              <a:gd name="connsiteX13700" fmla="*/ 387692 w 4379653"/>
              <a:gd name="connsiteY13700" fmla="*/ 1510695 h 4771892"/>
              <a:gd name="connsiteX13701" fmla="*/ 385418 w 4379653"/>
              <a:gd name="connsiteY13701" fmla="*/ 1499334 h 4771892"/>
              <a:gd name="connsiteX13702" fmla="*/ 382876 w 4379653"/>
              <a:gd name="connsiteY13702" fmla="*/ 1487492 h 4771892"/>
              <a:gd name="connsiteX13703" fmla="*/ 380602 w 4379653"/>
              <a:gd name="connsiteY13703" fmla="*/ 1476131 h 4771892"/>
              <a:gd name="connsiteX13704" fmla="*/ 377810 w 4379653"/>
              <a:gd name="connsiteY13704" fmla="*/ 1464743 h 4771892"/>
              <a:gd name="connsiteX13705" fmla="*/ 375402 w 4379653"/>
              <a:gd name="connsiteY13705" fmla="*/ 1453141 h 4771892"/>
              <a:gd name="connsiteX13706" fmla="*/ 372475 w 4379653"/>
              <a:gd name="connsiteY13706" fmla="*/ 1441511 h 4771892"/>
              <a:gd name="connsiteX13707" fmla="*/ 369933 w 4379653"/>
              <a:gd name="connsiteY13707" fmla="*/ 1429668 h 4771892"/>
              <a:gd name="connsiteX13708" fmla="*/ 367894 w 4379653"/>
              <a:gd name="connsiteY13708" fmla="*/ 1424173 h 4771892"/>
              <a:gd name="connsiteX13709" fmla="*/ 365855 w 4379653"/>
              <a:gd name="connsiteY13709" fmla="*/ 1418676 h 4771892"/>
              <a:gd name="connsiteX13710" fmla="*/ 363664 w 4379653"/>
              <a:gd name="connsiteY13710" fmla="*/ 1412002 h 4771892"/>
              <a:gd name="connsiteX13711" fmla="*/ 360689 w 4379653"/>
              <a:gd name="connsiteY13711" fmla="*/ 1404817 h 4771892"/>
              <a:gd name="connsiteX13712" fmla="*/ 359552 w 4379653"/>
              <a:gd name="connsiteY13712" fmla="*/ 1399137 h 4771892"/>
              <a:gd name="connsiteX13713" fmla="*/ 358682 w 4379653"/>
              <a:gd name="connsiteY13713" fmla="*/ 1393939 h 4771892"/>
              <a:gd name="connsiteX13714" fmla="*/ 358848 w 4379653"/>
              <a:gd name="connsiteY13714" fmla="*/ 1388799 h 4771892"/>
              <a:gd name="connsiteX13715" fmla="*/ 358764 w 4379653"/>
              <a:gd name="connsiteY13715" fmla="*/ 1384113 h 4771892"/>
              <a:gd name="connsiteX13716" fmla="*/ 358681 w 4379653"/>
              <a:gd name="connsiteY13716" fmla="*/ 1379427 h 4771892"/>
              <a:gd name="connsiteX13717" fmla="*/ 357560 w 4379653"/>
              <a:gd name="connsiteY13717" fmla="*/ 1374684 h 4771892"/>
              <a:gd name="connsiteX13718" fmla="*/ 356490 w 4379653"/>
              <a:gd name="connsiteY13718" fmla="*/ 1372753 h 4771892"/>
              <a:gd name="connsiteX13719" fmla="*/ 355153 w 4379653"/>
              <a:gd name="connsiteY13719" fmla="*/ 1370339 h 4771892"/>
              <a:gd name="connsiteX13720" fmla="*/ 353432 w 4379653"/>
              <a:gd name="connsiteY13720" fmla="*/ 1368137 h 4771892"/>
              <a:gd name="connsiteX13721" fmla="*/ 351192 w 4379653"/>
              <a:gd name="connsiteY13721" fmla="*/ 1365907 h 4771892"/>
              <a:gd name="connsiteX13722" fmla="*/ 332490 w 4379653"/>
              <a:gd name="connsiteY13722" fmla="*/ 1354812 h 4771892"/>
              <a:gd name="connsiteX13723" fmla="*/ 334328 w 4379653"/>
              <a:gd name="connsiteY13723" fmla="*/ 1349062 h 4771892"/>
              <a:gd name="connsiteX13724" fmla="*/ 335714 w 4379653"/>
              <a:gd name="connsiteY13724" fmla="*/ 1347032 h 4771892"/>
              <a:gd name="connsiteX13725" fmla="*/ 335981 w 4379653"/>
              <a:gd name="connsiteY13725" fmla="*/ 1347515 h 4771892"/>
              <a:gd name="connsiteX13726" fmla="*/ 336750 w 4379653"/>
              <a:gd name="connsiteY13726" fmla="*/ 1347090 h 4771892"/>
              <a:gd name="connsiteX13727" fmla="*/ 337251 w 4379653"/>
              <a:gd name="connsiteY13727" fmla="*/ 1346180 h 4771892"/>
              <a:gd name="connsiteX13728" fmla="*/ 338772 w 4379653"/>
              <a:gd name="connsiteY13728" fmla="*/ 1344392 h 4771892"/>
              <a:gd name="connsiteX13729" fmla="*/ 345106 w 4379653"/>
              <a:gd name="connsiteY13729" fmla="*/ 1336783 h 4771892"/>
              <a:gd name="connsiteX13730" fmla="*/ 341496 w 4379653"/>
              <a:gd name="connsiteY13730" fmla="*/ 1337520 h 4771892"/>
              <a:gd name="connsiteX13731" fmla="*/ 337752 w 4379653"/>
              <a:gd name="connsiteY13731" fmla="*/ 1338016 h 4771892"/>
              <a:gd name="connsiteX13732" fmla="*/ 335295 w 4379653"/>
              <a:gd name="connsiteY13732" fmla="*/ 1338115 h 4771892"/>
              <a:gd name="connsiteX13733" fmla="*/ 333223 w 4379653"/>
              <a:gd name="connsiteY13733" fmla="*/ 1338001 h 4771892"/>
              <a:gd name="connsiteX13734" fmla="*/ 332170 w 4379653"/>
              <a:gd name="connsiteY13734" fmla="*/ 1337007 h 4771892"/>
              <a:gd name="connsiteX13735" fmla="*/ 331885 w 4379653"/>
              <a:gd name="connsiteY13735" fmla="*/ 1335587 h 4771892"/>
              <a:gd name="connsiteX13736" fmla="*/ 331735 w 4379653"/>
              <a:gd name="connsiteY13736" fmla="*/ 1334408 h 4771892"/>
              <a:gd name="connsiteX13737" fmla="*/ 332470 w 4379653"/>
              <a:gd name="connsiteY13737" fmla="*/ 1332108 h 4771892"/>
              <a:gd name="connsiteX13738" fmla="*/ 333689 w 4379653"/>
              <a:gd name="connsiteY13738" fmla="*/ 1327962 h 4771892"/>
              <a:gd name="connsiteX13739" fmla="*/ 335795 w 4379653"/>
              <a:gd name="connsiteY13739" fmla="*/ 1322694 h 4771892"/>
              <a:gd name="connsiteX13740" fmla="*/ 336529 w 4379653"/>
              <a:gd name="connsiteY13740" fmla="*/ 1320394 h 4771892"/>
              <a:gd name="connsiteX13741" fmla="*/ 337766 w 4379653"/>
              <a:gd name="connsiteY13741" fmla="*/ 1317186 h 4771892"/>
              <a:gd name="connsiteX13742" fmla="*/ 338367 w 4379653"/>
              <a:gd name="connsiteY13742" fmla="*/ 1314644 h 4771892"/>
              <a:gd name="connsiteX13743" fmla="*/ 338451 w 4379653"/>
              <a:gd name="connsiteY13743" fmla="*/ 1312074 h 4771892"/>
              <a:gd name="connsiteX13744" fmla="*/ 338901 w 4379653"/>
              <a:gd name="connsiteY13744" fmla="*/ 1308354 h 4771892"/>
              <a:gd name="connsiteX13745" fmla="*/ 338467 w 4379653"/>
              <a:gd name="connsiteY13745" fmla="*/ 1305755 h 4771892"/>
              <a:gd name="connsiteX13746" fmla="*/ 337531 w 4379653"/>
              <a:gd name="connsiteY13746" fmla="*/ 1304065 h 4771892"/>
              <a:gd name="connsiteX13747" fmla="*/ 336728 w 4379653"/>
              <a:gd name="connsiteY13747" fmla="*/ 1302616 h 4771892"/>
              <a:gd name="connsiteX13748" fmla="*/ 335291 w 4379653"/>
              <a:gd name="connsiteY13748" fmla="*/ 1301835 h 4771892"/>
              <a:gd name="connsiteX13749" fmla="*/ 333987 w 4379653"/>
              <a:gd name="connsiteY13749" fmla="*/ 1301295 h 4771892"/>
              <a:gd name="connsiteX13750" fmla="*/ 331781 w 4379653"/>
              <a:gd name="connsiteY13750" fmla="*/ 1300939 h 4771892"/>
              <a:gd name="connsiteX13751" fmla="*/ 330611 w 4379653"/>
              <a:gd name="connsiteY13751" fmla="*/ 1300641 h 4771892"/>
              <a:gd name="connsiteX13752" fmla="*/ 328924 w 4379653"/>
              <a:gd name="connsiteY13752" fmla="*/ 1300315 h 4771892"/>
              <a:gd name="connsiteX13753" fmla="*/ 327486 w 4379653"/>
              <a:gd name="connsiteY13753" fmla="*/ 1299532 h 4771892"/>
              <a:gd name="connsiteX13754" fmla="*/ 326182 w 4379653"/>
              <a:gd name="connsiteY13754" fmla="*/ 1298993 h 4771892"/>
              <a:gd name="connsiteX13755" fmla="*/ 324745 w 4379653"/>
              <a:gd name="connsiteY13755" fmla="*/ 1298211 h 4771892"/>
              <a:gd name="connsiteX13756" fmla="*/ 323809 w 4379653"/>
              <a:gd name="connsiteY13756" fmla="*/ 1296522 h 4771892"/>
              <a:gd name="connsiteX13757" fmla="*/ 323374 w 4379653"/>
              <a:gd name="connsiteY13757" fmla="*/ 1293923 h 4771892"/>
              <a:gd name="connsiteX13758" fmla="*/ 323324 w 4379653"/>
              <a:gd name="connsiteY13758" fmla="*/ 1291111 h 4771892"/>
              <a:gd name="connsiteX13759" fmla="*/ 323640 w 4379653"/>
              <a:gd name="connsiteY13759" fmla="*/ 1287150 h 4771892"/>
              <a:gd name="connsiteX13760" fmla="*/ 330977 w 4379653"/>
              <a:gd name="connsiteY13760" fmla="*/ 1284979 h 4771892"/>
              <a:gd name="connsiteX13761" fmla="*/ 334068 w 4379653"/>
              <a:gd name="connsiteY13761" fmla="*/ 1284213 h 4771892"/>
              <a:gd name="connsiteX13762" fmla="*/ 332915 w 4379653"/>
              <a:gd name="connsiteY13762" fmla="*/ 1284852 h 4771892"/>
              <a:gd name="connsiteX13763" fmla="*/ 331245 w 4379653"/>
              <a:gd name="connsiteY13763" fmla="*/ 1285462 h 4771892"/>
              <a:gd name="connsiteX13764" fmla="*/ 329840 w 4379653"/>
              <a:gd name="connsiteY13764" fmla="*/ 1286555 h 4771892"/>
              <a:gd name="connsiteX13765" fmla="*/ 331913 w 4379653"/>
              <a:gd name="connsiteY13765" fmla="*/ 1286669 h 4771892"/>
              <a:gd name="connsiteX13766" fmla="*/ 336308 w 4379653"/>
              <a:gd name="connsiteY13766" fmla="*/ 1286443 h 4771892"/>
              <a:gd name="connsiteX13767" fmla="*/ 339284 w 4379653"/>
              <a:gd name="connsiteY13767" fmla="*/ 1286373 h 4771892"/>
              <a:gd name="connsiteX13768" fmla="*/ 340971 w 4379653"/>
              <a:gd name="connsiteY13768" fmla="*/ 1286700 h 4771892"/>
              <a:gd name="connsiteX13769" fmla="*/ 342258 w 4379653"/>
              <a:gd name="connsiteY13769" fmla="*/ 1286303 h 4771892"/>
              <a:gd name="connsiteX13770" fmla="*/ 343929 w 4379653"/>
              <a:gd name="connsiteY13770" fmla="*/ 1285693 h 4771892"/>
              <a:gd name="connsiteX13771" fmla="*/ 346502 w 4379653"/>
              <a:gd name="connsiteY13771" fmla="*/ 1284897 h 4771892"/>
              <a:gd name="connsiteX13772" fmla="*/ 350480 w 4379653"/>
              <a:gd name="connsiteY13772" fmla="*/ 1283011 h 4771892"/>
              <a:gd name="connsiteX13773" fmla="*/ 348357 w 4379653"/>
              <a:gd name="connsiteY13773" fmla="*/ 1280085 h 4771892"/>
              <a:gd name="connsiteX13774" fmla="*/ 345850 w 4379653"/>
              <a:gd name="connsiteY13774" fmla="*/ 1277372 h 4771892"/>
              <a:gd name="connsiteX13775" fmla="*/ 343343 w 4379653"/>
              <a:gd name="connsiteY13775" fmla="*/ 1274659 h 4771892"/>
              <a:gd name="connsiteX13776" fmla="*/ 340200 w 4379653"/>
              <a:gd name="connsiteY13776" fmla="*/ 1272613 h 4771892"/>
              <a:gd name="connsiteX13777" fmla="*/ 334568 w 4379653"/>
              <a:gd name="connsiteY13777" fmla="*/ 1268792 h 4771892"/>
              <a:gd name="connsiteX13778" fmla="*/ 329454 w 4379653"/>
              <a:gd name="connsiteY13778" fmla="*/ 1265000 h 4771892"/>
              <a:gd name="connsiteX13779" fmla="*/ 327347 w 4379653"/>
              <a:gd name="connsiteY13779" fmla="*/ 1263012 h 4771892"/>
              <a:gd name="connsiteX13780" fmla="*/ 325760 w 4379653"/>
              <a:gd name="connsiteY13780" fmla="*/ 1261052 h 4771892"/>
              <a:gd name="connsiteX13781" fmla="*/ 325208 w 4379653"/>
              <a:gd name="connsiteY13781" fmla="*/ 1259149 h 4771892"/>
              <a:gd name="connsiteX13782" fmla="*/ 325291 w 4379653"/>
              <a:gd name="connsiteY13782" fmla="*/ 1256579 h 4771892"/>
              <a:gd name="connsiteX13783" fmla="*/ 325274 w 4379653"/>
              <a:gd name="connsiteY13783" fmla="*/ 1255641 h 4771892"/>
              <a:gd name="connsiteX13784" fmla="*/ 326410 w 4379653"/>
              <a:gd name="connsiteY13784" fmla="*/ 1254066 h 4771892"/>
              <a:gd name="connsiteX13785" fmla="*/ 327028 w 4379653"/>
              <a:gd name="connsiteY13785" fmla="*/ 1252461 h 4771892"/>
              <a:gd name="connsiteX13786" fmla="*/ 327781 w 4379653"/>
              <a:gd name="connsiteY13786" fmla="*/ 1251098 h 4771892"/>
              <a:gd name="connsiteX13787" fmla="*/ 331090 w 4379653"/>
              <a:gd name="connsiteY13787" fmla="*/ 1248003 h 4771892"/>
              <a:gd name="connsiteX13788" fmla="*/ 335167 w 4379653"/>
              <a:gd name="connsiteY13788" fmla="*/ 1244484 h 4771892"/>
              <a:gd name="connsiteX13789" fmla="*/ 329702 w 4379653"/>
              <a:gd name="connsiteY13789" fmla="*/ 1242778 h 4771892"/>
              <a:gd name="connsiteX13790" fmla="*/ 325657 w 4379653"/>
              <a:gd name="connsiteY13790" fmla="*/ 1240917 h 4771892"/>
              <a:gd name="connsiteX13791" fmla="*/ 321746 w 4379653"/>
              <a:gd name="connsiteY13791" fmla="*/ 1239297 h 4771892"/>
              <a:gd name="connsiteX13792" fmla="*/ 319640 w 4379653"/>
              <a:gd name="connsiteY13792" fmla="*/ 1237309 h 4771892"/>
              <a:gd name="connsiteX13793" fmla="*/ 317919 w 4379653"/>
              <a:gd name="connsiteY13793" fmla="*/ 1235107 h 4771892"/>
              <a:gd name="connsiteX13794" fmla="*/ 316581 w 4379653"/>
              <a:gd name="connsiteY13794" fmla="*/ 1232693 h 4771892"/>
              <a:gd name="connsiteX13795" fmla="*/ 315628 w 4379653"/>
              <a:gd name="connsiteY13795" fmla="*/ 1230065 h 4771892"/>
              <a:gd name="connsiteX13796" fmla="*/ 315327 w 4379653"/>
              <a:gd name="connsiteY13796" fmla="*/ 1227708 h 4771892"/>
              <a:gd name="connsiteX13797" fmla="*/ 315477 w 4379653"/>
              <a:gd name="connsiteY13797" fmla="*/ 1221631 h 4771892"/>
              <a:gd name="connsiteX13798" fmla="*/ 316011 w 4379653"/>
              <a:gd name="connsiteY13798" fmla="*/ 1215341 h 4771892"/>
              <a:gd name="connsiteX13799" fmla="*/ 316595 w 4379653"/>
              <a:gd name="connsiteY13799" fmla="*/ 1211862 h 4771892"/>
              <a:gd name="connsiteX13800" fmla="*/ 316528 w 4379653"/>
              <a:gd name="connsiteY13800" fmla="*/ 1208113 h 4771892"/>
              <a:gd name="connsiteX13801" fmla="*/ 316845 w 4379653"/>
              <a:gd name="connsiteY13801" fmla="*/ 1204152 h 4771892"/>
              <a:gd name="connsiteX13802" fmla="*/ 316260 w 4379653"/>
              <a:gd name="connsiteY13802" fmla="*/ 1200375 h 4771892"/>
              <a:gd name="connsiteX13803" fmla="*/ 311330 w 4379653"/>
              <a:gd name="connsiteY13803" fmla="*/ 1199635 h 4771892"/>
              <a:gd name="connsiteX13804" fmla="*/ 310427 w 4379653"/>
              <a:gd name="connsiteY13804" fmla="*/ 1199820 h 4771892"/>
              <a:gd name="connsiteX13805" fmla="*/ 310043 w 4379653"/>
              <a:gd name="connsiteY13805" fmla="*/ 1200032 h 4771892"/>
              <a:gd name="connsiteX13806" fmla="*/ 309007 w 4379653"/>
              <a:gd name="connsiteY13806" fmla="*/ 1199975 h 4771892"/>
              <a:gd name="connsiteX13807" fmla="*/ 306800 w 4379653"/>
              <a:gd name="connsiteY13807" fmla="*/ 1199620 h 4771892"/>
              <a:gd name="connsiteX13808" fmla="*/ 304595 w 4379653"/>
              <a:gd name="connsiteY13808" fmla="*/ 1199264 h 4771892"/>
              <a:gd name="connsiteX13809" fmla="*/ 303157 w 4379653"/>
              <a:gd name="connsiteY13809" fmla="*/ 1198483 h 4771892"/>
              <a:gd name="connsiteX13810" fmla="*/ 302104 w 4379653"/>
              <a:gd name="connsiteY13810" fmla="*/ 1197488 h 4771892"/>
              <a:gd name="connsiteX13811" fmla="*/ 301318 w 4379653"/>
              <a:gd name="connsiteY13811" fmla="*/ 1196977 h 4771892"/>
              <a:gd name="connsiteX13812" fmla="*/ 300366 w 4379653"/>
              <a:gd name="connsiteY13812" fmla="*/ 1194350 h 4771892"/>
              <a:gd name="connsiteX13813" fmla="*/ 299262 w 4379653"/>
              <a:gd name="connsiteY13813" fmla="*/ 1190544 h 4771892"/>
              <a:gd name="connsiteX13814" fmla="*/ 297641 w 4379653"/>
              <a:gd name="connsiteY13814" fmla="*/ 1186710 h 4771892"/>
              <a:gd name="connsiteX13815" fmla="*/ 296002 w 4379653"/>
              <a:gd name="connsiteY13815" fmla="*/ 1181939 h 4771892"/>
              <a:gd name="connsiteX13816" fmla="*/ 294648 w 4379653"/>
              <a:gd name="connsiteY13816" fmla="*/ 1178587 h 4771892"/>
              <a:gd name="connsiteX13817" fmla="*/ 294364 w 4379653"/>
              <a:gd name="connsiteY13817" fmla="*/ 1177167 h 4771892"/>
              <a:gd name="connsiteX13818" fmla="*/ 294213 w 4379653"/>
              <a:gd name="connsiteY13818" fmla="*/ 1175988 h 4771892"/>
              <a:gd name="connsiteX13819" fmla="*/ 294313 w 4379653"/>
              <a:gd name="connsiteY13819" fmla="*/ 1174356 h 4771892"/>
              <a:gd name="connsiteX13820" fmla="*/ 294681 w 4379653"/>
              <a:gd name="connsiteY13820" fmla="*/ 1173206 h 4771892"/>
              <a:gd name="connsiteX13821" fmla="*/ 295048 w 4379653"/>
              <a:gd name="connsiteY13821" fmla="*/ 1172055 h 4771892"/>
              <a:gd name="connsiteX13822" fmla="*/ 295934 w 4379653"/>
              <a:gd name="connsiteY13822" fmla="*/ 1170934 h 4771892"/>
              <a:gd name="connsiteX13823" fmla="*/ 297455 w 4379653"/>
              <a:gd name="connsiteY13823" fmla="*/ 1169145 h 4771892"/>
              <a:gd name="connsiteX13824" fmla="*/ 299109 w 4379653"/>
              <a:gd name="connsiteY13824" fmla="*/ 1167598 h 4771892"/>
              <a:gd name="connsiteX13825" fmla="*/ 304088 w 4379653"/>
              <a:gd name="connsiteY13825" fmla="*/ 1163893 h 4771892"/>
              <a:gd name="connsiteX13826" fmla="*/ 311258 w 4379653"/>
              <a:gd name="connsiteY13826" fmla="*/ 1159606 h 4771892"/>
              <a:gd name="connsiteX13827" fmla="*/ 309402 w 4379653"/>
              <a:gd name="connsiteY13827" fmla="*/ 1157163 h 4771892"/>
              <a:gd name="connsiteX13828" fmla="*/ 307430 w 4379653"/>
              <a:gd name="connsiteY13828" fmla="*/ 1155417 h 4771892"/>
              <a:gd name="connsiteX13829" fmla="*/ 305726 w 4379653"/>
              <a:gd name="connsiteY13829" fmla="*/ 1154153 h 4771892"/>
              <a:gd name="connsiteX13830" fmla="*/ 303887 w 4379653"/>
              <a:gd name="connsiteY13830" fmla="*/ 1152647 h 4771892"/>
              <a:gd name="connsiteX13831" fmla="*/ 300494 w 4379653"/>
              <a:gd name="connsiteY13831" fmla="*/ 1151056 h 4771892"/>
              <a:gd name="connsiteX13832" fmla="*/ 297369 w 4379653"/>
              <a:gd name="connsiteY13832" fmla="*/ 1149947 h 4771892"/>
              <a:gd name="connsiteX13833" fmla="*/ 294494 w 4379653"/>
              <a:gd name="connsiteY13833" fmla="*/ 1148384 h 4771892"/>
              <a:gd name="connsiteX13834" fmla="*/ 292121 w 4379653"/>
              <a:gd name="connsiteY13834" fmla="*/ 1145913 h 4771892"/>
              <a:gd name="connsiteX13835" fmla="*/ 290666 w 4379653"/>
              <a:gd name="connsiteY13835" fmla="*/ 1144195 h 4771892"/>
              <a:gd name="connsiteX13836" fmla="*/ 289597 w 4379653"/>
              <a:gd name="connsiteY13836" fmla="*/ 1142263 h 4771892"/>
              <a:gd name="connsiteX13837" fmla="*/ 288778 w 4379653"/>
              <a:gd name="connsiteY13837" fmla="*/ 1139878 h 4771892"/>
              <a:gd name="connsiteX13838" fmla="*/ 287691 w 4379653"/>
              <a:gd name="connsiteY13838" fmla="*/ 1137010 h 4771892"/>
              <a:gd name="connsiteX13839" fmla="*/ 285080 w 4379653"/>
              <a:gd name="connsiteY13839" fmla="*/ 1106906 h 4771892"/>
              <a:gd name="connsiteX13840" fmla="*/ 285229 w 4379653"/>
              <a:gd name="connsiteY13840" fmla="*/ 1100828 h 4771892"/>
              <a:gd name="connsiteX13841" fmla="*/ 285178 w 4379653"/>
              <a:gd name="connsiteY13841" fmla="*/ 1098017 h 4771892"/>
              <a:gd name="connsiteX13842" fmla="*/ 284878 w 4379653"/>
              <a:gd name="connsiteY13842" fmla="*/ 1095660 h 4771892"/>
              <a:gd name="connsiteX13843" fmla="*/ 283491 w 4379653"/>
              <a:gd name="connsiteY13843" fmla="*/ 1090434 h 4771892"/>
              <a:gd name="connsiteX13844" fmla="*/ 276736 w 4379653"/>
              <a:gd name="connsiteY13844" fmla="*/ 1074614 h 4771892"/>
              <a:gd name="connsiteX13845" fmla="*/ 276853 w 4379653"/>
              <a:gd name="connsiteY13845" fmla="*/ 1073918 h 4771892"/>
              <a:gd name="connsiteX13846" fmla="*/ 276703 w 4379653"/>
              <a:gd name="connsiteY13846" fmla="*/ 1072740 h 4771892"/>
              <a:gd name="connsiteX13847" fmla="*/ 277304 w 4379653"/>
              <a:gd name="connsiteY13847" fmla="*/ 1070199 h 4771892"/>
              <a:gd name="connsiteX13848" fmla="*/ 277672 w 4379653"/>
              <a:gd name="connsiteY13848" fmla="*/ 1069048 h 4771892"/>
              <a:gd name="connsiteX13849" fmla="*/ 278825 w 4379653"/>
              <a:gd name="connsiteY13849" fmla="*/ 1068410 h 4771892"/>
              <a:gd name="connsiteX13850" fmla="*/ 278899 w 4379653"/>
              <a:gd name="connsiteY13850" fmla="*/ 1068413 h 4771892"/>
              <a:gd name="connsiteX13851" fmla="*/ 279611 w 4379653"/>
              <a:gd name="connsiteY13851" fmla="*/ 1068921 h 4771892"/>
              <a:gd name="connsiteX13852" fmla="*/ 279343 w 4379653"/>
              <a:gd name="connsiteY13852" fmla="*/ 1068438 h 4771892"/>
              <a:gd name="connsiteX13853" fmla="*/ 278899 w 4379653"/>
              <a:gd name="connsiteY13853" fmla="*/ 1068413 h 4771892"/>
              <a:gd name="connsiteX13854" fmla="*/ 277120 w 4379653"/>
              <a:gd name="connsiteY13854" fmla="*/ 1067145 h 4771892"/>
              <a:gd name="connsiteX13855" fmla="*/ 271538 w 4379653"/>
              <a:gd name="connsiteY13855" fmla="*/ 1066135 h 4771892"/>
              <a:gd name="connsiteX13856" fmla="*/ 265053 w 4379653"/>
              <a:gd name="connsiteY13856" fmla="*/ 1065310 h 4771892"/>
              <a:gd name="connsiteX13857" fmla="*/ 270936 w 4379653"/>
              <a:gd name="connsiteY13857" fmla="*/ 1061421 h 4771892"/>
              <a:gd name="connsiteX13858" fmla="*/ 275281 w 4379653"/>
              <a:gd name="connsiteY13858" fmla="*/ 1058383 h 4771892"/>
              <a:gd name="connsiteX13859" fmla="*/ 276550 w 4379653"/>
              <a:gd name="connsiteY13859" fmla="*/ 1057049 h 4771892"/>
              <a:gd name="connsiteX13860" fmla="*/ 277821 w 4379653"/>
              <a:gd name="connsiteY13860" fmla="*/ 1055714 h 4771892"/>
              <a:gd name="connsiteX13861" fmla="*/ 278840 w 4379653"/>
              <a:gd name="connsiteY13861" fmla="*/ 1054834 h 4771892"/>
              <a:gd name="connsiteX13862" fmla="*/ 279208 w 4379653"/>
              <a:gd name="connsiteY13862" fmla="*/ 1053684 h 4771892"/>
              <a:gd name="connsiteX13863" fmla="*/ 279190 w 4379653"/>
              <a:gd name="connsiteY13863" fmla="*/ 1052747 h 4771892"/>
              <a:gd name="connsiteX13864" fmla="*/ 279040 w 4379653"/>
              <a:gd name="connsiteY13864" fmla="*/ 1051569 h 4771892"/>
              <a:gd name="connsiteX13865" fmla="*/ 278890 w 4379653"/>
              <a:gd name="connsiteY13865" fmla="*/ 1050390 h 4771892"/>
              <a:gd name="connsiteX13866" fmla="*/ 278605 w 4379653"/>
              <a:gd name="connsiteY13866" fmla="*/ 1048970 h 4771892"/>
              <a:gd name="connsiteX13867" fmla="*/ 276867 w 4379653"/>
              <a:gd name="connsiteY13867" fmla="*/ 1045832 h 4771892"/>
              <a:gd name="connsiteX13868" fmla="*/ 274593 w 4379653"/>
              <a:gd name="connsiteY13868" fmla="*/ 1041728 h 4771892"/>
              <a:gd name="connsiteX13869" fmla="*/ 267909 w 4379653"/>
              <a:gd name="connsiteY13869" fmla="*/ 1044168 h 4771892"/>
              <a:gd name="connsiteX13870" fmla="*/ 265084 w 4379653"/>
              <a:gd name="connsiteY13870" fmla="*/ 1045417 h 4771892"/>
              <a:gd name="connsiteX13871" fmla="*/ 263129 w 4379653"/>
              <a:gd name="connsiteY13871" fmla="*/ 1044607 h 4771892"/>
              <a:gd name="connsiteX13872" fmla="*/ 257932 w 4379653"/>
              <a:gd name="connsiteY13872" fmla="*/ 1043384 h 4771892"/>
              <a:gd name="connsiteX13873" fmla="*/ 266435 w 4379653"/>
              <a:gd name="connsiteY13873" fmla="*/ 1019745 h 4771892"/>
              <a:gd name="connsiteX13874" fmla="*/ 270830 w 4379653"/>
              <a:gd name="connsiteY13874" fmla="*/ 1012262 h 4771892"/>
              <a:gd name="connsiteX13875" fmla="*/ 273737 w 4379653"/>
              <a:gd name="connsiteY13875" fmla="*/ 1008443 h 4771892"/>
              <a:gd name="connsiteX13876" fmla="*/ 274489 w 4379653"/>
              <a:gd name="connsiteY13876" fmla="*/ 1007080 h 4771892"/>
              <a:gd name="connsiteX13877" fmla="*/ 274706 w 4379653"/>
              <a:gd name="connsiteY13877" fmla="*/ 1004751 h 4771892"/>
              <a:gd name="connsiteX13878" fmla="*/ 274270 w 4379653"/>
              <a:gd name="connsiteY13878" fmla="*/ 1002153 h 4771892"/>
              <a:gd name="connsiteX13879" fmla="*/ 273167 w 4379653"/>
              <a:gd name="connsiteY13879" fmla="*/ 998347 h 4771892"/>
              <a:gd name="connsiteX13880" fmla="*/ 271228 w 4379653"/>
              <a:gd name="connsiteY13880" fmla="*/ 991219 h 4771892"/>
              <a:gd name="connsiteX13881" fmla="*/ 268670 w 4379653"/>
              <a:gd name="connsiteY13881" fmla="*/ 985695 h 4771892"/>
              <a:gd name="connsiteX13882" fmla="*/ 267718 w 4379653"/>
              <a:gd name="connsiteY13882" fmla="*/ 983067 h 4771892"/>
              <a:gd name="connsiteX13883" fmla="*/ 267015 w 4379653"/>
              <a:gd name="connsiteY13883" fmla="*/ 979986 h 4771892"/>
              <a:gd name="connsiteX13884" fmla="*/ 266313 w 4379653"/>
              <a:gd name="connsiteY13884" fmla="*/ 976905 h 4771892"/>
              <a:gd name="connsiteX13885" fmla="*/ 265611 w 4379653"/>
              <a:gd name="connsiteY13885" fmla="*/ 973823 h 4771892"/>
              <a:gd name="connsiteX13886" fmla="*/ 265509 w 4379653"/>
              <a:gd name="connsiteY13886" fmla="*/ 968200 h 4771892"/>
              <a:gd name="connsiteX13887" fmla="*/ 266328 w 4379653"/>
              <a:gd name="connsiteY13887" fmla="*/ 963330 h 4771892"/>
              <a:gd name="connsiteX13888" fmla="*/ 268066 w 4379653"/>
              <a:gd name="connsiteY13888" fmla="*/ 959212 h 4771892"/>
              <a:gd name="connsiteX13889" fmla="*/ 268784 w 4379653"/>
              <a:gd name="connsiteY13889" fmla="*/ 955975 h 4771892"/>
              <a:gd name="connsiteX13890" fmla="*/ 269636 w 4379653"/>
              <a:gd name="connsiteY13890" fmla="*/ 952979 h 4771892"/>
              <a:gd name="connsiteX13891" fmla="*/ 270103 w 4379653"/>
              <a:gd name="connsiteY13891" fmla="*/ 950196 h 4771892"/>
              <a:gd name="connsiteX13892" fmla="*/ 269685 w 4379653"/>
              <a:gd name="connsiteY13892" fmla="*/ 948534 h 4771892"/>
              <a:gd name="connsiteX13893" fmla="*/ 269401 w 4379653"/>
              <a:gd name="connsiteY13893" fmla="*/ 947115 h 4771892"/>
              <a:gd name="connsiteX13894" fmla="*/ 268465 w 4379653"/>
              <a:gd name="connsiteY13894" fmla="*/ 945425 h 4771892"/>
              <a:gd name="connsiteX13895" fmla="*/ 267145 w 4379653"/>
              <a:gd name="connsiteY13895" fmla="*/ 943947 h 4771892"/>
              <a:gd name="connsiteX13896" fmla="*/ 264236 w 4379653"/>
              <a:gd name="connsiteY13896" fmla="*/ 940510 h 4771892"/>
              <a:gd name="connsiteX13897" fmla="*/ 262498 w 4379653"/>
              <a:gd name="connsiteY13897" fmla="*/ 937372 h 4771892"/>
              <a:gd name="connsiteX13898" fmla="*/ 261678 w 4379653"/>
              <a:gd name="connsiteY13898" fmla="*/ 934986 h 4771892"/>
              <a:gd name="connsiteX13899" fmla="*/ 261243 w 4379653"/>
              <a:gd name="connsiteY13899" fmla="*/ 932387 h 4771892"/>
              <a:gd name="connsiteX13900" fmla="*/ 262296 w 4379653"/>
              <a:gd name="connsiteY13900" fmla="*/ 926126 h 4771892"/>
              <a:gd name="connsiteX13901" fmla="*/ 263549 w 4379653"/>
              <a:gd name="connsiteY13901" fmla="*/ 916598 h 4771892"/>
              <a:gd name="connsiteX13902" fmla="*/ 264250 w 4379653"/>
              <a:gd name="connsiteY13902" fmla="*/ 912424 h 4771892"/>
              <a:gd name="connsiteX13903" fmla="*/ 264333 w 4379653"/>
              <a:gd name="connsiteY13903" fmla="*/ 909853 h 4771892"/>
              <a:gd name="connsiteX13904" fmla="*/ 264549 w 4379653"/>
              <a:gd name="connsiteY13904" fmla="*/ 907525 h 4771892"/>
              <a:gd name="connsiteX13905" fmla="*/ 264265 w 4379653"/>
              <a:gd name="connsiteY13905" fmla="*/ 906105 h 4771892"/>
              <a:gd name="connsiteX13906" fmla="*/ 261625 w 4379653"/>
              <a:gd name="connsiteY13906" fmla="*/ 903151 h 4771892"/>
              <a:gd name="connsiteX13907" fmla="*/ 255725 w 4379653"/>
              <a:gd name="connsiteY13907" fmla="*/ 898847 h 4771892"/>
              <a:gd name="connsiteX13908" fmla="*/ 245094 w 4379653"/>
              <a:gd name="connsiteY13908" fmla="*/ 883282 h 4771892"/>
              <a:gd name="connsiteX13909" fmla="*/ 249991 w 4379653"/>
              <a:gd name="connsiteY13909" fmla="*/ 882147 h 4771892"/>
              <a:gd name="connsiteX13910" fmla="*/ 253600 w 4379653"/>
              <a:gd name="connsiteY13910" fmla="*/ 881409 h 4771892"/>
              <a:gd name="connsiteX13911" fmla="*/ 257477 w 4379653"/>
              <a:gd name="connsiteY13911" fmla="*/ 881154 h 4771892"/>
              <a:gd name="connsiteX13912" fmla="*/ 260452 w 4379653"/>
              <a:gd name="connsiteY13912" fmla="*/ 881084 h 4771892"/>
              <a:gd name="connsiteX13913" fmla="*/ 263443 w 4379653"/>
              <a:gd name="connsiteY13913" fmla="*/ 881951 h 4771892"/>
              <a:gd name="connsiteX13914" fmla="*/ 265917 w 4379653"/>
              <a:gd name="connsiteY13914" fmla="*/ 882790 h 4771892"/>
              <a:gd name="connsiteX13915" fmla="*/ 267889 w 4379653"/>
              <a:gd name="connsiteY13915" fmla="*/ 884537 h 4771892"/>
              <a:gd name="connsiteX13916" fmla="*/ 269995 w 4379653"/>
              <a:gd name="connsiteY13916" fmla="*/ 886525 h 4771892"/>
              <a:gd name="connsiteX13917" fmla="*/ 273305 w 4379653"/>
              <a:gd name="connsiteY13917" fmla="*/ 890686 h 4771892"/>
              <a:gd name="connsiteX13918" fmla="*/ 276514 w 4379653"/>
              <a:gd name="connsiteY13918" fmla="*/ 896480 h 4771892"/>
              <a:gd name="connsiteX13919" fmla="*/ 279089 w 4379653"/>
              <a:gd name="connsiteY13919" fmla="*/ 902942 h 4771892"/>
              <a:gd name="connsiteX13920" fmla="*/ 282700 w 4379653"/>
              <a:gd name="connsiteY13920" fmla="*/ 909461 h 4771892"/>
              <a:gd name="connsiteX13921" fmla="*/ 310959 w 4379653"/>
              <a:gd name="connsiteY13921" fmla="*/ 897909 h 4771892"/>
              <a:gd name="connsiteX13922" fmla="*/ 307231 w 4379653"/>
              <a:gd name="connsiteY13922" fmla="*/ 892086 h 4771892"/>
              <a:gd name="connsiteX13923" fmla="*/ 305392 w 4379653"/>
              <a:gd name="connsiteY13923" fmla="*/ 890581 h 4771892"/>
              <a:gd name="connsiteX13924" fmla="*/ 301766 w 4379653"/>
              <a:gd name="connsiteY13924" fmla="*/ 890381 h 4771892"/>
              <a:gd name="connsiteX13925" fmla="*/ 294495 w 4379653"/>
              <a:gd name="connsiteY13925" fmla="*/ 889044 h 4771892"/>
              <a:gd name="connsiteX13926" fmla="*/ 304506 w 4379653"/>
              <a:gd name="connsiteY13926" fmla="*/ 884446 h 4771892"/>
              <a:gd name="connsiteX13927" fmla="*/ 309904 w 4379653"/>
              <a:gd name="connsiteY13927" fmla="*/ 882403 h 4771892"/>
              <a:gd name="connsiteX13928" fmla="*/ 312862 w 4379653"/>
              <a:gd name="connsiteY13928" fmla="*/ 881395 h 4771892"/>
              <a:gd name="connsiteX13929" fmla="*/ 316070 w 4379653"/>
              <a:gd name="connsiteY13929" fmla="*/ 879933 h 4771892"/>
              <a:gd name="connsiteX13930" fmla="*/ 320566 w 4379653"/>
              <a:gd name="connsiteY13930" fmla="*/ 878074 h 4771892"/>
              <a:gd name="connsiteX13931" fmla="*/ 327099 w 4379653"/>
              <a:gd name="connsiteY13931" fmla="*/ 874455 h 4771892"/>
              <a:gd name="connsiteX13932" fmla="*/ 323857 w 4379653"/>
              <a:gd name="connsiteY13932" fmla="*/ 874043 h 4771892"/>
              <a:gd name="connsiteX13933" fmla="*/ 321652 w 4379653"/>
              <a:gd name="connsiteY13933" fmla="*/ 873687 h 4771892"/>
              <a:gd name="connsiteX13934" fmla="*/ 309217 w 4379653"/>
              <a:gd name="connsiteY13934" fmla="*/ 873003 h 4771892"/>
              <a:gd name="connsiteX13935" fmla="*/ 307797 w 4379653"/>
              <a:gd name="connsiteY13935" fmla="*/ 873159 h 4771892"/>
              <a:gd name="connsiteX13936" fmla="*/ 306627 w 4379653"/>
              <a:gd name="connsiteY13936" fmla="*/ 872861 h 4771892"/>
              <a:gd name="connsiteX13937" fmla="*/ 302749 w 4379653"/>
              <a:gd name="connsiteY13937" fmla="*/ 873115 h 4771892"/>
              <a:gd name="connsiteX13938" fmla="*/ 299374 w 4379653"/>
              <a:gd name="connsiteY13938" fmla="*/ 872461 h 4771892"/>
              <a:gd name="connsiteX13939" fmla="*/ 297168 w 4379653"/>
              <a:gd name="connsiteY13939" fmla="*/ 872105 h 4771892"/>
              <a:gd name="connsiteX13940" fmla="*/ 295463 w 4379653"/>
              <a:gd name="connsiteY13940" fmla="*/ 870841 h 4771892"/>
              <a:gd name="connsiteX13941" fmla="*/ 292839 w 4379653"/>
              <a:gd name="connsiteY13941" fmla="*/ 868824 h 4771892"/>
              <a:gd name="connsiteX13942" fmla="*/ 289580 w 4379653"/>
              <a:gd name="connsiteY13942" fmla="*/ 867474 h 4771892"/>
              <a:gd name="connsiteX13943" fmla="*/ 288009 w 4379653"/>
              <a:gd name="connsiteY13943" fmla="*/ 866451 h 4771892"/>
              <a:gd name="connsiteX13944" fmla="*/ 286321 w 4379653"/>
              <a:gd name="connsiteY13944" fmla="*/ 866124 h 4771892"/>
              <a:gd name="connsiteX13945" fmla="*/ 283213 w 4379653"/>
              <a:gd name="connsiteY13945" fmla="*/ 865953 h 4771892"/>
              <a:gd name="connsiteX13946" fmla="*/ 280371 w 4379653"/>
              <a:gd name="connsiteY13946" fmla="*/ 866266 h 4771892"/>
              <a:gd name="connsiteX13947" fmla="*/ 275992 w 4379653"/>
              <a:gd name="connsiteY13947" fmla="*/ 867429 h 4771892"/>
              <a:gd name="connsiteX13948" fmla="*/ 270578 w 4379653"/>
              <a:gd name="connsiteY13948" fmla="*/ 868535 h 4771892"/>
              <a:gd name="connsiteX13949" fmla="*/ 264663 w 4379653"/>
              <a:gd name="connsiteY13949" fmla="*/ 870549 h 4771892"/>
              <a:gd name="connsiteX13950" fmla="*/ 256824 w 4379653"/>
              <a:gd name="connsiteY13950" fmla="*/ 873629 h 4771892"/>
              <a:gd name="connsiteX13951" fmla="*/ 259397 w 4379653"/>
              <a:gd name="connsiteY13951" fmla="*/ 865578 h 4771892"/>
              <a:gd name="connsiteX13952" fmla="*/ 260734 w 4379653"/>
              <a:gd name="connsiteY13952" fmla="*/ 860736 h 4771892"/>
              <a:gd name="connsiteX13953" fmla="*/ 260700 w 4379653"/>
              <a:gd name="connsiteY13953" fmla="*/ 858862 h 4771892"/>
              <a:gd name="connsiteX13954" fmla="*/ 260933 w 4379653"/>
              <a:gd name="connsiteY13954" fmla="*/ 857471 h 4771892"/>
              <a:gd name="connsiteX13955" fmla="*/ 260532 w 4379653"/>
              <a:gd name="connsiteY13955" fmla="*/ 856746 h 4771892"/>
              <a:gd name="connsiteX13956" fmla="*/ 259363 w 4379653"/>
              <a:gd name="connsiteY13956" fmla="*/ 856447 h 4771892"/>
              <a:gd name="connsiteX13957" fmla="*/ 252878 w 4379653"/>
              <a:gd name="connsiteY13957" fmla="*/ 855623 h 4771892"/>
              <a:gd name="connsiteX13958" fmla="*/ 240160 w 4379653"/>
              <a:gd name="connsiteY13958" fmla="*/ 853518 h 4771892"/>
              <a:gd name="connsiteX13959" fmla="*/ 262068 w 4379653"/>
              <a:gd name="connsiteY13959" fmla="*/ 841383 h 4771892"/>
              <a:gd name="connsiteX13960" fmla="*/ 258458 w 4379653"/>
              <a:gd name="connsiteY13960" fmla="*/ 834864 h 4771892"/>
              <a:gd name="connsiteX13961" fmla="*/ 255649 w 4379653"/>
              <a:gd name="connsiteY13961" fmla="*/ 829794 h 4771892"/>
              <a:gd name="connsiteX13962" fmla="*/ 253510 w 4379653"/>
              <a:gd name="connsiteY13962" fmla="*/ 825932 h 4771892"/>
              <a:gd name="connsiteX13963" fmla="*/ 252924 w 4379653"/>
              <a:gd name="connsiteY13963" fmla="*/ 822155 h 4771892"/>
              <a:gd name="connsiteX13964" fmla="*/ 253408 w 4379653"/>
              <a:gd name="connsiteY13964" fmla="*/ 820309 h 4771892"/>
              <a:gd name="connsiteX13965" fmla="*/ 253509 w 4379653"/>
              <a:gd name="connsiteY13965" fmla="*/ 818676 h 4771892"/>
              <a:gd name="connsiteX13966" fmla="*/ 254377 w 4379653"/>
              <a:gd name="connsiteY13966" fmla="*/ 816617 h 4771892"/>
              <a:gd name="connsiteX13967" fmla="*/ 255764 w 4379653"/>
              <a:gd name="connsiteY13967" fmla="*/ 814587 h 4771892"/>
              <a:gd name="connsiteX13968" fmla="*/ 258789 w 4379653"/>
              <a:gd name="connsiteY13968" fmla="*/ 810072 h 4771892"/>
              <a:gd name="connsiteX13969" fmla="*/ 264754 w 4379653"/>
              <a:gd name="connsiteY13969" fmla="*/ 803612 h 4771892"/>
              <a:gd name="connsiteX13970" fmla="*/ 268231 w 4379653"/>
              <a:gd name="connsiteY13970" fmla="*/ 809890 h 4771892"/>
              <a:gd name="connsiteX13971" fmla="*/ 270104 w 4379653"/>
              <a:gd name="connsiteY13971" fmla="*/ 813270 h 4771892"/>
              <a:gd name="connsiteX13972" fmla="*/ 271290 w 4379653"/>
              <a:gd name="connsiteY13972" fmla="*/ 814506 h 4771892"/>
              <a:gd name="connsiteX13973" fmla="*/ 272728 w 4379653"/>
              <a:gd name="connsiteY13973" fmla="*/ 815287 h 4771892"/>
              <a:gd name="connsiteX13974" fmla="*/ 275335 w 4379653"/>
              <a:gd name="connsiteY13974" fmla="*/ 816367 h 4771892"/>
              <a:gd name="connsiteX13975" fmla="*/ 278727 w 4379653"/>
              <a:gd name="connsiteY13975" fmla="*/ 817958 h 4771892"/>
              <a:gd name="connsiteX13976" fmla="*/ 305616 w 4379653"/>
              <a:gd name="connsiteY13976" fmla="*/ 802118 h 4771892"/>
              <a:gd name="connsiteX13977" fmla="*/ 285510 w 4379653"/>
              <a:gd name="connsiteY13977" fmla="*/ 799372 h 4771892"/>
              <a:gd name="connsiteX13978" fmla="*/ 290741 w 4379653"/>
              <a:gd name="connsiteY13978" fmla="*/ 795213 h 4771892"/>
              <a:gd name="connsiteX13979" fmla="*/ 295069 w 4379653"/>
              <a:gd name="connsiteY13979" fmla="*/ 791238 h 4771892"/>
              <a:gd name="connsiteX13980" fmla="*/ 299012 w 4379653"/>
              <a:gd name="connsiteY13980" fmla="*/ 787476 h 4771892"/>
              <a:gd name="connsiteX13981" fmla="*/ 302053 w 4379653"/>
              <a:gd name="connsiteY13981" fmla="*/ 783899 h 4771892"/>
              <a:gd name="connsiteX13982" fmla="*/ 303942 w 4379653"/>
              <a:gd name="connsiteY13982" fmla="*/ 780960 h 4771892"/>
              <a:gd name="connsiteX13983" fmla="*/ 305563 w 4379653"/>
              <a:gd name="connsiteY13983" fmla="*/ 777538 h 4771892"/>
              <a:gd name="connsiteX13984" fmla="*/ 306549 w 4379653"/>
              <a:gd name="connsiteY13984" fmla="*/ 774784 h 4771892"/>
              <a:gd name="connsiteX13985" fmla="*/ 307267 w 4379653"/>
              <a:gd name="connsiteY13985" fmla="*/ 771547 h 4771892"/>
              <a:gd name="connsiteX13986" fmla="*/ 307083 w 4379653"/>
              <a:gd name="connsiteY13986" fmla="*/ 768493 h 4771892"/>
              <a:gd name="connsiteX13987" fmla="*/ 305995 w 4379653"/>
              <a:gd name="connsiteY13987" fmla="*/ 765625 h 4771892"/>
              <a:gd name="connsiteX13988" fmla="*/ 305042 w 4379653"/>
              <a:gd name="connsiteY13988" fmla="*/ 762998 h 4771892"/>
              <a:gd name="connsiteX13989" fmla="*/ 303437 w 4379653"/>
              <a:gd name="connsiteY13989" fmla="*/ 760101 h 4771892"/>
              <a:gd name="connsiteX13990" fmla="*/ 300931 w 4379653"/>
              <a:gd name="connsiteY13990" fmla="*/ 757387 h 4771892"/>
              <a:gd name="connsiteX13991" fmla="*/ 298674 w 4379653"/>
              <a:gd name="connsiteY13991" fmla="*/ 754221 h 4771892"/>
              <a:gd name="connsiteX13992" fmla="*/ 295515 w 4379653"/>
              <a:gd name="connsiteY13992" fmla="*/ 751239 h 4771892"/>
              <a:gd name="connsiteX13993" fmla="*/ 291972 w 4379653"/>
              <a:gd name="connsiteY13993" fmla="*/ 748468 h 4771892"/>
              <a:gd name="connsiteX13994" fmla="*/ 298389 w 4379653"/>
              <a:gd name="connsiteY13994" fmla="*/ 745545 h 4771892"/>
              <a:gd name="connsiteX13995" fmla="*/ 302383 w 4379653"/>
              <a:gd name="connsiteY13995" fmla="*/ 744595 h 4771892"/>
              <a:gd name="connsiteX13996" fmla="*/ 305475 w 4379653"/>
              <a:gd name="connsiteY13996" fmla="*/ 743829 h 4771892"/>
              <a:gd name="connsiteX13997" fmla="*/ 307280 w 4379653"/>
              <a:gd name="connsiteY13997" fmla="*/ 743460 h 4771892"/>
              <a:gd name="connsiteX13998" fmla="*/ 307664 w 4379653"/>
              <a:gd name="connsiteY13998" fmla="*/ 743247 h 4771892"/>
              <a:gd name="connsiteX13999" fmla="*/ 307915 w 4379653"/>
              <a:gd name="connsiteY13999" fmla="*/ 742793 h 4771892"/>
              <a:gd name="connsiteX14000" fmla="*/ 308550 w 4379653"/>
              <a:gd name="connsiteY14000" fmla="*/ 742125 h 4771892"/>
              <a:gd name="connsiteX14001" fmla="*/ 308800 w 4379653"/>
              <a:gd name="connsiteY14001" fmla="*/ 741671 h 4771892"/>
              <a:gd name="connsiteX14002" fmla="*/ 308499 w 4379653"/>
              <a:gd name="connsiteY14002" fmla="*/ 739314 h 4771892"/>
              <a:gd name="connsiteX14003" fmla="*/ 308181 w 4379653"/>
              <a:gd name="connsiteY14003" fmla="*/ 736019 h 4771892"/>
              <a:gd name="connsiteX14004" fmla="*/ 295982 w 4379653"/>
              <a:gd name="connsiteY14004" fmla="*/ 741199 h 4771892"/>
              <a:gd name="connsiteX14005" fmla="*/ 286723 w 4379653"/>
              <a:gd name="connsiteY14005" fmla="*/ 744434 h 4771892"/>
              <a:gd name="connsiteX14006" fmla="*/ 282746 w 4379653"/>
              <a:gd name="connsiteY14006" fmla="*/ 746322 h 4771892"/>
              <a:gd name="connsiteX14007" fmla="*/ 278268 w 4379653"/>
              <a:gd name="connsiteY14007" fmla="*/ 749118 h 4771892"/>
              <a:gd name="connsiteX14008" fmla="*/ 273806 w 4379653"/>
              <a:gd name="connsiteY14008" fmla="*/ 752851 h 4771892"/>
              <a:gd name="connsiteX14009" fmla="*/ 268593 w 4379653"/>
              <a:gd name="connsiteY14009" fmla="*/ 757948 h 4771892"/>
              <a:gd name="connsiteX14010" fmla="*/ 262441 w 4379653"/>
              <a:gd name="connsiteY14010" fmla="*/ 746843 h 4771892"/>
              <a:gd name="connsiteX14011" fmla="*/ 257261 w 4379653"/>
              <a:gd name="connsiteY14011" fmla="*/ 753814 h 4771892"/>
              <a:gd name="connsiteX14012" fmla="*/ 255256 w 4379653"/>
              <a:gd name="connsiteY14012" fmla="*/ 757447 h 4771892"/>
              <a:gd name="connsiteX14013" fmla="*/ 254253 w 4379653"/>
              <a:gd name="connsiteY14013" fmla="*/ 759265 h 4771892"/>
              <a:gd name="connsiteX14014" fmla="*/ 252348 w 4379653"/>
              <a:gd name="connsiteY14014" fmla="*/ 761266 h 4771892"/>
              <a:gd name="connsiteX14015" fmla="*/ 249291 w 4379653"/>
              <a:gd name="connsiteY14015" fmla="*/ 763907 h 4771892"/>
              <a:gd name="connsiteX14016" fmla="*/ 244695 w 4379653"/>
              <a:gd name="connsiteY14016" fmla="*/ 767399 h 4771892"/>
              <a:gd name="connsiteX14017" fmla="*/ 245363 w 4379653"/>
              <a:gd name="connsiteY14017" fmla="*/ 761350 h 4771892"/>
              <a:gd name="connsiteX14018" fmla="*/ 244760 w 4379653"/>
              <a:gd name="connsiteY14018" fmla="*/ 756636 h 4771892"/>
              <a:gd name="connsiteX14019" fmla="*/ 243640 w 4379653"/>
              <a:gd name="connsiteY14019" fmla="*/ 751893 h 4771892"/>
              <a:gd name="connsiteX14020" fmla="*/ 244308 w 4379653"/>
              <a:gd name="connsiteY14020" fmla="*/ 745844 h 4771892"/>
              <a:gd name="connsiteX14021" fmla="*/ 251895 w 4379653"/>
              <a:gd name="connsiteY14021" fmla="*/ 743219 h 4771892"/>
              <a:gd name="connsiteX14022" fmla="*/ 257694 w 4379653"/>
              <a:gd name="connsiteY14022" fmla="*/ 741900 h 4771892"/>
              <a:gd name="connsiteX14023" fmla="*/ 261822 w 4379653"/>
              <a:gd name="connsiteY14023" fmla="*/ 741191 h 4771892"/>
              <a:gd name="connsiteX14024" fmla="*/ 265047 w 4379653"/>
              <a:gd name="connsiteY14024" fmla="*/ 740667 h 4771892"/>
              <a:gd name="connsiteX14025" fmla="*/ 268540 w 4379653"/>
              <a:gd name="connsiteY14025" fmla="*/ 740625 h 4771892"/>
              <a:gd name="connsiteX14026" fmla="*/ 272016 w 4379653"/>
              <a:gd name="connsiteY14026" fmla="*/ 739646 h 4771892"/>
              <a:gd name="connsiteX14027" fmla="*/ 277414 w 4379653"/>
              <a:gd name="connsiteY14027" fmla="*/ 737603 h 4771892"/>
              <a:gd name="connsiteX14028" fmla="*/ 284350 w 4379653"/>
              <a:gd name="connsiteY14028" fmla="*/ 734707 h 4771892"/>
              <a:gd name="connsiteX14029" fmla="*/ 284934 w 4379653"/>
              <a:gd name="connsiteY14029" fmla="*/ 731229 h 4771892"/>
              <a:gd name="connsiteX14030" fmla="*/ 284766 w 4379653"/>
              <a:gd name="connsiteY14030" fmla="*/ 729113 h 4771892"/>
              <a:gd name="connsiteX14031" fmla="*/ 284884 w 4379653"/>
              <a:gd name="connsiteY14031" fmla="*/ 728417 h 4771892"/>
              <a:gd name="connsiteX14032" fmla="*/ 284616 w 4379653"/>
              <a:gd name="connsiteY14032" fmla="*/ 727934 h 4771892"/>
              <a:gd name="connsiteX14033" fmla="*/ 283446 w 4379653"/>
              <a:gd name="connsiteY14033" fmla="*/ 727636 h 4771892"/>
              <a:gd name="connsiteX14034" fmla="*/ 282126 w 4379653"/>
              <a:gd name="connsiteY14034" fmla="*/ 726158 h 4771892"/>
              <a:gd name="connsiteX14035" fmla="*/ 280020 w 4379653"/>
              <a:gd name="connsiteY14035" fmla="*/ 724170 h 4771892"/>
              <a:gd name="connsiteX14036" fmla="*/ 276593 w 4379653"/>
              <a:gd name="connsiteY14036" fmla="*/ 720704 h 4771892"/>
              <a:gd name="connsiteX14037" fmla="*/ 289661 w 4379653"/>
              <a:gd name="connsiteY14037" fmla="*/ 713466 h 4771892"/>
              <a:gd name="connsiteX14038" fmla="*/ 298367 w 4379653"/>
              <a:gd name="connsiteY14038" fmla="*/ 708328 h 4771892"/>
              <a:gd name="connsiteX14039" fmla="*/ 303230 w 4379653"/>
              <a:gd name="connsiteY14039" fmla="*/ 705319 h 4771892"/>
              <a:gd name="connsiteX14040" fmla="*/ 304885 w 4379653"/>
              <a:gd name="connsiteY14040" fmla="*/ 703771 h 4771892"/>
              <a:gd name="connsiteX14041" fmla="*/ 305136 w 4379653"/>
              <a:gd name="connsiteY14041" fmla="*/ 703316 h 4771892"/>
              <a:gd name="connsiteX14042" fmla="*/ 304867 w 4379653"/>
              <a:gd name="connsiteY14042" fmla="*/ 702834 h 4771892"/>
              <a:gd name="connsiteX14043" fmla="*/ 304350 w 4379653"/>
              <a:gd name="connsiteY14043" fmla="*/ 702806 h 4771892"/>
              <a:gd name="connsiteX14044" fmla="*/ 303832 w 4379653"/>
              <a:gd name="connsiteY14044" fmla="*/ 702777 h 4771892"/>
              <a:gd name="connsiteX14045" fmla="*/ 302411 w 4379653"/>
              <a:gd name="connsiteY14045" fmla="*/ 702933 h 4771892"/>
              <a:gd name="connsiteX14046" fmla="*/ 301376 w 4379653"/>
              <a:gd name="connsiteY14046" fmla="*/ 702876 h 4771892"/>
              <a:gd name="connsiteX14047" fmla="*/ 294206 w 4379653"/>
              <a:gd name="connsiteY14047" fmla="*/ 699907 h 4771892"/>
              <a:gd name="connsiteX14048" fmla="*/ 302528 w 4379653"/>
              <a:gd name="connsiteY14048" fmla="*/ 694981 h 4771892"/>
              <a:gd name="connsiteX14049" fmla="*/ 308410 w 4379653"/>
              <a:gd name="connsiteY14049" fmla="*/ 691092 h 4771892"/>
              <a:gd name="connsiteX14050" fmla="*/ 313390 w 4379653"/>
              <a:gd name="connsiteY14050" fmla="*/ 687387 h 4771892"/>
              <a:gd name="connsiteX14051" fmla="*/ 319639 w 4379653"/>
              <a:gd name="connsiteY14051" fmla="*/ 682348 h 4771892"/>
              <a:gd name="connsiteX14052" fmla="*/ 316697 w 4379653"/>
              <a:gd name="connsiteY14052" fmla="*/ 677037 h 4771892"/>
              <a:gd name="connsiteX14053" fmla="*/ 305818 w 4379653"/>
              <a:gd name="connsiteY14053" fmla="*/ 683694 h 4771892"/>
              <a:gd name="connsiteX14054" fmla="*/ 304933 w 4379653"/>
              <a:gd name="connsiteY14054" fmla="*/ 684815 h 4771892"/>
              <a:gd name="connsiteX14055" fmla="*/ 305701 w 4379653"/>
              <a:gd name="connsiteY14055" fmla="*/ 684389 h 4771892"/>
              <a:gd name="connsiteX14056" fmla="*/ 306219 w 4379653"/>
              <a:gd name="connsiteY14056" fmla="*/ 684418 h 4771892"/>
              <a:gd name="connsiteX14057" fmla="*/ 306103 w 4379653"/>
              <a:gd name="connsiteY14057" fmla="*/ 685113 h 4771892"/>
              <a:gd name="connsiteX14058" fmla="*/ 304582 w 4379653"/>
              <a:gd name="connsiteY14058" fmla="*/ 686902 h 4771892"/>
              <a:gd name="connsiteX14059" fmla="*/ 297346 w 4379653"/>
              <a:gd name="connsiteY14059" fmla="*/ 694696 h 4771892"/>
              <a:gd name="connsiteX14060" fmla="*/ 295592 w 4379653"/>
              <a:gd name="connsiteY14060" fmla="*/ 690620 h 4771892"/>
              <a:gd name="connsiteX14061" fmla="*/ 293535 w 4379653"/>
              <a:gd name="connsiteY14061" fmla="*/ 684187 h 4771892"/>
              <a:gd name="connsiteX14062" fmla="*/ 292248 w 4379653"/>
              <a:gd name="connsiteY14062" fmla="*/ 677329 h 4771892"/>
              <a:gd name="connsiteX14063" fmla="*/ 291261 w 4379653"/>
              <a:gd name="connsiteY14063" fmla="*/ 672827 h 4771892"/>
              <a:gd name="connsiteX14064" fmla="*/ 290241 w 4379653"/>
              <a:gd name="connsiteY14064" fmla="*/ 666451 h 4771892"/>
              <a:gd name="connsiteX14065" fmla="*/ 290708 w 4379653"/>
              <a:gd name="connsiteY14065" fmla="*/ 663668 h 4771892"/>
              <a:gd name="connsiteX14066" fmla="*/ 292596 w 4379653"/>
              <a:gd name="connsiteY14066" fmla="*/ 660729 h 4771892"/>
              <a:gd name="connsiteX14067" fmla="*/ 298044 w 4379653"/>
              <a:gd name="connsiteY14067" fmla="*/ 654241 h 4771892"/>
              <a:gd name="connsiteX14068" fmla="*/ 301185 w 4379653"/>
              <a:gd name="connsiteY14068" fmla="*/ 656287 h 4771892"/>
              <a:gd name="connsiteX14069" fmla="*/ 304462 w 4379653"/>
              <a:gd name="connsiteY14069" fmla="*/ 658574 h 4771892"/>
              <a:gd name="connsiteX14070" fmla="*/ 308890 w 4379653"/>
              <a:gd name="connsiteY14070" fmla="*/ 660223 h 4771892"/>
              <a:gd name="connsiteX14071" fmla="*/ 313571 w 4379653"/>
              <a:gd name="connsiteY14071" fmla="*/ 661416 h 4771892"/>
              <a:gd name="connsiteX14072" fmla="*/ 317865 w 4379653"/>
              <a:gd name="connsiteY14072" fmla="*/ 662823 h 4771892"/>
              <a:gd name="connsiteX14073" fmla="*/ 322796 w 4379653"/>
              <a:gd name="connsiteY14073" fmla="*/ 663563 h 4771892"/>
              <a:gd name="connsiteX14074" fmla="*/ 327977 w 4379653"/>
              <a:gd name="connsiteY14074" fmla="*/ 663847 h 4771892"/>
              <a:gd name="connsiteX14075" fmla="*/ 332639 w 4379653"/>
              <a:gd name="connsiteY14075" fmla="*/ 664104 h 4771892"/>
              <a:gd name="connsiteX14076" fmla="*/ 334962 w 4379653"/>
              <a:gd name="connsiteY14076" fmla="*/ 663764 h 4771892"/>
              <a:gd name="connsiteX14077" fmla="*/ 335747 w 4379653"/>
              <a:gd name="connsiteY14077" fmla="*/ 664276 h 4771892"/>
              <a:gd name="connsiteX14078" fmla="*/ 335497 w 4379653"/>
              <a:gd name="connsiteY14078" fmla="*/ 664730 h 4771892"/>
              <a:gd name="connsiteX14079" fmla="*/ 335631 w 4379653"/>
              <a:gd name="connsiteY14079" fmla="*/ 664971 h 4771892"/>
              <a:gd name="connsiteX14080" fmla="*/ 337302 w 4379653"/>
              <a:gd name="connsiteY14080" fmla="*/ 664361 h 4771892"/>
              <a:gd name="connsiteX14081" fmla="*/ 347446 w 4379653"/>
              <a:gd name="connsiteY14081" fmla="*/ 660005 h 4771892"/>
              <a:gd name="connsiteX14082" fmla="*/ 313735 w 4379653"/>
              <a:gd name="connsiteY14082" fmla="*/ 641765 h 4771892"/>
              <a:gd name="connsiteX14083" fmla="*/ 325097 w 4379653"/>
              <a:gd name="connsiteY14083" fmla="*/ 626006 h 4771892"/>
              <a:gd name="connsiteX14084" fmla="*/ 326501 w 4379653"/>
              <a:gd name="connsiteY14084" fmla="*/ 624912 h 4771892"/>
              <a:gd name="connsiteX14085" fmla="*/ 327387 w 4379653"/>
              <a:gd name="connsiteY14085" fmla="*/ 623791 h 4771892"/>
              <a:gd name="connsiteX14086" fmla="*/ 317260 w 4379653"/>
              <a:gd name="connsiteY14086" fmla="*/ 629085 h 4771892"/>
              <a:gd name="connsiteX14087" fmla="*/ 314319 w 4379653"/>
              <a:gd name="connsiteY14087" fmla="*/ 631029 h 4771892"/>
              <a:gd name="connsiteX14088" fmla="*/ 312747 w 4379653"/>
              <a:gd name="connsiteY14088" fmla="*/ 630007 h 4771892"/>
              <a:gd name="connsiteX14089" fmla="*/ 306112 w 4379653"/>
              <a:gd name="connsiteY14089" fmla="*/ 628003 h 4771892"/>
              <a:gd name="connsiteX14090" fmla="*/ 306296 w 4379653"/>
              <a:gd name="connsiteY14090" fmla="*/ 623799 h 4771892"/>
              <a:gd name="connsiteX14091" fmla="*/ 306629 w 4379653"/>
              <a:gd name="connsiteY14091" fmla="*/ 620776 h 4771892"/>
              <a:gd name="connsiteX14092" fmla="*/ 307499 w 4379653"/>
              <a:gd name="connsiteY14092" fmla="*/ 618717 h 4771892"/>
              <a:gd name="connsiteX14093" fmla="*/ 308886 w 4379653"/>
              <a:gd name="connsiteY14093" fmla="*/ 616687 h 4771892"/>
              <a:gd name="connsiteX14094" fmla="*/ 309888 w 4379653"/>
              <a:gd name="connsiteY14094" fmla="*/ 614870 h 4771892"/>
              <a:gd name="connsiteX14095" fmla="*/ 310891 w 4379653"/>
              <a:gd name="connsiteY14095" fmla="*/ 613052 h 4771892"/>
              <a:gd name="connsiteX14096" fmla="*/ 311876 w 4379653"/>
              <a:gd name="connsiteY14096" fmla="*/ 610298 h 4771892"/>
              <a:gd name="connsiteX14097" fmla="*/ 311808 w 4379653"/>
              <a:gd name="connsiteY14097" fmla="*/ 606549 h 4771892"/>
              <a:gd name="connsiteX14098" fmla="*/ 305742 w 4379653"/>
              <a:gd name="connsiteY14098" fmla="*/ 607385 h 4771892"/>
              <a:gd name="connsiteX14099" fmla="*/ 300444 w 4379653"/>
              <a:gd name="connsiteY14099" fmla="*/ 607795 h 4771892"/>
              <a:gd name="connsiteX14100" fmla="*/ 295531 w 4379653"/>
              <a:gd name="connsiteY14100" fmla="*/ 607993 h 4771892"/>
              <a:gd name="connsiteX14101" fmla="*/ 291386 w 4379653"/>
              <a:gd name="connsiteY14101" fmla="*/ 607766 h 4771892"/>
              <a:gd name="connsiteX14102" fmla="*/ 289047 w 4379653"/>
              <a:gd name="connsiteY14102" fmla="*/ 607168 h 4771892"/>
              <a:gd name="connsiteX14103" fmla="*/ 287226 w 4379653"/>
              <a:gd name="connsiteY14103" fmla="*/ 606600 h 4771892"/>
              <a:gd name="connsiteX14104" fmla="*/ 285520 w 4379653"/>
              <a:gd name="connsiteY14104" fmla="*/ 605336 h 4771892"/>
              <a:gd name="connsiteX14105" fmla="*/ 283949 w 4379653"/>
              <a:gd name="connsiteY14105" fmla="*/ 604313 h 4771892"/>
              <a:gd name="connsiteX14106" fmla="*/ 280790 w 4379653"/>
              <a:gd name="connsiteY14106" fmla="*/ 601330 h 4771892"/>
              <a:gd name="connsiteX14107" fmla="*/ 277731 w 4379653"/>
              <a:gd name="connsiteY14107" fmla="*/ 596714 h 4771892"/>
              <a:gd name="connsiteX14108" fmla="*/ 281708 w 4379653"/>
              <a:gd name="connsiteY14108" fmla="*/ 594827 h 4771892"/>
              <a:gd name="connsiteX14109" fmla="*/ 285302 w 4379653"/>
              <a:gd name="connsiteY14109" fmla="*/ 593152 h 4771892"/>
              <a:gd name="connsiteX14110" fmla="*/ 288777 w 4379653"/>
              <a:gd name="connsiteY14110" fmla="*/ 592173 h 4771892"/>
              <a:gd name="connsiteX14111" fmla="*/ 292003 w 4379653"/>
              <a:gd name="connsiteY14111" fmla="*/ 591648 h 4771892"/>
              <a:gd name="connsiteX14112" fmla="*/ 295094 w 4379653"/>
              <a:gd name="connsiteY14112" fmla="*/ 590883 h 4771892"/>
              <a:gd name="connsiteX14113" fmla="*/ 297417 w 4379653"/>
              <a:gd name="connsiteY14113" fmla="*/ 590542 h 4771892"/>
              <a:gd name="connsiteX14114" fmla="*/ 300392 w 4379653"/>
              <a:gd name="connsiteY14114" fmla="*/ 590472 h 4771892"/>
              <a:gd name="connsiteX14115" fmla="*/ 302599 w 4379653"/>
              <a:gd name="connsiteY14115" fmla="*/ 590828 h 4771892"/>
              <a:gd name="connsiteX14116" fmla="*/ 307779 w 4379653"/>
              <a:gd name="connsiteY14116" fmla="*/ 591113 h 4771892"/>
              <a:gd name="connsiteX14117" fmla="*/ 313478 w 4379653"/>
              <a:gd name="connsiteY14117" fmla="*/ 591427 h 4771892"/>
              <a:gd name="connsiteX14118" fmla="*/ 319695 w 4379653"/>
              <a:gd name="connsiteY14118" fmla="*/ 591770 h 4771892"/>
              <a:gd name="connsiteX14119" fmla="*/ 326797 w 4379653"/>
              <a:gd name="connsiteY14119" fmla="*/ 590990 h 4771892"/>
              <a:gd name="connsiteX14120" fmla="*/ 308312 w 4379653"/>
              <a:gd name="connsiteY14120" fmla="*/ 577566 h 4771892"/>
              <a:gd name="connsiteX14121" fmla="*/ 308045 w 4379653"/>
              <a:gd name="connsiteY14121" fmla="*/ 577083 h 4771892"/>
              <a:gd name="connsiteX14122" fmla="*/ 306875 w 4379653"/>
              <a:gd name="connsiteY14122" fmla="*/ 576785 h 4771892"/>
              <a:gd name="connsiteX14123" fmla="*/ 292620 w 4379653"/>
              <a:gd name="connsiteY14123" fmla="*/ 582788 h 4771892"/>
              <a:gd name="connsiteX14124" fmla="*/ 284782 w 4379653"/>
              <a:gd name="connsiteY14124" fmla="*/ 585868 h 4771892"/>
              <a:gd name="connsiteX14125" fmla="*/ 283111 w 4379653"/>
              <a:gd name="connsiteY14125" fmla="*/ 586477 h 4771892"/>
              <a:gd name="connsiteX14126" fmla="*/ 282075 w 4379653"/>
              <a:gd name="connsiteY14126" fmla="*/ 586421 h 4771892"/>
              <a:gd name="connsiteX14127" fmla="*/ 280905 w 4379653"/>
              <a:gd name="connsiteY14127" fmla="*/ 586122 h 4771892"/>
              <a:gd name="connsiteX14128" fmla="*/ 279736 w 4379653"/>
              <a:gd name="connsiteY14128" fmla="*/ 585824 h 4771892"/>
              <a:gd name="connsiteX14129" fmla="*/ 277496 w 4379653"/>
              <a:gd name="connsiteY14129" fmla="*/ 583594 h 4771892"/>
              <a:gd name="connsiteX14130" fmla="*/ 274203 w 4379653"/>
              <a:gd name="connsiteY14130" fmla="*/ 580370 h 4771892"/>
              <a:gd name="connsiteX14131" fmla="*/ 280787 w 4379653"/>
              <a:gd name="connsiteY14131" fmla="*/ 579562 h 4771892"/>
              <a:gd name="connsiteX14132" fmla="*/ 284665 w 4379653"/>
              <a:gd name="connsiteY14132" fmla="*/ 579308 h 4771892"/>
              <a:gd name="connsiteX14133" fmla="*/ 288274 w 4379653"/>
              <a:gd name="connsiteY14133" fmla="*/ 578570 h 4771892"/>
              <a:gd name="connsiteX14134" fmla="*/ 290982 w 4379653"/>
              <a:gd name="connsiteY14134" fmla="*/ 578017 h 4771892"/>
              <a:gd name="connsiteX14135" fmla="*/ 294575 w 4379653"/>
              <a:gd name="connsiteY14135" fmla="*/ 576342 h 4771892"/>
              <a:gd name="connsiteX14136" fmla="*/ 298803 w 4379653"/>
              <a:gd name="connsiteY14136" fmla="*/ 574001 h 4771892"/>
              <a:gd name="connsiteX14137" fmla="*/ 304568 w 4379653"/>
              <a:gd name="connsiteY14137" fmla="*/ 570806 h 4771892"/>
              <a:gd name="connsiteX14138" fmla="*/ 313024 w 4379653"/>
              <a:gd name="connsiteY14138" fmla="*/ 566124 h 4771892"/>
              <a:gd name="connsiteX14139" fmla="*/ 312806 w 4379653"/>
              <a:gd name="connsiteY14139" fmla="*/ 561196 h 4771892"/>
              <a:gd name="connsiteX14140" fmla="*/ 312605 w 4379653"/>
              <a:gd name="connsiteY14140" fmla="*/ 557206 h 4771892"/>
              <a:gd name="connsiteX14141" fmla="*/ 313223 w 4379653"/>
              <a:gd name="connsiteY14141" fmla="*/ 555601 h 4771892"/>
              <a:gd name="connsiteX14142" fmla="*/ 313958 w 4379653"/>
              <a:gd name="connsiteY14142" fmla="*/ 553301 h 4771892"/>
              <a:gd name="connsiteX14143" fmla="*/ 316631 w 4379653"/>
              <a:gd name="connsiteY14143" fmla="*/ 550874 h 4771892"/>
              <a:gd name="connsiteX14144" fmla="*/ 320325 w 4379653"/>
              <a:gd name="connsiteY14144" fmla="*/ 547566 h 4771892"/>
              <a:gd name="connsiteX14145" fmla="*/ 316665 w 4379653"/>
              <a:gd name="connsiteY14145" fmla="*/ 545491 h 4771892"/>
              <a:gd name="connsiteX14146" fmla="*/ 314040 w 4379653"/>
              <a:gd name="connsiteY14146" fmla="*/ 543475 h 4771892"/>
              <a:gd name="connsiteX14147" fmla="*/ 311433 w 4379653"/>
              <a:gd name="connsiteY14147" fmla="*/ 542396 h 4771892"/>
              <a:gd name="connsiteX14148" fmla="*/ 309478 w 4379653"/>
              <a:gd name="connsiteY14148" fmla="*/ 541586 h 4771892"/>
              <a:gd name="connsiteX14149" fmla="*/ 307389 w 4379653"/>
              <a:gd name="connsiteY14149" fmla="*/ 540534 h 4771892"/>
              <a:gd name="connsiteX14150" fmla="*/ 305550 w 4379653"/>
              <a:gd name="connsiteY14150" fmla="*/ 539029 h 4771892"/>
              <a:gd name="connsiteX14151" fmla="*/ 303828 w 4379653"/>
              <a:gd name="connsiteY14151" fmla="*/ 536827 h 4771892"/>
              <a:gd name="connsiteX14152" fmla="*/ 301822 w 4379653"/>
              <a:gd name="connsiteY14152" fmla="*/ 533206 h 4771892"/>
              <a:gd name="connsiteX14153" fmla="*/ 300317 w 4379653"/>
              <a:gd name="connsiteY14153" fmla="*/ 528676 h 4771892"/>
              <a:gd name="connsiteX14154" fmla="*/ 298145 w 4379653"/>
              <a:gd name="connsiteY14154" fmla="*/ 522939 h 4771892"/>
              <a:gd name="connsiteX14155" fmla="*/ 296205 w 4379653"/>
              <a:gd name="connsiteY14155" fmla="*/ 515810 h 4771892"/>
              <a:gd name="connsiteX14156" fmla="*/ 292578 w 4379653"/>
              <a:gd name="connsiteY14156" fmla="*/ 508354 h 4771892"/>
              <a:gd name="connsiteX14157" fmla="*/ 299262 w 4379653"/>
              <a:gd name="connsiteY14157" fmla="*/ 505913 h 4771892"/>
              <a:gd name="connsiteX14158" fmla="*/ 303774 w 4379653"/>
              <a:gd name="connsiteY14158" fmla="*/ 504992 h 4771892"/>
              <a:gd name="connsiteX14159" fmla="*/ 306097 w 4379653"/>
              <a:gd name="connsiteY14159" fmla="*/ 504651 h 4771892"/>
              <a:gd name="connsiteX14160" fmla="*/ 308036 w 4379653"/>
              <a:gd name="connsiteY14160" fmla="*/ 504524 h 4771892"/>
              <a:gd name="connsiteX14161" fmla="*/ 309206 w 4379653"/>
              <a:gd name="connsiteY14161" fmla="*/ 504823 h 4771892"/>
              <a:gd name="connsiteX14162" fmla="*/ 310777 w 4379653"/>
              <a:gd name="connsiteY14162" fmla="*/ 505845 h 4771892"/>
              <a:gd name="connsiteX14163" fmla="*/ 313250 w 4379653"/>
              <a:gd name="connsiteY14163" fmla="*/ 506684 h 4771892"/>
              <a:gd name="connsiteX14164" fmla="*/ 318181 w 4379653"/>
              <a:gd name="connsiteY14164" fmla="*/ 507423 h 4771892"/>
              <a:gd name="connsiteX14165" fmla="*/ 324014 w 4379653"/>
              <a:gd name="connsiteY14165" fmla="*/ 507979 h 4771892"/>
              <a:gd name="connsiteX14166" fmla="*/ 329311 w 4379653"/>
              <a:gd name="connsiteY14166" fmla="*/ 507568 h 4771892"/>
              <a:gd name="connsiteX14167" fmla="*/ 331116 w 4379653"/>
              <a:gd name="connsiteY14167" fmla="*/ 507199 h 4771892"/>
              <a:gd name="connsiteX14168" fmla="*/ 333556 w 4379653"/>
              <a:gd name="connsiteY14168" fmla="*/ 506164 h 4771892"/>
              <a:gd name="connsiteX14169" fmla="*/ 334826 w 4379653"/>
              <a:gd name="connsiteY14169" fmla="*/ 504830 h 4771892"/>
              <a:gd name="connsiteX14170" fmla="*/ 336213 w 4379653"/>
              <a:gd name="connsiteY14170" fmla="*/ 502799 h 4771892"/>
              <a:gd name="connsiteX14171" fmla="*/ 336948 w 4379653"/>
              <a:gd name="connsiteY14171" fmla="*/ 500499 h 4771892"/>
              <a:gd name="connsiteX14172" fmla="*/ 337298 w 4379653"/>
              <a:gd name="connsiteY14172" fmla="*/ 498412 h 4771892"/>
              <a:gd name="connsiteX14173" fmla="*/ 336362 w 4379653"/>
              <a:gd name="connsiteY14173" fmla="*/ 496722 h 4771892"/>
              <a:gd name="connsiteX14174" fmla="*/ 335560 w 4379653"/>
              <a:gd name="connsiteY14174" fmla="*/ 495273 h 4771892"/>
              <a:gd name="connsiteX14175" fmla="*/ 332267 w 4379653"/>
              <a:gd name="connsiteY14175" fmla="*/ 492049 h 4771892"/>
              <a:gd name="connsiteX14176" fmla="*/ 329626 w 4379653"/>
              <a:gd name="connsiteY14176" fmla="*/ 489095 h 4771892"/>
              <a:gd name="connsiteX14177" fmla="*/ 327921 w 4379653"/>
              <a:gd name="connsiteY14177" fmla="*/ 487830 h 4771892"/>
              <a:gd name="connsiteX14178" fmla="*/ 326851 w 4379653"/>
              <a:gd name="connsiteY14178" fmla="*/ 485899 h 4771892"/>
              <a:gd name="connsiteX14179" fmla="*/ 327203 w 4379653"/>
              <a:gd name="connsiteY14179" fmla="*/ 483812 h 4771892"/>
              <a:gd name="connsiteX14180" fmla="*/ 327420 w 4379653"/>
              <a:gd name="connsiteY14180" fmla="*/ 481483 h 4771892"/>
              <a:gd name="connsiteX14181" fmla="*/ 328406 w 4379653"/>
              <a:gd name="connsiteY14181" fmla="*/ 478729 h 4771892"/>
              <a:gd name="connsiteX14182" fmla="*/ 331196 w 4379653"/>
              <a:gd name="connsiteY14182" fmla="*/ 475606 h 4771892"/>
              <a:gd name="connsiteX14183" fmla="*/ 334755 w 4379653"/>
              <a:gd name="connsiteY14183" fmla="*/ 472057 h 4771892"/>
              <a:gd name="connsiteX14184" fmla="*/ 339467 w 4379653"/>
              <a:gd name="connsiteY14184" fmla="*/ 467869 h 4771892"/>
              <a:gd name="connsiteX14185" fmla="*/ 332431 w 4379653"/>
              <a:gd name="connsiteY14185" fmla="*/ 465141 h 4771892"/>
              <a:gd name="connsiteX14186" fmla="*/ 328386 w 4379653"/>
              <a:gd name="connsiteY14186" fmla="*/ 463279 h 4771892"/>
              <a:gd name="connsiteX14187" fmla="*/ 327334 w 4379653"/>
              <a:gd name="connsiteY14187" fmla="*/ 462285 h 4771892"/>
              <a:gd name="connsiteX14188" fmla="*/ 326163 w 4379653"/>
              <a:gd name="connsiteY14188" fmla="*/ 461986 h 4771892"/>
              <a:gd name="connsiteX14189" fmla="*/ 325377 w 4379653"/>
              <a:gd name="connsiteY14189" fmla="*/ 461475 h 4771892"/>
              <a:gd name="connsiteX14190" fmla="*/ 325227 w 4379653"/>
              <a:gd name="connsiteY14190" fmla="*/ 460296 h 4771892"/>
              <a:gd name="connsiteX14191" fmla="*/ 325328 w 4379653"/>
              <a:gd name="connsiteY14191" fmla="*/ 458664 h 4771892"/>
              <a:gd name="connsiteX14192" fmla="*/ 325144 w 4379653"/>
              <a:gd name="connsiteY14192" fmla="*/ 455611 h 4771892"/>
              <a:gd name="connsiteX14193" fmla="*/ 323907 w 4379653"/>
              <a:gd name="connsiteY14193" fmla="*/ 451564 h 4771892"/>
              <a:gd name="connsiteX14194" fmla="*/ 321331 w 4379653"/>
              <a:gd name="connsiteY14194" fmla="*/ 445102 h 4771892"/>
              <a:gd name="connsiteX14195" fmla="*/ 315433 w 4379653"/>
              <a:gd name="connsiteY14195" fmla="*/ 448054 h 4771892"/>
              <a:gd name="connsiteX14196" fmla="*/ 310937 w 4379653"/>
              <a:gd name="connsiteY14196" fmla="*/ 449914 h 4771892"/>
              <a:gd name="connsiteX14197" fmla="*/ 307344 w 4379653"/>
              <a:gd name="connsiteY14197" fmla="*/ 451588 h 4771892"/>
              <a:gd name="connsiteX14198" fmla="*/ 304771 w 4379653"/>
              <a:gd name="connsiteY14198" fmla="*/ 452382 h 4771892"/>
              <a:gd name="connsiteX14199" fmla="*/ 302314 w 4379653"/>
              <a:gd name="connsiteY14199" fmla="*/ 452481 h 4771892"/>
              <a:gd name="connsiteX14200" fmla="*/ 300509 w 4379653"/>
              <a:gd name="connsiteY14200" fmla="*/ 452850 h 4771892"/>
              <a:gd name="connsiteX14201" fmla="*/ 299472 w 4379653"/>
              <a:gd name="connsiteY14201" fmla="*/ 452793 h 4771892"/>
              <a:gd name="connsiteX14202" fmla="*/ 298821 w 4379653"/>
              <a:gd name="connsiteY14202" fmla="*/ 452523 h 4771892"/>
              <a:gd name="connsiteX14203" fmla="*/ 296866 w 4379653"/>
              <a:gd name="connsiteY14203" fmla="*/ 451713 h 4771892"/>
              <a:gd name="connsiteX14204" fmla="*/ 293891 w 4379653"/>
              <a:gd name="connsiteY14204" fmla="*/ 451783 h 4771892"/>
              <a:gd name="connsiteX14205" fmla="*/ 292086 w 4379653"/>
              <a:gd name="connsiteY14205" fmla="*/ 452152 h 4771892"/>
              <a:gd name="connsiteX14206" fmla="*/ 289262 w 4379653"/>
              <a:gd name="connsiteY14206" fmla="*/ 453402 h 4771892"/>
              <a:gd name="connsiteX14207" fmla="*/ 285786 w 4379653"/>
              <a:gd name="connsiteY14207" fmla="*/ 454381 h 4771892"/>
              <a:gd name="connsiteX14208" fmla="*/ 281424 w 4379653"/>
              <a:gd name="connsiteY14208" fmla="*/ 456481 h 4771892"/>
              <a:gd name="connsiteX14209" fmla="*/ 278215 w 4379653"/>
              <a:gd name="connsiteY14209" fmla="*/ 450687 h 4771892"/>
              <a:gd name="connsiteX14210" fmla="*/ 282944 w 4379653"/>
              <a:gd name="connsiteY14210" fmla="*/ 447436 h 4771892"/>
              <a:gd name="connsiteX14211" fmla="*/ 287038 w 4379653"/>
              <a:gd name="connsiteY14211" fmla="*/ 444853 h 4771892"/>
              <a:gd name="connsiteX14212" fmla="*/ 289979 w 4379653"/>
              <a:gd name="connsiteY14212" fmla="*/ 442908 h 4771892"/>
              <a:gd name="connsiteX14213" fmla="*/ 292803 w 4379653"/>
              <a:gd name="connsiteY14213" fmla="*/ 441659 h 4771892"/>
              <a:gd name="connsiteX14214" fmla="*/ 294859 w 4379653"/>
              <a:gd name="connsiteY14214" fmla="*/ 440836 h 4771892"/>
              <a:gd name="connsiteX14215" fmla="*/ 297048 w 4379653"/>
              <a:gd name="connsiteY14215" fmla="*/ 440255 h 4771892"/>
              <a:gd name="connsiteX14216" fmla="*/ 298218 w 4379653"/>
              <a:gd name="connsiteY14216" fmla="*/ 440553 h 4771892"/>
              <a:gd name="connsiteX14217" fmla="*/ 299639 w 4379653"/>
              <a:gd name="connsiteY14217" fmla="*/ 440397 h 4771892"/>
              <a:gd name="connsiteX14218" fmla="*/ 301193 w 4379653"/>
              <a:gd name="connsiteY14218" fmla="*/ 440483 h 4771892"/>
              <a:gd name="connsiteX14219" fmla="*/ 303131 w 4379653"/>
              <a:gd name="connsiteY14219" fmla="*/ 440356 h 4771892"/>
              <a:gd name="connsiteX14220" fmla="*/ 305204 w 4379653"/>
              <a:gd name="connsiteY14220" fmla="*/ 440470 h 4771892"/>
              <a:gd name="connsiteX14221" fmla="*/ 307393 w 4379653"/>
              <a:gd name="connsiteY14221" fmla="*/ 439888 h 4771892"/>
              <a:gd name="connsiteX14222" fmla="*/ 310869 w 4379653"/>
              <a:gd name="connsiteY14222" fmla="*/ 438909 h 4771892"/>
              <a:gd name="connsiteX14223" fmla="*/ 314847 w 4379653"/>
              <a:gd name="connsiteY14223" fmla="*/ 437022 h 4771892"/>
              <a:gd name="connsiteX14224" fmla="*/ 319725 w 4379653"/>
              <a:gd name="connsiteY14224" fmla="*/ 434949 h 4771892"/>
              <a:gd name="connsiteX14225" fmla="*/ 325625 w 4379653"/>
              <a:gd name="connsiteY14225" fmla="*/ 431998 h 4771892"/>
              <a:gd name="connsiteX14226" fmla="*/ 324840 w 4379653"/>
              <a:gd name="connsiteY14226" fmla="*/ 431486 h 4771892"/>
              <a:gd name="connsiteX14227" fmla="*/ 324573 w 4379653"/>
              <a:gd name="connsiteY14227" fmla="*/ 431003 h 4771892"/>
              <a:gd name="connsiteX14228" fmla="*/ 321129 w 4379653"/>
              <a:gd name="connsiteY14228" fmla="*/ 426600 h 4771892"/>
              <a:gd name="connsiteX14229" fmla="*/ 320861 w 4379653"/>
              <a:gd name="connsiteY14229" fmla="*/ 426118 h 4771892"/>
              <a:gd name="connsiteX14230" fmla="*/ 320460 w 4379653"/>
              <a:gd name="connsiteY14230" fmla="*/ 425393 h 4771892"/>
              <a:gd name="connsiteX14231" fmla="*/ 319809 w 4379653"/>
              <a:gd name="connsiteY14231" fmla="*/ 425123 h 4771892"/>
              <a:gd name="connsiteX14232" fmla="*/ 319290 w 4379653"/>
              <a:gd name="connsiteY14232" fmla="*/ 425095 h 4771892"/>
              <a:gd name="connsiteX14233" fmla="*/ 316700 w 4379653"/>
              <a:gd name="connsiteY14233" fmla="*/ 424952 h 4771892"/>
              <a:gd name="connsiteX14234" fmla="*/ 315663 w 4379653"/>
              <a:gd name="connsiteY14234" fmla="*/ 424895 h 4771892"/>
              <a:gd name="connsiteX14235" fmla="*/ 315146 w 4379653"/>
              <a:gd name="connsiteY14235" fmla="*/ 424867 h 4771892"/>
              <a:gd name="connsiteX14236" fmla="*/ 315396 w 4379653"/>
              <a:gd name="connsiteY14236" fmla="*/ 424412 h 4771892"/>
              <a:gd name="connsiteX14237" fmla="*/ 315781 w 4379653"/>
              <a:gd name="connsiteY14237" fmla="*/ 424199 h 4771892"/>
              <a:gd name="connsiteX14238" fmla="*/ 316550 w 4379653"/>
              <a:gd name="connsiteY14238" fmla="*/ 423773 h 4771892"/>
              <a:gd name="connsiteX14239" fmla="*/ 320526 w 4379653"/>
              <a:gd name="connsiteY14239" fmla="*/ 421886 h 4771892"/>
              <a:gd name="connsiteX14240" fmla="*/ 327712 w 4379653"/>
              <a:gd name="connsiteY14240" fmla="*/ 418537 h 4771892"/>
              <a:gd name="connsiteX14241" fmla="*/ 329384 w 4379653"/>
              <a:gd name="connsiteY14241" fmla="*/ 417926 h 4771892"/>
              <a:gd name="connsiteX14242" fmla="*/ 331707 w 4379653"/>
              <a:gd name="connsiteY14242" fmla="*/ 417586 h 4771892"/>
              <a:gd name="connsiteX14243" fmla="*/ 333896 w 4379653"/>
              <a:gd name="connsiteY14243" fmla="*/ 417004 h 4771892"/>
              <a:gd name="connsiteX14244" fmla="*/ 335834 w 4379653"/>
              <a:gd name="connsiteY14244" fmla="*/ 416877 h 4771892"/>
              <a:gd name="connsiteX14245" fmla="*/ 339712 w 4379653"/>
              <a:gd name="connsiteY14245" fmla="*/ 416623 h 4771892"/>
              <a:gd name="connsiteX14246" fmla="*/ 343472 w 4379653"/>
              <a:gd name="connsiteY14246" fmla="*/ 417064 h 4771892"/>
              <a:gd name="connsiteX14247" fmla="*/ 347116 w 4379653"/>
              <a:gd name="connsiteY14247" fmla="*/ 418201 h 4771892"/>
              <a:gd name="connsiteX14248" fmla="*/ 349991 w 4379653"/>
              <a:gd name="connsiteY14248" fmla="*/ 419763 h 4771892"/>
              <a:gd name="connsiteX14249" fmla="*/ 352731 w 4379653"/>
              <a:gd name="connsiteY14249" fmla="*/ 421084 h 4771892"/>
              <a:gd name="connsiteX14250" fmla="*/ 355221 w 4379653"/>
              <a:gd name="connsiteY14250" fmla="*/ 422860 h 4771892"/>
              <a:gd name="connsiteX14251" fmla="*/ 360452 w 4379653"/>
              <a:gd name="connsiteY14251" fmla="*/ 418701 h 4771892"/>
              <a:gd name="connsiteX14252" fmla="*/ 363644 w 4379653"/>
              <a:gd name="connsiteY14252" fmla="*/ 416301 h 4771892"/>
              <a:gd name="connsiteX14253" fmla="*/ 364396 w 4379653"/>
              <a:gd name="connsiteY14253" fmla="*/ 414938 h 4771892"/>
              <a:gd name="connsiteX14254" fmla="*/ 365030 w 4379653"/>
              <a:gd name="connsiteY14254" fmla="*/ 414272 h 4771892"/>
              <a:gd name="connsiteX14255" fmla="*/ 365665 w 4379653"/>
              <a:gd name="connsiteY14255" fmla="*/ 413604 h 4771892"/>
              <a:gd name="connsiteX14256" fmla="*/ 365782 w 4379653"/>
              <a:gd name="connsiteY14256" fmla="*/ 412909 h 4771892"/>
              <a:gd name="connsiteX14257" fmla="*/ 363158 w 4379653"/>
              <a:gd name="connsiteY14257" fmla="*/ 410892 h 4771892"/>
              <a:gd name="connsiteX14258" fmla="*/ 358160 w 4379653"/>
              <a:gd name="connsiteY14258" fmla="*/ 406404 h 4771892"/>
              <a:gd name="connsiteX14259" fmla="*/ 371229 w 4379653"/>
              <a:gd name="connsiteY14259" fmla="*/ 399165 h 4771892"/>
              <a:gd name="connsiteX14260" fmla="*/ 373252 w 4379653"/>
              <a:gd name="connsiteY14260" fmla="*/ 403724 h 4771892"/>
              <a:gd name="connsiteX14261" fmla="*/ 374355 w 4379653"/>
              <a:gd name="connsiteY14261" fmla="*/ 407530 h 4771892"/>
              <a:gd name="connsiteX14262" fmla="*/ 375575 w 4379653"/>
              <a:gd name="connsiteY14262" fmla="*/ 410639 h 4771892"/>
              <a:gd name="connsiteX14263" fmla="*/ 376278 w 4379653"/>
              <a:gd name="connsiteY14263" fmla="*/ 413721 h 4771892"/>
              <a:gd name="connsiteX14264" fmla="*/ 376980 w 4379653"/>
              <a:gd name="connsiteY14264" fmla="*/ 416802 h 4771892"/>
              <a:gd name="connsiteX14265" fmla="*/ 377699 w 4379653"/>
              <a:gd name="connsiteY14265" fmla="*/ 420821 h 4771892"/>
              <a:gd name="connsiteX14266" fmla="*/ 379455 w 4379653"/>
              <a:gd name="connsiteY14266" fmla="*/ 424897 h 4771892"/>
              <a:gd name="connsiteX14267" fmla="*/ 382129 w 4379653"/>
              <a:gd name="connsiteY14267" fmla="*/ 429725 h 4771892"/>
              <a:gd name="connsiteX14268" fmla="*/ 387744 w 4379653"/>
              <a:gd name="connsiteY14268" fmla="*/ 425353 h 4771892"/>
              <a:gd name="connsiteX14269" fmla="*/ 391955 w 4379653"/>
              <a:gd name="connsiteY14269" fmla="*/ 422073 h 4771892"/>
              <a:gd name="connsiteX14270" fmla="*/ 396300 w 4379653"/>
              <a:gd name="connsiteY14270" fmla="*/ 419037 h 4771892"/>
              <a:gd name="connsiteX14271" fmla="*/ 402951 w 4379653"/>
              <a:gd name="connsiteY14271" fmla="*/ 414722 h 4771892"/>
              <a:gd name="connsiteX14272" fmla="*/ 403570 w 4379653"/>
              <a:gd name="connsiteY14272" fmla="*/ 420373 h 4771892"/>
              <a:gd name="connsiteX14273" fmla="*/ 403386 w 4379653"/>
              <a:gd name="connsiteY14273" fmla="*/ 424576 h 4771892"/>
              <a:gd name="connsiteX14274" fmla="*/ 403420 w 4379653"/>
              <a:gd name="connsiteY14274" fmla="*/ 426450 h 4771892"/>
              <a:gd name="connsiteX14275" fmla="*/ 403053 w 4379653"/>
              <a:gd name="connsiteY14275" fmla="*/ 427600 h 4771892"/>
              <a:gd name="connsiteX14276" fmla="*/ 402167 w 4379653"/>
              <a:gd name="connsiteY14276" fmla="*/ 428722 h 4771892"/>
              <a:gd name="connsiteX14277" fmla="*/ 401148 w 4379653"/>
              <a:gd name="connsiteY14277" fmla="*/ 429602 h 4771892"/>
              <a:gd name="connsiteX14278" fmla="*/ 399744 w 4379653"/>
              <a:gd name="connsiteY14278" fmla="*/ 430695 h 4771892"/>
              <a:gd name="connsiteX14279" fmla="*/ 398073 w 4379653"/>
              <a:gd name="connsiteY14279" fmla="*/ 431305 h 4771892"/>
              <a:gd name="connsiteX14280" fmla="*/ 396151 w 4379653"/>
              <a:gd name="connsiteY14280" fmla="*/ 432370 h 4771892"/>
              <a:gd name="connsiteX14281" fmla="*/ 393961 w 4379653"/>
              <a:gd name="connsiteY14281" fmla="*/ 432951 h 4771892"/>
              <a:gd name="connsiteX14282" fmla="*/ 388564 w 4379653"/>
              <a:gd name="connsiteY14282" fmla="*/ 434994 h 4771892"/>
              <a:gd name="connsiteX14283" fmla="*/ 380592 w 4379653"/>
              <a:gd name="connsiteY14283" fmla="*/ 437833 h 4771892"/>
              <a:gd name="connsiteX14284" fmla="*/ 384654 w 4379653"/>
              <a:gd name="connsiteY14284" fmla="*/ 440631 h 4771892"/>
              <a:gd name="connsiteX14285" fmla="*/ 387278 w 4379653"/>
              <a:gd name="connsiteY14285" fmla="*/ 442648 h 4771892"/>
              <a:gd name="connsiteX14286" fmla="*/ 388715 w 4379653"/>
              <a:gd name="connsiteY14286" fmla="*/ 443429 h 4771892"/>
              <a:gd name="connsiteX14287" fmla="*/ 390403 w 4379653"/>
              <a:gd name="connsiteY14287" fmla="*/ 443757 h 4771892"/>
              <a:gd name="connsiteX14288" fmla="*/ 393127 w 4379653"/>
              <a:gd name="connsiteY14288" fmla="*/ 444141 h 4771892"/>
              <a:gd name="connsiteX14289" fmla="*/ 395718 w 4379653"/>
              <a:gd name="connsiteY14289" fmla="*/ 444282 h 4771892"/>
              <a:gd name="connsiteX14290" fmla="*/ 412112 w 4379653"/>
              <a:gd name="connsiteY14290" fmla="*/ 442143 h 4771892"/>
              <a:gd name="connsiteX14291" fmla="*/ 394500 w 4379653"/>
              <a:gd name="connsiteY14291" fmla="*/ 462941 h 4771892"/>
              <a:gd name="connsiteX14292" fmla="*/ 391626 w 4379653"/>
              <a:gd name="connsiteY14292" fmla="*/ 461378 h 4771892"/>
              <a:gd name="connsiteX14293" fmla="*/ 389921 w 4379653"/>
              <a:gd name="connsiteY14293" fmla="*/ 460114 h 4771892"/>
              <a:gd name="connsiteX14294" fmla="*/ 388868 w 4379653"/>
              <a:gd name="connsiteY14294" fmla="*/ 459119 h 4771892"/>
              <a:gd name="connsiteX14295" fmla="*/ 388066 w 4379653"/>
              <a:gd name="connsiteY14295" fmla="*/ 457671 h 4771892"/>
              <a:gd name="connsiteX14296" fmla="*/ 387497 w 4379653"/>
              <a:gd name="connsiteY14296" fmla="*/ 454831 h 4771892"/>
              <a:gd name="connsiteX14297" fmla="*/ 386744 w 4379653"/>
              <a:gd name="connsiteY14297" fmla="*/ 448939 h 4771892"/>
              <a:gd name="connsiteX14298" fmla="*/ 382834 w 4379653"/>
              <a:gd name="connsiteY14298" fmla="*/ 454574 h 4771892"/>
              <a:gd name="connsiteX14299" fmla="*/ 379810 w 4379653"/>
              <a:gd name="connsiteY14299" fmla="*/ 459089 h 4771892"/>
              <a:gd name="connsiteX14300" fmla="*/ 376786 w 4379653"/>
              <a:gd name="connsiteY14300" fmla="*/ 463603 h 4771892"/>
              <a:gd name="connsiteX14301" fmla="*/ 373142 w 4379653"/>
              <a:gd name="connsiteY14301" fmla="*/ 469723 h 4771892"/>
              <a:gd name="connsiteX14302" fmla="*/ 368848 w 4379653"/>
              <a:gd name="connsiteY14302" fmla="*/ 475572 h 4771892"/>
              <a:gd name="connsiteX14303" fmla="*/ 365674 w 4379653"/>
              <a:gd name="connsiteY14303" fmla="*/ 478908 h 4771892"/>
              <a:gd name="connsiteX14304" fmla="*/ 363886 w 4379653"/>
              <a:gd name="connsiteY14304" fmla="*/ 480214 h 4771892"/>
              <a:gd name="connsiteX14305" fmla="*/ 363117 w 4379653"/>
              <a:gd name="connsiteY14305" fmla="*/ 480640 h 4771892"/>
              <a:gd name="connsiteX14306" fmla="*/ 362481 w 4379653"/>
              <a:gd name="connsiteY14306" fmla="*/ 481307 h 4771892"/>
              <a:gd name="connsiteX14307" fmla="*/ 362081 w 4379653"/>
              <a:gd name="connsiteY14307" fmla="*/ 487839 h 4771892"/>
              <a:gd name="connsiteX14308" fmla="*/ 372058 w 4379653"/>
              <a:gd name="connsiteY14308" fmla="*/ 481367 h 4771892"/>
              <a:gd name="connsiteX14309" fmla="*/ 379344 w 4379653"/>
              <a:gd name="connsiteY14309" fmla="*/ 476384 h 4771892"/>
              <a:gd name="connsiteX14310" fmla="*/ 383304 w 4379653"/>
              <a:gd name="connsiteY14310" fmla="*/ 473560 h 4771892"/>
              <a:gd name="connsiteX14311" fmla="*/ 387783 w 4379653"/>
              <a:gd name="connsiteY14311" fmla="*/ 470763 h 4771892"/>
              <a:gd name="connsiteX14312" fmla="*/ 393415 w 4379653"/>
              <a:gd name="connsiteY14312" fmla="*/ 467328 h 4771892"/>
              <a:gd name="connsiteX14313" fmla="*/ 400718 w 4379653"/>
              <a:gd name="connsiteY14313" fmla="*/ 463283 h 4771892"/>
              <a:gd name="connsiteX14314" fmla="*/ 407988 w 4379653"/>
              <a:gd name="connsiteY14314" fmla="*/ 464620 h 4771892"/>
              <a:gd name="connsiteX14315" fmla="*/ 411479 w 4379653"/>
              <a:gd name="connsiteY14315" fmla="*/ 464578 h 4771892"/>
              <a:gd name="connsiteX14316" fmla="*/ 413068 w 4379653"/>
              <a:gd name="connsiteY14316" fmla="*/ 466537 h 4771892"/>
              <a:gd name="connsiteX14317" fmla="*/ 417180 w 4379653"/>
              <a:gd name="connsiteY14317" fmla="*/ 472148 h 4771892"/>
              <a:gd name="connsiteX14318" fmla="*/ 419970 w 4379653"/>
              <a:gd name="connsiteY14318" fmla="*/ 469024 h 4771892"/>
              <a:gd name="connsiteX14319" fmla="*/ 421241 w 4379653"/>
              <a:gd name="connsiteY14319" fmla="*/ 467690 h 4771892"/>
              <a:gd name="connsiteX14320" fmla="*/ 422878 w 4379653"/>
              <a:gd name="connsiteY14320" fmla="*/ 465205 h 4771892"/>
              <a:gd name="connsiteX14321" fmla="*/ 425919 w 4379653"/>
              <a:gd name="connsiteY14321" fmla="*/ 461628 h 4771892"/>
              <a:gd name="connsiteX14322" fmla="*/ 428325 w 4379653"/>
              <a:gd name="connsiteY14322" fmla="*/ 458717 h 4771892"/>
              <a:gd name="connsiteX14323" fmla="*/ 428693 w 4379653"/>
              <a:gd name="connsiteY14323" fmla="*/ 457567 h 4771892"/>
              <a:gd name="connsiteX14324" fmla="*/ 428559 w 4379653"/>
              <a:gd name="connsiteY14324" fmla="*/ 457326 h 4771892"/>
              <a:gd name="connsiteX14325" fmla="*/ 428175 w 4379653"/>
              <a:gd name="connsiteY14325" fmla="*/ 457539 h 4771892"/>
              <a:gd name="connsiteX14326" fmla="*/ 428425 w 4379653"/>
              <a:gd name="connsiteY14326" fmla="*/ 457085 h 4771892"/>
              <a:gd name="connsiteX14327" fmla="*/ 434792 w 4379653"/>
              <a:gd name="connsiteY14327" fmla="*/ 451349 h 4771892"/>
              <a:gd name="connsiteX14328" fmla="*/ 437868 w 4379653"/>
              <a:gd name="connsiteY14328" fmla="*/ 456902 h 4771892"/>
              <a:gd name="connsiteX14329" fmla="*/ 439239 w 4379653"/>
              <a:gd name="connsiteY14329" fmla="*/ 461191 h 4771892"/>
              <a:gd name="connsiteX14330" fmla="*/ 439941 w 4379653"/>
              <a:gd name="connsiteY14330" fmla="*/ 464273 h 4771892"/>
              <a:gd name="connsiteX14331" fmla="*/ 439992 w 4379653"/>
              <a:gd name="connsiteY14331" fmla="*/ 467084 h 4771892"/>
              <a:gd name="connsiteX14332" fmla="*/ 439908 w 4379653"/>
              <a:gd name="connsiteY14332" fmla="*/ 469655 h 4771892"/>
              <a:gd name="connsiteX14333" fmla="*/ 439440 w 4379653"/>
              <a:gd name="connsiteY14333" fmla="*/ 472438 h 4771892"/>
              <a:gd name="connsiteX14334" fmla="*/ 439123 w 4379653"/>
              <a:gd name="connsiteY14334" fmla="*/ 476399 h 4771892"/>
              <a:gd name="connsiteX14335" fmla="*/ 439860 w 4379653"/>
              <a:gd name="connsiteY14335" fmla="*/ 481354 h 4771892"/>
              <a:gd name="connsiteX14336" fmla="*/ 432908 w 4379653"/>
              <a:gd name="connsiteY14336" fmla="*/ 483312 h 4771892"/>
              <a:gd name="connsiteX14337" fmla="*/ 429298 w 4379653"/>
              <a:gd name="connsiteY14337" fmla="*/ 484050 h 4771892"/>
              <a:gd name="connsiteX14338" fmla="*/ 428914 w 4379653"/>
              <a:gd name="connsiteY14338" fmla="*/ 484262 h 4771892"/>
              <a:gd name="connsiteX14339" fmla="*/ 429164 w 4379653"/>
              <a:gd name="connsiteY14339" fmla="*/ 483808 h 4771892"/>
              <a:gd name="connsiteX14340" fmla="*/ 429933 w 4379653"/>
              <a:gd name="connsiteY14340" fmla="*/ 483382 h 4771892"/>
              <a:gd name="connsiteX14341" fmla="*/ 431336 w 4379653"/>
              <a:gd name="connsiteY14341" fmla="*/ 482289 h 4771892"/>
              <a:gd name="connsiteX14342" fmla="*/ 431202 w 4379653"/>
              <a:gd name="connsiteY14342" fmla="*/ 482048 h 4771892"/>
              <a:gd name="connsiteX14343" fmla="*/ 428362 w 4379653"/>
              <a:gd name="connsiteY14343" fmla="*/ 482360 h 4771892"/>
              <a:gd name="connsiteX14344" fmla="*/ 422563 w 4379653"/>
              <a:gd name="connsiteY14344" fmla="*/ 483680 h 4771892"/>
              <a:gd name="connsiteX14345" fmla="*/ 419220 w 4379653"/>
              <a:gd name="connsiteY14345" fmla="*/ 484899 h 4771892"/>
              <a:gd name="connsiteX14346" fmla="*/ 417031 w 4379653"/>
              <a:gd name="connsiteY14346" fmla="*/ 485481 h 4771892"/>
              <a:gd name="connsiteX14347" fmla="*/ 415109 w 4379653"/>
              <a:gd name="connsiteY14347" fmla="*/ 486545 h 4771892"/>
              <a:gd name="connsiteX14348" fmla="*/ 413972 w 4379653"/>
              <a:gd name="connsiteY14348" fmla="*/ 488121 h 4771892"/>
              <a:gd name="connsiteX14349" fmla="*/ 413221 w 4379653"/>
              <a:gd name="connsiteY14349" fmla="*/ 489484 h 4771892"/>
              <a:gd name="connsiteX14350" fmla="*/ 412603 w 4379653"/>
              <a:gd name="connsiteY14350" fmla="*/ 491088 h 4771892"/>
              <a:gd name="connsiteX14351" fmla="*/ 413021 w 4379653"/>
              <a:gd name="connsiteY14351" fmla="*/ 492750 h 4771892"/>
              <a:gd name="connsiteX14352" fmla="*/ 412671 w 4379653"/>
              <a:gd name="connsiteY14352" fmla="*/ 494837 h 4771892"/>
              <a:gd name="connsiteX14353" fmla="*/ 415947 w 4379653"/>
              <a:gd name="connsiteY14353" fmla="*/ 504381 h 4771892"/>
              <a:gd name="connsiteX14354" fmla="*/ 419943 w 4379653"/>
              <a:gd name="connsiteY14354" fmla="*/ 517942 h 4771892"/>
              <a:gd name="connsiteX14355" fmla="*/ 429802 w 4379653"/>
              <a:gd name="connsiteY14355" fmla="*/ 512165 h 4771892"/>
              <a:gd name="connsiteX14356" fmla="*/ 435317 w 4379653"/>
              <a:gd name="connsiteY14356" fmla="*/ 509426 h 4771892"/>
              <a:gd name="connsiteX14357" fmla="*/ 437373 w 4379653"/>
              <a:gd name="connsiteY14357" fmla="*/ 508603 h 4771892"/>
              <a:gd name="connsiteX14358" fmla="*/ 439946 w 4379653"/>
              <a:gd name="connsiteY14358" fmla="*/ 507808 h 4771892"/>
              <a:gd name="connsiteX14359" fmla="*/ 443172 w 4379653"/>
              <a:gd name="connsiteY14359" fmla="*/ 507283 h 4771892"/>
              <a:gd name="connsiteX14360" fmla="*/ 447550 w 4379653"/>
              <a:gd name="connsiteY14360" fmla="*/ 506121 h 4771892"/>
              <a:gd name="connsiteX14361" fmla="*/ 449690 w 4379653"/>
              <a:gd name="connsiteY14361" fmla="*/ 509984 h 4771892"/>
              <a:gd name="connsiteX14362" fmla="*/ 451044 w 4379653"/>
              <a:gd name="connsiteY14362" fmla="*/ 513335 h 4771892"/>
              <a:gd name="connsiteX14363" fmla="*/ 451612 w 4379653"/>
              <a:gd name="connsiteY14363" fmla="*/ 516175 h 4771892"/>
              <a:gd name="connsiteX14364" fmla="*/ 451646 w 4379653"/>
              <a:gd name="connsiteY14364" fmla="*/ 518048 h 4771892"/>
              <a:gd name="connsiteX14365" fmla="*/ 451295 w 4379653"/>
              <a:gd name="connsiteY14365" fmla="*/ 520136 h 4771892"/>
              <a:gd name="connsiteX14366" fmla="*/ 450410 w 4379653"/>
              <a:gd name="connsiteY14366" fmla="*/ 521258 h 4771892"/>
              <a:gd name="connsiteX14367" fmla="*/ 449908 w 4379653"/>
              <a:gd name="connsiteY14367" fmla="*/ 522166 h 4771892"/>
              <a:gd name="connsiteX14368" fmla="*/ 448889 w 4379653"/>
              <a:gd name="connsiteY14368" fmla="*/ 523046 h 4771892"/>
              <a:gd name="connsiteX14369" fmla="*/ 447352 w 4379653"/>
              <a:gd name="connsiteY14369" fmla="*/ 523898 h 4771892"/>
              <a:gd name="connsiteX14370" fmla="*/ 445948 w 4379653"/>
              <a:gd name="connsiteY14370" fmla="*/ 524991 h 4771892"/>
              <a:gd name="connsiteX14371" fmla="*/ 445062 w 4379653"/>
              <a:gd name="connsiteY14371" fmla="*/ 526113 h 4771892"/>
              <a:gd name="connsiteX14372" fmla="*/ 444311 w 4379653"/>
              <a:gd name="connsiteY14372" fmla="*/ 527476 h 4771892"/>
              <a:gd name="connsiteX14373" fmla="*/ 443308 w 4379653"/>
              <a:gd name="connsiteY14373" fmla="*/ 529293 h 4771892"/>
              <a:gd name="connsiteX14374" fmla="*/ 443091 w 4379653"/>
              <a:gd name="connsiteY14374" fmla="*/ 531622 h 4771892"/>
              <a:gd name="connsiteX14375" fmla="*/ 443141 w 4379653"/>
              <a:gd name="connsiteY14375" fmla="*/ 534433 h 4771892"/>
              <a:gd name="connsiteX14376" fmla="*/ 443593 w 4379653"/>
              <a:gd name="connsiteY14376" fmla="*/ 537969 h 4771892"/>
              <a:gd name="connsiteX14377" fmla="*/ 444179 w 4379653"/>
              <a:gd name="connsiteY14377" fmla="*/ 541746 h 4771892"/>
              <a:gd name="connsiteX14378" fmla="*/ 446302 w 4379653"/>
              <a:gd name="connsiteY14378" fmla="*/ 544673 h 4771892"/>
              <a:gd name="connsiteX14379" fmla="*/ 449193 w 4379653"/>
              <a:gd name="connsiteY14379" fmla="*/ 547172 h 4771892"/>
              <a:gd name="connsiteX14380" fmla="*/ 452469 w 4379653"/>
              <a:gd name="connsiteY14380" fmla="*/ 549459 h 4771892"/>
              <a:gd name="connsiteX14381" fmla="*/ 458887 w 4379653"/>
              <a:gd name="connsiteY14381" fmla="*/ 553791 h 4771892"/>
              <a:gd name="connsiteX14382" fmla="*/ 464787 w 4379653"/>
              <a:gd name="connsiteY14382" fmla="*/ 558095 h 4771892"/>
              <a:gd name="connsiteX14383" fmla="*/ 456514 w 4379653"/>
              <a:gd name="connsiteY14383" fmla="*/ 558576 h 4771892"/>
              <a:gd name="connsiteX14384" fmla="*/ 453156 w 4379653"/>
              <a:gd name="connsiteY14384" fmla="*/ 558859 h 4771892"/>
              <a:gd name="connsiteX14385" fmla="*/ 449814 w 4379653"/>
              <a:gd name="connsiteY14385" fmla="*/ 560079 h 4771892"/>
              <a:gd name="connsiteX14386" fmla="*/ 439937 w 4379653"/>
              <a:gd name="connsiteY14386" fmla="*/ 564919 h 4771892"/>
              <a:gd name="connsiteX14387" fmla="*/ 443212 w 4379653"/>
              <a:gd name="connsiteY14387" fmla="*/ 567206 h 4771892"/>
              <a:gd name="connsiteX14388" fmla="*/ 445570 w 4379653"/>
              <a:gd name="connsiteY14388" fmla="*/ 568740 h 4771892"/>
              <a:gd name="connsiteX14389" fmla="*/ 447140 w 4379653"/>
              <a:gd name="connsiteY14389" fmla="*/ 569762 h 4771892"/>
              <a:gd name="connsiteX14390" fmla="*/ 449212 w 4379653"/>
              <a:gd name="connsiteY14390" fmla="*/ 569876 h 4771892"/>
              <a:gd name="connsiteX14391" fmla="*/ 453357 w 4379653"/>
              <a:gd name="connsiteY14391" fmla="*/ 570105 h 4771892"/>
              <a:gd name="connsiteX14392" fmla="*/ 460627 w 4379653"/>
              <a:gd name="connsiteY14392" fmla="*/ 571441 h 4771892"/>
              <a:gd name="connsiteX14393" fmla="*/ 438719 w 4379653"/>
              <a:gd name="connsiteY14393" fmla="*/ 583577 h 4771892"/>
              <a:gd name="connsiteX14394" fmla="*/ 486451 w 4379653"/>
              <a:gd name="connsiteY14394" fmla="*/ 597206 h 4771892"/>
              <a:gd name="connsiteX14395" fmla="*/ 485499 w 4379653"/>
              <a:gd name="connsiteY14395" fmla="*/ 601834 h 4771892"/>
              <a:gd name="connsiteX14396" fmla="*/ 484629 w 4379653"/>
              <a:gd name="connsiteY14396" fmla="*/ 603893 h 4771892"/>
              <a:gd name="connsiteX14397" fmla="*/ 482591 w 4379653"/>
              <a:gd name="connsiteY14397" fmla="*/ 605653 h 4771892"/>
              <a:gd name="connsiteX14398" fmla="*/ 476074 w 4379653"/>
              <a:gd name="connsiteY14398" fmla="*/ 610210 h 4771892"/>
              <a:gd name="connsiteX14399" fmla="*/ 478331 w 4379653"/>
              <a:gd name="connsiteY14399" fmla="*/ 613377 h 4771892"/>
              <a:gd name="connsiteX14400" fmla="*/ 479668 w 4379653"/>
              <a:gd name="connsiteY14400" fmla="*/ 615791 h 4771892"/>
              <a:gd name="connsiteX14401" fmla="*/ 481373 w 4379653"/>
              <a:gd name="connsiteY14401" fmla="*/ 617055 h 4771892"/>
              <a:gd name="connsiteX14402" fmla="*/ 482560 w 4379653"/>
              <a:gd name="connsiteY14402" fmla="*/ 618291 h 4771892"/>
              <a:gd name="connsiteX14403" fmla="*/ 486069 w 4379653"/>
              <a:gd name="connsiteY14403" fmla="*/ 619187 h 4771892"/>
              <a:gd name="connsiteX14404" fmla="*/ 492554 w 4379653"/>
              <a:gd name="connsiteY14404" fmla="*/ 620012 h 4771892"/>
              <a:gd name="connsiteX14405" fmla="*/ 498754 w 4379653"/>
              <a:gd name="connsiteY14405" fmla="*/ 619417 h 4771892"/>
              <a:gd name="connsiteX14406" fmla="*/ 504619 w 4379653"/>
              <a:gd name="connsiteY14406" fmla="*/ 614591 h 4771892"/>
              <a:gd name="connsiteX14407" fmla="*/ 507293 w 4379653"/>
              <a:gd name="connsiteY14407" fmla="*/ 612164 h 4771892"/>
              <a:gd name="connsiteX14408" fmla="*/ 507543 w 4379653"/>
              <a:gd name="connsiteY14408" fmla="*/ 611710 h 4771892"/>
              <a:gd name="connsiteX14409" fmla="*/ 507928 w 4379653"/>
              <a:gd name="connsiteY14409" fmla="*/ 611496 h 4771892"/>
              <a:gd name="connsiteX14410" fmla="*/ 507410 w 4379653"/>
              <a:gd name="connsiteY14410" fmla="*/ 611467 h 4771892"/>
              <a:gd name="connsiteX14411" fmla="*/ 507025 w 4379653"/>
              <a:gd name="connsiteY14411" fmla="*/ 611680 h 4771892"/>
              <a:gd name="connsiteX14412" fmla="*/ 505104 w 4379653"/>
              <a:gd name="connsiteY14412" fmla="*/ 612745 h 4771892"/>
              <a:gd name="connsiteX14413" fmla="*/ 503182 w 4379653"/>
              <a:gd name="connsiteY14413" fmla="*/ 613810 h 4771892"/>
              <a:gd name="connsiteX14414" fmla="*/ 502664 w 4379653"/>
              <a:gd name="connsiteY14414" fmla="*/ 613781 h 4771892"/>
              <a:gd name="connsiteX14415" fmla="*/ 502012 w 4379653"/>
              <a:gd name="connsiteY14415" fmla="*/ 613511 h 4771892"/>
              <a:gd name="connsiteX14416" fmla="*/ 502129 w 4379653"/>
              <a:gd name="connsiteY14416" fmla="*/ 612815 h 4771892"/>
              <a:gd name="connsiteX14417" fmla="*/ 502246 w 4379653"/>
              <a:gd name="connsiteY14417" fmla="*/ 612120 h 4771892"/>
              <a:gd name="connsiteX14418" fmla="*/ 525340 w 4379653"/>
              <a:gd name="connsiteY14418" fmla="*/ 593964 h 4771892"/>
              <a:gd name="connsiteX14419" fmla="*/ 525424 w 4379653"/>
              <a:gd name="connsiteY14419" fmla="*/ 598650 h 4771892"/>
              <a:gd name="connsiteX14420" fmla="*/ 524723 w 4379653"/>
              <a:gd name="connsiteY14420" fmla="*/ 602825 h 4771892"/>
              <a:gd name="connsiteX14421" fmla="*/ 523236 w 4379653"/>
              <a:gd name="connsiteY14421" fmla="*/ 606487 h 4771892"/>
              <a:gd name="connsiteX14422" fmla="*/ 521347 w 4379653"/>
              <a:gd name="connsiteY14422" fmla="*/ 609426 h 4771892"/>
              <a:gd name="connsiteX14423" fmla="*/ 515650 w 4379653"/>
              <a:gd name="connsiteY14423" fmla="*/ 616368 h 4771892"/>
              <a:gd name="connsiteX14424" fmla="*/ 508046 w 4379653"/>
              <a:gd name="connsiteY14424" fmla="*/ 625312 h 4771892"/>
              <a:gd name="connsiteX14425" fmla="*/ 495128 w 4379653"/>
              <a:gd name="connsiteY14425" fmla="*/ 626473 h 4771892"/>
              <a:gd name="connsiteX14426" fmla="*/ 493708 w 4379653"/>
              <a:gd name="connsiteY14426" fmla="*/ 626629 h 4771892"/>
              <a:gd name="connsiteX14427" fmla="*/ 491385 w 4379653"/>
              <a:gd name="connsiteY14427" fmla="*/ 626969 h 4771892"/>
              <a:gd name="connsiteX14428" fmla="*/ 487641 w 4379653"/>
              <a:gd name="connsiteY14428" fmla="*/ 627465 h 4771892"/>
              <a:gd name="connsiteX14429" fmla="*/ 483379 w 4379653"/>
              <a:gd name="connsiteY14429" fmla="*/ 627934 h 4771892"/>
              <a:gd name="connsiteX14430" fmla="*/ 479636 w 4379653"/>
              <a:gd name="connsiteY14430" fmla="*/ 628430 h 4771892"/>
              <a:gd name="connsiteX14431" fmla="*/ 475375 w 4379653"/>
              <a:gd name="connsiteY14431" fmla="*/ 628897 h 4771892"/>
              <a:gd name="connsiteX14432" fmla="*/ 475726 w 4379653"/>
              <a:gd name="connsiteY14432" fmla="*/ 634065 h 4771892"/>
              <a:gd name="connsiteX14433" fmla="*/ 476061 w 4379653"/>
              <a:gd name="connsiteY14433" fmla="*/ 638296 h 4771892"/>
              <a:gd name="connsiteX14434" fmla="*/ 476228 w 4379653"/>
              <a:gd name="connsiteY14434" fmla="*/ 640412 h 4771892"/>
              <a:gd name="connsiteX14435" fmla="*/ 477298 w 4379653"/>
              <a:gd name="connsiteY14435" fmla="*/ 642344 h 4771892"/>
              <a:gd name="connsiteX14436" fmla="*/ 478635 w 4379653"/>
              <a:gd name="connsiteY14436" fmla="*/ 644758 h 4771892"/>
              <a:gd name="connsiteX14437" fmla="*/ 480491 w 4379653"/>
              <a:gd name="connsiteY14437" fmla="*/ 647201 h 4771892"/>
              <a:gd name="connsiteX14438" fmla="*/ 482747 w 4379653"/>
              <a:gd name="connsiteY14438" fmla="*/ 650367 h 4771892"/>
              <a:gd name="connsiteX14439" fmla="*/ 484585 w 4379653"/>
              <a:gd name="connsiteY14439" fmla="*/ 651873 h 4771892"/>
              <a:gd name="connsiteX14440" fmla="*/ 485889 w 4379653"/>
              <a:gd name="connsiteY14440" fmla="*/ 652413 h 4771892"/>
              <a:gd name="connsiteX14441" fmla="*/ 486925 w 4379653"/>
              <a:gd name="connsiteY14441" fmla="*/ 652470 h 4771892"/>
              <a:gd name="connsiteX14442" fmla="*/ 488480 w 4379653"/>
              <a:gd name="connsiteY14442" fmla="*/ 652556 h 4771892"/>
              <a:gd name="connsiteX14443" fmla="*/ 490301 w 4379653"/>
              <a:gd name="connsiteY14443" fmla="*/ 653124 h 4771892"/>
              <a:gd name="connsiteX14444" fmla="*/ 493043 w 4379653"/>
              <a:gd name="connsiteY14444" fmla="*/ 654446 h 4771892"/>
              <a:gd name="connsiteX14445" fmla="*/ 496970 w 4379653"/>
              <a:gd name="connsiteY14445" fmla="*/ 657003 h 4771892"/>
              <a:gd name="connsiteX14446" fmla="*/ 492759 w 4379653"/>
              <a:gd name="connsiteY14446" fmla="*/ 660282 h 4771892"/>
              <a:gd name="connsiteX14447" fmla="*/ 489701 w 4379653"/>
              <a:gd name="connsiteY14447" fmla="*/ 662922 h 4771892"/>
              <a:gd name="connsiteX14448" fmla="*/ 487278 w 4379653"/>
              <a:gd name="connsiteY14448" fmla="*/ 664895 h 4771892"/>
              <a:gd name="connsiteX14449" fmla="*/ 485891 w 4379653"/>
              <a:gd name="connsiteY14449" fmla="*/ 666926 h 4771892"/>
              <a:gd name="connsiteX14450" fmla="*/ 485139 w 4379653"/>
              <a:gd name="connsiteY14450" fmla="*/ 668289 h 4771892"/>
              <a:gd name="connsiteX14451" fmla="*/ 485022 w 4379653"/>
              <a:gd name="connsiteY14451" fmla="*/ 668985 h 4771892"/>
              <a:gd name="connsiteX14452" fmla="*/ 484522 w 4379653"/>
              <a:gd name="connsiteY14452" fmla="*/ 669893 h 4771892"/>
              <a:gd name="connsiteX14453" fmla="*/ 485557 w 4379653"/>
              <a:gd name="connsiteY14453" fmla="*/ 669950 h 4771892"/>
              <a:gd name="connsiteX14454" fmla="*/ 489585 w 4379653"/>
              <a:gd name="connsiteY14454" fmla="*/ 670874 h 4771892"/>
              <a:gd name="connsiteX14455" fmla="*/ 493346 w 4379653"/>
              <a:gd name="connsiteY14455" fmla="*/ 671315 h 4771892"/>
              <a:gd name="connsiteX14456" fmla="*/ 495334 w 4379653"/>
              <a:gd name="connsiteY14456" fmla="*/ 673999 h 4771892"/>
              <a:gd name="connsiteX14457" fmla="*/ 495752 w 4379653"/>
              <a:gd name="connsiteY14457" fmla="*/ 675660 h 4771892"/>
              <a:gd name="connsiteX14458" fmla="*/ 495902 w 4379653"/>
              <a:gd name="connsiteY14458" fmla="*/ 676839 h 4771892"/>
              <a:gd name="connsiteX14459" fmla="*/ 495285 w 4379653"/>
              <a:gd name="connsiteY14459" fmla="*/ 678443 h 4771892"/>
              <a:gd name="connsiteX14460" fmla="*/ 494918 w 4379653"/>
              <a:gd name="connsiteY14460" fmla="*/ 679593 h 4771892"/>
              <a:gd name="connsiteX14461" fmla="*/ 495219 w 4379653"/>
              <a:gd name="connsiteY14461" fmla="*/ 681951 h 4771892"/>
              <a:gd name="connsiteX14462" fmla="*/ 495787 w 4379653"/>
              <a:gd name="connsiteY14462" fmla="*/ 684791 h 4771892"/>
              <a:gd name="connsiteX14463" fmla="*/ 497292 w 4379653"/>
              <a:gd name="connsiteY14463" fmla="*/ 689321 h 4771892"/>
              <a:gd name="connsiteX14464" fmla="*/ 503325 w 4379653"/>
              <a:gd name="connsiteY14464" fmla="*/ 686611 h 4771892"/>
              <a:gd name="connsiteX14465" fmla="*/ 508070 w 4379653"/>
              <a:gd name="connsiteY14465" fmla="*/ 684297 h 4771892"/>
              <a:gd name="connsiteX14466" fmla="*/ 512181 w 4379653"/>
              <a:gd name="connsiteY14466" fmla="*/ 682651 h 4771892"/>
              <a:gd name="connsiteX14467" fmla="*/ 515273 w 4379653"/>
              <a:gd name="connsiteY14467" fmla="*/ 681885 h 4771892"/>
              <a:gd name="connsiteX14468" fmla="*/ 518248 w 4379653"/>
              <a:gd name="connsiteY14468" fmla="*/ 681815 h 4771892"/>
              <a:gd name="connsiteX14469" fmla="*/ 521223 w 4379653"/>
              <a:gd name="connsiteY14469" fmla="*/ 681744 h 4771892"/>
              <a:gd name="connsiteX14470" fmla="*/ 524599 w 4379653"/>
              <a:gd name="connsiteY14470" fmla="*/ 682398 h 4771892"/>
              <a:gd name="connsiteX14471" fmla="*/ 528493 w 4379653"/>
              <a:gd name="connsiteY14471" fmla="*/ 683080 h 4771892"/>
              <a:gd name="connsiteX14472" fmla="*/ 497744 w 4379653"/>
              <a:gd name="connsiteY14472" fmla="*/ 700112 h 4771892"/>
              <a:gd name="connsiteX14473" fmla="*/ 497075 w 4379653"/>
              <a:gd name="connsiteY14473" fmla="*/ 698905 h 4771892"/>
              <a:gd name="connsiteX14474" fmla="*/ 496574 w 4379653"/>
              <a:gd name="connsiteY14474" fmla="*/ 699814 h 4771892"/>
              <a:gd name="connsiteX14475" fmla="*/ 496107 w 4379653"/>
              <a:gd name="connsiteY14475" fmla="*/ 702597 h 4771892"/>
              <a:gd name="connsiteX14476" fmla="*/ 496140 w 4379653"/>
              <a:gd name="connsiteY14476" fmla="*/ 704471 h 4771892"/>
              <a:gd name="connsiteX14477" fmla="*/ 496040 w 4379653"/>
              <a:gd name="connsiteY14477" fmla="*/ 706105 h 4771892"/>
              <a:gd name="connsiteX14478" fmla="*/ 496542 w 4379653"/>
              <a:gd name="connsiteY14478" fmla="*/ 705196 h 4771892"/>
              <a:gd name="connsiteX14479" fmla="*/ 497360 w 4379653"/>
              <a:gd name="connsiteY14479" fmla="*/ 700325 h 4771892"/>
              <a:gd name="connsiteX14480" fmla="*/ 497744 w 4379653"/>
              <a:gd name="connsiteY14480" fmla="*/ 700112 h 4771892"/>
              <a:gd name="connsiteX14481" fmla="*/ 497712 w 4379653"/>
              <a:gd name="connsiteY14481" fmla="*/ 705494 h 4771892"/>
              <a:gd name="connsiteX14482" fmla="*/ 498198 w 4379653"/>
              <a:gd name="connsiteY14482" fmla="*/ 718161 h 4771892"/>
              <a:gd name="connsiteX14483" fmla="*/ 500438 w 4379653"/>
              <a:gd name="connsiteY14483" fmla="*/ 720391 h 4771892"/>
              <a:gd name="connsiteX14484" fmla="*/ 501874 w 4379653"/>
              <a:gd name="connsiteY14484" fmla="*/ 721172 h 4771892"/>
              <a:gd name="connsiteX14485" fmla="*/ 503044 w 4379653"/>
              <a:gd name="connsiteY14485" fmla="*/ 721470 h 4771892"/>
              <a:gd name="connsiteX14486" fmla="*/ 503813 w 4379653"/>
              <a:gd name="connsiteY14486" fmla="*/ 721044 h 4771892"/>
              <a:gd name="connsiteX14487" fmla="*/ 504716 w 4379653"/>
              <a:gd name="connsiteY14487" fmla="*/ 720860 h 4771892"/>
              <a:gd name="connsiteX14488" fmla="*/ 505735 w 4379653"/>
              <a:gd name="connsiteY14488" fmla="*/ 719979 h 4771892"/>
              <a:gd name="connsiteX14489" fmla="*/ 508676 w 4379653"/>
              <a:gd name="connsiteY14489" fmla="*/ 718035 h 4771892"/>
              <a:gd name="connsiteX14490" fmla="*/ 512369 w 4379653"/>
              <a:gd name="connsiteY14490" fmla="*/ 714727 h 4771892"/>
              <a:gd name="connsiteX14491" fmla="*/ 517482 w 4379653"/>
              <a:gd name="connsiteY14491" fmla="*/ 711264 h 4771892"/>
              <a:gd name="connsiteX14492" fmla="*/ 524652 w 4379653"/>
              <a:gd name="connsiteY14492" fmla="*/ 706978 h 4771892"/>
              <a:gd name="connsiteX14493" fmla="*/ 526691 w 4379653"/>
              <a:gd name="connsiteY14493" fmla="*/ 712473 h 4771892"/>
              <a:gd name="connsiteX14494" fmla="*/ 528430 w 4379653"/>
              <a:gd name="connsiteY14494" fmla="*/ 715612 h 4771892"/>
              <a:gd name="connsiteX14495" fmla="*/ 528848 w 4379653"/>
              <a:gd name="connsiteY14495" fmla="*/ 717274 h 4771892"/>
              <a:gd name="connsiteX14496" fmla="*/ 528731 w 4379653"/>
              <a:gd name="connsiteY14496" fmla="*/ 717969 h 4771892"/>
              <a:gd name="connsiteX14497" fmla="*/ 528096 w 4379653"/>
              <a:gd name="connsiteY14497" fmla="*/ 718637 h 4771892"/>
              <a:gd name="connsiteX14498" fmla="*/ 527863 w 4379653"/>
              <a:gd name="connsiteY14498" fmla="*/ 720028 h 4771892"/>
              <a:gd name="connsiteX14499" fmla="*/ 526860 w 4379653"/>
              <a:gd name="connsiteY14499" fmla="*/ 721845 h 4771892"/>
              <a:gd name="connsiteX14500" fmla="*/ 525640 w 4379653"/>
              <a:gd name="connsiteY14500" fmla="*/ 725992 h 4771892"/>
              <a:gd name="connsiteX14501" fmla="*/ 525557 w 4379653"/>
              <a:gd name="connsiteY14501" fmla="*/ 728562 h 4771892"/>
              <a:gd name="connsiteX14502" fmla="*/ 525189 w 4379653"/>
              <a:gd name="connsiteY14502" fmla="*/ 729712 h 4771892"/>
              <a:gd name="connsiteX14503" fmla="*/ 524170 w 4379653"/>
              <a:gd name="connsiteY14503" fmla="*/ 730592 h 4771892"/>
              <a:gd name="connsiteX14504" fmla="*/ 524303 w 4379653"/>
              <a:gd name="connsiteY14504" fmla="*/ 730833 h 4771892"/>
              <a:gd name="connsiteX14505" fmla="*/ 526159 w 4379653"/>
              <a:gd name="connsiteY14505" fmla="*/ 733275 h 4771892"/>
              <a:gd name="connsiteX14506" fmla="*/ 541654 w 4379653"/>
              <a:gd name="connsiteY14506" fmla="*/ 753088 h 4771892"/>
              <a:gd name="connsiteX14507" fmla="*/ 543258 w 4379653"/>
              <a:gd name="connsiteY14507" fmla="*/ 755985 h 4771892"/>
              <a:gd name="connsiteX14508" fmla="*/ 544579 w 4379653"/>
              <a:gd name="connsiteY14508" fmla="*/ 757462 h 4771892"/>
              <a:gd name="connsiteX14509" fmla="*/ 545498 w 4379653"/>
              <a:gd name="connsiteY14509" fmla="*/ 758215 h 4771892"/>
              <a:gd name="connsiteX14510" fmla="*/ 546150 w 4379653"/>
              <a:gd name="connsiteY14510" fmla="*/ 758485 h 4771892"/>
              <a:gd name="connsiteX14511" fmla="*/ 547570 w 4379653"/>
              <a:gd name="connsiteY14511" fmla="*/ 758329 h 4771892"/>
              <a:gd name="connsiteX14512" fmla="*/ 549259 w 4379653"/>
              <a:gd name="connsiteY14512" fmla="*/ 758656 h 4771892"/>
              <a:gd name="connsiteX14513" fmla="*/ 551616 w 4379653"/>
              <a:gd name="connsiteY14513" fmla="*/ 760190 h 4771892"/>
              <a:gd name="connsiteX14514" fmla="*/ 555409 w 4379653"/>
              <a:gd name="connsiteY14514" fmla="*/ 762506 h 4771892"/>
              <a:gd name="connsiteX14515" fmla="*/ 547438 w 4379653"/>
              <a:gd name="connsiteY14515" fmla="*/ 765344 h 4771892"/>
              <a:gd name="connsiteX14516" fmla="*/ 541772 w 4379653"/>
              <a:gd name="connsiteY14516" fmla="*/ 766904 h 4771892"/>
              <a:gd name="connsiteX14517" fmla="*/ 536492 w 4379653"/>
              <a:gd name="connsiteY14517" fmla="*/ 768252 h 4771892"/>
              <a:gd name="connsiteX14518" fmla="*/ 530040 w 4379653"/>
              <a:gd name="connsiteY14518" fmla="*/ 769301 h 4771892"/>
              <a:gd name="connsiteX14519" fmla="*/ 534904 w 4379653"/>
              <a:gd name="connsiteY14519" fmla="*/ 773548 h 4771892"/>
              <a:gd name="connsiteX14520" fmla="*/ 539752 w 4379653"/>
              <a:gd name="connsiteY14520" fmla="*/ 776857 h 4771892"/>
              <a:gd name="connsiteX14521" fmla="*/ 543679 w 4379653"/>
              <a:gd name="connsiteY14521" fmla="*/ 779414 h 4771892"/>
              <a:gd name="connsiteX14522" fmla="*/ 547590 w 4379653"/>
              <a:gd name="connsiteY14522" fmla="*/ 781034 h 4771892"/>
              <a:gd name="connsiteX14523" fmla="*/ 550582 w 4379653"/>
              <a:gd name="connsiteY14523" fmla="*/ 781901 h 4771892"/>
              <a:gd name="connsiteX14524" fmla="*/ 553440 w 4379653"/>
              <a:gd name="connsiteY14524" fmla="*/ 782526 h 4771892"/>
              <a:gd name="connsiteX14525" fmla="*/ 556281 w 4379653"/>
              <a:gd name="connsiteY14525" fmla="*/ 782215 h 4771892"/>
              <a:gd name="connsiteX14526" fmla="*/ 558085 w 4379653"/>
              <a:gd name="connsiteY14526" fmla="*/ 781846 h 4771892"/>
              <a:gd name="connsiteX14527" fmla="*/ 560275 w 4379653"/>
              <a:gd name="connsiteY14527" fmla="*/ 781265 h 4771892"/>
              <a:gd name="connsiteX14528" fmla="*/ 561812 w 4379653"/>
              <a:gd name="connsiteY14528" fmla="*/ 780413 h 4771892"/>
              <a:gd name="connsiteX14529" fmla="*/ 563082 w 4379653"/>
              <a:gd name="connsiteY14529" fmla="*/ 779079 h 4771892"/>
              <a:gd name="connsiteX14530" fmla="*/ 564352 w 4379653"/>
              <a:gd name="connsiteY14530" fmla="*/ 777744 h 4771892"/>
              <a:gd name="connsiteX14531" fmla="*/ 565739 w 4379653"/>
              <a:gd name="connsiteY14531" fmla="*/ 775714 h 4771892"/>
              <a:gd name="connsiteX14532" fmla="*/ 567009 w 4379653"/>
              <a:gd name="connsiteY14532" fmla="*/ 774379 h 4771892"/>
              <a:gd name="connsiteX14533" fmla="*/ 569533 w 4379653"/>
              <a:gd name="connsiteY14533" fmla="*/ 778029 h 4771892"/>
              <a:gd name="connsiteX14534" fmla="*/ 572942 w 4379653"/>
              <a:gd name="connsiteY14534" fmla="*/ 780557 h 4771892"/>
              <a:gd name="connsiteX14535" fmla="*/ 575316 w 4379653"/>
              <a:gd name="connsiteY14535" fmla="*/ 783028 h 4771892"/>
              <a:gd name="connsiteX14536" fmla="*/ 577288 w 4379653"/>
              <a:gd name="connsiteY14536" fmla="*/ 784775 h 4771892"/>
              <a:gd name="connsiteX14537" fmla="*/ 579261 w 4379653"/>
              <a:gd name="connsiteY14537" fmla="*/ 786522 h 4771892"/>
              <a:gd name="connsiteX14538" fmla="*/ 579678 w 4379653"/>
              <a:gd name="connsiteY14538" fmla="*/ 788184 h 4771892"/>
              <a:gd name="connsiteX14539" fmla="*/ 579695 w 4379653"/>
              <a:gd name="connsiteY14539" fmla="*/ 789121 h 4771892"/>
              <a:gd name="connsiteX14540" fmla="*/ 579979 w 4379653"/>
              <a:gd name="connsiteY14540" fmla="*/ 790542 h 4771892"/>
              <a:gd name="connsiteX14541" fmla="*/ 579228 w 4379653"/>
              <a:gd name="connsiteY14541" fmla="*/ 791905 h 4771892"/>
              <a:gd name="connsiteX14542" fmla="*/ 578226 w 4379653"/>
              <a:gd name="connsiteY14542" fmla="*/ 793722 h 4771892"/>
              <a:gd name="connsiteX14543" fmla="*/ 576471 w 4379653"/>
              <a:gd name="connsiteY14543" fmla="*/ 796902 h 4771892"/>
              <a:gd name="connsiteX14544" fmla="*/ 574566 w 4379653"/>
              <a:gd name="connsiteY14544" fmla="*/ 798904 h 4771892"/>
              <a:gd name="connsiteX14545" fmla="*/ 573797 w 4379653"/>
              <a:gd name="connsiteY14545" fmla="*/ 799330 h 4771892"/>
              <a:gd name="connsiteX14546" fmla="*/ 573028 w 4379653"/>
              <a:gd name="connsiteY14546" fmla="*/ 799755 h 4771892"/>
              <a:gd name="connsiteX14547" fmla="*/ 572510 w 4379653"/>
              <a:gd name="connsiteY14547" fmla="*/ 799727 h 4771892"/>
              <a:gd name="connsiteX14548" fmla="*/ 571992 w 4379653"/>
              <a:gd name="connsiteY14548" fmla="*/ 799699 h 4771892"/>
              <a:gd name="connsiteX14549" fmla="*/ 569769 w 4379653"/>
              <a:gd name="connsiteY14549" fmla="*/ 798406 h 4771892"/>
              <a:gd name="connsiteX14550" fmla="*/ 566527 w 4379653"/>
              <a:gd name="connsiteY14550" fmla="*/ 797993 h 4771892"/>
              <a:gd name="connsiteX14551" fmla="*/ 563168 w 4379653"/>
              <a:gd name="connsiteY14551" fmla="*/ 798276 h 4771892"/>
              <a:gd name="connsiteX14552" fmla="*/ 562466 w 4379653"/>
              <a:gd name="connsiteY14552" fmla="*/ 802451 h 4771892"/>
              <a:gd name="connsiteX14553" fmla="*/ 562400 w 4379653"/>
              <a:gd name="connsiteY14553" fmla="*/ 805958 h 4771892"/>
              <a:gd name="connsiteX14554" fmla="*/ 562702 w 4379653"/>
              <a:gd name="connsiteY14554" fmla="*/ 808315 h 4771892"/>
              <a:gd name="connsiteX14555" fmla="*/ 563119 w 4379653"/>
              <a:gd name="connsiteY14555" fmla="*/ 809977 h 4771892"/>
              <a:gd name="connsiteX14556" fmla="*/ 564173 w 4379653"/>
              <a:gd name="connsiteY14556" fmla="*/ 810971 h 4771892"/>
              <a:gd name="connsiteX14557" fmla="*/ 564957 w 4379653"/>
              <a:gd name="connsiteY14557" fmla="*/ 811482 h 4771892"/>
              <a:gd name="connsiteX14558" fmla="*/ 566245 w 4379653"/>
              <a:gd name="connsiteY14558" fmla="*/ 811085 h 4771892"/>
              <a:gd name="connsiteX14559" fmla="*/ 567916 w 4379653"/>
              <a:gd name="connsiteY14559" fmla="*/ 810474 h 4771892"/>
              <a:gd name="connsiteX14560" fmla="*/ 577241 w 4379653"/>
              <a:gd name="connsiteY14560" fmla="*/ 803732 h 4771892"/>
              <a:gd name="connsiteX14561" fmla="*/ 590008 w 4379653"/>
              <a:gd name="connsiteY14561" fmla="*/ 794136 h 4771892"/>
              <a:gd name="connsiteX14562" fmla="*/ 591061 w 4379653"/>
              <a:gd name="connsiteY14562" fmla="*/ 802386 h 4771892"/>
              <a:gd name="connsiteX14563" fmla="*/ 592031 w 4379653"/>
              <a:gd name="connsiteY14563" fmla="*/ 805951 h 4771892"/>
              <a:gd name="connsiteX14564" fmla="*/ 594405 w 4379653"/>
              <a:gd name="connsiteY14564" fmla="*/ 808422 h 4771892"/>
              <a:gd name="connsiteX14565" fmla="*/ 600840 w 4379653"/>
              <a:gd name="connsiteY14565" fmla="*/ 813692 h 4771892"/>
              <a:gd name="connsiteX14566" fmla="*/ 607156 w 4379653"/>
              <a:gd name="connsiteY14566" fmla="*/ 805145 h 4771892"/>
              <a:gd name="connsiteX14567" fmla="*/ 610430 w 4379653"/>
              <a:gd name="connsiteY14567" fmla="*/ 800177 h 4771892"/>
              <a:gd name="connsiteX14568" fmla="*/ 611048 w 4379653"/>
              <a:gd name="connsiteY14568" fmla="*/ 798572 h 4771892"/>
              <a:gd name="connsiteX14569" fmla="*/ 611801 w 4379653"/>
              <a:gd name="connsiteY14569" fmla="*/ 797209 h 4771892"/>
              <a:gd name="connsiteX14570" fmla="*/ 611917 w 4379653"/>
              <a:gd name="connsiteY14570" fmla="*/ 796513 h 4771892"/>
              <a:gd name="connsiteX14571" fmla="*/ 611382 w 4379653"/>
              <a:gd name="connsiteY14571" fmla="*/ 795547 h 4771892"/>
              <a:gd name="connsiteX14572" fmla="*/ 609561 w 4379653"/>
              <a:gd name="connsiteY14572" fmla="*/ 794979 h 4771892"/>
              <a:gd name="connsiteX14573" fmla="*/ 608491 w 4379653"/>
              <a:gd name="connsiteY14573" fmla="*/ 793047 h 4771892"/>
              <a:gd name="connsiteX14574" fmla="*/ 607822 w 4379653"/>
              <a:gd name="connsiteY14574" fmla="*/ 791840 h 4771892"/>
              <a:gd name="connsiteX14575" fmla="*/ 608173 w 4379653"/>
              <a:gd name="connsiteY14575" fmla="*/ 789753 h 4771892"/>
              <a:gd name="connsiteX14576" fmla="*/ 608390 w 4379653"/>
              <a:gd name="connsiteY14576" fmla="*/ 787424 h 4771892"/>
              <a:gd name="connsiteX14577" fmla="*/ 608591 w 4379653"/>
              <a:gd name="connsiteY14577" fmla="*/ 784159 h 4771892"/>
              <a:gd name="connsiteX14578" fmla="*/ 610445 w 4379653"/>
              <a:gd name="connsiteY14578" fmla="*/ 779346 h 4771892"/>
              <a:gd name="connsiteX14579" fmla="*/ 611413 w 4379653"/>
              <a:gd name="connsiteY14579" fmla="*/ 775654 h 4771892"/>
              <a:gd name="connsiteX14580" fmla="*/ 612534 w 4379653"/>
              <a:gd name="connsiteY14580" fmla="*/ 773141 h 4771892"/>
              <a:gd name="connsiteX14581" fmla="*/ 613402 w 4379653"/>
              <a:gd name="connsiteY14581" fmla="*/ 771082 h 4771892"/>
              <a:gd name="connsiteX14582" fmla="*/ 614923 w 4379653"/>
              <a:gd name="connsiteY14582" fmla="*/ 769293 h 4771892"/>
              <a:gd name="connsiteX14583" fmla="*/ 615691 w 4379653"/>
              <a:gd name="connsiteY14583" fmla="*/ 768867 h 4771892"/>
              <a:gd name="connsiteX14584" fmla="*/ 615039 w 4379653"/>
              <a:gd name="connsiteY14584" fmla="*/ 768598 h 4771892"/>
              <a:gd name="connsiteX14585" fmla="*/ 612432 w 4379653"/>
              <a:gd name="connsiteY14585" fmla="*/ 767518 h 4771892"/>
              <a:gd name="connsiteX14586" fmla="*/ 609390 w 4379653"/>
              <a:gd name="connsiteY14586" fmla="*/ 763839 h 4771892"/>
              <a:gd name="connsiteX14587" fmla="*/ 604208 w 4379653"/>
              <a:gd name="connsiteY14587" fmla="*/ 756298 h 4771892"/>
              <a:gd name="connsiteX14588" fmla="*/ 601417 w 4379653"/>
              <a:gd name="connsiteY14588" fmla="*/ 752165 h 4771892"/>
              <a:gd name="connsiteX14589" fmla="*/ 599946 w 4379653"/>
              <a:gd name="connsiteY14589" fmla="*/ 749509 h 4771892"/>
              <a:gd name="connsiteX14590" fmla="*/ 599394 w 4379653"/>
              <a:gd name="connsiteY14590" fmla="*/ 747607 h 4771892"/>
              <a:gd name="connsiteX14591" fmla="*/ 599377 w 4379653"/>
              <a:gd name="connsiteY14591" fmla="*/ 746670 h 4771892"/>
              <a:gd name="connsiteX14592" fmla="*/ 599878 w 4379653"/>
              <a:gd name="connsiteY14592" fmla="*/ 745761 h 4771892"/>
              <a:gd name="connsiteX14593" fmla="*/ 601282 w 4379653"/>
              <a:gd name="connsiteY14593" fmla="*/ 744668 h 4771892"/>
              <a:gd name="connsiteX14594" fmla="*/ 602034 w 4379653"/>
              <a:gd name="connsiteY14594" fmla="*/ 743305 h 4771892"/>
              <a:gd name="connsiteX14595" fmla="*/ 602251 w 4379653"/>
              <a:gd name="connsiteY14595" fmla="*/ 740976 h 4771892"/>
              <a:gd name="connsiteX14596" fmla="*/ 603605 w 4379653"/>
              <a:gd name="connsiteY14596" fmla="*/ 737072 h 4771892"/>
              <a:gd name="connsiteX14597" fmla="*/ 604021 w 4379653"/>
              <a:gd name="connsiteY14597" fmla="*/ 731478 h 4771892"/>
              <a:gd name="connsiteX14598" fmla="*/ 603837 w 4379653"/>
              <a:gd name="connsiteY14598" fmla="*/ 728425 h 4771892"/>
              <a:gd name="connsiteX14599" fmla="*/ 604021 w 4379653"/>
              <a:gd name="connsiteY14599" fmla="*/ 724221 h 4771892"/>
              <a:gd name="connsiteX14600" fmla="*/ 602649 w 4379653"/>
              <a:gd name="connsiteY14600" fmla="*/ 719933 h 4771892"/>
              <a:gd name="connsiteX14601" fmla="*/ 601395 w 4379653"/>
              <a:gd name="connsiteY14601" fmla="*/ 714949 h 4771892"/>
              <a:gd name="connsiteX14602" fmla="*/ 597501 w 4379653"/>
              <a:gd name="connsiteY14602" fmla="*/ 707010 h 4771892"/>
              <a:gd name="connsiteX14603" fmla="*/ 595227 w 4379653"/>
              <a:gd name="connsiteY14603" fmla="*/ 702905 h 4771892"/>
              <a:gd name="connsiteX14604" fmla="*/ 594408 w 4379653"/>
              <a:gd name="connsiteY14604" fmla="*/ 700520 h 4771892"/>
              <a:gd name="connsiteX14605" fmla="*/ 594090 w 4379653"/>
              <a:gd name="connsiteY14605" fmla="*/ 697225 h 4771892"/>
              <a:gd name="connsiteX14606" fmla="*/ 593622 w 4379653"/>
              <a:gd name="connsiteY14606" fmla="*/ 692753 h 4771892"/>
              <a:gd name="connsiteX14607" fmla="*/ 592735 w 4379653"/>
              <a:gd name="connsiteY14607" fmla="*/ 686618 h 4771892"/>
              <a:gd name="connsiteX14608" fmla="*/ 592902 w 4379653"/>
              <a:gd name="connsiteY14608" fmla="*/ 681478 h 4771892"/>
              <a:gd name="connsiteX14609" fmla="*/ 591932 w 4379653"/>
              <a:gd name="connsiteY14609" fmla="*/ 677913 h 4771892"/>
              <a:gd name="connsiteX14610" fmla="*/ 591096 w 4379653"/>
              <a:gd name="connsiteY14610" fmla="*/ 674590 h 4771892"/>
              <a:gd name="connsiteX14611" fmla="*/ 590009 w 4379653"/>
              <a:gd name="connsiteY14611" fmla="*/ 671722 h 4771892"/>
              <a:gd name="connsiteX14612" fmla="*/ 588154 w 4379653"/>
              <a:gd name="connsiteY14612" fmla="*/ 669280 h 4771892"/>
              <a:gd name="connsiteX14613" fmla="*/ 586432 w 4379653"/>
              <a:gd name="connsiteY14613" fmla="*/ 667078 h 4771892"/>
              <a:gd name="connsiteX14614" fmla="*/ 583541 w 4379653"/>
              <a:gd name="connsiteY14614" fmla="*/ 664578 h 4771892"/>
              <a:gd name="connsiteX14615" fmla="*/ 580248 w 4379653"/>
              <a:gd name="connsiteY14615" fmla="*/ 661354 h 4771892"/>
              <a:gd name="connsiteX14616" fmla="*/ 590241 w 4379653"/>
              <a:gd name="connsiteY14616" fmla="*/ 655819 h 4771892"/>
              <a:gd name="connsiteX14617" fmla="*/ 597661 w 4379653"/>
              <a:gd name="connsiteY14617" fmla="*/ 651078 h 4771892"/>
              <a:gd name="connsiteX14618" fmla="*/ 603025 w 4379653"/>
              <a:gd name="connsiteY14618" fmla="*/ 647160 h 4771892"/>
              <a:gd name="connsiteX14619" fmla="*/ 606083 w 4379653"/>
              <a:gd name="connsiteY14619" fmla="*/ 644519 h 4771892"/>
              <a:gd name="connsiteX14620" fmla="*/ 607604 w 4379653"/>
              <a:gd name="connsiteY14620" fmla="*/ 642731 h 4771892"/>
              <a:gd name="connsiteX14621" fmla="*/ 608489 w 4379653"/>
              <a:gd name="connsiteY14621" fmla="*/ 641609 h 4771892"/>
              <a:gd name="connsiteX14622" fmla="*/ 608990 w 4379653"/>
              <a:gd name="connsiteY14622" fmla="*/ 640701 h 4771892"/>
              <a:gd name="connsiteX14623" fmla="*/ 608974 w 4379653"/>
              <a:gd name="connsiteY14623" fmla="*/ 639763 h 4771892"/>
              <a:gd name="connsiteX14624" fmla="*/ 608940 w 4379653"/>
              <a:gd name="connsiteY14624" fmla="*/ 637889 h 4771892"/>
              <a:gd name="connsiteX14625" fmla="*/ 608656 w 4379653"/>
              <a:gd name="connsiteY14625" fmla="*/ 636469 h 4771892"/>
              <a:gd name="connsiteX14626" fmla="*/ 608489 w 4379653"/>
              <a:gd name="connsiteY14626" fmla="*/ 634353 h 4771892"/>
              <a:gd name="connsiteX14627" fmla="*/ 608588 w 4379653"/>
              <a:gd name="connsiteY14627" fmla="*/ 632721 h 4771892"/>
              <a:gd name="connsiteX14628" fmla="*/ 608939 w 4379653"/>
              <a:gd name="connsiteY14628" fmla="*/ 630633 h 4771892"/>
              <a:gd name="connsiteX14629" fmla="*/ 610058 w 4379653"/>
              <a:gd name="connsiteY14629" fmla="*/ 628121 h 4771892"/>
              <a:gd name="connsiteX14630" fmla="*/ 611713 w 4379653"/>
              <a:gd name="connsiteY14630" fmla="*/ 626573 h 4771892"/>
              <a:gd name="connsiteX14631" fmla="*/ 613367 w 4379653"/>
              <a:gd name="connsiteY14631" fmla="*/ 625026 h 4771892"/>
              <a:gd name="connsiteX14632" fmla="*/ 615406 w 4379653"/>
              <a:gd name="connsiteY14632" fmla="*/ 623265 h 4771892"/>
              <a:gd name="connsiteX14633" fmla="*/ 617695 w 4379653"/>
              <a:gd name="connsiteY14633" fmla="*/ 621051 h 4771892"/>
              <a:gd name="connsiteX14634" fmla="*/ 624463 w 4379653"/>
              <a:gd name="connsiteY14634" fmla="*/ 616040 h 4771892"/>
              <a:gd name="connsiteX14635" fmla="*/ 633421 w 4379653"/>
              <a:gd name="connsiteY14635" fmla="*/ 610448 h 4771892"/>
              <a:gd name="connsiteX14636" fmla="*/ 626434 w 4379653"/>
              <a:gd name="connsiteY14636" fmla="*/ 610531 h 4771892"/>
              <a:gd name="connsiteX14637" fmla="*/ 622039 w 4379653"/>
              <a:gd name="connsiteY14637" fmla="*/ 610757 h 4771892"/>
              <a:gd name="connsiteX14638" fmla="*/ 619599 w 4379653"/>
              <a:gd name="connsiteY14638" fmla="*/ 611793 h 4771892"/>
              <a:gd name="connsiteX14639" fmla="*/ 616641 w 4379653"/>
              <a:gd name="connsiteY14639" fmla="*/ 612800 h 4771892"/>
              <a:gd name="connsiteX14640" fmla="*/ 613182 w 4379653"/>
              <a:gd name="connsiteY14640" fmla="*/ 614717 h 4771892"/>
              <a:gd name="connsiteX14641" fmla="*/ 608051 w 4379653"/>
              <a:gd name="connsiteY14641" fmla="*/ 617243 h 4771892"/>
              <a:gd name="connsiteX14642" fmla="*/ 607467 w 4379653"/>
              <a:gd name="connsiteY14642" fmla="*/ 613465 h 4771892"/>
              <a:gd name="connsiteX14643" fmla="*/ 606897 w 4379653"/>
              <a:gd name="connsiteY14643" fmla="*/ 610626 h 4771892"/>
              <a:gd name="connsiteX14644" fmla="*/ 607633 w 4379653"/>
              <a:gd name="connsiteY14644" fmla="*/ 608326 h 4771892"/>
              <a:gd name="connsiteX14645" fmla="*/ 607984 w 4379653"/>
              <a:gd name="connsiteY14645" fmla="*/ 606239 h 4771892"/>
              <a:gd name="connsiteX14646" fmla="*/ 609120 w 4379653"/>
              <a:gd name="connsiteY14646" fmla="*/ 604663 h 4771892"/>
              <a:gd name="connsiteX14647" fmla="*/ 611543 w 4379653"/>
              <a:gd name="connsiteY14647" fmla="*/ 602690 h 4771892"/>
              <a:gd name="connsiteX14648" fmla="*/ 614985 w 4379653"/>
              <a:gd name="connsiteY14648" fmla="*/ 599836 h 4771892"/>
              <a:gd name="connsiteX14649" fmla="*/ 619447 w 4379653"/>
              <a:gd name="connsiteY14649" fmla="*/ 596103 h 4771892"/>
              <a:gd name="connsiteX14650" fmla="*/ 615135 w 4379653"/>
              <a:gd name="connsiteY14650" fmla="*/ 593759 h 4771892"/>
              <a:gd name="connsiteX14651" fmla="*/ 613046 w 4379653"/>
              <a:gd name="connsiteY14651" fmla="*/ 592707 h 4771892"/>
              <a:gd name="connsiteX14652" fmla="*/ 612528 w 4379653"/>
              <a:gd name="connsiteY14652" fmla="*/ 592679 h 4771892"/>
              <a:gd name="connsiteX14653" fmla="*/ 612144 w 4379653"/>
              <a:gd name="connsiteY14653" fmla="*/ 592892 h 4771892"/>
              <a:gd name="connsiteX14654" fmla="*/ 611892 w 4379653"/>
              <a:gd name="connsiteY14654" fmla="*/ 593346 h 4771892"/>
              <a:gd name="connsiteX14655" fmla="*/ 612027 w 4379653"/>
              <a:gd name="connsiteY14655" fmla="*/ 593587 h 4771892"/>
              <a:gd name="connsiteX14656" fmla="*/ 611642 w 4379653"/>
              <a:gd name="connsiteY14656" fmla="*/ 593800 h 4771892"/>
              <a:gd name="connsiteX14657" fmla="*/ 611124 w 4379653"/>
              <a:gd name="connsiteY14657" fmla="*/ 593772 h 4771892"/>
              <a:gd name="connsiteX14658" fmla="*/ 608517 w 4379653"/>
              <a:gd name="connsiteY14658" fmla="*/ 592692 h 4771892"/>
              <a:gd name="connsiteX14659" fmla="*/ 604589 w 4379653"/>
              <a:gd name="connsiteY14659" fmla="*/ 590135 h 4771892"/>
              <a:gd name="connsiteX14660" fmla="*/ 610488 w 4379653"/>
              <a:gd name="connsiteY14660" fmla="*/ 587183 h 4771892"/>
              <a:gd name="connsiteX14661" fmla="*/ 615367 w 4379653"/>
              <a:gd name="connsiteY14661" fmla="*/ 585111 h 4771892"/>
              <a:gd name="connsiteX14662" fmla="*/ 619228 w 4379653"/>
              <a:gd name="connsiteY14662" fmla="*/ 583919 h 4771892"/>
              <a:gd name="connsiteX14663" fmla="*/ 621801 w 4379653"/>
              <a:gd name="connsiteY14663" fmla="*/ 583125 h 4771892"/>
              <a:gd name="connsiteX14664" fmla="*/ 625027 w 4379653"/>
              <a:gd name="connsiteY14664" fmla="*/ 582600 h 4771892"/>
              <a:gd name="connsiteX14665" fmla="*/ 628118 w 4379653"/>
              <a:gd name="connsiteY14665" fmla="*/ 581834 h 4771892"/>
              <a:gd name="connsiteX14666" fmla="*/ 632497 w 4379653"/>
              <a:gd name="connsiteY14666" fmla="*/ 580671 h 4771892"/>
              <a:gd name="connsiteX14667" fmla="*/ 638414 w 4379653"/>
              <a:gd name="connsiteY14667" fmla="*/ 578656 h 4771892"/>
              <a:gd name="connsiteX14668" fmla="*/ 634451 w 4379653"/>
              <a:gd name="connsiteY14668" fmla="*/ 574225 h 4771892"/>
              <a:gd name="connsiteX14669" fmla="*/ 632463 w 4379653"/>
              <a:gd name="connsiteY14669" fmla="*/ 571541 h 4771892"/>
              <a:gd name="connsiteX14670" fmla="*/ 632062 w 4379653"/>
              <a:gd name="connsiteY14670" fmla="*/ 570817 h 4771892"/>
              <a:gd name="connsiteX14671" fmla="*/ 631912 w 4379653"/>
              <a:gd name="connsiteY14671" fmla="*/ 569638 h 4771892"/>
              <a:gd name="connsiteX14672" fmla="*/ 632028 w 4379653"/>
              <a:gd name="connsiteY14672" fmla="*/ 568942 h 4771892"/>
              <a:gd name="connsiteX14673" fmla="*/ 632663 w 4379653"/>
              <a:gd name="connsiteY14673" fmla="*/ 568275 h 4771892"/>
              <a:gd name="connsiteX14674" fmla="*/ 634317 w 4379653"/>
              <a:gd name="connsiteY14674" fmla="*/ 566727 h 4771892"/>
              <a:gd name="connsiteX14675" fmla="*/ 636222 w 4379653"/>
              <a:gd name="connsiteY14675" fmla="*/ 564726 h 4771892"/>
              <a:gd name="connsiteX14676" fmla="*/ 636590 w 4379653"/>
              <a:gd name="connsiteY14676" fmla="*/ 563576 h 4771892"/>
              <a:gd name="connsiteX14677" fmla="*/ 637458 w 4379653"/>
              <a:gd name="connsiteY14677" fmla="*/ 561517 h 4771892"/>
              <a:gd name="connsiteX14678" fmla="*/ 637809 w 4379653"/>
              <a:gd name="connsiteY14678" fmla="*/ 559430 h 4771892"/>
              <a:gd name="connsiteX14679" fmla="*/ 637892 w 4379653"/>
              <a:gd name="connsiteY14679" fmla="*/ 556860 h 4771892"/>
              <a:gd name="connsiteX14680" fmla="*/ 633130 w 4379653"/>
              <a:gd name="connsiteY14680" fmla="*/ 558236 h 4771892"/>
              <a:gd name="connsiteX14681" fmla="*/ 629136 w 4379653"/>
              <a:gd name="connsiteY14681" fmla="*/ 559186 h 4771892"/>
              <a:gd name="connsiteX14682" fmla="*/ 625409 w 4379653"/>
              <a:gd name="connsiteY14682" fmla="*/ 560620 h 4771892"/>
              <a:gd name="connsiteX14683" fmla="*/ 622200 w 4379653"/>
              <a:gd name="connsiteY14683" fmla="*/ 562081 h 4771892"/>
              <a:gd name="connsiteX14684" fmla="*/ 617203 w 4379653"/>
              <a:gd name="connsiteY14684" fmla="*/ 564849 h 4771892"/>
              <a:gd name="connsiteX14685" fmla="*/ 613494 w 4379653"/>
              <a:gd name="connsiteY14685" fmla="*/ 567219 h 4771892"/>
              <a:gd name="connsiteX14686" fmla="*/ 611956 w 4379653"/>
              <a:gd name="connsiteY14686" fmla="*/ 568071 h 4771892"/>
              <a:gd name="connsiteX14687" fmla="*/ 610286 w 4379653"/>
              <a:gd name="connsiteY14687" fmla="*/ 568681 h 4771892"/>
              <a:gd name="connsiteX14688" fmla="*/ 608096 w 4379653"/>
              <a:gd name="connsiteY14688" fmla="*/ 569263 h 4771892"/>
              <a:gd name="connsiteX14689" fmla="*/ 605907 w 4379653"/>
              <a:gd name="connsiteY14689" fmla="*/ 569844 h 4771892"/>
              <a:gd name="connsiteX14690" fmla="*/ 602799 w 4379653"/>
              <a:gd name="connsiteY14690" fmla="*/ 569673 h 4771892"/>
              <a:gd name="connsiteX14691" fmla="*/ 600208 w 4379653"/>
              <a:gd name="connsiteY14691" fmla="*/ 569530 h 4771892"/>
              <a:gd name="connsiteX14692" fmla="*/ 596698 w 4379653"/>
              <a:gd name="connsiteY14692" fmla="*/ 568635 h 4771892"/>
              <a:gd name="connsiteX14693" fmla="*/ 592152 w 4379653"/>
              <a:gd name="connsiteY14693" fmla="*/ 567682 h 4771892"/>
              <a:gd name="connsiteX14694" fmla="*/ 599472 w 4379653"/>
              <a:gd name="connsiteY14694" fmla="*/ 564574 h 4771892"/>
              <a:gd name="connsiteX14695" fmla="*/ 604352 w 4379653"/>
              <a:gd name="connsiteY14695" fmla="*/ 562502 h 4771892"/>
              <a:gd name="connsiteX14696" fmla="*/ 608981 w 4379653"/>
              <a:gd name="connsiteY14696" fmla="*/ 560885 h 4771892"/>
              <a:gd name="connsiteX14697" fmla="*/ 615916 w 4379653"/>
              <a:gd name="connsiteY14697" fmla="*/ 557990 h 4771892"/>
              <a:gd name="connsiteX14698" fmla="*/ 614161 w 4379653"/>
              <a:gd name="connsiteY14698" fmla="*/ 553915 h 4771892"/>
              <a:gd name="connsiteX14699" fmla="*/ 613058 w 4379653"/>
              <a:gd name="connsiteY14699" fmla="*/ 550109 h 4771892"/>
              <a:gd name="connsiteX14700" fmla="*/ 612606 w 4379653"/>
              <a:gd name="connsiteY14700" fmla="*/ 546573 h 4771892"/>
              <a:gd name="connsiteX14701" fmla="*/ 612806 w 4379653"/>
              <a:gd name="connsiteY14701" fmla="*/ 543307 h 4771892"/>
              <a:gd name="connsiteX14702" fmla="*/ 614626 w 4379653"/>
              <a:gd name="connsiteY14702" fmla="*/ 536619 h 4771892"/>
              <a:gd name="connsiteX14703" fmla="*/ 616815 w 4379653"/>
              <a:gd name="connsiteY14703" fmla="*/ 528782 h 4771892"/>
              <a:gd name="connsiteX14704" fmla="*/ 671780 w 4379653"/>
              <a:gd name="connsiteY14704" fmla="*/ 512849 h 4771892"/>
              <a:gd name="connsiteX14705" fmla="*/ 672132 w 4379653"/>
              <a:gd name="connsiteY14705" fmla="*/ 518018 h 4771892"/>
              <a:gd name="connsiteX14706" fmla="*/ 672851 w 4379653"/>
              <a:gd name="connsiteY14706" fmla="*/ 522037 h 4771892"/>
              <a:gd name="connsiteX14707" fmla="*/ 674355 w 4379653"/>
              <a:gd name="connsiteY14707" fmla="*/ 526566 h 4771892"/>
              <a:gd name="connsiteX14708" fmla="*/ 676779 w 4379653"/>
              <a:gd name="connsiteY14708" fmla="*/ 531850 h 4771892"/>
              <a:gd name="connsiteX14709" fmla="*/ 667788 w 4379653"/>
              <a:gd name="connsiteY14709" fmla="*/ 535568 h 4771892"/>
              <a:gd name="connsiteX14710" fmla="*/ 662274 w 4379653"/>
              <a:gd name="connsiteY14710" fmla="*/ 538307 h 4771892"/>
              <a:gd name="connsiteX14711" fmla="*/ 660101 w 4379653"/>
              <a:gd name="connsiteY14711" fmla="*/ 539826 h 4771892"/>
              <a:gd name="connsiteX14712" fmla="*/ 659081 w 4379653"/>
              <a:gd name="connsiteY14712" fmla="*/ 540706 h 4771892"/>
              <a:gd name="connsiteX14713" fmla="*/ 658581 w 4379653"/>
              <a:gd name="connsiteY14713" fmla="*/ 541614 h 4771892"/>
              <a:gd name="connsiteX14714" fmla="*/ 658463 w 4379653"/>
              <a:gd name="connsiteY14714" fmla="*/ 542310 h 4771892"/>
              <a:gd name="connsiteX14715" fmla="*/ 660453 w 4379653"/>
              <a:gd name="connsiteY14715" fmla="*/ 544994 h 4771892"/>
              <a:gd name="connsiteX14716" fmla="*/ 663495 w 4379653"/>
              <a:gd name="connsiteY14716" fmla="*/ 548673 h 4771892"/>
              <a:gd name="connsiteX14717" fmla="*/ 664816 w 4379653"/>
              <a:gd name="connsiteY14717" fmla="*/ 550150 h 4771892"/>
              <a:gd name="connsiteX14718" fmla="*/ 665333 w 4379653"/>
              <a:gd name="connsiteY14718" fmla="*/ 550179 h 4771892"/>
              <a:gd name="connsiteX14719" fmla="*/ 665601 w 4379653"/>
              <a:gd name="connsiteY14719" fmla="*/ 550662 h 4771892"/>
              <a:gd name="connsiteX14720" fmla="*/ 665517 w 4379653"/>
              <a:gd name="connsiteY14720" fmla="*/ 553231 h 4771892"/>
              <a:gd name="connsiteX14721" fmla="*/ 665301 w 4379653"/>
              <a:gd name="connsiteY14721" fmla="*/ 555560 h 4771892"/>
              <a:gd name="connsiteX14722" fmla="*/ 664047 w 4379653"/>
              <a:gd name="connsiteY14722" fmla="*/ 557831 h 4771892"/>
              <a:gd name="connsiteX14723" fmla="*/ 663563 w 4379653"/>
              <a:gd name="connsiteY14723" fmla="*/ 559677 h 4771892"/>
              <a:gd name="connsiteX14724" fmla="*/ 662560 w 4379653"/>
              <a:gd name="connsiteY14724" fmla="*/ 561495 h 4771892"/>
              <a:gd name="connsiteX14725" fmla="*/ 660037 w 4379653"/>
              <a:gd name="connsiteY14725" fmla="*/ 565101 h 4771892"/>
              <a:gd name="connsiteX14726" fmla="*/ 657514 w 4379653"/>
              <a:gd name="connsiteY14726" fmla="*/ 568707 h 4771892"/>
              <a:gd name="connsiteX14727" fmla="*/ 656512 w 4379653"/>
              <a:gd name="connsiteY14727" fmla="*/ 570524 h 4771892"/>
              <a:gd name="connsiteX14728" fmla="*/ 655776 w 4379653"/>
              <a:gd name="connsiteY14728" fmla="*/ 572825 h 4771892"/>
              <a:gd name="connsiteX14729" fmla="*/ 654523 w 4379653"/>
              <a:gd name="connsiteY14729" fmla="*/ 575096 h 4771892"/>
              <a:gd name="connsiteX14730" fmla="*/ 654440 w 4379653"/>
              <a:gd name="connsiteY14730" fmla="*/ 577666 h 4771892"/>
              <a:gd name="connsiteX14731" fmla="*/ 654223 w 4379653"/>
              <a:gd name="connsiteY14731" fmla="*/ 579995 h 4771892"/>
              <a:gd name="connsiteX14732" fmla="*/ 654926 w 4379653"/>
              <a:gd name="connsiteY14732" fmla="*/ 583077 h 4771892"/>
              <a:gd name="connsiteX14733" fmla="*/ 655377 w 4379653"/>
              <a:gd name="connsiteY14733" fmla="*/ 586612 h 4771892"/>
              <a:gd name="connsiteX14734" fmla="*/ 656480 w 4379653"/>
              <a:gd name="connsiteY14734" fmla="*/ 590418 h 4771892"/>
              <a:gd name="connsiteX14735" fmla="*/ 666992 w 4379653"/>
              <a:gd name="connsiteY14735" fmla="*/ 584911 h 4771892"/>
              <a:gd name="connsiteX14736" fmla="*/ 669164 w 4379653"/>
              <a:gd name="connsiteY14736" fmla="*/ 583392 h 4771892"/>
              <a:gd name="connsiteX14737" fmla="*/ 668914 w 4379653"/>
              <a:gd name="connsiteY14737" fmla="*/ 583846 h 4771892"/>
              <a:gd name="connsiteX14738" fmla="*/ 668413 w 4379653"/>
              <a:gd name="connsiteY14738" fmla="*/ 584755 h 4771892"/>
              <a:gd name="connsiteX14739" fmla="*/ 668430 w 4379653"/>
              <a:gd name="connsiteY14739" fmla="*/ 585692 h 4771892"/>
              <a:gd name="connsiteX14740" fmla="*/ 668697 w 4379653"/>
              <a:gd name="connsiteY14740" fmla="*/ 586175 h 4771892"/>
              <a:gd name="connsiteX14741" fmla="*/ 669482 w 4379653"/>
              <a:gd name="connsiteY14741" fmla="*/ 586686 h 4771892"/>
              <a:gd name="connsiteX14742" fmla="*/ 670401 w 4379653"/>
              <a:gd name="connsiteY14742" fmla="*/ 587439 h 4771892"/>
              <a:gd name="connsiteX14743" fmla="*/ 672624 w 4379653"/>
              <a:gd name="connsiteY14743" fmla="*/ 588732 h 4771892"/>
              <a:gd name="connsiteX14744" fmla="*/ 674062 w 4379653"/>
              <a:gd name="connsiteY14744" fmla="*/ 589514 h 4771892"/>
              <a:gd name="connsiteX14745" fmla="*/ 674848 w 4379653"/>
              <a:gd name="connsiteY14745" fmla="*/ 590025 h 4771892"/>
              <a:gd name="connsiteX14746" fmla="*/ 674597 w 4379653"/>
              <a:gd name="connsiteY14746" fmla="*/ 590479 h 4771892"/>
              <a:gd name="connsiteX14747" fmla="*/ 673060 w 4379653"/>
              <a:gd name="connsiteY14747" fmla="*/ 591331 h 4771892"/>
              <a:gd name="connsiteX14748" fmla="*/ 670637 w 4379653"/>
              <a:gd name="connsiteY14748" fmla="*/ 593304 h 4771892"/>
              <a:gd name="connsiteX14749" fmla="*/ 668866 w 4379653"/>
              <a:gd name="connsiteY14749" fmla="*/ 595547 h 4771892"/>
              <a:gd name="connsiteX14750" fmla="*/ 667980 w 4379653"/>
              <a:gd name="connsiteY14750" fmla="*/ 596668 h 4771892"/>
              <a:gd name="connsiteX14751" fmla="*/ 667345 w 4379653"/>
              <a:gd name="connsiteY14751" fmla="*/ 597336 h 4771892"/>
              <a:gd name="connsiteX14752" fmla="*/ 666826 w 4379653"/>
              <a:gd name="connsiteY14752" fmla="*/ 597308 h 4771892"/>
              <a:gd name="connsiteX14753" fmla="*/ 666308 w 4379653"/>
              <a:gd name="connsiteY14753" fmla="*/ 597279 h 4771892"/>
              <a:gd name="connsiteX14754" fmla="*/ 664888 w 4379653"/>
              <a:gd name="connsiteY14754" fmla="*/ 597435 h 4771892"/>
              <a:gd name="connsiteX14755" fmla="*/ 662699 w 4379653"/>
              <a:gd name="connsiteY14755" fmla="*/ 598016 h 4771892"/>
              <a:gd name="connsiteX14756" fmla="*/ 659105 w 4379653"/>
              <a:gd name="connsiteY14756" fmla="*/ 599691 h 4771892"/>
              <a:gd name="connsiteX14757" fmla="*/ 656282 w 4379653"/>
              <a:gd name="connsiteY14757" fmla="*/ 600940 h 4771892"/>
              <a:gd name="connsiteX14758" fmla="*/ 655245 w 4379653"/>
              <a:gd name="connsiteY14758" fmla="*/ 600883 h 4771892"/>
              <a:gd name="connsiteX14759" fmla="*/ 654844 w 4379653"/>
              <a:gd name="connsiteY14759" fmla="*/ 600158 h 4771892"/>
              <a:gd name="connsiteX14760" fmla="*/ 654962 w 4379653"/>
              <a:gd name="connsiteY14760" fmla="*/ 599462 h 4771892"/>
              <a:gd name="connsiteX14761" fmla="*/ 654192 w 4379653"/>
              <a:gd name="connsiteY14761" fmla="*/ 599888 h 4771892"/>
              <a:gd name="connsiteX14762" fmla="*/ 648344 w 4379653"/>
              <a:gd name="connsiteY14762" fmla="*/ 605652 h 4771892"/>
              <a:gd name="connsiteX14763" fmla="*/ 649397 w 4379653"/>
              <a:gd name="connsiteY14763" fmla="*/ 606647 h 4771892"/>
              <a:gd name="connsiteX14764" fmla="*/ 650450 w 4379653"/>
              <a:gd name="connsiteY14764" fmla="*/ 607640 h 4771892"/>
              <a:gd name="connsiteX14765" fmla="*/ 650985 w 4379653"/>
              <a:gd name="connsiteY14765" fmla="*/ 608606 h 4771892"/>
              <a:gd name="connsiteX14766" fmla="*/ 651252 w 4379653"/>
              <a:gd name="connsiteY14766" fmla="*/ 609089 h 4771892"/>
              <a:gd name="connsiteX14767" fmla="*/ 651402 w 4379653"/>
              <a:gd name="connsiteY14767" fmla="*/ 610267 h 4771892"/>
              <a:gd name="connsiteX14768" fmla="*/ 651804 w 4379653"/>
              <a:gd name="connsiteY14768" fmla="*/ 610992 h 4771892"/>
              <a:gd name="connsiteX14769" fmla="*/ 655397 w 4379653"/>
              <a:gd name="connsiteY14769" fmla="*/ 609317 h 4771892"/>
              <a:gd name="connsiteX14770" fmla="*/ 668849 w 4379653"/>
              <a:gd name="connsiteY14770" fmla="*/ 601866 h 4771892"/>
              <a:gd name="connsiteX14771" fmla="*/ 654495 w 4379653"/>
              <a:gd name="connsiteY14771" fmla="*/ 616757 h 4771892"/>
              <a:gd name="connsiteX14772" fmla="*/ 658206 w 4379653"/>
              <a:gd name="connsiteY14772" fmla="*/ 621643 h 4771892"/>
              <a:gd name="connsiteX14773" fmla="*/ 661231 w 4379653"/>
              <a:gd name="connsiteY14773" fmla="*/ 624384 h 4771892"/>
              <a:gd name="connsiteX14774" fmla="*/ 663588 w 4379653"/>
              <a:gd name="connsiteY14774" fmla="*/ 625919 h 4771892"/>
              <a:gd name="connsiteX14775" fmla="*/ 665026 w 4379653"/>
              <a:gd name="connsiteY14775" fmla="*/ 626700 h 4771892"/>
              <a:gd name="connsiteX14776" fmla="*/ 665427 w 4379653"/>
              <a:gd name="connsiteY14776" fmla="*/ 627424 h 4771892"/>
              <a:gd name="connsiteX14777" fmla="*/ 665828 w 4379653"/>
              <a:gd name="connsiteY14777" fmla="*/ 628148 h 4771892"/>
              <a:gd name="connsiteX14778" fmla="*/ 665844 w 4379653"/>
              <a:gd name="connsiteY14778" fmla="*/ 629086 h 4771892"/>
              <a:gd name="connsiteX14779" fmla="*/ 665476 w 4379653"/>
              <a:gd name="connsiteY14779" fmla="*/ 630235 h 4771892"/>
              <a:gd name="connsiteX14780" fmla="*/ 664391 w 4379653"/>
              <a:gd name="connsiteY14780" fmla="*/ 634622 h 4771892"/>
              <a:gd name="connsiteX14781" fmla="*/ 662319 w 4379653"/>
              <a:gd name="connsiteY14781" fmla="*/ 641765 h 4771892"/>
              <a:gd name="connsiteX14782" fmla="*/ 673733 w 4379653"/>
              <a:gd name="connsiteY14782" fmla="*/ 636074 h 4771892"/>
              <a:gd name="connsiteX14783" fmla="*/ 672714 w 4379653"/>
              <a:gd name="connsiteY14783" fmla="*/ 636954 h 4771892"/>
              <a:gd name="connsiteX14784" fmla="*/ 672213 w 4379653"/>
              <a:gd name="connsiteY14784" fmla="*/ 637862 h 4771892"/>
              <a:gd name="connsiteX14785" fmla="*/ 671578 w 4379653"/>
              <a:gd name="connsiteY14785" fmla="*/ 638529 h 4771892"/>
              <a:gd name="connsiteX14786" fmla="*/ 672614 w 4379653"/>
              <a:gd name="connsiteY14786" fmla="*/ 638586 h 4771892"/>
              <a:gd name="connsiteX14787" fmla="*/ 674168 w 4379653"/>
              <a:gd name="connsiteY14787" fmla="*/ 638672 h 4771892"/>
              <a:gd name="connsiteX14788" fmla="*/ 676107 w 4379653"/>
              <a:gd name="connsiteY14788" fmla="*/ 638545 h 4771892"/>
              <a:gd name="connsiteX14789" fmla="*/ 688641 w 4379653"/>
              <a:gd name="connsiteY14789" fmla="*/ 637597 h 4771892"/>
              <a:gd name="connsiteX14790" fmla="*/ 689260 w 4379653"/>
              <a:gd name="connsiteY14790" fmla="*/ 643248 h 4771892"/>
              <a:gd name="connsiteX14791" fmla="*/ 688558 w 4379653"/>
              <a:gd name="connsiteY14791" fmla="*/ 647422 h 4771892"/>
              <a:gd name="connsiteX14792" fmla="*/ 687823 w 4379653"/>
              <a:gd name="connsiteY14792" fmla="*/ 649723 h 4771892"/>
              <a:gd name="connsiteX14793" fmla="*/ 687339 w 4379653"/>
              <a:gd name="connsiteY14793" fmla="*/ 651568 h 4771892"/>
              <a:gd name="connsiteX14794" fmla="*/ 687105 w 4379653"/>
              <a:gd name="connsiteY14794" fmla="*/ 652960 h 4771892"/>
              <a:gd name="connsiteX14795" fmla="*/ 687005 w 4379653"/>
              <a:gd name="connsiteY14795" fmla="*/ 654593 h 4771892"/>
              <a:gd name="connsiteX14796" fmla="*/ 689111 w 4379653"/>
              <a:gd name="connsiteY14796" fmla="*/ 656582 h 4771892"/>
              <a:gd name="connsiteX14797" fmla="*/ 691886 w 4379653"/>
              <a:gd name="connsiteY14797" fmla="*/ 659777 h 4771892"/>
              <a:gd name="connsiteX14798" fmla="*/ 693607 w 4379653"/>
              <a:gd name="connsiteY14798" fmla="*/ 661978 h 4771892"/>
              <a:gd name="connsiteX14799" fmla="*/ 694811 w 4379653"/>
              <a:gd name="connsiteY14799" fmla="*/ 664151 h 4771892"/>
              <a:gd name="connsiteX14800" fmla="*/ 695496 w 4379653"/>
              <a:gd name="connsiteY14800" fmla="*/ 666295 h 4771892"/>
              <a:gd name="connsiteX14801" fmla="*/ 694895 w 4379653"/>
              <a:gd name="connsiteY14801" fmla="*/ 668837 h 4771892"/>
              <a:gd name="connsiteX14802" fmla="*/ 694461 w 4379653"/>
              <a:gd name="connsiteY14802" fmla="*/ 673495 h 4771892"/>
              <a:gd name="connsiteX14803" fmla="*/ 692489 w 4379653"/>
              <a:gd name="connsiteY14803" fmla="*/ 679004 h 4771892"/>
              <a:gd name="connsiteX14804" fmla="*/ 690519 w 4379653"/>
              <a:gd name="connsiteY14804" fmla="*/ 684512 h 4771892"/>
              <a:gd name="connsiteX14805" fmla="*/ 689199 w 4379653"/>
              <a:gd name="connsiteY14805" fmla="*/ 690292 h 4771892"/>
              <a:gd name="connsiteX14806" fmla="*/ 688346 w 4379653"/>
              <a:gd name="connsiteY14806" fmla="*/ 693287 h 4771892"/>
              <a:gd name="connsiteX14807" fmla="*/ 688531 w 4379653"/>
              <a:gd name="connsiteY14807" fmla="*/ 696340 h 4771892"/>
              <a:gd name="connsiteX14808" fmla="*/ 689233 w 4379653"/>
              <a:gd name="connsiteY14808" fmla="*/ 699422 h 4771892"/>
              <a:gd name="connsiteX14809" fmla="*/ 689936 w 4379653"/>
              <a:gd name="connsiteY14809" fmla="*/ 702503 h 4771892"/>
              <a:gd name="connsiteX14810" fmla="*/ 696905 w 4379653"/>
              <a:gd name="connsiteY14810" fmla="*/ 701482 h 4771892"/>
              <a:gd name="connsiteX14811" fmla="*/ 702186 w 4379653"/>
              <a:gd name="connsiteY14811" fmla="*/ 700135 h 4771892"/>
              <a:gd name="connsiteX14812" fmla="*/ 707333 w 4379653"/>
              <a:gd name="connsiteY14812" fmla="*/ 698546 h 4771892"/>
              <a:gd name="connsiteX14813" fmla="*/ 715054 w 4379653"/>
              <a:gd name="connsiteY14813" fmla="*/ 696162 h 4771892"/>
              <a:gd name="connsiteX14814" fmla="*/ 714970 w 4379653"/>
              <a:gd name="connsiteY14814" fmla="*/ 691476 h 4771892"/>
              <a:gd name="connsiteX14815" fmla="*/ 714785 w 4379653"/>
              <a:gd name="connsiteY14815" fmla="*/ 688423 h 4771892"/>
              <a:gd name="connsiteX14816" fmla="*/ 715152 w 4379653"/>
              <a:gd name="connsiteY14816" fmla="*/ 687273 h 4771892"/>
              <a:gd name="connsiteX14817" fmla="*/ 715520 w 4379653"/>
              <a:gd name="connsiteY14817" fmla="*/ 686123 h 4771892"/>
              <a:gd name="connsiteX14818" fmla="*/ 715770 w 4379653"/>
              <a:gd name="connsiteY14818" fmla="*/ 685669 h 4771892"/>
              <a:gd name="connsiteX14819" fmla="*/ 716924 w 4379653"/>
              <a:gd name="connsiteY14819" fmla="*/ 685030 h 4771892"/>
              <a:gd name="connsiteX14820" fmla="*/ 723224 w 4379653"/>
              <a:gd name="connsiteY14820" fmla="*/ 682802 h 4771892"/>
              <a:gd name="connsiteX14821" fmla="*/ 734137 w 4379653"/>
              <a:gd name="connsiteY14821" fmla="*/ 678019 h 4771892"/>
              <a:gd name="connsiteX14822" fmla="*/ 732932 w 4379653"/>
              <a:gd name="connsiteY14822" fmla="*/ 668590 h 4771892"/>
              <a:gd name="connsiteX14823" fmla="*/ 730942 w 4379653"/>
              <a:gd name="connsiteY14823" fmla="*/ 658651 h 4771892"/>
              <a:gd name="connsiteX14824" fmla="*/ 729069 w 4379653"/>
              <a:gd name="connsiteY14824" fmla="*/ 648015 h 4771892"/>
              <a:gd name="connsiteX14825" fmla="*/ 727965 w 4379653"/>
              <a:gd name="connsiteY14825" fmla="*/ 636953 h 4771892"/>
              <a:gd name="connsiteX14826" fmla="*/ 727346 w 4379653"/>
              <a:gd name="connsiteY14826" fmla="*/ 631301 h 4771892"/>
              <a:gd name="connsiteX14827" fmla="*/ 727897 w 4379653"/>
              <a:gd name="connsiteY14827" fmla="*/ 625948 h 4771892"/>
              <a:gd name="connsiteX14828" fmla="*/ 727679 w 4379653"/>
              <a:gd name="connsiteY14828" fmla="*/ 621021 h 4771892"/>
              <a:gd name="connsiteX14829" fmla="*/ 728614 w 4379653"/>
              <a:gd name="connsiteY14829" fmla="*/ 615455 h 4771892"/>
              <a:gd name="connsiteX14830" fmla="*/ 729432 w 4379653"/>
              <a:gd name="connsiteY14830" fmla="*/ 610585 h 4771892"/>
              <a:gd name="connsiteX14831" fmla="*/ 731287 w 4379653"/>
              <a:gd name="connsiteY14831" fmla="*/ 605771 h 4771892"/>
              <a:gd name="connsiteX14832" fmla="*/ 733408 w 4379653"/>
              <a:gd name="connsiteY14832" fmla="*/ 601441 h 4771892"/>
              <a:gd name="connsiteX14833" fmla="*/ 735665 w 4379653"/>
              <a:gd name="connsiteY14833" fmla="*/ 597352 h 4771892"/>
              <a:gd name="connsiteX14834" fmla="*/ 744438 w 4379653"/>
              <a:gd name="connsiteY14834" fmla="*/ 595963 h 4771892"/>
              <a:gd name="connsiteX14835" fmla="*/ 746627 w 4379653"/>
              <a:gd name="connsiteY14835" fmla="*/ 595381 h 4771892"/>
              <a:gd name="connsiteX14836" fmla="*/ 747180 w 4379653"/>
              <a:gd name="connsiteY14836" fmla="*/ 597284 h 4771892"/>
              <a:gd name="connsiteX14837" fmla="*/ 751308 w 4379653"/>
              <a:gd name="connsiteY14837" fmla="*/ 603831 h 4771892"/>
              <a:gd name="connsiteX14838" fmla="*/ 776090 w 4379653"/>
              <a:gd name="connsiteY14838" fmla="*/ 586003 h 4771892"/>
              <a:gd name="connsiteX14839" fmla="*/ 774002 w 4379653"/>
              <a:gd name="connsiteY14839" fmla="*/ 592208 h 4771892"/>
              <a:gd name="connsiteX14840" fmla="*/ 773417 w 4379653"/>
              <a:gd name="connsiteY14840" fmla="*/ 595687 h 4771892"/>
              <a:gd name="connsiteX14841" fmla="*/ 773568 w 4379653"/>
              <a:gd name="connsiteY14841" fmla="*/ 596864 h 4771892"/>
              <a:gd name="connsiteX14842" fmla="*/ 773200 w 4379653"/>
              <a:gd name="connsiteY14842" fmla="*/ 598014 h 4771892"/>
              <a:gd name="connsiteX14843" fmla="*/ 774236 w 4379653"/>
              <a:gd name="connsiteY14843" fmla="*/ 598071 h 4771892"/>
              <a:gd name="connsiteX14844" fmla="*/ 775022 w 4379653"/>
              <a:gd name="connsiteY14844" fmla="*/ 598583 h 4771892"/>
              <a:gd name="connsiteX14845" fmla="*/ 777996 w 4379653"/>
              <a:gd name="connsiteY14845" fmla="*/ 598513 h 4771892"/>
              <a:gd name="connsiteX14846" fmla="*/ 782526 w 4379653"/>
              <a:gd name="connsiteY14846" fmla="*/ 598528 h 4771892"/>
              <a:gd name="connsiteX14847" fmla="*/ 785116 w 4379653"/>
              <a:gd name="connsiteY14847" fmla="*/ 598671 h 4771892"/>
              <a:gd name="connsiteX14848" fmla="*/ 788358 w 4379653"/>
              <a:gd name="connsiteY14848" fmla="*/ 599083 h 4771892"/>
              <a:gd name="connsiteX14849" fmla="*/ 791601 w 4379653"/>
              <a:gd name="connsiteY14849" fmla="*/ 599496 h 4771892"/>
              <a:gd name="connsiteX14850" fmla="*/ 795629 w 4379653"/>
              <a:gd name="connsiteY14850" fmla="*/ 600420 h 4771892"/>
              <a:gd name="connsiteX14851" fmla="*/ 788175 w 4379653"/>
              <a:gd name="connsiteY14851" fmla="*/ 603287 h 4771892"/>
              <a:gd name="connsiteX14852" fmla="*/ 782260 w 4379653"/>
              <a:gd name="connsiteY14852" fmla="*/ 605301 h 4771892"/>
              <a:gd name="connsiteX14853" fmla="*/ 776226 w 4379653"/>
              <a:gd name="connsiteY14853" fmla="*/ 608012 h 4771892"/>
              <a:gd name="connsiteX14854" fmla="*/ 767504 w 4379653"/>
              <a:gd name="connsiteY14854" fmla="*/ 612213 h 4771892"/>
              <a:gd name="connsiteX14855" fmla="*/ 762956 w 4379653"/>
              <a:gd name="connsiteY14855" fmla="*/ 604004 h 4771892"/>
              <a:gd name="connsiteX14856" fmla="*/ 749504 w 4379653"/>
              <a:gd name="connsiteY14856" fmla="*/ 611456 h 4771892"/>
              <a:gd name="connsiteX14857" fmla="*/ 753549 w 4379653"/>
              <a:gd name="connsiteY14857" fmla="*/ 613317 h 4771892"/>
              <a:gd name="connsiteX14858" fmla="*/ 755253 w 4379653"/>
              <a:gd name="connsiteY14858" fmla="*/ 614581 h 4771892"/>
              <a:gd name="connsiteX14859" fmla="*/ 755036 w 4379653"/>
              <a:gd name="connsiteY14859" fmla="*/ 616910 h 4771892"/>
              <a:gd name="connsiteX14860" fmla="*/ 755655 w 4379653"/>
              <a:gd name="connsiteY14860" fmla="*/ 622562 h 4771892"/>
              <a:gd name="connsiteX14861" fmla="*/ 760786 w 4379653"/>
              <a:gd name="connsiteY14861" fmla="*/ 620036 h 4771892"/>
              <a:gd name="connsiteX14862" fmla="*/ 764897 w 4379653"/>
              <a:gd name="connsiteY14862" fmla="*/ 618389 h 4771892"/>
              <a:gd name="connsiteX14863" fmla="*/ 768623 w 4379653"/>
              <a:gd name="connsiteY14863" fmla="*/ 616956 h 4771892"/>
              <a:gd name="connsiteX14864" fmla="*/ 772099 w 4379653"/>
              <a:gd name="connsiteY14864" fmla="*/ 615977 h 4771892"/>
              <a:gd name="connsiteX14865" fmla="*/ 777898 w 4379653"/>
              <a:gd name="connsiteY14865" fmla="*/ 614658 h 4771892"/>
              <a:gd name="connsiteX14866" fmla="*/ 785251 w 4379653"/>
              <a:gd name="connsiteY14866" fmla="*/ 613425 h 4771892"/>
              <a:gd name="connsiteX14867" fmla="*/ 790450 w 4379653"/>
              <a:gd name="connsiteY14867" fmla="*/ 621902 h 4771892"/>
              <a:gd name="connsiteX14868" fmla="*/ 795365 w 4379653"/>
              <a:gd name="connsiteY14868" fmla="*/ 628961 h 4771892"/>
              <a:gd name="connsiteX14869" fmla="*/ 800646 w 4379653"/>
              <a:gd name="connsiteY14869" fmla="*/ 634869 h 4771892"/>
              <a:gd name="connsiteX14870" fmla="*/ 804374 w 4379653"/>
              <a:gd name="connsiteY14870" fmla="*/ 640692 h 4771892"/>
              <a:gd name="connsiteX14871" fmla="*/ 806363 w 4379653"/>
              <a:gd name="connsiteY14871" fmla="*/ 643376 h 4771892"/>
              <a:gd name="connsiteX14872" fmla="*/ 807583 w 4379653"/>
              <a:gd name="connsiteY14872" fmla="*/ 646487 h 4771892"/>
              <a:gd name="connsiteX14873" fmla="*/ 809189 w 4379653"/>
              <a:gd name="connsiteY14873" fmla="*/ 649384 h 4771892"/>
              <a:gd name="connsiteX14874" fmla="*/ 809639 w 4379653"/>
              <a:gd name="connsiteY14874" fmla="*/ 652919 h 4771892"/>
              <a:gd name="connsiteX14875" fmla="*/ 810476 w 4379653"/>
              <a:gd name="connsiteY14875" fmla="*/ 656242 h 4771892"/>
              <a:gd name="connsiteX14876" fmla="*/ 811061 w 4379653"/>
              <a:gd name="connsiteY14876" fmla="*/ 660020 h 4771892"/>
              <a:gd name="connsiteX14877" fmla="*/ 810744 w 4379653"/>
              <a:gd name="connsiteY14877" fmla="*/ 663981 h 4771892"/>
              <a:gd name="connsiteX14878" fmla="*/ 810310 w 4379653"/>
              <a:gd name="connsiteY14878" fmla="*/ 668639 h 4771892"/>
              <a:gd name="connsiteX14879" fmla="*/ 827991 w 4379653"/>
              <a:gd name="connsiteY14879" fmla="*/ 658845 h 4771892"/>
              <a:gd name="connsiteX14880" fmla="*/ 802943 w 4379653"/>
              <a:gd name="connsiteY14880" fmla="*/ 697959 h 4771892"/>
              <a:gd name="connsiteX14881" fmla="*/ 798932 w 4379653"/>
              <a:gd name="connsiteY14881" fmla="*/ 697972 h 4771892"/>
              <a:gd name="connsiteX14882" fmla="*/ 795440 w 4379653"/>
              <a:gd name="connsiteY14882" fmla="*/ 698013 h 4771892"/>
              <a:gd name="connsiteX14883" fmla="*/ 791830 w 4379653"/>
              <a:gd name="connsiteY14883" fmla="*/ 698751 h 4771892"/>
              <a:gd name="connsiteX14884" fmla="*/ 787318 w 4379653"/>
              <a:gd name="connsiteY14884" fmla="*/ 699673 h 4771892"/>
              <a:gd name="connsiteX14885" fmla="*/ 786215 w 4379653"/>
              <a:gd name="connsiteY14885" fmla="*/ 695867 h 4771892"/>
              <a:gd name="connsiteX14886" fmla="*/ 785796 w 4379653"/>
              <a:gd name="connsiteY14886" fmla="*/ 694205 h 4771892"/>
              <a:gd name="connsiteX14887" fmla="*/ 787584 w 4379653"/>
              <a:gd name="connsiteY14887" fmla="*/ 692899 h 4771892"/>
              <a:gd name="connsiteX14888" fmla="*/ 792697 w 4379653"/>
              <a:gd name="connsiteY14888" fmla="*/ 689436 h 4771892"/>
              <a:gd name="connsiteX14889" fmla="*/ 787884 w 4379653"/>
              <a:gd name="connsiteY14889" fmla="*/ 688001 h 4771892"/>
              <a:gd name="connsiteX14890" fmla="*/ 785545 w 4379653"/>
              <a:gd name="connsiteY14890" fmla="*/ 687403 h 4771892"/>
              <a:gd name="connsiteX14891" fmla="*/ 783490 w 4379653"/>
              <a:gd name="connsiteY14891" fmla="*/ 688227 h 4771892"/>
              <a:gd name="connsiteX14892" fmla="*/ 776420 w 4379653"/>
              <a:gd name="connsiteY14892" fmla="*/ 690881 h 4771892"/>
              <a:gd name="connsiteX14893" fmla="*/ 785647 w 4379653"/>
              <a:gd name="connsiteY14893" fmla="*/ 707539 h 4771892"/>
              <a:gd name="connsiteX14894" fmla="*/ 802259 w 4379653"/>
              <a:gd name="connsiteY14894" fmla="*/ 703070 h 4771892"/>
              <a:gd name="connsiteX14895" fmla="*/ 810748 w 4379653"/>
              <a:gd name="connsiteY14895" fmla="*/ 700261 h 4771892"/>
              <a:gd name="connsiteX14896" fmla="*/ 812554 w 4379653"/>
              <a:gd name="connsiteY14896" fmla="*/ 699892 h 4771892"/>
              <a:gd name="connsiteX14897" fmla="*/ 813857 w 4379653"/>
              <a:gd name="connsiteY14897" fmla="*/ 700431 h 4771892"/>
              <a:gd name="connsiteX14898" fmla="*/ 815160 w 4379653"/>
              <a:gd name="connsiteY14898" fmla="*/ 700972 h 4771892"/>
              <a:gd name="connsiteX14899" fmla="*/ 816347 w 4379653"/>
              <a:gd name="connsiteY14899" fmla="*/ 702207 h 4771892"/>
              <a:gd name="connsiteX14900" fmla="*/ 819138 w 4379653"/>
              <a:gd name="connsiteY14900" fmla="*/ 706340 h 4771892"/>
              <a:gd name="connsiteX14901" fmla="*/ 823000 w 4379653"/>
              <a:gd name="connsiteY14901" fmla="*/ 712405 h 4771892"/>
              <a:gd name="connsiteX14902" fmla="*/ 817869 w 4379653"/>
              <a:gd name="connsiteY14902" fmla="*/ 714931 h 4771892"/>
              <a:gd name="connsiteX14903" fmla="*/ 813893 w 4379653"/>
              <a:gd name="connsiteY14903" fmla="*/ 716818 h 4771892"/>
              <a:gd name="connsiteX14904" fmla="*/ 810934 w 4379653"/>
              <a:gd name="connsiteY14904" fmla="*/ 717826 h 4771892"/>
              <a:gd name="connsiteX14905" fmla="*/ 808227 w 4379653"/>
              <a:gd name="connsiteY14905" fmla="*/ 718379 h 4771892"/>
              <a:gd name="connsiteX14906" fmla="*/ 806422 w 4379653"/>
              <a:gd name="connsiteY14906" fmla="*/ 718748 h 4771892"/>
              <a:gd name="connsiteX14907" fmla="*/ 805386 w 4379653"/>
              <a:gd name="connsiteY14907" fmla="*/ 718691 h 4771892"/>
              <a:gd name="connsiteX14908" fmla="*/ 804216 w 4379653"/>
              <a:gd name="connsiteY14908" fmla="*/ 718392 h 4771892"/>
              <a:gd name="connsiteX14909" fmla="*/ 803564 w 4379653"/>
              <a:gd name="connsiteY14909" fmla="*/ 718122 h 4771892"/>
              <a:gd name="connsiteX14910" fmla="*/ 801742 w 4379653"/>
              <a:gd name="connsiteY14910" fmla="*/ 717554 h 4771892"/>
              <a:gd name="connsiteX14911" fmla="*/ 800188 w 4379653"/>
              <a:gd name="connsiteY14911" fmla="*/ 717468 h 4771892"/>
              <a:gd name="connsiteX14912" fmla="*/ 798768 w 4379653"/>
              <a:gd name="connsiteY14912" fmla="*/ 717624 h 4771892"/>
              <a:gd name="connsiteX14913" fmla="*/ 797481 w 4379653"/>
              <a:gd name="connsiteY14913" fmla="*/ 718021 h 4771892"/>
              <a:gd name="connsiteX14914" fmla="*/ 794657 w 4379653"/>
              <a:gd name="connsiteY14914" fmla="*/ 719270 h 4771892"/>
              <a:gd name="connsiteX14915" fmla="*/ 791582 w 4379653"/>
              <a:gd name="connsiteY14915" fmla="*/ 720973 h 4771892"/>
              <a:gd name="connsiteX14916" fmla="*/ 789276 w 4379653"/>
              <a:gd name="connsiteY14916" fmla="*/ 722250 h 4771892"/>
              <a:gd name="connsiteX14917" fmla="*/ 787104 w 4379653"/>
              <a:gd name="connsiteY14917" fmla="*/ 723769 h 4771892"/>
              <a:gd name="connsiteX14918" fmla="*/ 785700 w 4379653"/>
              <a:gd name="connsiteY14918" fmla="*/ 724862 h 4771892"/>
              <a:gd name="connsiteX14919" fmla="*/ 784680 w 4379653"/>
              <a:gd name="connsiteY14919" fmla="*/ 725742 h 4771892"/>
              <a:gd name="connsiteX14920" fmla="*/ 784563 w 4379653"/>
              <a:gd name="connsiteY14920" fmla="*/ 726438 h 4771892"/>
              <a:gd name="connsiteX14921" fmla="*/ 784447 w 4379653"/>
              <a:gd name="connsiteY14921" fmla="*/ 727134 h 4771892"/>
              <a:gd name="connsiteX14922" fmla="*/ 784714 w 4379653"/>
              <a:gd name="connsiteY14922" fmla="*/ 727617 h 4771892"/>
              <a:gd name="connsiteX14923" fmla="*/ 785500 w 4379653"/>
              <a:gd name="connsiteY14923" fmla="*/ 728128 h 4771892"/>
              <a:gd name="connsiteX14924" fmla="*/ 787706 w 4379653"/>
              <a:gd name="connsiteY14924" fmla="*/ 728484 h 4771892"/>
              <a:gd name="connsiteX14925" fmla="*/ 791333 w 4379653"/>
              <a:gd name="connsiteY14925" fmla="*/ 728683 h 4771892"/>
              <a:gd name="connsiteX14926" fmla="*/ 794441 w 4379653"/>
              <a:gd name="connsiteY14926" fmla="*/ 728855 h 4771892"/>
              <a:gd name="connsiteX14927" fmla="*/ 798184 w 4379653"/>
              <a:gd name="connsiteY14927" fmla="*/ 728359 h 4771892"/>
              <a:gd name="connsiteX14928" fmla="*/ 801811 w 4379653"/>
              <a:gd name="connsiteY14928" fmla="*/ 728558 h 4771892"/>
              <a:gd name="connsiteX14929" fmla="*/ 805036 w 4379653"/>
              <a:gd name="connsiteY14929" fmla="*/ 728034 h 4771892"/>
              <a:gd name="connsiteX14930" fmla="*/ 807225 w 4379653"/>
              <a:gd name="connsiteY14930" fmla="*/ 727453 h 4771892"/>
              <a:gd name="connsiteX14931" fmla="*/ 809549 w 4379653"/>
              <a:gd name="connsiteY14931" fmla="*/ 727112 h 4771892"/>
              <a:gd name="connsiteX14932" fmla="*/ 811604 w 4379653"/>
              <a:gd name="connsiteY14932" fmla="*/ 726288 h 4771892"/>
              <a:gd name="connsiteX14933" fmla="*/ 812623 w 4379653"/>
              <a:gd name="connsiteY14933" fmla="*/ 725408 h 4771892"/>
              <a:gd name="connsiteX14934" fmla="*/ 813776 w 4379653"/>
              <a:gd name="connsiteY14934" fmla="*/ 724770 h 4771892"/>
              <a:gd name="connsiteX14935" fmla="*/ 814161 w 4379653"/>
              <a:gd name="connsiteY14935" fmla="*/ 724556 h 4771892"/>
              <a:gd name="connsiteX14936" fmla="*/ 814678 w 4379653"/>
              <a:gd name="connsiteY14936" fmla="*/ 724585 h 4771892"/>
              <a:gd name="connsiteX14937" fmla="*/ 815715 w 4379653"/>
              <a:gd name="connsiteY14937" fmla="*/ 724642 h 4771892"/>
              <a:gd name="connsiteX14938" fmla="*/ 818707 w 4379653"/>
              <a:gd name="connsiteY14938" fmla="*/ 725509 h 4771892"/>
              <a:gd name="connsiteX14939" fmla="*/ 824038 w 4379653"/>
              <a:gd name="connsiteY14939" fmla="*/ 726973 h 4771892"/>
              <a:gd name="connsiteX14940" fmla="*/ 828601 w 4379653"/>
              <a:gd name="connsiteY14940" fmla="*/ 728863 h 4771892"/>
              <a:gd name="connsiteX14941" fmla="*/ 833314 w 4379653"/>
              <a:gd name="connsiteY14941" fmla="*/ 731932 h 4771892"/>
              <a:gd name="connsiteX14942" fmla="*/ 838161 w 4379653"/>
              <a:gd name="connsiteY14942" fmla="*/ 735241 h 4771892"/>
              <a:gd name="connsiteX14943" fmla="*/ 842607 w 4379653"/>
              <a:gd name="connsiteY14943" fmla="*/ 737826 h 4771892"/>
              <a:gd name="connsiteX14944" fmla="*/ 833382 w 4379653"/>
              <a:gd name="connsiteY14944" fmla="*/ 742935 h 4771892"/>
              <a:gd name="connsiteX14945" fmla="*/ 829672 w 4379653"/>
              <a:gd name="connsiteY14945" fmla="*/ 745306 h 4771892"/>
              <a:gd name="connsiteX14946" fmla="*/ 827383 w 4379653"/>
              <a:gd name="connsiteY14946" fmla="*/ 747521 h 4771892"/>
              <a:gd name="connsiteX14947" fmla="*/ 821919 w 4379653"/>
              <a:gd name="connsiteY14947" fmla="*/ 753071 h 4771892"/>
              <a:gd name="connsiteX14948" fmla="*/ 825946 w 4379653"/>
              <a:gd name="connsiteY14948" fmla="*/ 753996 h 4771892"/>
              <a:gd name="connsiteX14949" fmla="*/ 828554 w 4379653"/>
              <a:gd name="connsiteY14949" fmla="*/ 755075 h 4771892"/>
              <a:gd name="connsiteX14950" fmla="*/ 831027 w 4379653"/>
              <a:gd name="connsiteY14950" fmla="*/ 755914 h 4771892"/>
              <a:gd name="connsiteX14951" fmla="*/ 832598 w 4379653"/>
              <a:gd name="connsiteY14951" fmla="*/ 756937 h 4771892"/>
              <a:gd name="connsiteX14952" fmla="*/ 833651 w 4379653"/>
              <a:gd name="connsiteY14952" fmla="*/ 757931 h 4771892"/>
              <a:gd name="connsiteX14953" fmla="*/ 834187 w 4379653"/>
              <a:gd name="connsiteY14953" fmla="*/ 758896 h 4771892"/>
              <a:gd name="connsiteX14954" fmla="*/ 834203 w 4379653"/>
              <a:gd name="connsiteY14954" fmla="*/ 759834 h 4771892"/>
              <a:gd name="connsiteX14955" fmla="*/ 833969 w 4379653"/>
              <a:gd name="connsiteY14955" fmla="*/ 761226 h 4771892"/>
              <a:gd name="connsiteX14956" fmla="*/ 832466 w 4379653"/>
              <a:gd name="connsiteY14956" fmla="*/ 763951 h 4771892"/>
              <a:gd name="connsiteX14957" fmla="*/ 831096 w 4379653"/>
              <a:gd name="connsiteY14957" fmla="*/ 766919 h 4771892"/>
              <a:gd name="connsiteX14958" fmla="*/ 829575 w 4379653"/>
              <a:gd name="connsiteY14958" fmla="*/ 768707 h 4771892"/>
              <a:gd name="connsiteX14959" fmla="*/ 829090 w 4379653"/>
              <a:gd name="connsiteY14959" fmla="*/ 770553 h 4771892"/>
              <a:gd name="connsiteX14960" fmla="*/ 828740 w 4379653"/>
              <a:gd name="connsiteY14960" fmla="*/ 772640 h 4771892"/>
              <a:gd name="connsiteX14961" fmla="*/ 828773 w 4379653"/>
              <a:gd name="connsiteY14961" fmla="*/ 774514 h 4771892"/>
              <a:gd name="connsiteX14962" fmla="*/ 836260 w 4379653"/>
              <a:gd name="connsiteY14962" fmla="*/ 773522 h 4771892"/>
              <a:gd name="connsiteX14963" fmla="*/ 842193 w 4379653"/>
              <a:gd name="connsiteY14963" fmla="*/ 772445 h 4771892"/>
              <a:gd name="connsiteX14964" fmla="*/ 845535 w 4379653"/>
              <a:gd name="connsiteY14964" fmla="*/ 771224 h 4771892"/>
              <a:gd name="connsiteX14965" fmla="*/ 848878 w 4379653"/>
              <a:gd name="connsiteY14965" fmla="*/ 770004 h 4771892"/>
              <a:gd name="connsiteX14966" fmla="*/ 852855 w 4379653"/>
              <a:gd name="connsiteY14966" fmla="*/ 768116 h 4771892"/>
              <a:gd name="connsiteX14967" fmla="*/ 857986 w 4379653"/>
              <a:gd name="connsiteY14967" fmla="*/ 765590 h 4771892"/>
              <a:gd name="connsiteX14968" fmla="*/ 855546 w 4379653"/>
              <a:gd name="connsiteY14968" fmla="*/ 773883 h 4771892"/>
              <a:gd name="connsiteX14969" fmla="*/ 854327 w 4379653"/>
              <a:gd name="connsiteY14969" fmla="*/ 778028 h 4771892"/>
              <a:gd name="connsiteX14970" fmla="*/ 854209 w 4379653"/>
              <a:gd name="connsiteY14970" fmla="*/ 778724 h 4771892"/>
              <a:gd name="connsiteX14971" fmla="*/ 854594 w 4379653"/>
              <a:gd name="connsiteY14971" fmla="*/ 778510 h 4771892"/>
              <a:gd name="connsiteX14972" fmla="*/ 855614 w 4379653"/>
              <a:gd name="connsiteY14972" fmla="*/ 777631 h 4771892"/>
              <a:gd name="connsiteX14973" fmla="*/ 856249 w 4379653"/>
              <a:gd name="connsiteY14973" fmla="*/ 776964 h 4771892"/>
              <a:gd name="connsiteX14974" fmla="*/ 856883 w 4379653"/>
              <a:gd name="connsiteY14974" fmla="*/ 776296 h 4771892"/>
              <a:gd name="connsiteX14975" fmla="*/ 857385 w 4379653"/>
              <a:gd name="connsiteY14975" fmla="*/ 775388 h 4771892"/>
              <a:gd name="connsiteX14976" fmla="*/ 858421 w 4379653"/>
              <a:gd name="connsiteY14976" fmla="*/ 775445 h 4771892"/>
              <a:gd name="connsiteX14977" fmla="*/ 859841 w 4379653"/>
              <a:gd name="connsiteY14977" fmla="*/ 775289 h 4771892"/>
              <a:gd name="connsiteX14978" fmla="*/ 860377 w 4379653"/>
              <a:gd name="connsiteY14978" fmla="*/ 776255 h 4771892"/>
              <a:gd name="connsiteX14979" fmla="*/ 861312 w 4379653"/>
              <a:gd name="connsiteY14979" fmla="*/ 777944 h 4771892"/>
              <a:gd name="connsiteX14980" fmla="*/ 861747 w 4379653"/>
              <a:gd name="connsiteY14980" fmla="*/ 780543 h 4771892"/>
              <a:gd name="connsiteX14981" fmla="*/ 861781 w 4379653"/>
              <a:gd name="connsiteY14981" fmla="*/ 782417 h 4771892"/>
              <a:gd name="connsiteX14982" fmla="*/ 861564 w 4379653"/>
              <a:gd name="connsiteY14982" fmla="*/ 784746 h 4771892"/>
              <a:gd name="connsiteX14983" fmla="*/ 860846 w 4379653"/>
              <a:gd name="connsiteY14983" fmla="*/ 787983 h 4771892"/>
              <a:gd name="connsiteX14984" fmla="*/ 859877 w 4379653"/>
              <a:gd name="connsiteY14984" fmla="*/ 791675 h 4771892"/>
              <a:gd name="connsiteX14985" fmla="*/ 857539 w 4379653"/>
              <a:gd name="connsiteY14985" fmla="*/ 798334 h 4771892"/>
              <a:gd name="connsiteX14986" fmla="*/ 855683 w 4379653"/>
              <a:gd name="connsiteY14986" fmla="*/ 803147 h 4771892"/>
              <a:gd name="connsiteX14987" fmla="*/ 850671 w 4379653"/>
              <a:gd name="connsiteY14987" fmla="*/ 804978 h 4771892"/>
              <a:gd name="connsiteX14988" fmla="*/ 847445 w 4379653"/>
              <a:gd name="connsiteY14988" fmla="*/ 805503 h 4771892"/>
              <a:gd name="connsiteX14989" fmla="*/ 844988 w 4379653"/>
              <a:gd name="connsiteY14989" fmla="*/ 805602 h 4771892"/>
              <a:gd name="connsiteX14990" fmla="*/ 842916 w 4379653"/>
              <a:gd name="connsiteY14990" fmla="*/ 805487 h 4771892"/>
              <a:gd name="connsiteX14991" fmla="*/ 841227 w 4379653"/>
              <a:gd name="connsiteY14991" fmla="*/ 805161 h 4771892"/>
              <a:gd name="connsiteX14992" fmla="*/ 838253 w 4379653"/>
              <a:gd name="connsiteY14992" fmla="*/ 805231 h 4771892"/>
              <a:gd name="connsiteX14993" fmla="*/ 834643 w 4379653"/>
              <a:gd name="connsiteY14993" fmla="*/ 805968 h 4771892"/>
              <a:gd name="connsiteX14994" fmla="*/ 829362 w 4379653"/>
              <a:gd name="connsiteY14994" fmla="*/ 807316 h 4771892"/>
              <a:gd name="connsiteX14995" fmla="*/ 832270 w 4379653"/>
              <a:gd name="connsiteY14995" fmla="*/ 810753 h 4771892"/>
              <a:gd name="connsiteX14996" fmla="*/ 835162 w 4379653"/>
              <a:gd name="connsiteY14996" fmla="*/ 813253 h 4771892"/>
              <a:gd name="connsiteX14997" fmla="*/ 836600 w 4379653"/>
              <a:gd name="connsiteY14997" fmla="*/ 814034 h 4771892"/>
              <a:gd name="connsiteX14998" fmla="*/ 838806 w 4379653"/>
              <a:gd name="connsiteY14998" fmla="*/ 814390 h 4771892"/>
              <a:gd name="connsiteX14999" fmla="*/ 840109 w 4379653"/>
              <a:gd name="connsiteY14999" fmla="*/ 814929 h 4771892"/>
              <a:gd name="connsiteX15000" fmla="*/ 841914 w 4379653"/>
              <a:gd name="connsiteY15000" fmla="*/ 814560 h 4771892"/>
              <a:gd name="connsiteX15001" fmla="*/ 844237 w 4379653"/>
              <a:gd name="connsiteY15001" fmla="*/ 814220 h 4771892"/>
              <a:gd name="connsiteX15002" fmla="*/ 846175 w 4379653"/>
              <a:gd name="connsiteY15002" fmla="*/ 814093 h 4771892"/>
              <a:gd name="connsiteX15003" fmla="*/ 848231 w 4379653"/>
              <a:gd name="connsiteY15003" fmla="*/ 813270 h 4771892"/>
              <a:gd name="connsiteX15004" fmla="*/ 851055 w 4379653"/>
              <a:gd name="connsiteY15004" fmla="*/ 812021 h 4771892"/>
              <a:gd name="connsiteX15005" fmla="*/ 856703 w 4379653"/>
              <a:gd name="connsiteY15005" fmla="*/ 809523 h 4771892"/>
              <a:gd name="connsiteX15006" fmla="*/ 863121 w 4379653"/>
              <a:gd name="connsiteY15006" fmla="*/ 806600 h 4771892"/>
              <a:gd name="connsiteX15007" fmla="*/ 860230 w 4379653"/>
              <a:gd name="connsiteY15007" fmla="*/ 811356 h 4771892"/>
              <a:gd name="connsiteX15008" fmla="*/ 858209 w 4379653"/>
              <a:gd name="connsiteY15008" fmla="*/ 814053 h 4771892"/>
              <a:gd name="connsiteX15009" fmla="*/ 854900 w 4379653"/>
              <a:gd name="connsiteY15009" fmla="*/ 817148 h 4771892"/>
              <a:gd name="connsiteX15010" fmla="*/ 848901 w 4379653"/>
              <a:gd name="connsiteY15010" fmla="*/ 821733 h 4771892"/>
              <a:gd name="connsiteX15011" fmla="*/ 850440 w 4379653"/>
              <a:gd name="connsiteY15011" fmla="*/ 835393 h 4771892"/>
              <a:gd name="connsiteX15012" fmla="*/ 854586 w 4379653"/>
              <a:gd name="connsiteY15012" fmla="*/ 842877 h 4771892"/>
              <a:gd name="connsiteX15013" fmla="*/ 857544 w 4379653"/>
              <a:gd name="connsiteY15013" fmla="*/ 849127 h 4771892"/>
              <a:gd name="connsiteX15014" fmla="*/ 860486 w 4379653"/>
              <a:gd name="connsiteY15014" fmla="*/ 854437 h 4771892"/>
              <a:gd name="connsiteX15015" fmla="*/ 863278 w 4379653"/>
              <a:gd name="connsiteY15015" fmla="*/ 858570 h 4771892"/>
              <a:gd name="connsiteX15016" fmla="*/ 866587 w 4379653"/>
              <a:gd name="connsiteY15016" fmla="*/ 862732 h 4771892"/>
              <a:gd name="connsiteX15017" fmla="*/ 870014 w 4379653"/>
              <a:gd name="connsiteY15017" fmla="*/ 866197 h 4771892"/>
              <a:gd name="connsiteX15018" fmla="*/ 875496 w 4379653"/>
              <a:gd name="connsiteY15018" fmla="*/ 868839 h 4771892"/>
              <a:gd name="connsiteX15019" fmla="*/ 882666 w 4379653"/>
              <a:gd name="connsiteY15019" fmla="*/ 871809 h 4771892"/>
              <a:gd name="connsiteX15020" fmla="*/ 879240 w 4379653"/>
              <a:gd name="connsiteY15020" fmla="*/ 875599 h 4771892"/>
              <a:gd name="connsiteX15021" fmla="*/ 876567 w 4379653"/>
              <a:gd name="connsiteY15021" fmla="*/ 878026 h 4771892"/>
              <a:gd name="connsiteX15022" fmla="*/ 874912 w 4379653"/>
              <a:gd name="connsiteY15022" fmla="*/ 879574 h 4771892"/>
              <a:gd name="connsiteX15023" fmla="*/ 872739 w 4379653"/>
              <a:gd name="connsiteY15023" fmla="*/ 881093 h 4771892"/>
              <a:gd name="connsiteX15024" fmla="*/ 867358 w 4379653"/>
              <a:gd name="connsiteY15024" fmla="*/ 884073 h 4771892"/>
              <a:gd name="connsiteX15025" fmla="*/ 857365 w 4379653"/>
              <a:gd name="connsiteY15025" fmla="*/ 889609 h 4771892"/>
              <a:gd name="connsiteX15026" fmla="*/ 873995 w 4379653"/>
              <a:gd name="connsiteY15026" fmla="*/ 893334 h 4771892"/>
              <a:gd name="connsiteX15027" fmla="*/ 875432 w 4379653"/>
              <a:gd name="connsiteY15027" fmla="*/ 894115 h 4771892"/>
              <a:gd name="connsiteX15028" fmla="*/ 877120 w 4379653"/>
              <a:gd name="connsiteY15028" fmla="*/ 894441 h 4771892"/>
              <a:gd name="connsiteX15029" fmla="*/ 878423 w 4379653"/>
              <a:gd name="connsiteY15029" fmla="*/ 894981 h 4771892"/>
              <a:gd name="connsiteX15030" fmla="*/ 879610 w 4379653"/>
              <a:gd name="connsiteY15030" fmla="*/ 896217 h 4771892"/>
              <a:gd name="connsiteX15031" fmla="*/ 879877 w 4379653"/>
              <a:gd name="connsiteY15031" fmla="*/ 896700 h 4771892"/>
              <a:gd name="connsiteX15032" fmla="*/ 880279 w 4379653"/>
              <a:gd name="connsiteY15032" fmla="*/ 897424 h 4771892"/>
              <a:gd name="connsiteX15033" fmla="*/ 884358 w 4379653"/>
              <a:gd name="connsiteY15033" fmla="*/ 908416 h 4771892"/>
              <a:gd name="connsiteX15034" fmla="*/ 884543 w 4379653"/>
              <a:gd name="connsiteY15034" fmla="*/ 911469 h 4771892"/>
              <a:gd name="connsiteX15035" fmla="*/ 885478 w 4379653"/>
              <a:gd name="connsiteY15035" fmla="*/ 913158 h 4771892"/>
              <a:gd name="connsiteX15036" fmla="*/ 886013 w 4379653"/>
              <a:gd name="connsiteY15036" fmla="*/ 914124 h 4771892"/>
              <a:gd name="connsiteX15037" fmla="*/ 886280 w 4379653"/>
              <a:gd name="connsiteY15037" fmla="*/ 914607 h 4771892"/>
              <a:gd name="connsiteX15038" fmla="*/ 885528 w 4379653"/>
              <a:gd name="connsiteY15038" fmla="*/ 915970 h 4771892"/>
              <a:gd name="connsiteX15039" fmla="*/ 880432 w 4379653"/>
              <a:gd name="connsiteY15039" fmla="*/ 920370 h 4771892"/>
              <a:gd name="connsiteX15040" fmla="*/ 890042 w 4379653"/>
              <a:gd name="connsiteY15040" fmla="*/ 922304 h 4771892"/>
              <a:gd name="connsiteX15041" fmla="*/ 897963 w 4379653"/>
              <a:gd name="connsiteY15041" fmla="*/ 923911 h 4771892"/>
              <a:gd name="connsiteX15042" fmla="*/ 901741 w 4379653"/>
              <a:gd name="connsiteY15042" fmla="*/ 925289 h 4771892"/>
              <a:gd name="connsiteX15043" fmla="*/ 905017 w 4379653"/>
              <a:gd name="connsiteY15043" fmla="*/ 927577 h 4771892"/>
              <a:gd name="connsiteX15044" fmla="*/ 908827 w 4379653"/>
              <a:gd name="connsiteY15044" fmla="*/ 930828 h 4771892"/>
              <a:gd name="connsiteX15045" fmla="*/ 912020 w 4379653"/>
              <a:gd name="connsiteY15045" fmla="*/ 935686 h 4771892"/>
              <a:gd name="connsiteX15046" fmla="*/ 898568 w 4379653"/>
              <a:gd name="connsiteY15046" fmla="*/ 943137 h 4771892"/>
              <a:gd name="connsiteX15047" fmla="*/ 905838 w 4379653"/>
              <a:gd name="connsiteY15047" fmla="*/ 944474 h 4771892"/>
              <a:gd name="connsiteX15048" fmla="*/ 912188 w 4379653"/>
              <a:gd name="connsiteY15048" fmla="*/ 945058 h 4771892"/>
              <a:gd name="connsiteX15049" fmla="*/ 918138 w 4379653"/>
              <a:gd name="connsiteY15049" fmla="*/ 944917 h 4771892"/>
              <a:gd name="connsiteX15050" fmla="*/ 923954 w 4379653"/>
              <a:gd name="connsiteY15050" fmla="*/ 944535 h 4771892"/>
              <a:gd name="connsiteX15051" fmla="*/ 929385 w 4379653"/>
              <a:gd name="connsiteY15051" fmla="*/ 944365 h 4771892"/>
              <a:gd name="connsiteX15052" fmla="*/ 934950 w 4379653"/>
              <a:gd name="connsiteY15052" fmla="*/ 944438 h 4771892"/>
              <a:gd name="connsiteX15053" fmla="*/ 940131 w 4379653"/>
              <a:gd name="connsiteY15053" fmla="*/ 944723 h 4771892"/>
              <a:gd name="connsiteX15054" fmla="*/ 946365 w 4379653"/>
              <a:gd name="connsiteY15054" fmla="*/ 946003 h 4771892"/>
              <a:gd name="connsiteX15055" fmla="*/ 943942 w 4379653"/>
              <a:gd name="connsiteY15055" fmla="*/ 947976 h 4771892"/>
              <a:gd name="connsiteX15056" fmla="*/ 941135 w 4379653"/>
              <a:gd name="connsiteY15056" fmla="*/ 950162 h 4771892"/>
              <a:gd name="connsiteX15057" fmla="*/ 939480 w 4379653"/>
              <a:gd name="connsiteY15057" fmla="*/ 951710 h 4771892"/>
              <a:gd name="connsiteX15058" fmla="*/ 937575 w 4379653"/>
              <a:gd name="connsiteY15058" fmla="*/ 953711 h 4771892"/>
              <a:gd name="connsiteX15059" fmla="*/ 936573 w 4379653"/>
              <a:gd name="connsiteY15059" fmla="*/ 955528 h 4771892"/>
              <a:gd name="connsiteX15060" fmla="*/ 935954 w 4379653"/>
              <a:gd name="connsiteY15060" fmla="*/ 957133 h 4771892"/>
              <a:gd name="connsiteX15061" fmla="*/ 934952 w 4379653"/>
              <a:gd name="connsiteY15061" fmla="*/ 958950 h 4771892"/>
              <a:gd name="connsiteX15062" fmla="*/ 934735 w 4379653"/>
              <a:gd name="connsiteY15062" fmla="*/ 961278 h 4771892"/>
              <a:gd name="connsiteX15063" fmla="*/ 935153 w 4379653"/>
              <a:gd name="connsiteY15063" fmla="*/ 962941 h 4771892"/>
              <a:gd name="connsiteX15064" fmla="*/ 935321 w 4379653"/>
              <a:gd name="connsiteY15064" fmla="*/ 965056 h 4771892"/>
              <a:gd name="connsiteX15065" fmla="*/ 936139 w 4379653"/>
              <a:gd name="connsiteY15065" fmla="*/ 967442 h 4771892"/>
              <a:gd name="connsiteX15066" fmla="*/ 937093 w 4379653"/>
              <a:gd name="connsiteY15066" fmla="*/ 970069 h 4771892"/>
              <a:gd name="connsiteX15067" fmla="*/ 940302 w 4379653"/>
              <a:gd name="connsiteY15067" fmla="*/ 975863 h 4771892"/>
              <a:gd name="connsiteX15068" fmla="*/ 944448 w 4379653"/>
              <a:gd name="connsiteY15068" fmla="*/ 983348 h 4771892"/>
              <a:gd name="connsiteX15069" fmla="*/ 932717 w 4379653"/>
              <a:gd name="connsiteY15069" fmla="*/ 993000 h 4771892"/>
              <a:gd name="connsiteX15070" fmla="*/ 934271 w 4379653"/>
              <a:gd name="connsiteY15070" fmla="*/ 993085 h 4771892"/>
              <a:gd name="connsiteX15071" fmla="*/ 935307 w 4379653"/>
              <a:gd name="connsiteY15071" fmla="*/ 993142 h 4771892"/>
              <a:gd name="connsiteX15072" fmla="*/ 939970 w 4379653"/>
              <a:gd name="connsiteY15072" fmla="*/ 993399 h 4771892"/>
              <a:gd name="connsiteX15073" fmla="*/ 941390 w 4379653"/>
              <a:gd name="connsiteY15073" fmla="*/ 993244 h 4771892"/>
              <a:gd name="connsiteX15074" fmla="*/ 941541 w 4379653"/>
              <a:gd name="connsiteY15074" fmla="*/ 994422 h 4771892"/>
              <a:gd name="connsiteX15075" fmla="*/ 941241 w 4379653"/>
              <a:gd name="connsiteY15075" fmla="*/ 999321 h 4771892"/>
              <a:gd name="connsiteX15076" fmla="*/ 944367 w 4379653"/>
              <a:gd name="connsiteY15076" fmla="*/ 1000429 h 4771892"/>
              <a:gd name="connsiteX15077" fmla="*/ 946723 w 4379653"/>
              <a:gd name="connsiteY15077" fmla="*/ 1001964 h 4771892"/>
              <a:gd name="connsiteX15078" fmla="*/ 948043 w 4379653"/>
              <a:gd name="connsiteY15078" fmla="*/ 1003441 h 4771892"/>
              <a:gd name="connsiteX15079" fmla="*/ 949113 w 4379653"/>
              <a:gd name="connsiteY15079" fmla="*/ 1005372 h 4771892"/>
              <a:gd name="connsiteX15080" fmla="*/ 949799 w 4379653"/>
              <a:gd name="connsiteY15080" fmla="*/ 1007516 h 4771892"/>
              <a:gd name="connsiteX15081" fmla="*/ 950216 w 4379653"/>
              <a:gd name="connsiteY15081" fmla="*/ 1009178 h 4771892"/>
              <a:gd name="connsiteX15082" fmla="*/ 950384 w 4379653"/>
              <a:gd name="connsiteY15082" fmla="*/ 1011293 h 4771892"/>
              <a:gd name="connsiteX15083" fmla="*/ 950034 w 4379653"/>
              <a:gd name="connsiteY15083" fmla="*/ 1013380 h 4771892"/>
              <a:gd name="connsiteX15084" fmla="*/ 949465 w 4379653"/>
              <a:gd name="connsiteY15084" fmla="*/ 1017797 h 4771892"/>
              <a:gd name="connsiteX15085" fmla="*/ 949148 w 4379653"/>
              <a:gd name="connsiteY15085" fmla="*/ 1021758 h 4771892"/>
              <a:gd name="connsiteX15086" fmla="*/ 949700 w 4379653"/>
              <a:gd name="connsiteY15086" fmla="*/ 1023661 h 4771892"/>
              <a:gd name="connsiteX15087" fmla="*/ 949984 w 4379653"/>
              <a:gd name="connsiteY15087" fmla="*/ 1025082 h 4771892"/>
              <a:gd name="connsiteX15088" fmla="*/ 950921 w 4379653"/>
              <a:gd name="connsiteY15088" fmla="*/ 1026771 h 4771892"/>
              <a:gd name="connsiteX15089" fmla="*/ 951974 w 4379653"/>
              <a:gd name="connsiteY15089" fmla="*/ 1027766 h 4771892"/>
              <a:gd name="connsiteX15090" fmla="*/ 953545 w 4379653"/>
              <a:gd name="connsiteY15090" fmla="*/ 1028788 h 4771892"/>
              <a:gd name="connsiteX15091" fmla="*/ 954330 w 4379653"/>
              <a:gd name="connsiteY15091" fmla="*/ 1029299 h 4771892"/>
              <a:gd name="connsiteX15092" fmla="*/ 954581 w 4379653"/>
              <a:gd name="connsiteY15092" fmla="*/ 1028846 h 4771892"/>
              <a:gd name="connsiteX15093" fmla="*/ 954313 w 4379653"/>
              <a:gd name="connsiteY15093" fmla="*/ 1028362 h 4771892"/>
              <a:gd name="connsiteX15094" fmla="*/ 954045 w 4379653"/>
              <a:gd name="connsiteY15094" fmla="*/ 1027879 h 4771892"/>
              <a:gd name="connsiteX15095" fmla="*/ 954431 w 4379653"/>
              <a:gd name="connsiteY15095" fmla="*/ 1027667 h 4771892"/>
              <a:gd name="connsiteX15096" fmla="*/ 955733 w 4379653"/>
              <a:gd name="connsiteY15096" fmla="*/ 1028206 h 4771892"/>
              <a:gd name="connsiteX15097" fmla="*/ 957823 w 4379653"/>
              <a:gd name="connsiteY15097" fmla="*/ 1029257 h 4771892"/>
              <a:gd name="connsiteX15098" fmla="*/ 959126 w 4379653"/>
              <a:gd name="connsiteY15098" fmla="*/ 1029797 h 4771892"/>
              <a:gd name="connsiteX15099" fmla="*/ 960163 w 4379653"/>
              <a:gd name="connsiteY15099" fmla="*/ 1029854 h 4771892"/>
              <a:gd name="connsiteX15100" fmla="*/ 961065 w 4379653"/>
              <a:gd name="connsiteY15100" fmla="*/ 1029670 h 4771892"/>
              <a:gd name="connsiteX15101" fmla="*/ 961449 w 4379653"/>
              <a:gd name="connsiteY15101" fmla="*/ 1029457 h 4771892"/>
              <a:gd name="connsiteX15102" fmla="*/ 961868 w 4379653"/>
              <a:gd name="connsiteY15102" fmla="*/ 1031119 h 4771892"/>
              <a:gd name="connsiteX15103" fmla="*/ 962905 w 4379653"/>
              <a:gd name="connsiteY15103" fmla="*/ 1038432 h 4771892"/>
              <a:gd name="connsiteX15104" fmla="*/ 969555 w 4379653"/>
              <a:gd name="connsiteY15104" fmla="*/ 1034117 h 4771892"/>
              <a:gd name="connsiteX15105" fmla="*/ 974152 w 4379653"/>
              <a:gd name="connsiteY15105" fmla="*/ 1030625 h 4771892"/>
              <a:gd name="connsiteX15106" fmla="*/ 978112 w 4379653"/>
              <a:gd name="connsiteY15106" fmla="*/ 1027800 h 4771892"/>
              <a:gd name="connsiteX15107" fmla="*/ 983208 w 4379653"/>
              <a:gd name="connsiteY15107" fmla="*/ 1023400 h 4771892"/>
              <a:gd name="connsiteX15108" fmla="*/ 981269 w 4379653"/>
              <a:gd name="connsiteY15108" fmla="*/ 1016270 h 4771892"/>
              <a:gd name="connsiteX15109" fmla="*/ 981067 w 4379653"/>
              <a:gd name="connsiteY15109" fmla="*/ 1012280 h 4771892"/>
              <a:gd name="connsiteX15110" fmla="*/ 981134 w 4379653"/>
              <a:gd name="connsiteY15110" fmla="*/ 1008774 h 4771892"/>
              <a:gd name="connsiteX15111" fmla="*/ 982504 w 4379653"/>
              <a:gd name="connsiteY15111" fmla="*/ 1005806 h 4771892"/>
              <a:gd name="connsiteX15112" fmla="*/ 983240 w 4379653"/>
              <a:gd name="connsiteY15112" fmla="*/ 1003506 h 4771892"/>
              <a:gd name="connsiteX15113" fmla="*/ 985011 w 4379653"/>
              <a:gd name="connsiteY15113" fmla="*/ 1001263 h 4771892"/>
              <a:gd name="connsiteX15114" fmla="*/ 986415 w 4379653"/>
              <a:gd name="connsiteY15114" fmla="*/ 1000170 h 4771892"/>
              <a:gd name="connsiteX15115" fmla="*/ 987952 w 4379653"/>
              <a:gd name="connsiteY15115" fmla="*/ 999318 h 4771892"/>
              <a:gd name="connsiteX15116" fmla="*/ 990141 w 4379653"/>
              <a:gd name="connsiteY15116" fmla="*/ 998737 h 4771892"/>
              <a:gd name="connsiteX15117" fmla="*/ 991695 w 4379653"/>
              <a:gd name="connsiteY15117" fmla="*/ 998822 h 4771892"/>
              <a:gd name="connsiteX15118" fmla="*/ 993267 w 4379653"/>
              <a:gd name="connsiteY15118" fmla="*/ 999845 h 4771892"/>
              <a:gd name="connsiteX15119" fmla="*/ 994838 w 4379653"/>
              <a:gd name="connsiteY15119" fmla="*/ 1000868 h 4771892"/>
              <a:gd name="connsiteX15120" fmla="*/ 996158 w 4379653"/>
              <a:gd name="connsiteY15120" fmla="*/ 1002345 h 4771892"/>
              <a:gd name="connsiteX15121" fmla="*/ 997228 w 4379653"/>
              <a:gd name="connsiteY15121" fmla="*/ 1004277 h 4771892"/>
              <a:gd name="connsiteX15122" fmla="*/ 998047 w 4379653"/>
              <a:gd name="connsiteY15122" fmla="*/ 1006661 h 4771892"/>
              <a:gd name="connsiteX15123" fmla="*/ 998482 w 4379653"/>
              <a:gd name="connsiteY15123" fmla="*/ 1009260 h 4771892"/>
              <a:gd name="connsiteX15124" fmla="*/ 998281 w 4379653"/>
              <a:gd name="connsiteY15124" fmla="*/ 1012526 h 4771892"/>
              <a:gd name="connsiteX15125" fmla="*/ 998298 w 4379653"/>
              <a:gd name="connsiteY15125" fmla="*/ 1013463 h 4771892"/>
              <a:gd name="connsiteX15126" fmla="*/ 997413 w 4379653"/>
              <a:gd name="connsiteY15126" fmla="*/ 1014585 h 4771892"/>
              <a:gd name="connsiteX15127" fmla="*/ 997045 w 4379653"/>
              <a:gd name="connsiteY15127" fmla="*/ 1015735 h 4771892"/>
              <a:gd name="connsiteX15128" fmla="*/ 996928 w 4379653"/>
              <a:gd name="connsiteY15128" fmla="*/ 1016431 h 4771892"/>
              <a:gd name="connsiteX15129" fmla="*/ 995425 w 4379653"/>
              <a:gd name="connsiteY15129" fmla="*/ 1019157 h 4771892"/>
              <a:gd name="connsiteX15130" fmla="*/ 994038 w 4379653"/>
              <a:gd name="connsiteY15130" fmla="*/ 1021187 h 4771892"/>
              <a:gd name="connsiteX15131" fmla="*/ 992901 w 4379653"/>
              <a:gd name="connsiteY15131" fmla="*/ 1022763 h 4771892"/>
              <a:gd name="connsiteX15132" fmla="*/ 991766 w 4379653"/>
              <a:gd name="connsiteY15132" fmla="*/ 1024339 h 4771892"/>
              <a:gd name="connsiteX15133" fmla="*/ 988958 w 4379653"/>
              <a:gd name="connsiteY15133" fmla="*/ 1026525 h 4771892"/>
              <a:gd name="connsiteX15134" fmla="*/ 986016 w 4379653"/>
              <a:gd name="connsiteY15134" fmla="*/ 1028470 h 4771892"/>
              <a:gd name="connsiteX15135" fmla="*/ 983844 w 4379653"/>
              <a:gd name="connsiteY15135" fmla="*/ 1029989 h 4771892"/>
              <a:gd name="connsiteX15136" fmla="*/ 981304 w 4379653"/>
              <a:gd name="connsiteY15136" fmla="*/ 1032657 h 4771892"/>
              <a:gd name="connsiteX15137" fmla="*/ 980302 w 4379653"/>
              <a:gd name="connsiteY15137" fmla="*/ 1034475 h 4771892"/>
              <a:gd name="connsiteX15138" fmla="*/ 978531 w 4379653"/>
              <a:gd name="connsiteY15138" fmla="*/ 1036718 h 4771892"/>
              <a:gd name="connsiteX15139" fmla="*/ 977662 w 4379653"/>
              <a:gd name="connsiteY15139" fmla="*/ 1038776 h 4771892"/>
              <a:gd name="connsiteX15140" fmla="*/ 976676 w 4379653"/>
              <a:gd name="connsiteY15140" fmla="*/ 1041531 h 4771892"/>
              <a:gd name="connsiteX15141" fmla="*/ 980804 w 4379653"/>
              <a:gd name="connsiteY15141" fmla="*/ 1040822 h 4771892"/>
              <a:gd name="connsiteX15142" fmla="*/ 984413 w 4379653"/>
              <a:gd name="connsiteY15142" fmla="*/ 1040084 h 4771892"/>
              <a:gd name="connsiteX15143" fmla="*/ 986602 w 4379653"/>
              <a:gd name="connsiteY15143" fmla="*/ 1039502 h 4771892"/>
              <a:gd name="connsiteX15144" fmla="*/ 989042 w 4379653"/>
              <a:gd name="connsiteY15144" fmla="*/ 1038467 h 4771892"/>
              <a:gd name="connsiteX15145" fmla="*/ 994424 w 4379653"/>
              <a:gd name="connsiteY15145" fmla="*/ 1035487 h 4771892"/>
              <a:gd name="connsiteX15146" fmla="*/ 1004417 w 4379653"/>
              <a:gd name="connsiteY15146" fmla="*/ 1029950 h 4771892"/>
              <a:gd name="connsiteX15147" fmla="*/ 1004735 w 4379653"/>
              <a:gd name="connsiteY15147" fmla="*/ 1033245 h 4771892"/>
              <a:gd name="connsiteX15148" fmla="*/ 1005036 w 4379653"/>
              <a:gd name="connsiteY15148" fmla="*/ 1035602 h 4771892"/>
              <a:gd name="connsiteX15149" fmla="*/ 1004434 w 4379653"/>
              <a:gd name="connsiteY15149" fmla="*/ 1038144 h 4771892"/>
              <a:gd name="connsiteX15150" fmla="*/ 1004334 w 4379653"/>
              <a:gd name="connsiteY15150" fmla="*/ 1039777 h 4771892"/>
              <a:gd name="connsiteX15151" fmla="*/ 1003449 w 4379653"/>
              <a:gd name="connsiteY15151" fmla="*/ 1040899 h 4771892"/>
              <a:gd name="connsiteX15152" fmla="*/ 1002697 w 4379653"/>
              <a:gd name="connsiteY15152" fmla="*/ 1042261 h 4771892"/>
              <a:gd name="connsiteX15153" fmla="*/ 1001160 w 4379653"/>
              <a:gd name="connsiteY15153" fmla="*/ 1043113 h 4771892"/>
              <a:gd name="connsiteX15154" fmla="*/ 999873 w 4379653"/>
              <a:gd name="connsiteY15154" fmla="*/ 1043510 h 4771892"/>
              <a:gd name="connsiteX15155" fmla="*/ 996648 w 4379653"/>
              <a:gd name="connsiteY15155" fmla="*/ 1044035 h 4771892"/>
              <a:gd name="connsiteX15156" fmla="*/ 992135 w 4379653"/>
              <a:gd name="connsiteY15156" fmla="*/ 1044957 h 4771892"/>
              <a:gd name="connsiteX15157" fmla="*/ 989044 w 4379653"/>
              <a:gd name="connsiteY15157" fmla="*/ 1045722 h 4771892"/>
              <a:gd name="connsiteX15158" fmla="*/ 986202 w 4379653"/>
              <a:gd name="connsiteY15158" fmla="*/ 1046034 h 4771892"/>
              <a:gd name="connsiteX15159" fmla="*/ 982860 w 4379653"/>
              <a:gd name="connsiteY15159" fmla="*/ 1047255 h 4771892"/>
              <a:gd name="connsiteX15160" fmla="*/ 979268 w 4379653"/>
              <a:gd name="connsiteY15160" fmla="*/ 1048929 h 4771892"/>
              <a:gd name="connsiteX15161" fmla="*/ 975674 w 4379653"/>
              <a:gd name="connsiteY15161" fmla="*/ 1050604 h 4771892"/>
              <a:gd name="connsiteX15162" fmla="*/ 971446 w 4379653"/>
              <a:gd name="connsiteY15162" fmla="*/ 1052946 h 4771892"/>
              <a:gd name="connsiteX15163" fmla="*/ 967352 w 4379653"/>
              <a:gd name="connsiteY15163" fmla="*/ 1055529 h 4771892"/>
              <a:gd name="connsiteX15164" fmla="*/ 963007 w 4379653"/>
              <a:gd name="connsiteY15164" fmla="*/ 1058567 h 4771892"/>
              <a:gd name="connsiteX15165" fmla="*/ 953299 w 4379653"/>
              <a:gd name="connsiteY15165" fmla="*/ 1065522 h 4771892"/>
              <a:gd name="connsiteX15166" fmla="*/ 940765 w 4379653"/>
              <a:gd name="connsiteY15166" fmla="*/ 1073726 h 4771892"/>
              <a:gd name="connsiteX15167" fmla="*/ 967839 w 4379653"/>
              <a:gd name="connsiteY15167" fmla="*/ 1068196 h 4771892"/>
              <a:gd name="connsiteX15168" fmla="*/ 968057 w 4379653"/>
              <a:gd name="connsiteY15168" fmla="*/ 1073123 h 4771892"/>
              <a:gd name="connsiteX15169" fmla="*/ 968240 w 4379653"/>
              <a:gd name="connsiteY15169" fmla="*/ 1076175 h 4771892"/>
              <a:gd name="connsiteX15170" fmla="*/ 967906 w 4379653"/>
              <a:gd name="connsiteY15170" fmla="*/ 1079200 h 4771892"/>
              <a:gd name="connsiteX15171" fmla="*/ 967690 w 4379653"/>
              <a:gd name="connsiteY15171" fmla="*/ 1081529 h 4771892"/>
              <a:gd name="connsiteX15172" fmla="*/ 967473 w 4379653"/>
              <a:gd name="connsiteY15172" fmla="*/ 1083857 h 4771892"/>
              <a:gd name="connsiteX15173" fmla="*/ 967657 w 4379653"/>
              <a:gd name="connsiteY15173" fmla="*/ 1086910 h 4771892"/>
              <a:gd name="connsiteX15174" fmla="*/ 969145 w 4379653"/>
              <a:gd name="connsiteY15174" fmla="*/ 1090503 h 4771892"/>
              <a:gd name="connsiteX15175" fmla="*/ 971435 w 4379653"/>
              <a:gd name="connsiteY15175" fmla="*/ 1095545 h 4771892"/>
              <a:gd name="connsiteX15176" fmla="*/ 975814 w 4379653"/>
              <a:gd name="connsiteY15176" fmla="*/ 1094382 h 4771892"/>
              <a:gd name="connsiteX15177" fmla="*/ 979423 w 4379653"/>
              <a:gd name="connsiteY15177" fmla="*/ 1093644 h 4771892"/>
              <a:gd name="connsiteX15178" fmla="*/ 983551 w 4379653"/>
              <a:gd name="connsiteY15178" fmla="*/ 1092935 h 4771892"/>
              <a:gd name="connsiteX15179" fmla="*/ 988832 w 4379653"/>
              <a:gd name="connsiteY15179" fmla="*/ 1091587 h 4771892"/>
              <a:gd name="connsiteX15180" fmla="*/ 975982 w 4379653"/>
              <a:gd name="connsiteY15180" fmla="*/ 1103753 h 4771892"/>
              <a:gd name="connsiteX15181" fmla="*/ 996738 w 4379653"/>
              <a:gd name="connsiteY15181" fmla="*/ 1099512 h 4771892"/>
              <a:gd name="connsiteX15182" fmla="*/ 995686 w 4379653"/>
              <a:gd name="connsiteY15182" fmla="*/ 1105775 h 4771892"/>
              <a:gd name="connsiteX15183" fmla="*/ 994984 w 4379653"/>
              <a:gd name="connsiteY15183" fmla="*/ 1109948 h 4771892"/>
              <a:gd name="connsiteX15184" fmla="*/ 994617 w 4379653"/>
              <a:gd name="connsiteY15184" fmla="*/ 1111098 h 4771892"/>
              <a:gd name="connsiteX15185" fmla="*/ 994634 w 4379653"/>
              <a:gd name="connsiteY15185" fmla="*/ 1112036 h 4771892"/>
              <a:gd name="connsiteX15186" fmla="*/ 995035 w 4379653"/>
              <a:gd name="connsiteY15186" fmla="*/ 1112760 h 4771892"/>
              <a:gd name="connsiteX15187" fmla="*/ 995686 w 4379653"/>
              <a:gd name="connsiteY15187" fmla="*/ 1113030 h 4771892"/>
              <a:gd name="connsiteX15188" fmla="*/ 997124 w 4379653"/>
              <a:gd name="connsiteY15188" fmla="*/ 1113811 h 4771892"/>
              <a:gd name="connsiteX15189" fmla="*/ 999848 w 4379653"/>
              <a:gd name="connsiteY15189" fmla="*/ 1114195 h 4771892"/>
              <a:gd name="connsiteX15190" fmla="*/ 1002856 w 4379653"/>
              <a:gd name="connsiteY15190" fmla="*/ 1116000 h 4771892"/>
              <a:gd name="connsiteX15191" fmla="*/ 1007570 w 4379653"/>
              <a:gd name="connsiteY15191" fmla="*/ 1119068 h 4771892"/>
              <a:gd name="connsiteX15192" fmla="*/ 1001421 w 4379653"/>
              <a:gd name="connsiteY15192" fmla="*/ 1122474 h 4771892"/>
              <a:gd name="connsiteX15193" fmla="*/ 996541 w 4379653"/>
              <a:gd name="connsiteY15193" fmla="*/ 1124546 h 4771892"/>
              <a:gd name="connsiteX15194" fmla="*/ 993198 w 4379653"/>
              <a:gd name="connsiteY15194" fmla="*/ 1125767 h 4771892"/>
              <a:gd name="connsiteX15195" fmla="*/ 990374 w 4379653"/>
              <a:gd name="connsiteY15195" fmla="*/ 1127016 h 4771892"/>
              <a:gd name="connsiteX15196" fmla="*/ 984842 w 4379653"/>
              <a:gd name="connsiteY15196" fmla="*/ 1128818 h 4771892"/>
              <a:gd name="connsiteX15197" fmla="*/ 974966 w 4379653"/>
              <a:gd name="connsiteY15197" fmla="*/ 1133657 h 4771892"/>
              <a:gd name="connsiteX15198" fmla="*/ 980582 w 4379653"/>
              <a:gd name="connsiteY15198" fmla="*/ 1136541 h 4771892"/>
              <a:gd name="connsiteX15199" fmla="*/ 981233 w 4379653"/>
              <a:gd name="connsiteY15199" fmla="*/ 1136811 h 4771892"/>
              <a:gd name="connsiteX15200" fmla="*/ 981485 w 4379653"/>
              <a:gd name="connsiteY15200" fmla="*/ 1136356 h 4771892"/>
              <a:gd name="connsiteX15201" fmla="*/ 982253 w 4379653"/>
              <a:gd name="connsiteY15201" fmla="*/ 1135931 h 4771892"/>
              <a:gd name="connsiteX15202" fmla="*/ 984325 w 4379653"/>
              <a:gd name="connsiteY15202" fmla="*/ 1136045 h 4771892"/>
              <a:gd name="connsiteX15203" fmla="*/ 988854 w 4379653"/>
              <a:gd name="connsiteY15203" fmla="*/ 1136060 h 4771892"/>
              <a:gd name="connsiteX15204" fmla="*/ 992097 w 4379653"/>
              <a:gd name="connsiteY15204" fmla="*/ 1136472 h 4771892"/>
              <a:gd name="connsiteX15205" fmla="*/ 994168 w 4379653"/>
              <a:gd name="connsiteY15205" fmla="*/ 1136586 h 4771892"/>
              <a:gd name="connsiteX15206" fmla="*/ 996241 w 4379653"/>
              <a:gd name="connsiteY15206" fmla="*/ 1136700 h 4771892"/>
              <a:gd name="connsiteX15207" fmla="*/ 1000653 w 4379653"/>
              <a:gd name="connsiteY15207" fmla="*/ 1137411 h 4771892"/>
              <a:gd name="connsiteX15208" fmla="*/ 991044 w 4379653"/>
              <a:gd name="connsiteY15208" fmla="*/ 1142734 h 4771892"/>
              <a:gd name="connsiteX15209" fmla="*/ 988354 w 4379653"/>
              <a:gd name="connsiteY15209" fmla="*/ 1144224 h 4771892"/>
              <a:gd name="connsiteX15210" fmla="*/ 988120 w 4379653"/>
              <a:gd name="connsiteY15210" fmla="*/ 1145616 h 4771892"/>
              <a:gd name="connsiteX15211" fmla="*/ 986131 w 4379653"/>
              <a:gd name="connsiteY15211" fmla="*/ 1150188 h 4771892"/>
              <a:gd name="connsiteX15212" fmla="*/ 984895 w 4379653"/>
              <a:gd name="connsiteY15212" fmla="*/ 1153397 h 4771892"/>
              <a:gd name="connsiteX15213" fmla="*/ 984679 w 4379653"/>
              <a:gd name="connsiteY15213" fmla="*/ 1155725 h 4771892"/>
              <a:gd name="connsiteX15214" fmla="*/ 984963 w 4379653"/>
              <a:gd name="connsiteY15214" fmla="*/ 1157145 h 4771892"/>
              <a:gd name="connsiteX15215" fmla="*/ 985498 w 4379653"/>
              <a:gd name="connsiteY15215" fmla="*/ 1158111 h 4771892"/>
              <a:gd name="connsiteX15216" fmla="*/ 987454 w 4379653"/>
              <a:gd name="connsiteY15216" fmla="*/ 1158921 h 4771892"/>
              <a:gd name="connsiteX15217" fmla="*/ 988624 w 4379653"/>
              <a:gd name="connsiteY15217" fmla="*/ 1159219 h 4771892"/>
              <a:gd name="connsiteX15218" fmla="*/ 990595 w 4379653"/>
              <a:gd name="connsiteY15218" fmla="*/ 1160966 h 4771892"/>
              <a:gd name="connsiteX15219" fmla="*/ 991765 w 4379653"/>
              <a:gd name="connsiteY15219" fmla="*/ 1161264 h 4771892"/>
              <a:gd name="connsiteX15220" fmla="*/ 992918 w 4379653"/>
              <a:gd name="connsiteY15220" fmla="*/ 1160627 h 4771892"/>
              <a:gd name="connsiteX15221" fmla="*/ 993168 w 4379653"/>
              <a:gd name="connsiteY15221" fmla="*/ 1160172 h 4771892"/>
              <a:gd name="connsiteX15222" fmla="*/ 993436 w 4379653"/>
              <a:gd name="connsiteY15222" fmla="*/ 1160654 h 4771892"/>
              <a:gd name="connsiteX15223" fmla="*/ 994974 w 4379653"/>
              <a:gd name="connsiteY15223" fmla="*/ 1167059 h 4771892"/>
              <a:gd name="connsiteX15224" fmla="*/ 995677 w 4379653"/>
              <a:gd name="connsiteY15224" fmla="*/ 1170141 h 4771892"/>
              <a:gd name="connsiteX15225" fmla="*/ 995961 w 4379653"/>
              <a:gd name="connsiteY15225" fmla="*/ 1171560 h 4771892"/>
              <a:gd name="connsiteX15226" fmla="*/ 995845 w 4379653"/>
              <a:gd name="connsiteY15226" fmla="*/ 1172256 h 4771892"/>
              <a:gd name="connsiteX15227" fmla="*/ 995460 w 4379653"/>
              <a:gd name="connsiteY15227" fmla="*/ 1172469 h 4771892"/>
              <a:gd name="connsiteX15228" fmla="*/ 994825 w 4379653"/>
              <a:gd name="connsiteY15228" fmla="*/ 1173137 h 4771892"/>
              <a:gd name="connsiteX15229" fmla="*/ 994976 w 4379653"/>
              <a:gd name="connsiteY15229" fmla="*/ 1174315 h 4771892"/>
              <a:gd name="connsiteX15230" fmla="*/ 994625 w 4379653"/>
              <a:gd name="connsiteY15230" fmla="*/ 1176402 h 4771892"/>
              <a:gd name="connsiteX15231" fmla="*/ 995211 w 4379653"/>
              <a:gd name="connsiteY15231" fmla="*/ 1180180 h 4771892"/>
              <a:gd name="connsiteX15232" fmla="*/ 1005154 w 4379653"/>
              <a:gd name="connsiteY15232" fmla="*/ 1179088 h 4771892"/>
              <a:gd name="connsiteX15233" fmla="*/ 1011872 w 4379653"/>
              <a:gd name="connsiteY15233" fmla="*/ 1178522 h 4771892"/>
              <a:gd name="connsiteX15234" fmla="*/ 1014195 w 4379653"/>
              <a:gd name="connsiteY15234" fmla="*/ 1178182 h 4771892"/>
              <a:gd name="connsiteX15235" fmla="*/ 1016267 w 4379653"/>
              <a:gd name="connsiteY15235" fmla="*/ 1178296 h 4771892"/>
              <a:gd name="connsiteX15236" fmla="*/ 1017437 w 4379653"/>
              <a:gd name="connsiteY15236" fmla="*/ 1178594 h 4771892"/>
              <a:gd name="connsiteX15237" fmla="*/ 1018607 w 4379653"/>
              <a:gd name="connsiteY15237" fmla="*/ 1178893 h 4771892"/>
              <a:gd name="connsiteX15238" fmla="*/ 1020747 w 4379653"/>
              <a:gd name="connsiteY15238" fmla="*/ 1182756 h 4771892"/>
              <a:gd name="connsiteX15239" fmla="*/ 1024275 w 4379653"/>
              <a:gd name="connsiteY15239" fmla="*/ 1191845 h 4771892"/>
              <a:gd name="connsiteX15240" fmla="*/ 1024825 w 4379653"/>
              <a:gd name="connsiteY15240" fmla="*/ 1193747 h 4771892"/>
              <a:gd name="connsiteX15241" fmla="*/ 1024993 w 4379653"/>
              <a:gd name="connsiteY15241" fmla="*/ 1195863 h 4771892"/>
              <a:gd name="connsiteX15242" fmla="*/ 1024275 w 4379653"/>
              <a:gd name="connsiteY15242" fmla="*/ 1199100 h 4771892"/>
              <a:gd name="connsiteX15243" fmla="*/ 1024325 w 4379653"/>
              <a:gd name="connsiteY15243" fmla="*/ 1201912 h 4771892"/>
              <a:gd name="connsiteX15244" fmla="*/ 1024376 w 4379653"/>
              <a:gd name="connsiteY15244" fmla="*/ 1204724 h 4771892"/>
              <a:gd name="connsiteX15245" fmla="*/ 1024945 w 4379653"/>
              <a:gd name="connsiteY15245" fmla="*/ 1207563 h 4771892"/>
              <a:gd name="connsiteX15246" fmla="*/ 1025747 w 4379653"/>
              <a:gd name="connsiteY15246" fmla="*/ 1209012 h 4771892"/>
              <a:gd name="connsiteX15247" fmla="*/ 1026800 w 4379653"/>
              <a:gd name="connsiteY15247" fmla="*/ 1210006 h 4771892"/>
              <a:gd name="connsiteX15248" fmla="*/ 1027736 w 4379653"/>
              <a:gd name="connsiteY15248" fmla="*/ 1211697 h 4771892"/>
              <a:gd name="connsiteX15249" fmla="*/ 1029174 w 4379653"/>
              <a:gd name="connsiteY15249" fmla="*/ 1212478 h 4771892"/>
              <a:gd name="connsiteX15250" fmla="*/ 1034287 w 4379653"/>
              <a:gd name="connsiteY15250" fmla="*/ 1216270 h 4771892"/>
              <a:gd name="connsiteX15251" fmla="*/ 1035591 w 4379653"/>
              <a:gd name="connsiteY15251" fmla="*/ 1216810 h 4771892"/>
              <a:gd name="connsiteX15252" fmla="*/ 1036744 w 4379653"/>
              <a:gd name="connsiteY15252" fmla="*/ 1216171 h 4771892"/>
              <a:gd name="connsiteX15253" fmla="*/ 1037897 w 4379653"/>
              <a:gd name="connsiteY15253" fmla="*/ 1215532 h 4771892"/>
              <a:gd name="connsiteX15254" fmla="*/ 1040087 w 4379653"/>
              <a:gd name="connsiteY15254" fmla="*/ 1214951 h 4771892"/>
              <a:gd name="connsiteX15255" fmla="*/ 1044215 w 4379653"/>
              <a:gd name="connsiteY15255" fmla="*/ 1214242 h 4771892"/>
              <a:gd name="connsiteX15256" fmla="*/ 1053991 w 4379653"/>
              <a:gd name="connsiteY15256" fmla="*/ 1211035 h 4771892"/>
              <a:gd name="connsiteX15257" fmla="*/ 1060541 w 4379653"/>
              <a:gd name="connsiteY15257" fmla="*/ 1208353 h 4771892"/>
              <a:gd name="connsiteX15258" fmla="*/ 1062480 w 4379653"/>
              <a:gd name="connsiteY15258" fmla="*/ 1208226 h 4771892"/>
              <a:gd name="connsiteX15259" fmla="*/ 1063650 w 4379653"/>
              <a:gd name="connsiteY15259" fmla="*/ 1208525 h 4771892"/>
              <a:gd name="connsiteX15260" fmla="*/ 1064820 w 4379653"/>
              <a:gd name="connsiteY15260" fmla="*/ 1208823 h 4771892"/>
              <a:gd name="connsiteX15261" fmla="*/ 1066124 w 4379653"/>
              <a:gd name="connsiteY15261" fmla="*/ 1209363 h 4771892"/>
              <a:gd name="connsiteX15262" fmla="*/ 1069416 w 4379653"/>
              <a:gd name="connsiteY15262" fmla="*/ 1212587 h 4771892"/>
              <a:gd name="connsiteX15263" fmla="*/ 1073762 w 4379653"/>
              <a:gd name="connsiteY15263" fmla="*/ 1216805 h 4771892"/>
              <a:gd name="connsiteX15264" fmla="*/ 1065406 w 4379653"/>
              <a:gd name="connsiteY15264" fmla="*/ 1219856 h 4771892"/>
              <a:gd name="connsiteX15265" fmla="*/ 1061930 w 4379653"/>
              <a:gd name="connsiteY15265" fmla="*/ 1220835 h 4771892"/>
              <a:gd name="connsiteX15266" fmla="*/ 1059708 w 4379653"/>
              <a:gd name="connsiteY15266" fmla="*/ 1219543 h 4771892"/>
              <a:gd name="connsiteX15267" fmla="*/ 1055763 w 4379653"/>
              <a:gd name="connsiteY15267" fmla="*/ 1216048 h 4771892"/>
              <a:gd name="connsiteX15268" fmla="*/ 1042310 w 4379653"/>
              <a:gd name="connsiteY15268" fmla="*/ 1223500 h 4771892"/>
              <a:gd name="connsiteX15269" fmla="*/ 1043147 w 4379653"/>
              <a:gd name="connsiteY15269" fmla="*/ 1226822 h 4771892"/>
              <a:gd name="connsiteX15270" fmla="*/ 1043716 w 4379653"/>
              <a:gd name="connsiteY15270" fmla="*/ 1229663 h 4771892"/>
              <a:gd name="connsiteX15271" fmla="*/ 1043381 w 4379653"/>
              <a:gd name="connsiteY15271" fmla="*/ 1232687 h 4771892"/>
              <a:gd name="connsiteX15272" fmla="*/ 1043298 w 4379653"/>
              <a:gd name="connsiteY15272" fmla="*/ 1235257 h 4771892"/>
              <a:gd name="connsiteX15273" fmla="*/ 1041193 w 4379653"/>
              <a:gd name="connsiteY15273" fmla="*/ 1240524 h 4771892"/>
              <a:gd name="connsiteX15274" fmla="*/ 1038820 w 4379653"/>
              <a:gd name="connsiteY15274" fmla="*/ 1245309 h 4771892"/>
              <a:gd name="connsiteX15275" fmla="*/ 1037567 w 4379653"/>
              <a:gd name="connsiteY15275" fmla="*/ 1247581 h 4771892"/>
              <a:gd name="connsiteX15276" fmla="*/ 1036966 w 4379653"/>
              <a:gd name="connsiteY15276" fmla="*/ 1250122 h 4771892"/>
              <a:gd name="connsiteX15277" fmla="*/ 1035846 w 4379653"/>
              <a:gd name="connsiteY15277" fmla="*/ 1252636 h 4771892"/>
              <a:gd name="connsiteX15278" fmla="*/ 1035378 w 4379653"/>
              <a:gd name="connsiteY15278" fmla="*/ 1255419 h 4771892"/>
              <a:gd name="connsiteX15279" fmla="*/ 1035429 w 4379653"/>
              <a:gd name="connsiteY15279" fmla="*/ 1258230 h 4771892"/>
              <a:gd name="connsiteX15280" fmla="*/ 1035363 w 4379653"/>
              <a:gd name="connsiteY15280" fmla="*/ 1261737 h 4771892"/>
              <a:gd name="connsiteX15281" fmla="*/ 1036716 w 4379653"/>
              <a:gd name="connsiteY15281" fmla="*/ 1265089 h 4771892"/>
              <a:gd name="connsiteX15282" fmla="*/ 1038472 w 4379653"/>
              <a:gd name="connsiteY15282" fmla="*/ 1269164 h 4771892"/>
              <a:gd name="connsiteX15283" fmla="*/ 1046042 w 4379653"/>
              <a:gd name="connsiteY15283" fmla="*/ 1265602 h 4771892"/>
              <a:gd name="connsiteX15284" fmla="*/ 1050537 w 4379653"/>
              <a:gd name="connsiteY15284" fmla="*/ 1263743 h 4771892"/>
              <a:gd name="connsiteX15285" fmla="*/ 1052978 w 4379653"/>
              <a:gd name="connsiteY15285" fmla="*/ 1262707 h 4771892"/>
              <a:gd name="connsiteX15286" fmla="*/ 1055167 w 4379653"/>
              <a:gd name="connsiteY15286" fmla="*/ 1262125 h 4771892"/>
              <a:gd name="connsiteX15287" fmla="*/ 1056704 w 4379653"/>
              <a:gd name="connsiteY15287" fmla="*/ 1261274 h 4771892"/>
              <a:gd name="connsiteX15288" fmla="*/ 1058877 w 4379653"/>
              <a:gd name="connsiteY15288" fmla="*/ 1259755 h 4771892"/>
              <a:gd name="connsiteX15289" fmla="*/ 1062837 w 4379653"/>
              <a:gd name="connsiteY15289" fmla="*/ 1256930 h 4771892"/>
              <a:gd name="connsiteX15290" fmla="*/ 1069605 w 4379653"/>
              <a:gd name="connsiteY15290" fmla="*/ 1251919 h 4771892"/>
              <a:gd name="connsiteX15291" fmla="*/ 1065711 w 4379653"/>
              <a:gd name="connsiteY15291" fmla="*/ 1251237 h 4771892"/>
              <a:gd name="connsiteX15292" fmla="*/ 1063371 w 4379653"/>
              <a:gd name="connsiteY15292" fmla="*/ 1250640 h 4771892"/>
              <a:gd name="connsiteX15293" fmla="*/ 1061299 w 4379653"/>
              <a:gd name="connsiteY15293" fmla="*/ 1250526 h 4771892"/>
              <a:gd name="connsiteX15294" fmla="*/ 1058975 w 4379653"/>
              <a:gd name="connsiteY15294" fmla="*/ 1250866 h 4771892"/>
              <a:gd name="connsiteX15295" fmla="*/ 1056786 w 4379653"/>
              <a:gd name="connsiteY15295" fmla="*/ 1251448 h 4771892"/>
              <a:gd name="connsiteX15296" fmla="*/ 1055383 w 4379653"/>
              <a:gd name="connsiteY15296" fmla="*/ 1252541 h 4771892"/>
              <a:gd name="connsiteX15297" fmla="*/ 1053845 w 4379653"/>
              <a:gd name="connsiteY15297" fmla="*/ 1253392 h 4771892"/>
              <a:gd name="connsiteX15298" fmla="*/ 1051656 w 4379653"/>
              <a:gd name="connsiteY15298" fmla="*/ 1253975 h 4771892"/>
              <a:gd name="connsiteX15299" fmla="*/ 1049718 w 4379653"/>
              <a:gd name="connsiteY15299" fmla="*/ 1254101 h 4771892"/>
              <a:gd name="connsiteX15300" fmla="*/ 1047645 w 4379653"/>
              <a:gd name="connsiteY15300" fmla="*/ 1253987 h 4771892"/>
              <a:gd name="connsiteX15301" fmla="*/ 1044921 w 4379653"/>
              <a:gd name="connsiteY15301" fmla="*/ 1253603 h 4771892"/>
              <a:gd name="connsiteX15302" fmla="*/ 1041161 w 4379653"/>
              <a:gd name="connsiteY15302" fmla="*/ 1253162 h 4771892"/>
              <a:gd name="connsiteX15303" fmla="*/ 1053478 w 4379653"/>
              <a:gd name="connsiteY15303" fmla="*/ 1247287 h 4771892"/>
              <a:gd name="connsiteX15304" fmla="*/ 1064256 w 4379653"/>
              <a:gd name="connsiteY15304" fmla="*/ 1242263 h 4771892"/>
              <a:gd name="connsiteX15305" fmla="*/ 1069654 w 4379653"/>
              <a:gd name="connsiteY15305" fmla="*/ 1240219 h 4771892"/>
              <a:gd name="connsiteX15306" fmla="*/ 1075937 w 4379653"/>
              <a:gd name="connsiteY15306" fmla="*/ 1237055 h 4771892"/>
              <a:gd name="connsiteX15307" fmla="*/ 1083374 w 4379653"/>
              <a:gd name="connsiteY15307" fmla="*/ 1233251 h 4771892"/>
              <a:gd name="connsiteX15308" fmla="*/ 1091445 w 4379653"/>
              <a:gd name="connsiteY15308" fmla="*/ 1228780 h 4771892"/>
              <a:gd name="connsiteX15309" fmla="*/ 1078765 w 4379653"/>
              <a:gd name="connsiteY15309" fmla="*/ 1257573 h 4771892"/>
              <a:gd name="connsiteX15310" fmla="*/ 1068871 w 4379653"/>
              <a:gd name="connsiteY15310" fmla="*/ 1261476 h 4771892"/>
              <a:gd name="connsiteX15311" fmla="*/ 1061417 w 4379653"/>
              <a:gd name="connsiteY15311" fmla="*/ 1264343 h 4771892"/>
              <a:gd name="connsiteX15312" fmla="*/ 1053847 w 4379653"/>
              <a:gd name="connsiteY15312" fmla="*/ 1267905 h 4771892"/>
              <a:gd name="connsiteX15313" fmla="*/ 1041414 w 4379653"/>
              <a:gd name="connsiteY15313" fmla="*/ 1274476 h 4771892"/>
              <a:gd name="connsiteX15314" fmla="*/ 1043737 w 4379653"/>
              <a:gd name="connsiteY15314" fmla="*/ 1274136 h 4771892"/>
              <a:gd name="connsiteX15315" fmla="*/ 1045158 w 4379653"/>
              <a:gd name="connsiteY15315" fmla="*/ 1273980 h 4771892"/>
              <a:gd name="connsiteX15316" fmla="*/ 1046578 w 4379653"/>
              <a:gd name="connsiteY15316" fmla="*/ 1273824 h 4771892"/>
              <a:gd name="connsiteX15317" fmla="*/ 1047999 w 4379653"/>
              <a:gd name="connsiteY15317" fmla="*/ 1273668 h 4771892"/>
              <a:gd name="connsiteX15318" fmla="*/ 1063776 w 4379653"/>
              <a:gd name="connsiteY15318" fmla="*/ 1273133 h 4771892"/>
              <a:gd name="connsiteX15319" fmla="*/ 1046094 w 4379653"/>
              <a:gd name="connsiteY15319" fmla="*/ 1282925 h 4771892"/>
              <a:gd name="connsiteX15320" fmla="*/ 1052179 w 4379653"/>
              <a:gd name="connsiteY15320" fmla="*/ 1290282 h 4771892"/>
              <a:gd name="connsiteX15321" fmla="*/ 1055354 w 4379653"/>
              <a:gd name="connsiteY15321" fmla="*/ 1294203 h 4771892"/>
              <a:gd name="connsiteX15322" fmla="*/ 1056943 w 4379653"/>
              <a:gd name="connsiteY15322" fmla="*/ 1296162 h 4771892"/>
              <a:gd name="connsiteX15323" fmla="*/ 1056692 w 4379653"/>
              <a:gd name="connsiteY15323" fmla="*/ 1296617 h 4771892"/>
              <a:gd name="connsiteX15324" fmla="*/ 1056308 w 4379653"/>
              <a:gd name="connsiteY15324" fmla="*/ 1296830 h 4771892"/>
              <a:gd name="connsiteX15325" fmla="*/ 1054520 w 4379653"/>
              <a:gd name="connsiteY15325" fmla="*/ 1298136 h 4771892"/>
              <a:gd name="connsiteX15326" fmla="*/ 1053768 w 4379653"/>
              <a:gd name="connsiteY15326" fmla="*/ 1299499 h 4771892"/>
              <a:gd name="connsiteX15327" fmla="*/ 1053284 w 4379653"/>
              <a:gd name="connsiteY15327" fmla="*/ 1301344 h 4771892"/>
              <a:gd name="connsiteX15328" fmla="*/ 1052164 w 4379653"/>
              <a:gd name="connsiteY15328" fmla="*/ 1303857 h 4771892"/>
              <a:gd name="connsiteX15329" fmla="*/ 1052097 w 4379653"/>
              <a:gd name="connsiteY15329" fmla="*/ 1307364 h 4771892"/>
              <a:gd name="connsiteX15330" fmla="*/ 1052047 w 4379653"/>
              <a:gd name="connsiteY15330" fmla="*/ 1311809 h 4771892"/>
              <a:gd name="connsiteX15331" fmla="*/ 1052499 w 4379653"/>
              <a:gd name="connsiteY15331" fmla="*/ 1315345 h 4771892"/>
              <a:gd name="connsiteX15332" fmla="*/ 1053586 w 4379653"/>
              <a:gd name="connsiteY15332" fmla="*/ 1318213 h 4771892"/>
              <a:gd name="connsiteX15333" fmla="*/ 1054924 w 4379653"/>
              <a:gd name="connsiteY15333" fmla="*/ 1320628 h 4771892"/>
              <a:gd name="connsiteX15334" fmla="*/ 1056395 w 4379653"/>
              <a:gd name="connsiteY15334" fmla="*/ 1323284 h 4771892"/>
              <a:gd name="connsiteX15335" fmla="*/ 1057348 w 4379653"/>
              <a:gd name="connsiteY15335" fmla="*/ 1325911 h 4771892"/>
              <a:gd name="connsiteX15336" fmla="*/ 1057932 w 4379653"/>
              <a:gd name="connsiteY15336" fmla="*/ 1329687 h 4771892"/>
              <a:gd name="connsiteX15337" fmla="*/ 1057382 w 4379653"/>
              <a:gd name="connsiteY15337" fmla="*/ 1335040 h 4771892"/>
              <a:gd name="connsiteX15338" fmla="*/ 1063548 w 4379653"/>
              <a:gd name="connsiteY15338" fmla="*/ 1332572 h 4771892"/>
              <a:gd name="connsiteX15339" fmla="*/ 1067927 w 4379653"/>
              <a:gd name="connsiteY15339" fmla="*/ 1331408 h 4771892"/>
              <a:gd name="connsiteX15340" fmla="*/ 1071921 w 4379653"/>
              <a:gd name="connsiteY15340" fmla="*/ 1330458 h 4771892"/>
              <a:gd name="connsiteX15341" fmla="*/ 1075146 w 4379653"/>
              <a:gd name="connsiteY15341" fmla="*/ 1329933 h 4771892"/>
              <a:gd name="connsiteX15342" fmla="*/ 1077219 w 4379653"/>
              <a:gd name="connsiteY15342" fmla="*/ 1330047 h 4771892"/>
              <a:gd name="connsiteX15343" fmla="*/ 1078656 w 4379653"/>
              <a:gd name="connsiteY15343" fmla="*/ 1330829 h 4771892"/>
              <a:gd name="connsiteX15344" fmla="*/ 1079325 w 4379653"/>
              <a:gd name="connsiteY15344" fmla="*/ 1332036 h 4771892"/>
              <a:gd name="connsiteX15345" fmla="*/ 1079860 w 4379653"/>
              <a:gd name="connsiteY15345" fmla="*/ 1333002 h 4771892"/>
              <a:gd name="connsiteX15346" fmla="*/ 1079894 w 4379653"/>
              <a:gd name="connsiteY15346" fmla="*/ 1334876 h 4771892"/>
              <a:gd name="connsiteX15347" fmla="*/ 1079409 w 4379653"/>
              <a:gd name="connsiteY15347" fmla="*/ 1336722 h 4771892"/>
              <a:gd name="connsiteX15348" fmla="*/ 1078289 w 4379653"/>
              <a:gd name="connsiteY15348" fmla="*/ 1339234 h 4771892"/>
              <a:gd name="connsiteX15349" fmla="*/ 1077420 w 4379653"/>
              <a:gd name="connsiteY15349" fmla="*/ 1341293 h 4771892"/>
              <a:gd name="connsiteX15350" fmla="*/ 1074797 w 4379653"/>
              <a:gd name="connsiteY15350" fmla="*/ 1346532 h 4771892"/>
              <a:gd name="connsiteX15351" fmla="*/ 1072692 w 4379653"/>
              <a:gd name="connsiteY15351" fmla="*/ 1351800 h 4771892"/>
              <a:gd name="connsiteX15352" fmla="*/ 1075968 w 4379653"/>
              <a:gd name="connsiteY15352" fmla="*/ 1354087 h 4771892"/>
              <a:gd name="connsiteX15353" fmla="*/ 1078325 w 4379653"/>
              <a:gd name="connsiteY15353" fmla="*/ 1355621 h 4771892"/>
              <a:gd name="connsiteX15354" fmla="*/ 1080280 w 4379653"/>
              <a:gd name="connsiteY15354" fmla="*/ 1356431 h 4771892"/>
              <a:gd name="connsiteX15355" fmla="*/ 1081968 w 4379653"/>
              <a:gd name="connsiteY15355" fmla="*/ 1356758 h 4771892"/>
              <a:gd name="connsiteX15356" fmla="*/ 1086113 w 4379653"/>
              <a:gd name="connsiteY15356" fmla="*/ 1356986 h 4771892"/>
              <a:gd name="connsiteX15357" fmla="*/ 1093902 w 4379653"/>
              <a:gd name="connsiteY15357" fmla="*/ 1358351 h 4771892"/>
              <a:gd name="connsiteX15358" fmla="*/ 1087518 w 4379653"/>
              <a:gd name="connsiteY15358" fmla="*/ 1363149 h 4771892"/>
              <a:gd name="connsiteX15359" fmla="*/ 1084844 w 4379653"/>
              <a:gd name="connsiteY15359" fmla="*/ 1365576 h 4771892"/>
              <a:gd name="connsiteX15360" fmla="*/ 1083340 w 4379653"/>
              <a:gd name="connsiteY15360" fmla="*/ 1368302 h 4771892"/>
              <a:gd name="connsiteX15361" fmla="*/ 1078778 w 4379653"/>
              <a:gd name="connsiteY15361" fmla="*/ 1373668 h 4771892"/>
              <a:gd name="connsiteX15362" fmla="*/ 1068450 w 4379653"/>
              <a:gd name="connsiteY15362" fmla="*/ 1374972 h 4771892"/>
              <a:gd name="connsiteX15363" fmla="*/ 1059542 w 4379653"/>
              <a:gd name="connsiteY15363" fmla="*/ 1376120 h 4771892"/>
              <a:gd name="connsiteX15364" fmla="*/ 1055282 w 4379653"/>
              <a:gd name="connsiteY15364" fmla="*/ 1376588 h 4771892"/>
              <a:gd name="connsiteX15365" fmla="*/ 1051404 w 4379653"/>
              <a:gd name="connsiteY15365" fmla="*/ 1376843 h 4771892"/>
              <a:gd name="connsiteX15366" fmla="*/ 1047026 w 4379653"/>
              <a:gd name="connsiteY15366" fmla="*/ 1378006 h 4771892"/>
              <a:gd name="connsiteX15367" fmla="*/ 1042012 w 4379653"/>
              <a:gd name="connsiteY15367" fmla="*/ 1379837 h 4771892"/>
              <a:gd name="connsiteX15368" fmla="*/ 1039790 w 4379653"/>
              <a:gd name="connsiteY15368" fmla="*/ 1385799 h 4771892"/>
              <a:gd name="connsiteX15369" fmla="*/ 1038203 w 4379653"/>
              <a:gd name="connsiteY15369" fmla="*/ 1391095 h 4771892"/>
              <a:gd name="connsiteX15370" fmla="*/ 1038219 w 4379653"/>
              <a:gd name="connsiteY15370" fmla="*/ 1392033 h 4771892"/>
              <a:gd name="connsiteX15371" fmla="*/ 1038504 w 4379653"/>
              <a:gd name="connsiteY15371" fmla="*/ 1393453 h 4771892"/>
              <a:gd name="connsiteX15372" fmla="*/ 1039423 w 4379653"/>
              <a:gd name="connsiteY15372" fmla="*/ 1394206 h 4771892"/>
              <a:gd name="connsiteX15373" fmla="*/ 1039958 w 4379653"/>
              <a:gd name="connsiteY15373" fmla="*/ 1395171 h 4771892"/>
              <a:gd name="connsiteX15374" fmla="*/ 1041396 w 4379653"/>
              <a:gd name="connsiteY15374" fmla="*/ 1395953 h 4771892"/>
              <a:gd name="connsiteX15375" fmla="*/ 1043083 w 4379653"/>
              <a:gd name="connsiteY15375" fmla="*/ 1396280 h 4771892"/>
              <a:gd name="connsiteX15376" fmla="*/ 1044771 w 4379653"/>
              <a:gd name="connsiteY15376" fmla="*/ 1396607 h 4771892"/>
              <a:gd name="connsiteX15377" fmla="*/ 1047112 w 4379653"/>
              <a:gd name="connsiteY15377" fmla="*/ 1397204 h 4771892"/>
              <a:gd name="connsiteX15378" fmla="*/ 1052560 w 4379653"/>
              <a:gd name="connsiteY15378" fmla="*/ 1397972 h 4771892"/>
              <a:gd name="connsiteX15379" fmla="*/ 1055919 w 4379653"/>
              <a:gd name="connsiteY15379" fmla="*/ 1397689 h 4771892"/>
              <a:gd name="connsiteX15380" fmla="*/ 1056821 w 4379653"/>
              <a:gd name="connsiteY15380" fmla="*/ 1397505 h 4771892"/>
              <a:gd name="connsiteX15381" fmla="*/ 1057205 w 4379653"/>
              <a:gd name="connsiteY15381" fmla="*/ 1397292 h 4771892"/>
              <a:gd name="connsiteX15382" fmla="*/ 1057072 w 4379653"/>
              <a:gd name="connsiteY15382" fmla="*/ 1397050 h 4771892"/>
              <a:gd name="connsiteX15383" fmla="*/ 1057323 w 4379653"/>
              <a:gd name="connsiteY15383" fmla="*/ 1396596 h 4771892"/>
              <a:gd name="connsiteX15384" fmla="*/ 1056403 w 4379653"/>
              <a:gd name="connsiteY15384" fmla="*/ 1395843 h 4771892"/>
              <a:gd name="connsiteX15385" fmla="*/ 1055601 w 4379653"/>
              <a:gd name="connsiteY15385" fmla="*/ 1394395 h 4771892"/>
              <a:gd name="connsiteX15386" fmla="*/ 1055333 w 4379653"/>
              <a:gd name="connsiteY15386" fmla="*/ 1393912 h 4771892"/>
              <a:gd name="connsiteX15387" fmla="*/ 1055317 w 4379653"/>
              <a:gd name="connsiteY15387" fmla="*/ 1392974 h 4771892"/>
              <a:gd name="connsiteX15388" fmla="*/ 1055433 w 4379653"/>
              <a:gd name="connsiteY15388" fmla="*/ 1392279 h 4771892"/>
              <a:gd name="connsiteX15389" fmla="*/ 1055684 w 4379653"/>
              <a:gd name="connsiteY15389" fmla="*/ 1391825 h 4771892"/>
              <a:gd name="connsiteX15390" fmla="*/ 1057839 w 4379653"/>
              <a:gd name="connsiteY15390" fmla="*/ 1389368 h 4771892"/>
              <a:gd name="connsiteX15391" fmla="*/ 1058591 w 4379653"/>
              <a:gd name="connsiteY15391" fmla="*/ 1388005 h 4771892"/>
              <a:gd name="connsiteX15392" fmla="*/ 1059093 w 4379653"/>
              <a:gd name="connsiteY15392" fmla="*/ 1387097 h 4771892"/>
              <a:gd name="connsiteX15393" fmla="*/ 1058959 w 4379653"/>
              <a:gd name="connsiteY15393" fmla="*/ 1386855 h 4771892"/>
              <a:gd name="connsiteX15394" fmla="*/ 1057539 w 4379653"/>
              <a:gd name="connsiteY15394" fmla="*/ 1387011 h 4771892"/>
              <a:gd name="connsiteX15395" fmla="*/ 1055099 w 4379653"/>
              <a:gd name="connsiteY15395" fmla="*/ 1388047 h 4771892"/>
              <a:gd name="connsiteX15396" fmla="*/ 1054330 w 4379653"/>
              <a:gd name="connsiteY15396" fmla="*/ 1388473 h 4771892"/>
              <a:gd name="connsiteX15397" fmla="*/ 1058040 w 4379653"/>
              <a:gd name="connsiteY15397" fmla="*/ 1386102 h 4771892"/>
              <a:gd name="connsiteX15398" fmla="*/ 1065710 w 4379653"/>
              <a:gd name="connsiteY15398" fmla="*/ 1380907 h 4771892"/>
              <a:gd name="connsiteX15399" fmla="*/ 1098838 w 4379653"/>
              <a:gd name="connsiteY15399" fmla="*/ 1409882 h 4771892"/>
              <a:gd name="connsiteX15400" fmla="*/ 1111371 w 4379653"/>
              <a:gd name="connsiteY15400" fmla="*/ 1401678 h 4771892"/>
              <a:gd name="connsiteX15401" fmla="*/ 1119041 w 4379653"/>
              <a:gd name="connsiteY15401" fmla="*/ 1396483 h 4771892"/>
              <a:gd name="connsiteX15402" fmla="*/ 1120712 w 4379653"/>
              <a:gd name="connsiteY15402" fmla="*/ 1395873 h 4771892"/>
              <a:gd name="connsiteX15403" fmla="*/ 1122767 w 4379653"/>
              <a:gd name="connsiteY15403" fmla="*/ 1395050 h 4771892"/>
              <a:gd name="connsiteX15404" fmla="*/ 1124572 w 4379653"/>
              <a:gd name="connsiteY15404" fmla="*/ 1394681 h 4771892"/>
              <a:gd name="connsiteX15405" fmla="*/ 1126511 w 4379653"/>
              <a:gd name="connsiteY15405" fmla="*/ 1394554 h 4771892"/>
              <a:gd name="connsiteX15406" fmla="*/ 1131558 w 4379653"/>
              <a:gd name="connsiteY15406" fmla="*/ 1394597 h 4771892"/>
              <a:gd name="connsiteX15407" fmla="*/ 1137658 w 4379653"/>
              <a:gd name="connsiteY15407" fmla="*/ 1395636 h 4771892"/>
              <a:gd name="connsiteX15408" fmla="*/ 1133080 w 4379653"/>
              <a:gd name="connsiteY15408" fmla="*/ 1400065 h 4771892"/>
              <a:gd name="connsiteX15409" fmla="*/ 1128484 w 4379653"/>
              <a:gd name="connsiteY15409" fmla="*/ 1403557 h 4771892"/>
              <a:gd name="connsiteX15410" fmla="*/ 1123621 w 4379653"/>
              <a:gd name="connsiteY15410" fmla="*/ 1406566 h 4771892"/>
              <a:gd name="connsiteX15411" fmla="*/ 1118758 w 4379653"/>
              <a:gd name="connsiteY15411" fmla="*/ 1409575 h 4771892"/>
              <a:gd name="connsiteX15412" fmla="*/ 1114664 w 4379653"/>
              <a:gd name="connsiteY15412" fmla="*/ 1412158 h 4771892"/>
              <a:gd name="connsiteX15413" fmla="*/ 1110954 w 4379653"/>
              <a:gd name="connsiteY15413" fmla="*/ 1414529 h 4771892"/>
              <a:gd name="connsiteX15414" fmla="*/ 1108782 w 4379653"/>
              <a:gd name="connsiteY15414" fmla="*/ 1416047 h 4771892"/>
              <a:gd name="connsiteX15415" fmla="*/ 1107512 w 4379653"/>
              <a:gd name="connsiteY15415" fmla="*/ 1417382 h 4771892"/>
              <a:gd name="connsiteX15416" fmla="*/ 1106376 w 4379653"/>
              <a:gd name="connsiteY15416" fmla="*/ 1418958 h 4771892"/>
              <a:gd name="connsiteX15417" fmla="*/ 1105624 w 4379653"/>
              <a:gd name="connsiteY15417" fmla="*/ 1420321 h 4771892"/>
              <a:gd name="connsiteX15418" fmla="*/ 1103986 w 4379653"/>
              <a:gd name="connsiteY15418" fmla="*/ 1422806 h 4771892"/>
              <a:gd name="connsiteX15419" fmla="*/ 1103636 w 4379653"/>
              <a:gd name="connsiteY15419" fmla="*/ 1424893 h 4771892"/>
              <a:gd name="connsiteX15420" fmla="*/ 1104171 w 4379653"/>
              <a:gd name="connsiteY15420" fmla="*/ 1425859 h 4771892"/>
              <a:gd name="connsiteX15421" fmla="*/ 1105090 w 4379653"/>
              <a:gd name="connsiteY15421" fmla="*/ 1426612 h 4771892"/>
              <a:gd name="connsiteX15422" fmla="*/ 1108868 w 4379653"/>
              <a:gd name="connsiteY15422" fmla="*/ 1427990 h 4771892"/>
              <a:gd name="connsiteX15423" fmla="*/ 1114733 w 4379653"/>
              <a:gd name="connsiteY15423" fmla="*/ 1430419 h 4771892"/>
              <a:gd name="connsiteX15424" fmla="*/ 1117491 w 4379653"/>
              <a:gd name="connsiteY15424" fmla="*/ 1432677 h 4771892"/>
              <a:gd name="connsiteX15425" fmla="*/ 1121819 w 4379653"/>
              <a:gd name="connsiteY15425" fmla="*/ 1428703 h 4771892"/>
              <a:gd name="connsiteX15426" fmla="*/ 1125011 w 4379653"/>
              <a:gd name="connsiteY15426" fmla="*/ 1426303 h 4771892"/>
              <a:gd name="connsiteX15427" fmla="*/ 1127818 w 4379653"/>
              <a:gd name="connsiteY15427" fmla="*/ 1424117 h 4771892"/>
              <a:gd name="connsiteX15428" fmla="*/ 1128820 w 4379653"/>
              <a:gd name="connsiteY15428" fmla="*/ 1422300 h 4771892"/>
              <a:gd name="connsiteX15429" fmla="*/ 1129305 w 4379653"/>
              <a:gd name="connsiteY15429" fmla="*/ 1420454 h 4771892"/>
              <a:gd name="connsiteX15430" fmla="*/ 1130040 w 4379653"/>
              <a:gd name="connsiteY15430" fmla="*/ 1418154 h 4771892"/>
              <a:gd name="connsiteX15431" fmla="*/ 1129472 w 4379653"/>
              <a:gd name="connsiteY15431" fmla="*/ 1415315 h 4771892"/>
              <a:gd name="connsiteX15432" fmla="*/ 1128887 w 4379653"/>
              <a:gd name="connsiteY15432" fmla="*/ 1411537 h 4771892"/>
              <a:gd name="connsiteX15433" fmla="*/ 1137726 w 4379653"/>
              <a:gd name="connsiteY15433" fmla="*/ 1406641 h 4771892"/>
              <a:gd name="connsiteX15434" fmla="*/ 1142239 w 4379653"/>
              <a:gd name="connsiteY15434" fmla="*/ 1412974 h 4771892"/>
              <a:gd name="connsiteX15435" fmla="*/ 1144914 w 4379653"/>
              <a:gd name="connsiteY15435" fmla="*/ 1417803 h 4771892"/>
              <a:gd name="connsiteX15436" fmla="*/ 1145850 w 4379653"/>
              <a:gd name="connsiteY15436" fmla="*/ 1419493 h 4771892"/>
              <a:gd name="connsiteX15437" fmla="*/ 1146135 w 4379653"/>
              <a:gd name="connsiteY15437" fmla="*/ 1420913 h 4771892"/>
              <a:gd name="connsiteX15438" fmla="*/ 1145517 w 4379653"/>
              <a:gd name="connsiteY15438" fmla="*/ 1422517 h 4771892"/>
              <a:gd name="connsiteX15439" fmla="*/ 1143862 w 4379653"/>
              <a:gd name="connsiteY15439" fmla="*/ 1424065 h 4771892"/>
              <a:gd name="connsiteX15440" fmla="*/ 1142208 w 4379653"/>
              <a:gd name="connsiteY15440" fmla="*/ 1425612 h 4771892"/>
              <a:gd name="connsiteX15441" fmla="*/ 1139267 w 4379653"/>
              <a:gd name="connsiteY15441" fmla="*/ 1427557 h 4771892"/>
              <a:gd name="connsiteX15442" fmla="*/ 1135039 w 4379653"/>
              <a:gd name="connsiteY15442" fmla="*/ 1429899 h 4771892"/>
              <a:gd name="connsiteX15443" fmla="*/ 1130042 w 4379653"/>
              <a:gd name="connsiteY15443" fmla="*/ 1432666 h 4771892"/>
              <a:gd name="connsiteX15444" fmla="*/ 1116974 w 4379653"/>
              <a:gd name="connsiteY15444" fmla="*/ 1439905 h 4771892"/>
              <a:gd name="connsiteX15445" fmla="*/ 1098524 w 4379653"/>
              <a:gd name="connsiteY15445" fmla="*/ 1450124 h 4771892"/>
              <a:gd name="connsiteX15446" fmla="*/ 1104190 w 4379653"/>
              <a:gd name="connsiteY15446" fmla="*/ 1455819 h 4771892"/>
              <a:gd name="connsiteX15447" fmla="*/ 1109439 w 4379653"/>
              <a:gd name="connsiteY15447" fmla="*/ 1459853 h 4771892"/>
              <a:gd name="connsiteX15448" fmla="*/ 1111545 w 4379653"/>
              <a:gd name="connsiteY15448" fmla="*/ 1461842 h 4771892"/>
              <a:gd name="connsiteX15449" fmla="*/ 1113902 w 4379653"/>
              <a:gd name="connsiteY15449" fmla="*/ 1463376 h 4771892"/>
              <a:gd name="connsiteX15450" fmla="*/ 1116125 w 4379653"/>
              <a:gd name="connsiteY15450" fmla="*/ 1464669 h 4771892"/>
              <a:gd name="connsiteX15451" fmla="*/ 1118983 w 4379653"/>
              <a:gd name="connsiteY15451" fmla="*/ 1465294 h 4771892"/>
              <a:gd name="connsiteX15452" fmla="*/ 1121322 w 4379653"/>
              <a:gd name="connsiteY15452" fmla="*/ 1465891 h 4771892"/>
              <a:gd name="connsiteX15453" fmla="*/ 1124815 w 4379653"/>
              <a:gd name="connsiteY15453" fmla="*/ 1465850 h 4771892"/>
              <a:gd name="connsiteX15454" fmla="*/ 1127789 w 4379653"/>
              <a:gd name="connsiteY15454" fmla="*/ 1465779 h 4771892"/>
              <a:gd name="connsiteX15455" fmla="*/ 1132168 w 4379653"/>
              <a:gd name="connsiteY15455" fmla="*/ 1464615 h 4771892"/>
              <a:gd name="connsiteX15456" fmla="*/ 1136547 w 4379653"/>
              <a:gd name="connsiteY15456" fmla="*/ 1463452 h 4771892"/>
              <a:gd name="connsiteX15457" fmla="*/ 1141426 w 4379653"/>
              <a:gd name="connsiteY15457" fmla="*/ 1461380 h 4771892"/>
              <a:gd name="connsiteX15458" fmla="*/ 1147075 w 4379653"/>
              <a:gd name="connsiteY15458" fmla="*/ 1458882 h 4771892"/>
              <a:gd name="connsiteX15459" fmla="*/ 1153492 w 4379653"/>
              <a:gd name="connsiteY15459" fmla="*/ 1455959 h 4771892"/>
              <a:gd name="connsiteX15460" fmla="*/ 1146088 w 4379653"/>
              <a:gd name="connsiteY15460" fmla="*/ 1454381 h 4771892"/>
              <a:gd name="connsiteX15461" fmla="*/ 1142044 w 4379653"/>
              <a:gd name="connsiteY15461" fmla="*/ 1452520 h 4771892"/>
              <a:gd name="connsiteX15462" fmla="*/ 1139821 w 4379653"/>
              <a:gd name="connsiteY15462" fmla="*/ 1451228 h 4771892"/>
              <a:gd name="connsiteX15463" fmla="*/ 1138233 w 4379653"/>
              <a:gd name="connsiteY15463" fmla="*/ 1449268 h 4771892"/>
              <a:gd name="connsiteX15464" fmla="*/ 1136495 w 4379653"/>
              <a:gd name="connsiteY15464" fmla="*/ 1446129 h 4771892"/>
              <a:gd name="connsiteX15465" fmla="*/ 1133954 w 4379653"/>
              <a:gd name="connsiteY15465" fmla="*/ 1441542 h 4771892"/>
              <a:gd name="connsiteX15466" fmla="*/ 1142711 w 4379653"/>
              <a:gd name="connsiteY15466" fmla="*/ 1439215 h 4771892"/>
              <a:gd name="connsiteX15467" fmla="*/ 1144131 w 4379653"/>
              <a:gd name="connsiteY15467" fmla="*/ 1439059 h 4771892"/>
              <a:gd name="connsiteX15468" fmla="*/ 1144265 w 4379653"/>
              <a:gd name="connsiteY15468" fmla="*/ 1439301 h 4771892"/>
              <a:gd name="connsiteX15469" fmla="*/ 1145168 w 4379653"/>
              <a:gd name="connsiteY15469" fmla="*/ 1439116 h 4771892"/>
              <a:gd name="connsiteX15470" fmla="*/ 1147875 w 4379653"/>
              <a:gd name="connsiteY15470" fmla="*/ 1438563 h 4771892"/>
              <a:gd name="connsiteX15471" fmla="*/ 1150064 w 4379653"/>
              <a:gd name="connsiteY15471" fmla="*/ 1437982 h 4771892"/>
              <a:gd name="connsiteX15472" fmla="*/ 1150716 w 4379653"/>
              <a:gd name="connsiteY15472" fmla="*/ 1438252 h 4771892"/>
              <a:gd name="connsiteX15473" fmla="*/ 1150849 w 4379653"/>
              <a:gd name="connsiteY15473" fmla="*/ 1438493 h 4771892"/>
              <a:gd name="connsiteX15474" fmla="*/ 1150465 w 4379653"/>
              <a:gd name="connsiteY15474" fmla="*/ 1438706 h 4771892"/>
              <a:gd name="connsiteX15475" fmla="*/ 1151752 w 4379653"/>
              <a:gd name="connsiteY15475" fmla="*/ 1438309 h 4771892"/>
              <a:gd name="connsiteX15476" fmla="*/ 1159322 w 4379653"/>
              <a:gd name="connsiteY15476" fmla="*/ 1434747 h 4771892"/>
              <a:gd name="connsiteX15477" fmla="*/ 1159825 w 4379653"/>
              <a:gd name="connsiteY15477" fmla="*/ 1441094 h 4771892"/>
              <a:gd name="connsiteX15478" fmla="*/ 1160678 w 4379653"/>
              <a:gd name="connsiteY15478" fmla="*/ 1445354 h 4771892"/>
              <a:gd name="connsiteX15479" fmla="*/ 1161513 w 4379653"/>
              <a:gd name="connsiteY15479" fmla="*/ 1448676 h 4771892"/>
              <a:gd name="connsiteX15480" fmla="*/ 1162333 w 4379653"/>
              <a:gd name="connsiteY15480" fmla="*/ 1451062 h 4771892"/>
              <a:gd name="connsiteX15481" fmla="*/ 1164054 w 4379653"/>
              <a:gd name="connsiteY15481" fmla="*/ 1453264 h 4771892"/>
              <a:gd name="connsiteX15482" fmla="*/ 1166294 w 4379653"/>
              <a:gd name="connsiteY15482" fmla="*/ 1455494 h 4771892"/>
              <a:gd name="connsiteX15483" fmla="*/ 1169453 w 4379653"/>
              <a:gd name="connsiteY15483" fmla="*/ 1458477 h 4771892"/>
              <a:gd name="connsiteX15484" fmla="*/ 1174701 w 4379653"/>
              <a:gd name="connsiteY15484" fmla="*/ 1462511 h 4771892"/>
              <a:gd name="connsiteX15485" fmla="*/ 1161984 w 4379653"/>
              <a:gd name="connsiteY15485" fmla="*/ 1474918 h 4771892"/>
              <a:gd name="connsiteX15486" fmla="*/ 1154866 w 4379653"/>
              <a:gd name="connsiteY15486" fmla="*/ 1482015 h 4771892"/>
              <a:gd name="connsiteX15487" fmla="*/ 1152342 w 4379653"/>
              <a:gd name="connsiteY15487" fmla="*/ 1485622 h 4771892"/>
              <a:gd name="connsiteX15488" fmla="*/ 1150471 w 4379653"/>
              <a:gd name="connsiteY15488" fmla="*/ 1489498 h 4771892"/>
              <a:gd name="connsiteX15489" fmla="*/ 1148383 w 4379653"/>
              <a:gd name="connsiteY15489" fmla="*/ 1495703 h 4771892"/>
              <a:gd name="connsiteX15490" fmla="*/ 1145811 w 4379653"/>
              <a:gd name="connsiteY15490" fmla="*/ 1503753 h 4771892"/>
              <a:gd name="connsiteX15491" fmla="*/ 1155202 w 4379653"/>
              <a:gd name="connsiteY15491" fmla="*/ 1500760 h 4771892"/>
              <a:gd name="connsiteX15492" fmla="*/ 1159697 w 4379653"/>
              <a:gd name="connsiteY15492" fmla="*/ 1498900 h 4771892"/>
              <a:gd name="connsiteX15493" fmla="*/ 1160065 w 4379653"/>
              <a:gd name="connsiteY15493" fmla="*/ 1497751 h 4771892"/>
              <a:gd name="connsiteX15494" fmla="*/ 1160399 w 4379653"/>
              <a:gd name="connsiteY15494" fmla="*/ 1494726 h 4771892"/>
              <a:gd name="connsiteX15495" fmla="*/ 1159564 w 4379653"/>
              <a:gd name="connsiteY15495" fmla="*/ 1491403 h 4771892"/>
              <a:gd name="connsiteX15496" fmla="*/ 1158560 w 4379653"/>
              <a:gd name="connsiteY15496" fmla="*/ 1485964 h 4771892"/>
              <a:gd name="connsiteX15497" fmla="*/ 1176240 w 4379653"/>
              <a:gd name="connsiteY15497" fmla="*/ 1476171 h 4771892"/>
              <a:gd name="connsiteX15498" fmla="*/ 1179282 w 4379653"/>
              <a:gd name="connsiteY15498" fmla="*/ 1479850 h 4771892"/>
              <a:gd name="connsiteX15499" fmla="*/ 1181656 w 4379653"/>
              <a:gd name="connsiteY15499" fmla="*/ 1482321 h 4771892"/>
              <a:gd name="connsiteX15500" fmla="*/ 1183110 w 4379653"/>
              <a:gd name="connsiteY15500" fmla="*/ 1484040 h 4771892"/>
              <a:gd name="connsiteX15501" fmla="*/ 1184798 w 4379653"/>
              <a:gd name="connsiteY15501" fmla="*/ 1484365 h 4771892"/>
              <a:gd name="connsiteX15502" fmla="*/ 1185182 w 4379653"/>
              <a:gd name="connsiteY15502" fmla="*/ 1484154 h 4771892"/>
              <a:gd name="connsiteX15503" fmla="*/ 1185566 w 4379653"/>
              <a:gd name="connsiteY15503" fmla="*/ 1483940 h 4771892"/>
              <a:gd name="connsiteX15504" fmla="*/ 1185951 w 4379653"/>
              <a:gd name="connsiteY15504" fmla="*/ 1483727 h 4771892"/>
              <a:gd name="connsiteX15505" fmla="*/ 1186201 w 4379653"/>
              <a:gd name="connsiteY15505" fmla="*/ 1483273 h 4771892"/>
              <a:gd name="connsiteX15506" fmla="*/ 1185783 w 4379653"/>
              <a:gd name="connsiteY15506" fmla="*/ 1481612 h 4771892"/>
              <a:gd name="connsiteX15507" fmla="*/ 1185750 w 4379653"/>
              <a:gd name="connsiteY15507" fmla="*/ 1479738 h 4771892"/>
              <a:gd name="connsiteX15508" fmla="*/ 1184629 w 4379653"/>
              <a:gd name="connsiteY15508" fmla="*/ 1474995 h 4771892"/>
              <a:gd name="connsiteX15509" fmla="*/ 1183359 w 4379653"/>
              <a:gd name="connsiteY15509" fmla="*/ 1469073 h 4771892"/>
              <a:gd name="connsiteX15510" fmla="*/ 1180934 w 4379653"/>
              <a:gd name="connsiteY15510" fmla="*/ 1463790 h 4771892"/>
              <a:gd name="connsiteX15511" fmla="*/ 1179180 w 4379653"/>
              <a:gd name="connsiteY15511" fmla="*/ 1459714 h 4771892"/>
              <a:gd name="connsiteX15512" fmla="*/ 1198464 w 4379653"/>
              <a:gd name="connsiteY15512" fmla="*/ 1452818 h 4771892"/>
              <a:gd name="connsiteX15513" fmla="*/ 1191963 w 4379653"/>
              <a:gd name="connsiteY15513" fmla="*/ 1451056 h 4771892"/>
              <a:gd name="connsiteX15514" fmla="*/ 1190392 w 4379653"/>
              <a:gd name="connsiteY15514" fmla="*/ 1450033 h 4771892"/>
              <a:gd name="connsiteX15515" fmla="*/ 1187836 w 4379653"/>
              <a:gd name="connsiteY15515" fmla="*/ 1451765 h 4771892"/>
              <a:gd name="connsiteX15516" fmla="*/ 1177709 w 4379653"/>
              <a:gd name="connsiteY15516" fmla="*/ 1457059 h 4771892"/>
              <a:gd name="connsiteX15517" fmla="*/ 1179362 w 4379653"/>
              <a:gd name="connsiteY15517" fmla="*/ 1448255 h 4771892"/>
              <a:gd name="connsiteX15518" fmla="*/ 1179294 w 4379653"/>
              <a:gd name="connsiteY15518" fmla="*/ 1444506 h 4771892"/>
              <a:gd name="connsiteX15519" fmla="*/ 1177957 w 4379653"/>
              <a:gd name="connsiteY15519" fmla="*/ 1442093 h 4771892"/>
              <a:gd name="connsiteX15520" fmla="*/ 1174765 w 4379653"/>
              <a:gd name="connsiteY15520" fmla="*/ 1437236 h 4771892"/>
              <a:gd name="connsiteX15521" fmla="*/ 1171505 w 4379653"/>
              <a:gd name="connsiteY15521" fmla="*/ 1428630 h 4771892"/>
              <a:gd name="connsiteX15522" fmla="*/ 1171872 w 4379653"/>
              <a:gd name="connsiteY15522" fmla="*/ 1427479 h 4771892"/>
              <a:gd name="connsiteX15523" fmla="*/ 1171989 w 4379653"/>
              <a:gd name="connsiteY15523" fmla="*/ 1426784 h 4771892"/>
              <a:gd name="connsiteX15524" fmla="*/ 1170267 w 4379653"/>
              <a:gd name="connsiteY15524" fmla="*/ 1417327 h 4771892"/>
              <a:gd name="connsiteX15525" fmla="*/ 1169480 w 4379653"/>
              <a:gd name="connsiteY15525" fmla="*/ 1409559 h 4771892"/>
              <a:gd name="connsiteX15526" fmla="*/ 1168510 w 4379653"/>
              <a:gd name="connsiteY15526" fmla="*/ 1405995 h 4771892"/>
              <a:gd name="connsiteX15527" fmla="*/ 1167023 w 4379653"/>
              <a:gd name="connsiteY15527" fmla="*/ 1402402 h 4771892"/>
              <a:gd name="connsiteX15528" fmla="*/ 1164231 w 4379653"/>
              <a:gd name="connsiteY15528" fmla="*/ 1398269 h 4771892"/>
              <a:gd name="connsiteX15529" fmla="*/ 1160020 w 4379653"/>
              <a:gd name="connsiteY15529" fmla="*/ 1394292 h 4771892"/>
              <a:gd name="connsiteX15530" fmla="*/ 1177700 w 4379653"/>
              <a:gd name="connsiteY15530" fmla="*/ 1384499 h 4771892"/>
              <a:gd name="connsiteX15531" fmla="*/ 1172602 w 4379653"/>
              <a:gd name="connsiteY15531" fmla="*/ 1381644 h 4771892"/>
              <a:gd name="connsiteX15532" fmla="*/ 1169576 w 4379653"/>
              <a:gd name="connsiteY15532" fmla="*/ 1378902 h 4771892"/>
              <a:gd name="connsiteX15533" fmla="*/ 1168006 w 4379653"/>
              <a:gd name="connsiteY15533" fmla="*/ 1377879 h 4771892"/>
              <a:gd name="connsiteX15534" fmla="*/ 1167204 w 4379653"/>
              <a:gd name="connsiteY15534" fmla="*/ 1376431 h 4771892"/>
              <a:gd name="connsiteX15535" fmla="*/ 1166401 w 4379653"/>
              <a:gd name="connsiteY15535" fmla="*/ 1374982 h 4771892"/>
              <a:gd name="connsiteX15536" fmla="*/ 1166367 w 4379653"/>
              <a:gd name="connsiteY15536" fmla="*/ 1373108 h 4771892"/>
              <a:gd name="connsiteX15537" fmla="*/ 1166182 w 4379653"/>
              <a:gd name="connsiteY15537" fmla="*/ 1370055 h 4771892"/>
              <a:gd name="connsiteX15538" fmla="*/ 1166500 w 4379653"/>
              <a:gd name="connsiteY15538" fmla="*/ 1366094 h 4771892"/>
              <a:gd name="connsiteX15539" fmla="*/ 1167586 w 4379653"/>
              <a:gd name="connsiteY15539" fmla="*/ 1361706 h 4771892"/>
              <a:gd name="connsiteX15540" fmla="*/ 1168153 w 4379653"/>
              <a:gd name="connsiteY15540" fmla="*/ 1357291 h 4771892"/>
              <a:gd name="connsiteX15541" fmla="*/ 1152143 w 4379653"/>
              <a:gd name="connsiteY15541" fmla="*/ 1351961 h 4771892"/>
              <a:gd name="connsiteX15542" fmla="*/ 1149652 w 4379653"/>
              <a:gd name="connsiteY15542" fmla="*/ 1350186 h 4771892"/>
              <a:gd name="connsiteX15543" fmla="*/ 1148850 w 4379653"/>
              <a:gd name="connsiteY15543" fmla="*/ 1348738 h 4771892"/>
              <a:gd name="connsiteX15544" fmla="*/ 1148582 w 4379653"/>
              <a:gd name="connsiteY15544" fmla="*/ 1348255 h 4771892"/>
              <a:gd name="connsiteX15545" fmla="*/ 1148315 w 4379653"/>
              <a:gd name="connsiteY15545" fmla="*/ 1347772 h 4771892"/>
              <a:gd name="connsiteX15546" fmla="*/ 1146611 w 4379653"/>
              <a:gd name="connsiteY15546" fmla="*/ 1346507 h 4771892"/>
              <a:gd name="connsiteX15547" fmla="*/ 1138421 w 4379653"/>
              <a:gd name="connsiteY15547" fmla="*/ 1344418 h 4771892"/>
              <a:gd name="connsiteX15548" fmla="*/ 1143250 w 4379653"/>
              <a:gd name="connsiteY15548" fmla="*/ 1339535 h 4771892"/>
              <a:gd name="connsiteX15549" fmla="*/ 1145540 w 4379653"/>
              <a:gd name="connsiteY15549" fmla="*/ 1337320 h 4771892"/>
              <a:gd name="connsiteX15550" fmla="*/ 1149500 w 4379653"/>
              <a:gd name="connsiteY15550" fmla="*/ 1334495 h 4771892"/>
              <a:gd name="connsiteX15551" fmla="*/ 1158724 w 4379653"/>
              <a:gd name="connsiteY15551" fmla="*/ 1329386 h 4771892"/>
              <a:gd name="connsiteX15552" fmla="*/ 1155081 w 4379653"/>
              <a:gd name="connsiteY15552" fmla="*/ 1328249 h 4771892"/>
              <a:gd name="connsiteX15553" fmla="*/ 1151956 w 4379653"/>
              <a:gd name="connsiteY15553" fmla="*/ 1327140 h 4771892"/>
              <a:gd name="connsiteX15554" fmla="*/ 1149984 w 4379653"/>
              <a:gd name="connsiteY15554" fmla="*/ 1325394 h 4771892"/>
              <a:gd name="connsiteX15555" fmla="*/ 1148797 w 4379653"/>
              <a:gd name="connsiteY15555" fmla="*/ 1324158 h 4771892"/>
              <a:gd name="connsiteX15556" fmla="*/ 1148245 w 4379653"/>
              <a:gd name="connsiteY15556" fmla="*/ 1322255 h 4771892"/>
              <a:gd name="connsiteX15557" fmla="*/ 1148212 w 4379653"/>
              <a:gd name="connsiteY15557" fmla="*/ 1320381 h 4771892"/>
              <a:gd name="connsiteX15558" fmla="*/ 1148946 w 4379653"/>
              <a:gd name="connsiteY15558" fmla="*/ 1318081 h 4771892"/>
              <a:gd name="connsiteX15559" fmla="*/ 1149949 w 4379653"/>
              <a:gd name="connsiteY15559" fmla="*/ 1316263 h 4771892"/>
              <a:gd name="connsiteX15560" fmla="*/ 1152322 w 4379653"/>
              <a:gd name="connsiteY15560" fmla="*/ 1311478 h 4771892"/>
              <a:gd name="connsiteX15561" fmla="*/ 1154945 w 4379653"/>
              <a:gd name="connsiteY15561" fmla="*/ 1306239 h 4771892"/>
              <a:gd name="connsiteX15562" fmla="*/ 1155412 w 4379653"/>
              <a:gd name="connsiteY15562" fmla="*/ 1303457 h 4771892"/>
              <a:gd name="connsiteX15563" fmla="*/ 1156398 w 4379653"/>
              <a:gd name="connsiteY15563" fmla="*/ 1300702 h 4771892"/>
              <a:gd name="connsiteX15564" fmla="*/ 1157116 w 4379653"/>
              <a:gd name="connsiteY15564" fmla="*/ 1297465 h 4771892"/>
              <a:gd name="connsiteX15565" fmla="*/ 1156798 w 4379653"/>
              <a:gd name="connsiteY15565" fmla="*/ 1294171 h 4771892"/>
              <a:gd name="connsiteX15566" fmla="*/ 1146805 w 4379653"/>
              <a:gd name="connsiteY15566" fmla="*/ 1299706 h 4771892"/>
              <a:gd name="connsiteX15567" fmla="*/ 1143730 w 4379653"/>
              <a:gd name="connsiteY15567" fmla="*/ 1301410 h 4771892"/>
              <a:gd name="connsiteX15568" fmla="*/ 1142292 w 4379653"/>
              <a:gd name="connsiteY15568" fmla="*/ 1300628 h 4771892"/>
              <a:gd name="connsiteX15569" fmla="*/ 1135791 w 4379653"/>
              <a:gd name="connsiteY15569" fmla="*/ 1298866 h 4771892"/>
              <a:gd name="connsiteX15570" fmla="*/ 1135573 w 4379653"/>
              <a:gd name="connsiteY15570" fmla="*/ 1293938 h 4771892"/>
              <a:gd name="connsiteX15571" fmla="*/ 1135290 w 4379653"/>
              <a:gd name="connsiteY15571" fmla="*/ 1292518 h 4771892"/>
              <a:gd name="connsiteX15572" fmla="*/ 1135656 w 4379653"/>
              <a:gd name="connsiteY15572" fmla="*/ 1291368 h 4771892"/>
              <a:gd name="connsiteX15573" fmla="*/ 1135590 w 4379653"/>
              <a:gd name="connsiteY15573" fmla="*/ 1287620 h 4771892"/>
              <a:gd name="connsiteX15574" fmla="*/ 1136290 w 4379653"/>
              <a:gd name="connsiteY15574" fmla="*/ 1283444 h 4771892"/>
              <a:gd name="connsiteX15575" fmla="*/ 1135589 w 4379653"/>
              <a:gd name="connsiteY15575" fmla="*/ 1280364 h 4771892"/>
              <a:gd name="connsiteX15576" fmla="*/ 1135020 w 4379653"/>
              <a:gd name="connsiteY15576" fmla="*/ 1277523 h 4771892"/>
              <a:gd name="connsiteX15577" fmla="*/ 1134201 w 4379653"/>
              <a:gd name="connsiteY15577" fmla="*/ 1275138 h 4771892"/>
              <a:gd name="connsiteX15578" fmla="*/ 1132195 w 4379653"/>
              <a:gd name="connsiteY15578" fmla="*/ 1271516 h 4771892"/>
              <a:gd name="connsiteX15579" fmla="*/ 1129671 w 4379653"/>
              <a:gd name="connsiteY15579" fmla="*/ 1267866 h 4771892"/>
              <a:gd name="connsiteX15580" fmla="*/ 1128852 w 4379653"/>
              <a:gd name="connsiteY15580" fmla="*/ 1265481 h 4771892"/>
              <a:gd name="connsiteX15581" fmla="*/ 1127515 w 4379653"/>
              <a:gd name="connsiteY15581" fmla="*/ 1263067 h 4771892"/>
              <a:gd name="connsiteX15582" fmla="*/ 1126946 w 4379653"/>
              <a:gd name="connsiteY15582" fmla="*/ 1260227 h 4771892"/>
              <a:gd name="connsiteX15583" fmla="*/ 1126878 w 4379653"/>
              <a:gd name="connsiteY15583" fmla="*/ 1256478 h 4771892"/>
              <a:gd name="connsiteX15584" fmla="*/ 1126544 w 4379653"/>
              <a:gd name="connsiteY15584" fmla="*/ 1252246 h 4771892"/>
              <a:gd name="connsiteX15585" fmla="*/ 1126710 w 4379653"/>
              <a:gd name="connsiteY15585" fmla="*/ 1247106 h 4771892"/>
              <a:gd name="connsiteX15586" fmla="*/ 1127763 w 4379653"/>
              <a:gd name="connsiteY15586" fmla="*/ 1240844 h 4771892"/>
              <a:gd name="connsiteX15587" fmla="*/ 1128664 w 4379653"/>
              <a:gd name="connsiteY15587" fmla="*/ 1233404 h 4771892"/>
              <a:gd name="connsiteX15588" fmla="*/ 1118805 w 4379653"/>
              <a:gd name="connsiteY15588" fmla="*/ 1239180 h 4771892"/>
              <a:gd name="connsiteX15589" fmla="*/ 1113675 w 4379653"/>
              <a:gd name="connsiteY15589" fmla="*/ 1241707 h 4771892"/>
              <a:gd name="connsiteX15590" fmla="*/ 1111234 w 4379653"/>
              <a:gd name="connsiteY15590" fmla="*/ 1242743 h 4771892"/>
              <a:gd name="connsiteX15591" fmla="*/ 1108661 w 4379653"/>
              <a:gd name="connsiteY15591" fmla="*/ 1243538 h 4771892"/>
              <a:gd name="connsiteX15592" fmla="*/ 1105185 w 4379653"/>
              <a:gd name="connsiteY15592" fmla="*/ 1244516 h 4771892"/>
              <a:gd name="connsiteX15593" fmla="*/ 1100672 w 4379653"/>
              <a:gd name="connsiteY15593" fmla="*/ 1245438 h 4771892"/>
              <a:gd name="connsiteX15594" fmla="*/ 1101741 w 4379653"/>
              <a:gd name="connsiteY15594" fmla="*/ 1240114 h 4771892"/>
              <a:gd name="connsiteX15595" fmla="*/ 1101691 w 4379653"/>
              <a:gd name="connsiteY15595" fmla="*/ 1237302 h 4771892"/>
              <a:gd name="connsiteX15596" fmla="*/ 1100487 w 4379653"/>
              <a:gd name="connsiteY15596" fmla="*/ 1235129 h 4771892"/>
              <a:gd name="connsiteX15597" fmla="*/ 1097277 w 4379653"/>
              <a:gd name="connsiteY15597" fmla="*/ 1229335 h 4771892"/>
              <a:gd name="connsiteX15598" fmla="*/ 1107288 w 4379653"/>
              <a:gd name="connsiteY15598" fmla="*/ 1224736 h 4771892"/>
              <a:gd name="connsiteX15599" fmla="*/ 1113070 w 4379653"/>
              <a:gd name="connsiteY15599" fmla="*/ 1222480 h 4771892"/>
              <a:gd name="connsiteX15600" fmla="*/ 1116028 w 4379653"/>
              <a:gd name="connsiteY15600" fmla="*/ 1221473 h 4771892"/>
              <a:gd name="connsiteX15601" fmla="*/ 1119237 w 4379653"/>
              <a:gd name="connsiteY15601" fmla="*/ 1220011 h 4771892"/>
              <a:gd name="connsiteX15602" fmla="*/ 1124117 w 4379653"/>
              <a:gd name="connsiteY15602" fmla="*/ 1217939 h 4771892"/>
              <a:gd name="connsiteX15603" fmla="*/ 1130266 w 4379653"/>
              <a:gd name="connsiteY15603" fmla="*/ 1214532 h 4771892"/>
              <a:gd name="connsiteX15604" fmla="*/ 1129313 w 4379653"/>
              <a:gd name="connsiteY15604" fmla="*/ 1211905 h 4771892"/>
              <a:gd name="connsiteX15605" fmla="*/ 1127441 w 4379653"/>
              <a:gd name="connsiteY15605" fmla="*/ 1208526 h 4771892"/>
              <a:gd name="connsiteX15606" fmla="*/ 1125034 w 4379653"/>
              <a:gd name="connsiteY15606" fmla="*/ 1204180 h 4771892"/>
              <a:gd name="connsiteX15607" fmla="*/ 1122359 w 4379653"/>
              <a:gd name="connsiteY15607" fmla="*/ 1199352 h 4771892"/>
              <a:gd name="connsiteX15608" fmla="*/ 1115824 w 4379653"/>
              <a:gd name="connsiteY15608" fmla="*/ 1188459 h 4771892"/>
              <a:gd name="connsiteX15609" fmla="*/ 1109137 w 4379653"/>
              <a:gd name="connsiteY15609" fmla="*/ 1176387 h 4771892"/>
              <a:gd name="connsiteX15610" fmla="*/ 1106178 w 4379653"/>
              <a:gd name="connsiteY15610" fmla="*/ 1170140 h 4771892"/>
              <a:gd name="connsiteX15611" fmla="*/ 1103872 w 4379653"/>
              <a:gd name="connsiteY15611" fmla="*/ 1164161 h 4771892"/>
              <a:gd name="connsiteX15612" fmla="*/ 1101831 w 4379653"/>
              <a:gd name="connsiteY15612" fmla="*/ 1158665 h 4771892"/>
              <a:gd name="connsiteX15613" fmla="*/ 1101078 w 4379653"/>
              <a:gd name="connsiteY15613" fmla="*/ 1152772 h 4771892"/>
              <a:gd name="connsiteX15614" fmla="*/ 1101028 w 4379653"/>
              <a:gd name="connsiteY15614" fmla="*/ 1149960 h 4771892"/>
              <a:gd name="connsiteX15615" fmla="*/ 1101245 w 4379653"/>
              <a:gd name="connsiteY15615" fmla="*/ 1147631 h 4771892"/>
              <a:gd name="connsiteX15616" fmla="*/ 1101847 w 4379653"/>
              <a:gd name="connsiteY15616" fmla="*/ 1145091 h 4771892"/>
              <a:gd name="connsiteX15617" fmla="*/ 1102582 w 4379653"/>
              <a:gd name="connsiteY15617" fmla="*/ 1142790 h 4771892"/>
              <a:gd name="connsiteX15618" fmla="*/ 1103450 w 4379653"/>
              <a:gd name="connsiteY15618" fmla="*/ 1140732 h 4771892"/>
              <a:gd name="connsiteX15619" fmla="*/ 1105222 w 4379653"/>
              <a:gd name="connsiteY15619" fmla="*/ 1138488 h 4771892"/>
              <a:gd name="connsiteX15620" fmla="*/ 1107261 w 4379653"/>
              <a:gd name="connsiteY15620" fmla="*/ 1136728 h 4771892"/>
              <a:gd name="connsiteX15621" fmla="*/ 1109433 w 4379653"/>
              <a:gd name="connsiteY15621" fmla="*/ 1135209 h 4771892"/>
              <a:gd name="connsiteX15622" fmla="*/ 1112373 w 4379653"/>
              <a:gd name="connsiteY15622" fmla="*/ 1133266 h 4771892"/>
              <a:gd name="connsiteX15623" fmla="*/ 1111355 w 4379653"/>
              <a:gd name="connsiteY15623" fmla="*/ 1134145 h 4771892"/>
              <a:gd name="connsiteX15624" fmla="*/ 1111488 w 4379653"/>
              <a:gd name="connsiteY15624" fmla="*/ 1134386 h 4771892"/>
              <a:gd name="connsiteX15625" fmla="*/ 1112006 w 4379653"/>
              <a:gd name="connsiteY15625" fmla="*/ 1134415 h 4771892"/>
              <a:gd name="connsiteX15626" fmla="*/ 1113043 w 4379653"/>
              <a:gd name="connsiteY15626" fmla="*/ 1134472 h 4771892"/>
              <a:gd name="connsiteX15627" fmla="*/ 1115232 w 4379653"/>
              <a:gd name="connsiteY15627" fmla="*/ 1133890 h 4771892"/>
              <a:gd name="connsiteX15628" fmla="*/ 1137558 w 4379653"/>
              <a:gd name="connsiteY15628" fmla="*/ 1123417 h 4771892"/>
              <a:gd name="connsiteX15629" fmla="*/ 1130020 w 4379653"/>
              <a:gd name="connsiteY15629" fmla="*/ 1121597 h 4771892"/>
              <a:gd name="connsiteX15630" fmla="*/ 1126243 w 4379653"/>
              <a:gd name="connsiteY15630" fmla="*/ 1120219 h 4771892"/>
              <a:gd name="connsiteX15631" fmla="*/ 1125073 w 4379653"/>
              <a:gd name="connsiteY15631" fmla="*/ 1119920 h 4771892"/>
              <a:gd name="connsiteX15632" fmla="*/ 1124806 w 4379653"/>
              <a:gd name="connsiteY15632" fmla="*/ 1119437 h 4771892"/>
              <a:gd name="connsiteX15633" fmla="*/ 1125057 w 4379653"/>
              <a:gd name="connsiteY15633" fmla="*/ 1118983 h 4771892"/>
              <a:gd name="connsiteX15634" fmla="*/ 1125307 w 4379653"/>
              <a:gd name="connsiteY15634" fmla="*/ 1118529 h 4771892"/>
              <a:gd name="connsiteX15635" fmla="*/ 1127346 w 4379653"/>
              <a:gd name="connsiteY15635" fmla="*/ 1116769 h 4771892"/>
              <a:gd name="connsiteX15636" fmla="*/ 1130137 w 4379653"/>
              <a:gd name="connsiteY15636" fmla="*/ 1113645 h 4771892"/>
              <a:gd name="connsiteX15637" fmla="*/ 1131908 w 4379653"/>
              <a:gd name="connsiteY15637" fmla="*/ 1111402 h 4771892"/>
              <a:gd name="connsiteX15638" fmla="*/ 1133930 w 4379653"/>
              <a:gd name="connsiteY15638" fmla="*/ 1108704 h 4771892"/>
              <a:gd name="connsiteX15639" fmla="*/ 1135684 w 4379653"/>
              <a:gd name="connsiteY15639" fmla="*/ 1105524 h 4771892"/>
              <a:gd name="connsiteX15640" fmla="*/ 1137038 w 4379653"/>
              <a:gd name="connsiteY15640" fmla="*/ 1101620 h 4771892"/>
              <a:gd name="connsiteX15641" fmla="*/ 1130871 w 4379653"/>
              <a:gd name="connsiteY15641" fmla="*/ 1104090 h 4771892"/>
              <a:gd name="connsiteX15642" fmla="*/ 1125858 w 4379653"/>
              <a:gd name="connsiteY15642" fmla="*/ 1105920 h 4771892"/>
              <a:gd name="connsiteX15643" fmla="*/ 1120710 w 4379653"/>
              <a:gd name="connsiteY15643" fmla="*/ 1107509 h 4771892"/>
              <a:gd name="connsiteX15644" fmla="*/ 1113274 w 4379653"/>
              <a:gd name="connsiteY15644" fmla="*/ 1111313 h 4771892"/>
              <a:gd name="connsiteX15645" fmla="*/ 1123332 w 4379653"/>
              <a:gd name="connsiteY15645" fmla="*/ 1087758 h 4771892"/>
              <a:gd name="connsiteX15646" fmla="*/ 1113071 w 4379653"/>
              <a:gd name="connsiteY15646" fmla="*/ 1092810 h 4771892"/>
              <a:gd name="connsiteX15647" fmla="*/ 1110898 w 4379653"/>
              <a:gd name="connsiteY15647" fmla="*/ 1094329 h 4771892"/>
              <a:gd name="connsiteX15648" fmla="*/ 1111149 w 4379653"/>
              <a:gd name="connsiteY15648" fmla="*/ 1093874 h 4771892"/>
              <a:gd name="connsiteX15649" fmla="*/ 1110865 w 4379653"/>
              <a:gd name="connsiteY15649" fmla="*/ 1092455 h 4771892"/>
              <a:gd name="connsiteX15650" fmla="*/ 1109294 w 4379653"/>
              <a:gd name="connsiteY15650" fmla="*/ 1091433 h 4771892"/>
              <a:gd name="connsiteX15651" fmla="*/ 1106034 w 4379653"/>
              <a:gd name="connsiteY15651" fmla="*/ 1090083 h 4771892"/>
              <a:gd name="connsiteX15652" fmla="*/ 1103294 w 4379653"/>
              <a:gd name="connsiteY15652" fmla="*/ 1088761 h 4771892"/>
              <a:gd name="connsiteX15653" fmla="*/ 1101321 w 4379653"/>
              <a:gd name="connsiteY15653" fmla="*/ 1087014 h 4771892"/>
              <a:gd name="connsiteX15654" fmla="*/ 1100135 w 4379653"/>
              <a:gd name="connsiteY15654" fmla="*/ 1085778 h 4771892"/>
              <a:gd name="connsiteX15655" fmla="*/ 1099850 w 4379653"/>
              <a:gd name="connsiteY15655" fmla="*/ 1084358 h 4771892"/>
              <a:gd name="connsiteX15656" fmla="*/ 1099433 w 4379653"/>
              <a:gd name="connsiteY15656" fmla="*/ 1082697 h 4771892"/>
              <a:gd name="connsiteX15657" fmla="*/ 1099398 w 4379653"/>
              <a:gd name="connsiteY15657" fmla="*/ 1080823 h 4771892"/>
              <a:gd name="connsiteX15658" fmla="*/ 1099231 w 4379653"/>
              <a:gd name="connsiteY15658" fmla="*/ 1078707 h 4771892"/>
              <a:gd name="connsiteX15659" fmla="*/ 1099849 w 4379653"/>
              <a:gd name="connsiteY15659" fmla="*/ 1077102 h 4771892"/>
              <a:gd name="connsiteX15660" fmla="*/ 1100735 w 4379653"/>
              <a:gd name="connsiteY15660" fmla="*/ 1075981 h 4771892"/>
              <a:gd name="connsiteX15661" fmla="*/ 1101370 w 4379653"/>
              <a:gd name="connsiteY15661" fmla="*/ 1075313 h 4771892"/>
              <a:gd name="connsiteX15662" fmla="*/ 1102139 w 4379653"/>
              <a:gd name="connsiteY15662" fmla="*/ 1074888 h 4771892"/>
              <a:gd name="connsiteX15663" fmla="*/ 1103042 w 4379653"/>
              <a:gd name="connsiteY15663" fmla="*/ 1074703 h 4771892"/>
              <a:gd name="connsiteX15664" fmla="*/ 1103827 w 4379653"/>
              <a:gd name="connsiteY15664" fmla="*/ 1075215 h 4771892"/>
              <a:gd name="connsiteX15665" fmla="*/ 1104997 w 4379653"/>
              <a:gd name="connsiteY15665" fmla="*/ 1075513 h 4771892"/>
              <a:gd name="connsiteX15666" fmla="*/ 1108122 w 4379653"/>
              <a:gd name="connsiteY15666" fmla="*/ 1076621 h 4771892"/>
              <a:gd name="connsiteX15667" fmla="*/ 1110997 w 4379653"/>
              <a:gd name="connsiteY15667" fmla="*/ 1078184 h 4771892"/>
              <a:gd name="connsiteX15668" fmla="*/ 1112685 w 4379653"/>
              <a:gd name="connsiteY15668" fmla="*/ 1078511 h 4771892"/>
              <a:gd name="connsiteX15669" fmla="*/ 1114891 w 4379653"/>
              <a:gd name="connsiteY15669" fmla="*/ 1078867 h 4771892"/>
              <a:gd name="connsiteX15670" fmla="*/ 1116964 w 4379653"/>
              <a:gd name="connsiteY15670" fmla="*/ 1078981 h 4771892"/>
              <a:gd name="connsiteX15671" fmla="*/ 1118652 w 4379653"/>
              <a:gd name="connsiteY15671" fmla="*/ 1079308 h 4771892"/>
              <a:gd name="connsiteX15672" fmla="*/ 1119002 w 4379653"/>
              <a:gd name="connsiteY15672" fmla="*/ 1077221 h 4771892"/>
              <a:gd name="connsiteX15673" fmla="*/ 1119871 w 4379653"/>
              <a:gd name="connsiteY15673" fmla="*/ 1075162 h 4771892"/>
              <a:gd name="connsiteX15674" fmla="*/ 1120873 w 4379653"/>
              <a:gd name="connsiteY15674" fmla="*/ 1073345 h 4771892"/>
              <a:gd name="connsiteX15675" fmla="*/ 1122009 w 4379653"/>
              <a:gd name="connsiteY15675" fmla="*/ 1071769 h 4771892"/>
              <a:gd name="connsiteX15676" fmla="*/ 1123530 w 4379653"/>
              <a:gd name="connsiteY15676" fmla="*/ 1069980 h 4771892"/>
              <a:gd name="connsiteX15677" fmla="*/ 1125184 w 4379653"/>
              <a:gd name="connsiteY15677" fmla="*/ 1068433 h 4771892"/>
              <a:gd name="connsiteX15678" fmla="*/ 1127356 w 4379653"/>
              <a:gd name="connsiteY15678" fmla="*/ 1066914 h 4771892"/>
              <a:gd name="connsiteX15679" fmla="*/ 1129529 w 4379653"/>
              <a:gd name="connsiteY15679" fmla="*/ 1065395 h 4771892"/>
              <a:gd name="connsiteX15680" fmla="*/ 1139523 w 4379653"/>
              <a:gd name="connsiteY15680" fmla="*/ 1059859 h 4771892"/>
              <a:gd name="connsiteX15681" fmla="*/ 1151321 w 4379653"/>
              <a:gd name="connsiteY15681" fmla="*/ 1053955 h 4771892"/>
              <a:gd name="connsiteX15682" fmla="*/ 1148730 w 4379653"/>
              <a:gd name="connsiteY15682" fmla="*/ 1053813 h 4771892"/>
              <a:gd name="connsiteX15683" fmla="*/ 1148596 w 4379653"/>
              <a:gd name="connsiteY15683" fmla="*/ 1053571 h 4771892"/>
              <a:gd name="connsiteX15684" fmla="*/ 1146407 w 4379653"/>
              <a:gd name="connsiteY15684" fmla="*/ 1054153 h 4771892"/>
              <a:gd name="connsiteX15685" fmla="*/ 1137266 w 4379653"/>
              <a:gd name="connsiteY15685" fmla="*/ 1056693 h 4771892"/>
              <a:gd name="connsiteX15686" fmla="*/ 1132119 w 4379653"/>
              <a:gd name="connsiteY15686" fmla="*/ 1058282 h 4771892"/>
              <a:gd name="connsiteX15687" fmla="*/ 1130447 w 4379653"/>
              <a:gd name="connsiteY15687" fmla="*/ 1058892 h 4771892"/>
              <a:gd name="connsiteX15688" fmla="*/ 1127874 w 4379653"/>
              <a:gd name="connsiteY15688" fmla="*/ 1059687 h 4771892"/>
              <a:gd name="connsiteX15689" fmla="*/ 1121591 w 4379653"/>
              <a:gd name="connsiteY15689" fmla="*/ 1062851 h 4771892"/>
              <a:gd name="connsiteX15690" fmla="*/ 1119050 w 4379653"/>
              <a:gd name="connsiteY15690" fmla="*/ 1058264 h 4771892"/>
              <a:gd name="connsiteX15691" fmla="*/ 1117412 w 4379653"/>
              <a:gd name="connsiteY15691" fmla="*/ 1053493 h 4771892"/>
              <a:gd name="connsiteX15692" fmla="*/ 1116675 w 4379653"/>
              <a:gd name="connsiteY15692" fmla="*/ 1048537 h 4771892"/>
              <a:gd name="connsiteX15693" fmla="*/ 1116206 w 4379653"/>
              <a:gd name="connsiteY15693" fmla="*/ 1044064 h 4771892"/>
              <a:gd name="connsiteX15694" fmla="*/ 1116256 w 4379653"/>
              <a:gd name="connsiteY15694" fmla="*/ 1039620 h 4771892"/>
              <a:gd name="connsiteX15695" fmla="*/ 1116691 w 4379653"/>
              <a:gd name="connsiteY15695" fmla="*/ 1034963 h 4771892"/>
              <a:gd name="connsiteX15696" fmla="*/ 1117125 w 4379653"/>
              <a:gd name="connsiteY15696" fmla="*/ 1030305 h 4771892"/>
              <a:gd name="connsiteX15697" fmla="*/ 1117809 w 4379653"/>
              <a:gd name="connsiteY15697" fmla="*/ 1025193 h 4771892"/>
              <a:gd name="connsiteX15698" fmla="*/ 1111509 w 4379653"/>
              <a:gd name="connsiteY15698" fmla="*/ 1027421 h 4771892"/>
              <a:gd name="connsiteX15699" fmla="*/ 1106495 w 4379653"/>
              <a:gd name="connsiteY15699" fmla="*/ 1029252 h 4771892"/>
              <a:gd name="connsiteX15700" fmla="*/ 1101598 w 4379653"/>
              <a:gd name="connsiteY15700" fmla="*/ 1030386 h 4771892"/>
              <a:gd name="connsiteX15701" fmla="*/ 1097471 w 4379653"/>
              <a:gd name="connsiteY15701" fmla="*/ 1031095 h 4771892"/>
              <a:gd name="connsiteX15702" fmla="*/ 1096051 w 4379653"/>
              <a:gd name="connsiteY15702" fmla="*/ 1031251 h 4771892"/>
              <a:gd name="connsiteX15703" fmla="*/ 1094228 w 4379653"/>
              <a:gd name="connsiteY15703" fmla="*/ 1030683 h 4771892"/>
              <a:gd name="connsiteX15704" fmla="*/ 1092290 w 4379653"/>
              <a:gd name="connsiteY15704" fmla="*/ 1030810 h 4771892"/>
              <a:gd name="connsiteX15705" fmla="*/ 1090468 w 4379653"/>
              <a:gd name="connsiteY15705" fmla="*/ 1030241 h 4771892"/>
              <a:gd name="connsiteX15706" fmla="*/ 1087460 w 4379653"/>
              <a:gd name="connsiteY15706" fmla="*/ 1028438 h 4771892"/>
              <a:gd name="connsiteX15707" fmla="*/ 1083666 w 4379653"/>
              <a:gd name="connsiteY15707" fmla="*/ 1026123 h 4771892"/>
              <a:gd name="connsiteX15708" fmla="*/ 1092256 w 4379653"/>
              <a:gd name="connsiteY15708" fmla="*/ 1021680 h 4771892"/>
              <a:gd name="connsiteX15709" fmla="*/ 1098289 w 4379653"/>
              <a:gd name="connsiteY15709" fmla="*/ 1018969 h 4771892"/>
              <a:gd name="connsiteX15710" fmla="*/ 1104071 w 4379653"/>
              <a:gd name="connsiteY15710" fmla="*/ 1016713 h 4771892"/>
              <a:gd name="connsiteX15711" fmla="*/ 1111658 w 4379653"/>
              <a:gd name="connsiteY15711" fmla="*/ 1014088 h 4771892"/>
              <a:gd name="connsiteX15712" fmla="*/ 1068992 w 4379653"/>
              <a:gd name="connsiteY15712" fmla="*/ 1015952 h 4771892"/>
              <a:gd name="connsiteX15713" fmla="*/ 1066936 w 4379653"/>
              <a:gd name="connsiteY15713" fmla="*/ 1016775 h 4771892"/>
              <a:gd name="connsiteX15714" fmla="*/ 1063978 w 4379653"/>
              <a:gd name="connsiteY15714" fmla="*/ 1017782 h 4771892"/>
              <a:gd name="connsiteX15715" fmla="*/ 1059349 w 4379653"/>
              <a:gd name="connsiteY15715" fmla="*/ 1019400 h 4771892"/>
              <a:gd name="connsiteX15716" fmla="*/ 1054185 w 4379653"/>
              <a:gd name="connsiteY15716" fmla="*/ 1020052 h 4771892"/>
              <a:gd name="connsiteX15717" fmla="*/ 1051862 w 4379653"/>
              <a:gd name="connsiteY15717" fmla="*/ 1020392 h 4771892"/>
              <a:gd name="connsiteX15718" fmla="*/ 1049405 w 4379653"/>
              <a:gd name="connsiteY15718" fmla="*/ 1020491 h 4771892"/>
              <a:gd name="connsiteX15719" fmla="*/ 1047450 w 4379653"/>
              <a:gd name="connsiteY15719" fmla="*/ 1019681 h 4771892"/>
              <a:gd name="connsiteX15720" fmla="*/ 1045628 w 4379653"/>
              <a:gd name="connsiteY15720" fmla="*/ 1019113 h 4771892"/>
              <a:gd name="connsiteX15721" fmla="*/ 1044307 w 4379653"/>
              <a:gd name="connsiteY15721" fmla="*/ 1017635 h 4771892"/>
              <a:gd name="connsiteX15722" fmla="*/ 1043371 w 4379653"/>
              <a:gd name="connsiteY15722" fmla="*/ 1015945 h 4771892"/>
              <a:gd name="connsiteX15723" fmla="*/ 1042553 w 4379653"/>
              <a:gd name="connsiteY15723" fmla="*/ 1013559 h 4771892"/>
              <a:gd name="connsiteX15724" fmla="*/ 1042502 w 4379653"/>
              <a:gd name="connsiteY15724" fmla="*/ 1010748 h 4771892"/>
              <a:gd name="connsiteX15725" fmla="*/ 1043588 w 4379653"/>
              <a:gd name="connsiteY15725" fmla="*/ 1006361 h 4771892"/>
              <a:gd name="connsiteX15726" fmla="*/ 1044840 w 4379653"/>
              <a:gd name="connsiteY15726" fmla="*/ 1004089 h 4771892"/>
              <a:gd name="connsiteX15727" fmla="*/ 1045476 w 4379653"/>
              <a:gd name="connsiteY15727" fmla="*/ 1003422 h 4771892"/>
              <a:gd name="connsiteX15728" fmla="*/ 1045860 w 4379653"/>
              <a:gd name="connsiteY15728" fmla="*/ 1003210 h 4771892"/>
              <a:gd name="connsiteX15729" fmla="*/ 1046763 w 4379653"/>
              <a:gd name="connsiteY15729" fmla="*/ 1003025 h 4771892"/>
              <a:gd name="connsiteX15730" fmla="*/ 1047281 w 4379653"/>
              <a:gd name="connsiteY15730" fmla="*/ 1003053 h 4771892"/>
              <a:gd name="connsiteX15731" fmla="*/ 1049486 w 4379653"/>
              <a:gd name="connsiteY15731" fmla="*/ 1003408 h 4771892"/>
              <a:gd name="connsiteX15732" fmla="*/ 1051442 w 4379653"/>
              <a:gd name="connsiteY15732" fmla="*/ 1004218 h 4771892"/>
              <a:gd name="connsiteX15733" fmla="*/ 1053648 w 4379653"/>
              <a:gd name="connsiteY15733" fmla="*/ 1004574 h 4771892"/>
              <a:gd name="connsiteX15734" fmla="*/ 1056623 w 4379653"/>
              <a:gd name="connsiteY15734" fmla="*/ 1004504 h 4771892"/>
              <a:gd name="connsiteX15735" fmla="*/ 1059464 w 4379653"/>
              <a:gd name="connsiteY15735" fmla="*/ 1004192 h 4771892"/>
              <a:gd name="connsiteX15736" fmla="*/ 1062940 w 4379653"/>
              <a:gd name="connsiteY15736" fmla="*/ 1003213 h 4771892"/>
              <a:gd name="connsiteX15737" fmla="*/ 1064477 w 4379653"/>
              <a:gd name="connsiteY15737" fmla="*/ 1002361 h 4771892"/>
              <a:gd name="connsiteX15738" fmla="*/ 1066783 w 4379653"/>
              <a:gd name="connsiteY15738" fmla="*/ 1001084 h 4771892"/>
              <a:gd name="connsiteX15739" fmla="*/ 1068572 w 4379653"/>
              <a:gd name="connsiteY15739" fmla="*/ 999778 h 4771892"/>
              <a:gd name="connsiteX15740" fmla="*/ 1070995 w 4379653"/>
              <a:gd name="connsiteY15740" fmla="*/ 997805 h 4771892"/>
              <a:gd name="connsiteX15741" fmla="*/ 1074304 w 4379653"/>
              <a:gd name="connsiteY15741" fmla="*/ 994710 h 4771892"/>
              <a:gd name="connsiteX15742" fmla="*/ 1076075 w 4379653"/>
              <a:gd name="connsiteY15742" fmla="*/ 992467 h 4771892"/>
              <a:gd name="connsiteX15743" fmla="*/ 1077595 w 4379653"/>
              <a:gd name="connsiteY15743" fmla="*/ 990678 h 4771892"/>
              <a:gd name="connsiteX15744" fmla="*/ 1078347 w 4379653"/>
              <a:gd name="connsiteY15744" fmla="*/ 989315 h 4771892"/>
              <a:gd name="connsiteX15745" fmla="*/ 1079099 w 4379653"/>
              <a:gd name="connsiteY15745" fmla="*/ 987952 h 4771892"/>
              <a:gd name="connsiteX15746" fmla="*/ 1079082 w 4379653"/>
              <a:gd name="connsiteY15746" fmla="*/ 987016 h 4771892"/>
              <a:gd name="connsiteX15747" fmla="*/ 1080234 w 4379653"/>
              <a:gd name="connsiteY15747" fmla="*/ 986377 h 4771892"/>
              <a:gd name="connsiteX15748" fmla="*/ 1084096 w 4379653"/>
              <a:gd name="connsiteY15748" fmla="*/ 985186 h 4771892"/>
              <a:gd name="connsiteX15749" fmla="*/ 1091298 w 4379653"/>
              <a:gd name="connsiteY15749" fmla="*/ 982773 h 4771892"/>
              <a:gd name="connsiteX15750" fmla="*/ 1104033 w 4379653"/>
              <a:gd name="connsiteY15750" fmla="*/ 978558 h 4771892"/>
              <a:gd name="connsiteX15751" fmla="*/ 1101909 w 4379653"/>
              <a:gd name="connsiteY15751" fmla="*/ 975633 h 4771892"/>
              <a:gd name="connsiteX15752" fmla="*/ 1100054 w 4379653"/>
              <a:gd name="connsiteY15752" fmla="*/ 973191 h 4771892"/>
              <a:gd name="connsiteX15753" fmla="*/ 1097564 w 4379653"/>
              <a:gd name="connsiteY15753" fmla="*/ 971415 h 4771892"/>
              <a:gd name="connsiteX15754" fmla="*/ 1095725 w 4379653"/>
              <a:gd name="connsiteY15754" fmla="*/ 969909 h 4771892"/>
              <a:gd name="connsiteX15755" fmla="*/ 1094154 w 4379653"/>
              <a:gd name="connsiteY15755" fmla="*/ 968887 h 4771892"/>
              <a:gd name="connsiteX15756" fmla="*/ 1092199 w 4379653"/>
              <a:gd name="connsiteY15756" fmla="*/ 968077 h 4771892"/>
              <a:gd name="connsiteX15757" fmla="*/ 1090377 w 4379653"/>
              <a:gd name="connsiteY15757" fmla="*/ 967508 h 4771892"/>
              <a:gd name="connsiteX15758" fmla="*/ 1088305 w 4379653"/>
              <a:gd name="connsiteY15758" fmla="*/ 967394 h 4771892"/>
              <a:gd name="connsiteX15759" fmla="*/ 1084661 w 4379653"/>
              <a:gd name="connsiteY15759" fmla="*/ 966257 h 4771892"/>
              <a:gd name="connsiteX15760" fmla="*/ 1080249 w 4379653"/>
              <a:gd name="connsiteY15760" fmla="*/ 965546 h 4771892"/>
              <a:gd name="connsiteX15761" fmla="*/ 1077910 w 4379653"/>
              <a:gd name="connsiteY15761" fmla="*/ 964949 h 4771892"/>
              <a:gd name="connsiteX15762" fmla="*/ 1075687 w 4379653"/>
              <a:gd name="connsiteY15762" fmla="*/ 963656 h 4771892"/>
              <a:gd name="connsiteX15763" fmla="*/ 1072945 w 4379653"/>
              <a:gd name="connsiteY15763" fmla="*/ 962335 h 4771892"/>
              <a:gd name="connsiteX15764" fmla="*/ 1070589 w 4379653"/>
              <a:gd name="connsiteY15764" fmla="*/ 960801 h 4771892"/>
              <a:gd name="connsiteX15765" fmla="*/ 1079329 w 4379653"/>
              <a:gd name="connsiteY15765" fmla="*/ 957537 h 4771892"/>
              <a:gd name="connsiteX15766" fmla="*/ 1085379 w 4379653"/>
              <a:gd name="connsiteY15766" fmla="*/ 955764 h 4771892"/>
              <a:gd name="connsiteX15767" fmla="*/ 1091562 w 4379653"/>
              <a:gd name="connsiteY15767" fmla="*/ 954231 h 4771892"/>
              <a:gd name="connsiteX15768" fmla="*/ 1100435 w 4379653"/>
              <a:gd name="connsiteY15768" fmla="*/ 951210 h 4771892"/>
              <a:gd name="connsiteX15769" fmla="*/ 1096676 w 4379653"/>
              <a:gd name="connsiteY15769" fmla="*/ 950769 h 4771892"/>
              <a:gd name="connsiteX15770" fmla="*/ 1093434 w 4379653"/>
              <a:gd name="connsiteY15770" fmla="*/ 950356 h 4771892"/>
              <a:gd name="connsiteX15771" fmla="*/ 1090075 w 4379653"/>
              <a:gd name="connsiteY15771" fmla="*/ 950639 h 4771892"/>
              <a:gd name="connsiteX15772" fmla="*/ 1087100 w 4379653"/>
              <a:gd name="connsiteY15772" fmla="*/ 950709 h 4771892"/>
              <a:gd name="connsiteX15773" fmla="*/ 1082203 w 4379653"/>
              <a:gd name="connsiteY15773" fmla="*/ 951845 h 4771892"/>
              <a:gd name="connsiteX15774" fmla="*/ 1077440 w 4379653"/>
              <a:gd name="connsiteY15774" fmla="*/ 953221 h 4771892"/>
              <a:gd name="connsiteX15775" fmla="*/ 1075117 w 4379653"/>
              <a:gd name="connsiteY15775" fmla="*/ 953561 h 4771892"/>
              <a:gd name="connsiteX15776" fmla="*/ 1072928 w 4379653"/>
              <a:gd name="connsiteY15776" fmla="*/ 954142 h 4771892"/>
              <a:gd name="connsiteX15777" fmla="*/ 1070989 w 4379653"/>
              <a:gd name="connsiteY15777" fmla="*/ 954269 h 4771892"/>
              <a:gd name="connsiteX15778" fmla="*/ 1068399 w 4379653"/>
              <a:gd name="connsiteY15778" fmla="*/ 954127 h 4771892"/>
              <a:gd name="connsiteX15779" fmla="*/ 1066444 w 4379653"/>
              <a:gd name="connsiteY15779" fmla="*/ 953317 h 4771892"/>
              <a:gd name="connsiteX15780" fmla="*/ 1063970 w 4379653"/>
              <a:gd name="connsiteY15780" fmla="*/ 952479 h 4771892"/>
              <a:gd name="connsiteX15781" fmla="*/ 1061229 w 4379653"/>
              <a:gd name="connsiteY15781" fmla="*/ 951157 h 4771892"/>
              <a:gd name="connsiteX15782" fmla="*/ 1058471 w 4379653"/>
              <a:gd name="connsiteY15782" fmla="*/ 948898 h 4771892"/>
              <a:gd name="connsiteX15783" fmla="*/ 1062298 w 4379653"/>
              <a:gd name="connsiteY15783" fmla="*/ 945832 h 4771892"/>
              <a:gd name="connsiteX15784" fmla="*/ 1065239 w 4379653"/>
              <a:gd name="connsiteY15784" fmla="*/ 943888 h 4771892"/>
              <a:gd name="connsiteX15785" fmla="*/ 1067295 w 4379653"/>
              <a:gd name="connsiteY15785" fmla="*/ 943066 h 4771892"/>
              <a:gd name="connsiteX15786" fmla="*/ 1068715 w 4379653"/>
              <a:gd name="connsiteY15786" fmla="*/ 942909 h 4771892"/>
              <a:gd name="connsiteX15787" fmla="*/ 1069751 w 4379653"/>
              <a:gd name="connsiteY15787" fmla="*/ 942966 h 4771892"/>
              <a:gd name="connsiteX15788" fmla="*/ 1071556 w 4379653"/>
              <a:gd name="connsiteY15788" fmla="*/ 942597 h 4771892"/>
              <a:gd name="connsiteX15789" fmla="*/ 1073478 w 4379653"/>
              <a:gd name="connsiteY15789" fmla="*/ 941533 h 4771892"/>
              <a:gd name="connsiteX15790" fmla="*/ 1076151 w 4379653"/>
              <a:gd name="connsiteY15790" fmla="*/ 939105 h 4771892"/>
              <a:gd name="connsiteX15791" fmla="*/ 1065453 w 4379653"/>
              <a:gd name="connsiteY15791" fmla="*/ 919791 h 4771892"/>
              <a:gd name="connsiteX15792" fmla="*/ 1069129 w 4379653"/>
              <a:gd name="connsiteY15792" fmla="*/ 915546 h 4771892"/>
              <a:gd name="connsiteX15793" fmla="*/ 1071168 w 4379653"/>
              <a:gd name="connsiteY15793" fmla="*/ 913786 h 4771892"/>
              <a:gd name="connsiteX15794" fmla="*/ 1074493 w 4379653"/>
              <a:gd name="connsiteY15794" fmla="*/ 911629 h 4771892"/>
              <a:gd name="connsiteX15795" fmla="*/ 1081663 w 4379653"/>
              <a:gd name="connsiteY15795" fmla="*/ 907343 h 4771892"/>
              <a:gd name="connsiteX15796" fmla="*/ 1077117 w 4379653"/>
              <a:gd name="connsiteY15796" fmla="*/ 906390 h 4771892"/>
              <a:gd name="connsiteX15797" fmla="*/ 1073490 w 4379653"/>
              <a:gd name="connsiteY15797" fmla="*/ 906191 h 4771892"/>
              <a:gd name="connsiteX15798" fmla="*/ 1071418 w 4379653"/>
              <a:gd name="connsiteY15798" fmla="*/ 906076 h 4771892"/>
              <a:gd name="connsiteX15799" fmla="*/ 1069613 w 4379653"/>
              <a:gd name="connsiteY15799" fmla="*/ 906445 h 4771892"/>
              <a:gd name="connsiteX15800" fmla="*/ 1067942 w 4379653"/>
              <a:gd name="connsiteY15800" fmla="*/ 907056 h 4771892"/>
              <a:gd name="connsiteX15801" fmla="*/ 1065736 w 4379653"/>
              <a:gd name="connsiteY15801" fmla="*/ 906700 h 4771892"/>
              <a:gd name="connsiteX15802" fmla="*/ 1062628 w 4379653"/>
              <a:gd name="connsiteY15802" fmla="*/ 906528 h 4771892"/>
              <a:gd name="connsiteX15803" fmla="*/ 1057697 w 4379653"/>
              <a:gd name="connsiteY15803" fmla="*/ 905789 h 4771892"/>
              <a:gd name="connsiteX15804" fmla="*/ 1064332 w 4379653"/>
              <a:gd name="connsiteY15804" fmla="*/ 900536 h 4771892"/>
              <a:gd name="connsiteX15805" fmla="*/ 1065485 w 4379653"/>
              <a:gd name="connsiteY15805" fmla="*/ 899898 h 4771892"/>
              <a:gd name="connsiteX15806" fmla="*/ 1064582 w 4379653"/>
              <a:gd name="connsiteY15806" fmla="*/ 900082 h 4771892"/>
              <a:gd name="connsiteX15807" fmla="*/ 1069160 w 4379653"/>
              <a:gd name="connsiteY15807" fmla="*/ 895653 h 4771892"/>
              <a:gd name="connsiteX15808" fmla="*/ 1074123 w 4379653"/>
              <a:gd name="connsiteY15808" fmla="*/ 891011 h 4771892"/>
              <a:gd name="connsiteX15809" fmla="*/ 1078184 w 4379653"/>
              <a:gd name="connsiteY15809" fmla="*/ 886553 h 4771892"/>
              <a:gd name="connsiteX15810" fmla="*/ 1081359 w 4379653"/>
              <a:gd name="connsiteY15810" fmla="*/ 883217 h 4771892"/>
              <a:gd name="connsiteX15811" fmla="*/ 1083498 w 4379653"/>
              <a:gd name="connsiteY15811" fmla="*/ 879824 h 4771892"/>
              <a:gd name="connsiteX15812" fmla="*/ 1085002 w 4379653"/>
              <a:gd name="connsiteY15812" fmla="*/ 877099 h 4771892"/>
              <a:gd name="connsiteX15813" fmla="*/ 1085218 w 4379653"/>
              <a:gd name="connsiteY15813" fmla="*/ 874770 h 4771892"/>
              <a:gd name="connsiteX15814" fmla="*/ 1084800 w 4379653"/>
              <a:gd name="connsiteY15814" fmla="*/ 873109 h 4771892"/>
              <a:gd name="connsiteX15815" fmla="*/ 1083730 w 4379653"/>
              <a:gd name="connsiteY15815" fmla="*/ 871177 h 4771892"/>
              <a:gd name="connsiteX15816" fmla="*/ 1081374 w 4379653"/>
              <a:gd name="connsiteY15816" fmla="*/ 869643 h 4771892"/>
              <a:gd name="connsiteX15817" fmla="*/ 1078883 w 4379653"/>
              <a:gd name="connsiteY15817" fmla="*/ 867867 h 4771892"/>
              <a:gd name="connsiteX15818" fmla="*/ 1075240 w 4379653"/>
              <a:gd name="connsiteY15818" fmla="*/ 866730 h 4771892"/>
              <a:gd name="connsiteX15819" fmla="*/ 1071196 w 4379653"/>
              <a:gd name="connsiteY15819" fmla="*/ 864869 h 4771892"/>
              <a:gd name="connsiteX15820" fmla="*/ 1060650 w 4379653"/>
              <a:gd name="connsiteY15820" fmla="*/ 861246 h 4771892"/>
              <a:gd name="connsiteX15821" fmla="*/ 1048015 w 4379653"/>
              <a:gd name="connsiteY15821" fmla="*/ 856571 h 4771892"/>
              <a:gd name="connsiteX15822" fmla="*/ 1069923 w 4379653"/>
              <a:gd name="connsiteY15822" fmla="*/ 844436 h 4771892"/>
              <a:gd name="connsiteX15823" fmla="*/ 1066681 w 4379653"/>
              <a:gd name="connsiteY15823" fmla="*/ 844023 h 4771892"/>
              <a:gd name="connsiteX15824" fmla="*/ 1063823 w 4379653"/>
              <a:gd name="connsiteY15824" fmla="*/ 843397 h 4771892"/>
              <a:gd name="connsiteX15825" fmla="*/ 1061867 w 4379653"/>
              <a:gd name="connsiteY15825" fmla="*/ 842587 h 4771892"/>
              <a:gd name="connsiteX15826" fmla="*/ 1061065 w 4379653"/>
              <a:gd name="connsiteY15826" fmla="*/ 841140 h 4771892"/>
              <a:gd name="connsiteX15827" fmla="*/ 1060647 w 4379653"/>
              <a:gd name="connsiteY15827" fmla="*/ 839478 h 4771892"/>
              <a:gd name="connsiteX15828" fmla="*/ 1060614 w 4379653"/>
              <a:gd name="connsiteY15828" fmla="*/ 837604 h 4771892"/>
              <a:gd name="connsiteX15829" fmla="*/ 1061867 w 4379653"/>
              <a:gd name="connsiteY15829" fmla="*/ 835332 h 4771892"/>
              <a:gd name="connsiteX15830" fmla="*/ 1062601 w 4379653"/>
              <a:gd name="connsiteY15830" fmla="*/ 833032 h 4771892"/>
              <a:gd name="connsiteX15831" fmla="*/ 1066010 w 4379653"/>
              <a:gd name="connsiteY15831" fmla="*/ 828304 h 4771892"/>
              <a:gd name="connsiteX15832" fmla="*/ 1069536 w 4379653"/>
              <a:gd name="connsiteY15832" fmla="*/ 822881 h 4771892"/>
              <a:gd name="connsiteX15833" fmla="*/ 1073062 w 4379653"/>
              <a:gd name="connsiteY15833" fmla="*/ 817457 h 4771892"/>
              <a:gd name="connsiteX15834" fmla="*/ 1075300 w 4379653"/>
              <a:gd name="connsiteY15834" fmla="*/ 812431 h 4771892"/>
              <a:gd name="connsiteX15835" fmla="*/ 1069033 w 4379653"/>
              <a:gd name="connsiteY15835" fmla="*/ 816533 h 4771892"/>
              <a:gd name="connsiteX15836" fmla="*/ 1065073 w 4379653"/>
              <a:gd name="connsiteY15836" fmla="*/ 819358 h 4771892"/>
              <a:gd name="connsiteX15837" fmla="*/ 1063168 w 4379653"/>
              <a:gd name="connsiteY15837" fmla="*/ 821359 h 4771892"/>
              <a:gd name="connsiteX15838" fmla="*/ 1062667 w 4379653"/>
              <a:gd name="connsiteY15838" fmla="*/ 822268 h 4771892"/>
              <a:gd name="connsiteX15839" fmla="*/ 1061782 w 4379653"/>
              <a:gd name="connsiteY15839" fmla="*/ 823390 h 4771892"/>
              <a:gd name="connsiteX15840" fmla="*/ 1060261 w 4379653"/>
              <a:gd name="connsiteY15840" fmla="*/ 825178 h 4771892"/>
              <a:gd name="connsiteX15841" fmla="*/ 1057471 w 4379653"/>
              <a:gd name="connsiteY15841" fmla="*/ 828302 h 4771892"/>
              <a:gd name="connsiteX15842" fmla="*/ 1051856 w 4379653"/>
              <a:gd name="connsiteY15842" fmla="*/ 832674 h 4771892"/>
              <a:gd name="connsiteX15843" fmla="*/ 1050417 w 4379653"/>
              <a:gd name="connsiteY15843" fmla="*/ 824636 h 4771892"/>
              <a:gd name="connsiteX15844" fmla="*/ 1048094 w 4379653"/>
              <a:gd name="connsiteY15844" fmla="*/ 817721 h 4771892"/>
              <a:gd name="connsiteX15845" fmla="*/ 1046489 w 4379653"/>
              <a:gd name="connsiteY15845" fmla="*/ 814824 h 4771892"/>
              <a:gd name="connsiteX15846" fmla="*/ 1045018 w 4379653"/>
              <a:gd name="connsiteY15846" fmla="*/ 812168 h 4771892"/>
              <a:gd name="connsiteX15847" fmla="*/ 1043547 w 4379653"/>
              <a:gd name="connsiteY15847" fmla="*/ 809512 h 4771892"/>
              <a:gd name="connsiteX15848" fmla="*/ 1041307 w 4379653"/>
              <a:gd name="connsiteY15848" fmla="*/ 807282 h 4771892"/>
              <a:gd name="connsiteX15849" fmla="*/ 1036962 w 4379653"/>
              <a:gd name="connsiteY15849" fmla="*/ 803065 h 4771892"/>
              <a:gd name="connsiteX15850" fmla="*/ 1031730 w 4379653"/>
              <a:gd name="connsiteY15850" fmla="*/ 799968 h 4771892"/>
              <a:gd name="connsiteX15851" fmla="*/ 1025329 w 4379653"/>
              <a:gd name="connsiteY15851" fmla="*/ 796572 h 4771892"/>
              <a:gd name="connsiteX15852" fmla="*/ 1018410 w 4379653"/>
              <a:gd name="connsiteY15852" fmla="*/ 793148 h 4771892"/>
              <a:gd name="connsiteX15853" fmla="*/ 1028069 w 4379653"/>
              <a:gd name="connsiteY15853" fmla="*/ 790637 h 4771892"/>
              <a:gd name="connsiteX15854" fmla="*/ 1034904 w 4379653"/>
              <a:gd name="connsiteY15854" fmla="*/ 789375 h 4771892"/>
              <a:gd name="connsiteX15855" fmla="*/ 1037996 w 4379653"/>
              <a:gd name="connsiteY15855" fmla="*/ 788609 h 4771892"/>
              <a:gd name="connsiteX15856" fmla="*/ 1041973 w 4379653"/>
              <a:gd name="connsiteY15856" fmla="*/ 786722 h 4771892"/>
              <a:gd name="connsiteX15857" fmla="*/ 1046468 w 4379653"/>
              <a:gd name="connsiteY15857" fmla="*/ 784863 h 4771892"/>
              <a:gd name="connsiteX15858" fmla="*/ 1052618 w 4379653"/>
              <a:gd name="connsiteY15858" fmla="*/ 781456 h 4771892"/>
              <a:gd name="connsiteX15859" fmla="*/ 1049476 w 4379653"/>
              <a:gd name="connsiteY15859" fmla="*/ 779411 h 4771892"/>
              <a:gd name="connsiteX15860" fmla="*/ 1047119 w 4379653"/>
              <a:gd name="connsiteY15860" fmla="*/ 777877 h 4771892"/>
              <a:gd name="connsiteX15861" fmla="*/ 1044261 w 4379653"/>
              <a:gd name="connsiteY15861" fmla="*/ 777251 h 4771892"/>
              <a:gd name="connsiteX15862" fmla="*/ 1041922 w 4379653"/>
              <a:gd name="connsiteY15862" fmla="*/ 776654 h 4771892"/>
              <a:gd name="connsiteX15863" fmla="*/ 1037526 w 4379653"/>
              <a:gd name="connsiteY15863" fmla="*/ 776880 h 4771892"/>
              <a:gd name="connsiteX15864" fmla="*/ 1034418 w 4379653"/>
              <a:gd name="connsiteY15864" fmla="*/ 776710 h 4771892"/>
              <a:gd name="connsiteX15865" fmla="*/ 1032864 w 4379653"/>
              <a:gd name="connsiteY15865" fmla="*/ 776624 h 4771892"/>
              <a:gd name="connsiteX15866" fmla="*/ 1031944 w 4379653"/>
              <a:gd name="connsiteY15866" fmla="*/ 775871 h 4771892"/>
              <a:gd name="connsiteX15867" fmla="*/ 1030892 w 4379653"/>
              <a:gd name="connsiteY15867" fmla="*/ 774877 h 4771892"/>
              <a:gd name="connsiteX15868" fmla="*/ 1030089 w 4379653"/>
              <a:gd name="connsiteY15868" fmla="*/ 773428 h 4771892"/>
              <a:gd name="connsiteX15869" fmla="*/ 1029788 w 4379653"/>
              <a:gd name="connsiteY15869" fmla="*/ 771071 h 4771892"/>
              <a:gd name="connsiteX15870" fmla="*/ 1029604 w 4379653"/>
              <a:gd name="connsiteY15870" fmla="*/ 768018 h 4771892"/>
              <a:gd name="connsiteX15871" fmla="*/ 1029269 w 4379653"/>
              <a:gd name="connsiteY15871" fmla="*/ 763786 h 4771892"/>
              <a:gd name="connsiteX15872" fmla="*/ 1029184 w 4379653"/>
              <a:gd name="connsiteY15872" fmla="*/ 759100 h 4771892"/>
              <a:gd name="connsiteX15873" fmla="*/ 1029719 w 4379653"/>
              <a:gd name="connsiteY15873" fmla="*/ 752811 h 4771892"/>
              <a:gd name="connsiteX15874" fmla="*/ 1029367 w 4379653"/>
              <a:gd name="connsiteY15874" fmla="*/ 747642 h 4771892"/>
              <a:gd name="connsiteX15875" fmla="*/ 1029283 w 4379653"/>
              <a:gd name="connsiteY15875" fmla="*/ 742956 h 4771892"/>
              <a:gd name="connsiteX15876" fmla="*/ 1030118 w 4379653"/>
              <a:gd name="connsiteY15876" fmla="*/ 739023 h 4771892"/>
              <a:gd name="connsiteX15877" fmla="*/ 1030987 w 4379653"/>
              <a:gd name="connsiteY15877" fmla="*/ 736964 h 4771892"/>
              <a:gd name="connsiteX15878" fmla="*/ 1031990 w 4379653"/>
              <a:gd name="connsiteY15878" fmla="*/ 735146 h 4771892"/>
              <a:gd name="connsiteX15879" fmla="*/ 1033376 w 4379653"/>
              <a:gd name="connsiteY15879" fmla="*/ 733116 h 4771892"/>
              <a:gd name="connsiteX15880" fmla="*/ 1035666 w 4379653"/>
              <a:gd name="connsiteY15880" fmla="*/ 730901 h 4771892"/>
              <a:gd name="connsiteX15881" fmla="*/ 1037704 w 4379653"/>
              <a:gd name="connsiteY15881" fmla="*/ 729141 h 4771892"/>
              <a:gd name="connsiteX15882" fmla="*/ 1040896 w 4379653"/>
              <a:gd name="connsiteY15882" fmla="*/ 726742 h 4771892"/>
              <a:gd name="connsiteX15883" fmla="*/ 1044606 w 4379653"/>
              <a:gd name="connsiteY15883" fmla="*/ 724372 h 4771892"/>
              <a:gd name="connsiteX15884" fmla="*/ 1048834 w 4379653"/>
              <a:gd name="connsiteY15884" fmla="*/ 722031 h 4771892"/>
              <a:gd name="connsiteX15885" fmla="*/ 1044940 w 4379653"/>
              <a:gd name="connsiteY15885" fmla="*/ 721348 h 4771892"/>
              <a:gd name="connsiteX15886" fmla="*/ 1041698 w 4379653"/>
              <a:gd name="connsiteY15886" fmla="*/ 720935 h 4771892"/>
              <a:gd name="connsiteX15887" fmla="*/ 1038339 w 4379653"/>
              <a:gd name="connsiteY15887" fmla="*/ 721219 h 4771892"/>
              <a:gd name="connsiteX15888" fmla="*/ 1035364 w 4379653"/>
              <a:gd name="connsiteY15888" fmla="*/ 721289 h 4771892"/>
              <a:gd name="connsiteX15889" fmla="*/ 1027877 w 4379653"/>
              <a:gd name="connsiteY15889" fmla="*/ 722281 h 4771892"/>
              <a:gd name="connsiteX15890" fmla="*/ 1020256 w 4379653"/>
              <a:gd name="connsiteY15890" fmla="*/ 723031 h 4771892"/>
              <a:gd name="connsiteX15891" fmla="*/ 1020356 w 4379653"/>
              <a:gd name="connsiteY15891" fmla="*/ 721399 h 4771892"/>
              <a:gd name="connsiteX15892" fmla="*/ 1019687 w 4379653"/>
              <a:gd name="connsiteY15892" fmla="*/ 720192 h 4771892"/>
              <a:gd name="connsiteX15893" fmla="*/ 1019537 w 4379653"/>
              <a:gd name="connsiteY15893" fmla="*/ 719013 h 4771892"/>
              <a:gd name="connsiteX15894" fmla="*/ 1018751 w 4379653"/>
              <a:gd name="connsiteY15894" fmla="*/ 718502 h 4771892"/>
              <a:gd name="connsiteX15895" fmla="*/ 1017832 w 4379653"/>
              <a:gd name="connsiteY15895" fmla="*/ 717748 h 4771892"/>
              <a:gd name="connsiteX15896" fmla="*/ 1017314 w 4379653"/>
              <a:gd name="connsiteY15896" fmla="*/ 717720 h 4771892"/>
              <a:gd name="connsiteX15897" fmla="*/ 1019620 w 4379653"/>
              <a:gd name="connsiteY15897" fmla="*/ 716442 h 4771892"/>
              <a:gd name="connsiteX15898" fmla="*/ 1030633 w 4379653"/>
              <a:gd name="connsiteY15898" fmla="*/ 710027 h 4771892"/>
              <a:gd name="connsiteX15899" fmla="*/ 1026487 w 4379653"/>
              <a:gd name="connsiteY15899" fmla="*/ 702543 h 4771892"/>
              <a:gd name="connsiteX15900" fmla="*/ 1022324 w 4379653"/>
              <a:gd name="connsiteY15900" fmla="*/ 694122 h 4771892"/>
              <a:gd name="connsiteX15901" fmla="*/ 1019667 w 4379653"/>
              <a:gd name="connsiteY15901" fmla="*/ 690230 h 4771892"/>
              <a:gd name="connsiteX15902" fmla="*/ 1016625 w 4379653"/>
              <a:gd name="connsiteY15902" fmla="*/ 686553 h 4771892"/>
              <a:gd name="connsiteX15903" fmla="*/ 1015305 w 4379653"/>
              <a:gd name="connsiteY15903" fmla="*/ 685075 h 4771892"/>
              <a:gd name="connsiteX15904" fmla="*/ 1013466 w 4379653"/>
              <a:gd name="connsiteY15904" fmla="*/ 683570 h 4771892"/>
              <a:gd name="connsiteX15905" fmla="*/ 1011127 w 4379653"/>
              <a:gd name="connsiteY15905" fmla="*/ 682972 h 4771892"/>
              <a:gd name="connsiteX15906" fmla="*/ 1009037 w 4379653"/>
              <a:gd name="connsiteY15906" fmla="*/ 681921 h 4771892"/>
              <a:gd name="connsiteX15907" fmla="*/ 1009588 w 4379653"/>
              <a:gd name="connsiteY15907" fmla="*/ 676568 h 4771892"/>
              <a:gd name="connsiteX15908" fmla="*/ 1009805 w 4379653"/>
              <a:gd name="connsiteY15908" fmla="*/ 674239 h 4771892"/>
              <a:gd name="connsiteX15909" fmla="*/ 1010340 w 4379653"/>
              <a:gd name="connsiteY15909" fmla="*/ 675205 h 4771892"/>
              <a:gd name="connsiteX15910" fmla="*/ 1010624 w 4379653"/>
              <a:gd name="connsiteY15910" fmla="*/ 676625 h 4771892"/>
              <a:gd name="connsiteX15911" fmla="*/ 1011276 w 4379653"/>
              <a:gd name="connsiteY15911" fmla="*/ 676895 h 4771892"/>
              <a:gd name="connsiteX15912" fmla="*/ 1012161 w 4379653"/>
              <a:gd name="connsiteY15912" fmla="*/ 675774 h 4771892"/>
              <a:gd name="connsiteX15913" fmla="*/ 1013765 w 4379653"/>
              <a:gd name="connsiteY15913" fmla="*/ 671415 h 4771892"/>
              <a:gd name="connsiteX15914" fmla="*/ 1014333 w 4379653"/>
              <a:gd name="connsiteY15914" fmla="*/ 666998 h 4771892"/>
              <a:gd name="connsiteX15915" fmla="*/ 1015034 w 4379653"/>
              <a:gd name="connsiteY15915" fmla="*/ 662824 h 4771892"/>
              <a:gd name="connsiteX15916" fmla="*/ 1014583 w 4379653"/>
              <a:gd name="connsiteY15916" fmla="*/ 659289 h 4771892"/>
              <a:gd name="connsiteX15917" fmla="*/ 1014265 w 4379653"/>
              <a:gd name="connsiteY15917" fmla="*/ 655994 h 4771892"/>
              <a:gd name="connsiteX15918" fmla="*/ 1013512 w 4379653"/>
              <a:gd name="connsiteY15918" fmla="*/ 650101 h 4771892"/>
              <a:gd name="connsiteX15919" fmla="*/ 1012643 w 4379653"/>
              <a:gd name="connsiteY15919" fmla="*/ 644903 h 4771892"/>
              <a:gd name="connsiteX15920" fmla="*/ 1012859 w 4379653"/>
              <a:gd name="connsiteY15920" fmla="*/ 642575 h 4771892"/>
              <a:gd name="connsiteX15921" fmla="*/ 1014229 w 4379653"/>
              <a:gd name="connsiteY15921" fmla="*/ 639607 h 4771892"/>
              <a:gd name="connsiteX15922" fmla="*/ 1015866 w 4379653"/>
              <a:gd name="connsiteY15922" fmla="*/ 637123 h 4771892"/>
              <a:gd name="connsiteX15923" fmla="*/ 1019309 w 4379653"/>
              <a:gd name="connsiteY15923" fmla="*/ 634270 h 4771892"/>
              <a:gd name="connsiteX15924" fmla="*/ 1023002 w 4379653"/>
              <a:gd name="connsiteY15924" fmla="*/ 630963 h 4771892"/>
              <a:gd name="connsiteX15925" fmla="*/ 1028500 w 4379653"/>
              <a:gd name="connsiteY15925" fmla="*/ 627286 h 4771892"/>
              <a:gd name="connsiteX15926" fmla="*/ 1035035 w 4379653"/>
              <a:gd name="connsiteY15926" fmla="*/ 623667 h 4771892"/>
              <a:gd name="connsiteX15927" fmla="*/ 1043624 w 4379653"/>
              <a:gd name="connsiteY15927" fmla="*/ 619225 h 4771892"/>
              <a:gd name="connsiteX15928" fmla="*/ 1038026 w 4379653"/>
              <a:gd name="connsiteY15928" fmla="*/ 617278 h 4771892"/>
              <a:gd name="connsiteX15929" fmla="*/ 1037106 w 4379653"/>
              <a:gd name="connsiteY15929" fmla="*/ 616525 h 4771892"/>
              <a:gd name="connsiteX15930" fmla="*/ 1038610 w 4379653"/>
              <a:gd name="connsiteY15930" fmla="*/ 613799 h 4771892"/>
              <a:gd name="connsiteX15931" fmla="*/ 1042219 w 4379653"/>
              <a:gd name="connsiteY15931" fmla="*/ 605805 h 4771892"/>
              <a:gd name="connsiteX15932" fmla="*/ 1036687 w 4379653"/>
              <a:gd name="connsiteY15932" fmla="*/ 607607 h 4771892"/>
              <a:gd name="connsiteX15933" fmla="*/ 1034247 w 4379653"/>
              <a:gd name="connsiteY15933" fmla="*/ 608643 h 4771892"/>
              <a:gd name="connsiteX15934" fmla="*/ 1031289 w 4379653"/>
              <a:gd name="connsiteY15934" fmla="*/ 609651 h 4771892"/>
              <a:gd name="connsiteX15935" fmla="*/ 1027027 w 4379653"/>
              <a:gd name="connsiteY15935" fmla="*/ 610118 h 4771892"/>
              <a:gd name="connsiteX15936" fmla="*/ 1022632 w 4379653"/>
              <a:gd name="connsiteY15936" fmla="*/ 610344 h 4771892"/>
              <a:gd name="connsiteX15937" fmla="*/ 1020944 w 4379653"/>
              <a:gd name="connsiteY15937" fmla="*/ 610017 h 4771892"/>
              <a:gd name="connsiteX15938" fmla="*/ 1020024 w 4379653"/>
              <a:gd name="connsiteY15938" fmla="*/ 609264 h 4771892"/>
              <a:gd name="connsiteX15939" fmla="*/ 1018454 w 4379653"/>
              <a:gd name="connsiteY15939" fmla="*/ 608243 h 4771892"/>
              <a:gd name="connsiteX15940" fmla="*/ 1018052 w 4379653"/>
              <a:gd name="connsiteY15940" fmla="*/ 607518 h 4771892"/>
              <a:gd name="connsiteX15941" fmla="*/ 1017267 w 4379653"/>
              <a:gd name="connsiteY15941" fmla="*/ 607007 h 4771892"/>
              <a:gd name="connsiteX15942" fmla="*/ 1017000 w 4379653"/>
              <a:gd name="connsiteY15942" fmla="*/ 606524 h 4771892"/>
              <a:gd name="connsiteX15943" fmla="*/ 1016348 w 4379653"/>
              <a:gd name="connsiteY15943" fmla="*/ 606254 h 4771892"/>
              <a:gd name="connsiteX15944" fmla="*/ 1012989 w 4379653"/>
              <a:gd name="connsiteY15944" fmla="*/ 606537 h 4771892"/>
              <a:gd name="connsiteX15945" fmla="*/ 1011067 w 4379653"/>
              <a:gd name="connsiteY15945" fmla="*/ 607601 h 4771892"/>
              <a:gd name="connsiteX15946" fmla="*/ 1006839 w 4379653"/>
              <a:gd name="connsiteY15946" fmla="*/ 609943 h 4771892"/>
              <a:gd name="connsiteX15947" fmla="*/ 1002360 w 4379653"/>
              <a:gd name="connsiteY15947" fmla="*/ 612740 h 4771892"/>
              <a:gd name="connsiteX15948" fmla="*/ 999152 w 4379653"/>
              <a:gd name="connsiteY15948" fmla="*/ 614201 h 4771892"/>
              <a:gd name="connsiteX15949" fmla="*/ 1010112 w 4379653"/>
              <a:gd name="connsiteY15949" fmla="*/ 590462 h 4771892"/>
              <a:gd name="connsiteX15950" fmla="*/ 1005015 w 4379653"/>
              <a:gd name="connsiteY15950" fmla="*/ 594862 h 4771892"/>
              <a:gd name="connsiteX15951" fmla="*/ 1001190 w 4379653"/>
              <a:gd name="connsiteY15951" fmla="*/ 597929 h 4771892"/>
              <a:gd name="connsiteX15952" fmla="*/ 996460 w 4379653"/>
              <a:gd name="connsiteY15952" fmla="*/ 601179 h 4771892"/>
              <a:gd name="connsiteX15953" fmla="*/ 989809 w 4379653"/>
              <a:gd name="connsiteY15953" fmla="*/ 605494 h 4771892"/>
              <a:gd name="connsiteX15954" fmla="*/ 986733 w 4379653"/>
              <a:gd name="connsiteY15954" fmla="*/ 599942 h 4771892"/>
              <a:gd name="connsiteX15955" fmla="*/ 989407 w 4379653"/>
              <a:gd name="connsiteY15955" fmla="*/ 597515 h 4771892"/>
              <a:gd name="connsiteX15956" fmla="*/ 991830 w 4379653"/>
              <a:gd name="connsiteY15956" fmla="*/ 595541 h 4771892"/>
              <a:gd name="connsiteX15957" fmla="*/ 993735 w 4379653"/>
              <a:gd name="connsiteY15957" fmla="*/ 593540 h 4771892"/>
              <a:gd name="connsiteX15958" fmla="*/ 995506 w 4379653"/>
              <a:gd name="connsiteY15958" fmla="*/ 591297 h 4771892"/>
              <a:gd name="connsiteX15959" fmla="*/ 998163 w 4379653"/>
              <a:gd name="connsiteY15959" fmla="*/ 587932 h 4771892"/>
              <a:gd name="connsiteX15960" fmla="*/ 998882 w 4379653"/>
              <a:gd name="connsiteY15960" fmla="*/ 584694 h 4771892"/>
              <a:gd name="connsiteX15961" fmla="*/ 999482 w 4379653"/>
              <a:gd name="connsiteY15961" fmla="*/ 582153 h 4771892"/>
              <a:gd name="connsiteX15962" fmla="*/ 1000200 w 4379653"/>
              <a:gd name="connsiteY15962" fmla="*/ 578915 h 4771892"/>
              <a:gd name="connsiteX15963" fmla="*/ 999766 w 4379653"/>
              <a:gd name="connsiteY15963" fmla="*/ 576317 h 4771892"/>
              <a:gd name="connsiteX15964" fmla="*/ 999849 w 4379653"/>
              <a:gd name="connsiteY15964" fmla="*/ 573746 h 4771892"/>
              <a:gd name="connsiteX15965" fmla="*/ 999798 w 4379653"/>
              <a:gd name="connsiteY15965" fmla="*/ 570935 h 4771892"/>
              <a:gd name="connsiteX15966" fmla="*/ 1000650 w 4379653"/>
              <a:gd name="connsiteY15966" fmla="*/ 567939 h 4771892"/>
              <a:gd name="connsiteX15967" fmla="*/ 1001269 w 4379653"/>
              <a:gd name="connsiteY15967" fmla="*/ 566335 h 4771892"/>
              <a:gd name="connsiteX15968" fmla="*/ 1002020 w 4379653"/>
              <a:gd name="connsiteY15968" fmla="*/ 564972 h 4771892"/>
              <a:gd name="connsiteX15969" fmla="*/ 1003407 w 4379653"/>
              <a:gd name="connsiteY15969" fmla="*/ 562942 h 4771892"/>
              <a:gd name="connsiteX15970" fmla="*/ 1004544 w 4379653"/>
              <a:gd name="connsiteY15970" fmla="*/ 561366 h 4771892"/>
              <a:gd name="connsiteX15971" fmla="*/ 1006065 w 4379653"/>
              <a:gd name="connsiteY15971" fmla="*/ 559577 h 4771892"/>
              <a:gd name="connsiteX15972" fmla="*/ 1008487 w 4379653"/>
              <a:gd name="connsiteY15972" fmla="*/ 557604 h 4771892"/>
              <a:gd name="connsiteX15973" fmla="*/ 1011294 w 4379653"/>
              <a:gd name="connsiteY15973" fmla="*/ 555418 h 4771892"/>
              <a:gd name="connsiteX15974" fmla="*/ 1013968 w 4379653"/>
              <a:gd name="connsiteY15974" fmla="*/ 552991 h 4771892"/>
              <a:gd name="connsiteX15975" fmla="*/ 1021388 w 4379653"/>
              <a:gd name="connsiteY15975" fmla="*/ 548250 h 4771892"/>
              <a:gd name="connsiteX15976" fmla="*/ 1030479 w 4379653"/>
              <a:gd name="connsiteY15976" fmla="*/ 542899 h 4771892"/>
              <a:gd name="connsiteX15977" fmla="*/ 1027153 w 4379653"/>
              <a:gd name="connsiteY15977" fmla="*/ 537800 h 4771892"/>
              <a:gd name="connsiteX15978" fmla="*/ 1024378 w 4379653"/>
              <a:gd name="connsiteY15978" fmla="*/ 534604 h 4771892"/>
              <a:gd name="connsiteX15979" fmla="*/ 1020834 w 4379653"/>
              <a:gd name="connsiteY15979" fmla="*/ 531835 h 4771892"/>
              <a:gd name="connsiteX15980" fmla="*/ 1017158 w 4379653"/>
              <a:gd name="connsiteY15980" fmla="*/ 528824 h 4771892"/>
              <a:gd name="connsiteX15981" fmla="*/ 1022271 w 4379653"/>
              <a:gd name="connsiteY15981" fmla="*/ 525361 h 4771892"/>
              <a:gd name="connsiteX15982" fmla="*/ 1026733 w 4379653"/>
              <a:gd name="connsiteY15982" fmla="*/ 521627 h 4771892"/>
              <a:gd name="connsiteX15983" fmla="*/ 1030425 w 4379653"/>
              <a:gd name="connsiteY15983" fmla="*/ 518320 h 4771892"/>
              <a:gd name="connsiteX15984" fmla="*/ 1033600 w 4379653"/>
              <a:gd name="connsiteY15984" fmla="*/ 514983 h 4771892"/>
              <a:gd name="connsiteX15985" fmla="*/ 1036508 w 4379653"/>
              <a:gd name="connsiteY15985" fmla="*/ 511164 h 4771892"/>
              <a:gd name="connsiteX15986" fmla="*/ 1038129 w 4379653"/>
              <a:gd name="connsiteY15986" fmla="*/ 507742 h 4771892"/>
              <a:gd name="connsiteX15987" fmla="*/ 1040134 w 4379653"/>
              <a:gd name="connsiteY15987" fmla="*/ 504108 h 4771892"/>
              <a:gd name="connsiteX15988" fmla="*/ 1041620 w 4379653"/>
              <a:gd name="connsiteY15988" fmla="*/ 500445 h 4771892"/>
              <a:gd name="connsiteX15989" fmla="*/ 1035571 w 4379653"/>
              <a:gd name="connsiteY15989" fmla="*/ 502218 h 4771892"/>
              <a:gd name="connsiteX15990" fmla="*/ 1029521 w 4379653"/>
              <a:gd name="connsiteY15990" fmla="*/ 503991 h 4771892"/>
              <a:gd name="connsiteX15991" fmla="*/ 1023872 w 4379653"/>
              <a:gd name="connsiteY15991" fmla="*/ 506489 h 4771892"/>
              <a:gd name="connsiteX15992" fmla="*/ 1018108 w 4379653"/>
              <a:gd name="connsiteY15992" fmla="*/ 509682 h 4771892"/>
              <a:gd name="connsiteX15993" fmla="*/ 1005424 w 4379653"/>
              <a:gd name="connsiteY15993" fmla="*/ 516709 h 4771892"/>
              <a:gd name="connsiteX15994" fmla="*/ 991337 w 4379653"/>
              <a:gd name="connsiteY15994" fmla="*/ 524828 h 4771892"/>
              <a:gd name="connsiteX15995" fmla="*/ 997420 w 4379653"/>
              <a:gd name="connsiteY15995" fmla="*/ 517672 h 4771892"/>
              <a:gd name="connsiteX15996" fmla="*/ 1002232 w 4379653"/>
              <a:gd name="connsiteY15996" fmla="*/ 511852 h 4771892"/>
              <a:gd name="connsiteX15997" fmla="*/ 1005155 w 4379653"/>
              <a:gd name="connsiteY15997" fmla="*/ 508970 h 4771892"/>
              <a:gd name="connsiteX15998" fmla="*/ 1007178 w 4379653"/>
              <a:gd name="connsiteY15998" fmla="*/ 506272 h 4771892"/>
              <a:gd name="connsiteX15999" fmla="*/ 1009700 w 4379653"/>
              <a:gd name="connsiteY15999" fmla="*/ 502666 h 4771892"/>
              <a:gd name="connsiteX16000" fmla="*/ 1011956 w 4379653"/>
              <a:gd name="connsiteY16000" fmla="*/ 498577 h 4771892"/>
              <a:gd name="connsiteX16001" fmla="*/ 1005455 w 4379653"/>
              <a:gd name="connsiteY16001" fmla="*/ 496815 h 4771892"/>
              <a:gd name="connsiteX16002" fmla="*/ 1004018 w 4379653"/>
              <a:gd name="connsiteY16002" fmla="*/ 496033 h 4771892"/>
              <a:gd name="connsiteX16003" fmla="*/ 1000943 w 4379653"/>
              <a:gd name="connsiteY16003" fmla="*/ 497736 h 4771892"/>
              <a:gd name="connsiteX16004" fmla="*/ 990950 w 4379653"/>
              <a:gd name="connsiteY16004" fmla="*/ 503272 h 4771892"/>
              <a:gd name="connsiteX16005" fmla="*/ 990213 w 4379653"/>
              <a:gd name="connsiteY16005" fmla="*/ 498316 h 4771892"/>
              <a:gd name="connsiteX16006" fmla="*/ 990514 w 4379653"/>
              <a:gd name="connsiteY16006" fmla="*/ 493418 h 4771892"/>
              <a:gd name="connsiteX16007" fmla="*/ 990681 w 4379653"/>
              <a:gd name="connsiteY16007" fmla="*/ 488277 h 4771892"/>
              <a:gd name="connsiteX16008" fmla="*/ 990980 w 4379653"/>
              <a:gd name="connsiteY16008" fmla="*/ 483379 h 4771892"/>
              <a:gd name="connsiteX16009" fmla="*/ 991697 w 4379653"/>
              <a:gd name="connsiteY16009" fmla="*/ 472885 h 4771892"/>
              <a:gd name="connsiteX16010" fmla="*/ 992031 w 4379653"/>
              <a:gd name="connsiteY16010" fmla="*/ 462605 h 4771892"/>
              <a:gd name="connsiteX16011" fmla="*/ 978931 w 4379653"/>
              <a:gd name="connsiteY16011" fmla="*/ 345555 h 4771892"/>
              <a:gd name="connsiteX16012" fmla="*/ 954667 w 4379653"/>
              <a:gd name="connsiteY16012" fmla="*/ 363412 h 4771892"/>
              <a:gd name="connsiteX16013" fmla="*/ 953446 w 4379653"/>
              <a:gd name="connsiteY16013" fmla="*/ 360302 h 4771892"/>
              <a:gd name="connsiteX16014" fmla="*/ 952494 w 4379653"/>
              <a:gd name="connsiteY16014" fmla="*/ 357675 h 4771892"/>
              <a:gd name="connsiteX16015" fmla="*/ 952577 w 4379653"/>
              <a:gd name="connsiteY16015" fmla="*/ 355105 h 4771892"/>
              <a:gd name="connsiteX16016" fmla="*/ 952677 w 4379653"/>
              <a:gd name="connsiteY16016" fmla="*/ 353472 h 4771892"/>
              <a:gd name="connsiteX16017" fmla="*/ 953545 w 4379653"/>
              <a:gd name="connsiteY16017" fmla="*/ 351413 h 4771892"/>
              <a:gd name="connsiteX16018" fmla="*/ 954297 w 4379653"/>
              <a:gd name="connsiteY16018" fmla="*/ 350050 h 4771892"/>
              <a:gd name="connsiteX16019" fmla="*/ 955701 w 4379653"/>
              <a:gd name="connsiteY16019" fmla="*/ 348957 h 4771892"/>
              <a:gd name="connsiteX16020" fmla="*/ 957105 w 4379653"/>
              <a:gd name="connsiteY16020" fmla="*/ 347864 h 4771892"/>
              <a:gd name="connsiteX16021" fmla="*/ 959160 w 4379653"/>
              <a:gd name="connsiteY16021" fmla="*/ 347041 h 4771892"/>
              <a:gd name="connsiteX16022" fmla="*/ 960832 w 4379653"/>
              <a:gd name="connsiteY16022" fmla="*/ 346431 h 4771892"/>
              <a:gd name="connsiteX16023" fmla="*/ 963405 w 4379653"/>
              <a:gd name="connsiteY16023" fmla="*/ 345636 h 4771892"/>
              <a:gd name="connsiteX16024" fmla="*/ 966246 w 4379653"/>
              <a:gd name="connsiteY16024" fmla="*/ 345325 h 4771892"/>
              <a:gd name="connsiteX16025" fmla="*/ 971661 w 4379653"/>
              <a:gd name="connsiteY16025" fmla="*/ 344218 h 4771892"/>
              <a:gd name="connsiteX16026" fmla="*/ 977728 w 4379653"/>
              <a:gd name="connsiteY16026" fmla="*/ 343382 h 4771892"/>
              <a:gd name="connsiteX16027" fmla="*/ 981219 w 4379653"/>
              <a:gd name="connsiteY16027" fmla="*/ 328828 h 4771892"/>
              <a:gd name="connsiteX16028" fmla="*/ 983624 w 4379653"/>
              <a:gd name="connsiteY16028" fmla="*/ 318662 h 4771892"/>
              <a:gd name="connsiteX16029" fmla="*/ 984359 w 4379653"/>
              <a:gd name="connsiteY16029" fmla="*/ 316362 h 4771892"/>
              <a:gd name="connsiteX16030" fmla="*/ 984191 w 4379653"/>
              <a:gd name="connsiteY16030" fmla="*/ 314246 h 4771892"/>
              <a:gd name="connsiteX16031" fmla="*/ 984158 w 4379653"/>
              <a:gd name="connsiteY16031" fmla="*/ 312372 h 4771892"/>
              <a:gd name="connsiteX16032" fmla="*/ 983472 w 4379653"/>
              <a:gd name="connsiteY16032" fmla="*/ 310228 h 4771892"/>
              <a:gd name="connsiteX16033" fmla="*/ 982787 w 4379653"/>
              <a:gd name="connsiteY16033" fmla="*/ 308083 h 4771892"/>
              <a:gd name="connsiteX16034" fmla="*/ 981584 w 4379653"/>
              <a:gd name="connsiteY16034" fmla="*/ 305910 h 4771892"/>
              <a:gd name="connsiteX16035" fmla="*/ 979861 w 4379653"/>
              <a:gd name="connsiteY16035" fmla="*/ 303709 h 4771892"/>
              <a:gd name="connsiteX16036" fmla="*/ 977488 w 4379653"/>
              <a:gd name="connsiteY16036" fmla="*/ 301238 h 4771892"/>
              <a:gd name="connsiteX16037" fmla="*/ 977221 w 4379653"/>
              <a:gd name="connsiteY16037" fmla="*/ 300755 h 4771892"/>
              <a:gd name="connsiteX16038" fmla="*/ 976953 w 4379653"/>
              <a:gd name="connsiteY16038" fmla="*/ 300273 h 4771892"/>
              <a:gd name="connsiteX16039" fmla="*/ 975849 w 4379653"/>
              <a:gd name="connsiteY16039" fmla="*/ 289210 h 4771892"/>
              <a:gd name="connsiteX16040" fmla="*/ 977920 w 4379653"/>
              <a:gd name="connsiteY16040" fmla="*/ 282068 h 4771892"/>
              <a:gd name="connsiteX16041" fmla="*/ 979174 w 4379653"/>
              <a:gd name="connsiteY16041" fmla="*/ 279796 h 4771892"/>
              <a:gd name="connsiteX16042" fmla="*/ 979575 w 4379653"/>
              <a:gd name="connsiteY16042" fmla="*/ 280521 h 4771892"/>
              <a:gd name="connsiteX16043" fmla="*/ 978422 w 4379653"/>
              <a:gd name="connsiteY16043" fmla="*/ 281159 h 4771892"/>
              <a:gd name="connsiteX16044" fmla="*/ 978272 w 4379653"/>
              <a:gd name="connsiteY16044" fmla="*/ 287237 h 4771892"/>
              <a:gd name="connsiteX16045" fmla="*/ 978807 w 4379653"/>
              <a:gd name="connsiteY16045" fmla="*/ 288203 h 4771892"/>
              <a:gd name="connsiteX16046" fmla="*/ 979041 w 4379653"/>
              <a:gd name="connsiteY16046" fmla="*/ 286811 h 4771892"/>
              <a:gd name="connsiteX16047" fmla="*/ 979759 w 4379653"/>
              <a:gd name="connsiteY16047" fmla="*/ 283574 h 4771892"/>
              <a:gd name="connsiteX16048" fmla="*/ 979575 w 4379653"/>
              <a:gd name="connsiteY16048" fmla="*/ 280521 h 4771892"/>
              <a:gd name="connsiteX16049" fmla="*/ 987261 w 4379653"/>
              <a:gd name="connsiteY16049" fmla="*/ 276263 h 4771892"/>
              <a:gd name="connsiteX16050" fmla="*/ 990805 w 4379653"/>
              <a:gd name="connsiteY16050" fmla="*/ 279033 h 4771892"/>
              <a:gd name="connsiteX16051" fmla="*/ 993563 w 4379653"/>
              <a:gd name="connsiteY16051" fmla="*/ 281291 h 4771892"/>
              <a:gd name="connsiteX16052" fmla="*/ 995937 w 4379653"/>
              <a:gd name="connsiteY16052" fmla="*/ 283763 h 4771892"/>
              <a:gd name="connsiteX16053" fmla="*/ 999631 w 4379653"/>
              <a:gd name="connsiteY16053" fmla="*/ 287711 h 4771892"/>
              <a:gd name="connsiteX16054" fmla="*/ 1003574 w 4379653"/>
              <a:gd name="connsiteY16054" fmla="*/ 283950 h 4771892"/>
              <a:gd name="connsiteX16055" fmla="*/ 1006632 w 4379653"/>
              <a:gd name="connsiteY16055" fmla="*/ 281309 h 4771892"/>
              <a:gd name="connsiteX16056" fmla="*/ 1009556 w 4379653"/>
              <a:gd name="connsiteY16056" fmla="*/ 278427 h 4771892"/>
              <a:gd name="connsiteX16057" fmla="*/ 1011462 w 4379653"/>
              <a:gd name="connsiteY16057" fmla="*/ 276425 h 4771892"/>
              <a:gd name="connsiteX16058" fmla="*/ 1012330 w 4379653"/>
              <a:gd name="connsiteY16058" fmla="*/ 274367 h 4771892"/>
              <a:gd name="connsiteX16059" fmla="*/ 1012814 w 4379653"/>
              <a:gd name="connsiteY16059" fmla="*/ 272521 h 4771892"/>
              <a:gd name="connsiteX16060" fmla="*/ 1012530 w 4379653"/>
              <a:gd name="connsiteY16060" fmla="*/ 271101 h 4771892"/>
              <a:gd name="connsiteX16061" fmla="*/ 1011862 w 4379653"/>
              <a:gd name="connsiteY16061" fmla="*/ 269894 h 4771892"/>
              <a:gd name="connsiteX16062" fmla="*/ 1006579 w 4379653"/>
              <a:gd name="connsiteY16062" fmla="*/ 263985 h 4771892"/>
              <a:gd name="connsiteX16063" fmla="*/ 998791 w 4379653"/>
              <a:gd name="connsiteY16063" fmla="*/ 255364 h 4771892"/>
              <a:gd name="connsiteX16064" fmla="*/ 1003904 w 4379653"/>
              <a:gd name="connsiteY16064" fmla="*/ 251901 h 4771892"/>
              <a:gd name="connsiteX16065" fmla="*/ 1007748 w 4379653"/>
              <a:gd name="connsiteY16065" fmla="*/ 249772 h 4771892"/>
              <a:gd name="connsiteX16066" fmla="*/ 1010305 w 4379653"/>
              <a:gd name="connsiteY16066" fmla="*/ 248040 h 4771892"/>
              <a:gd name="connsiteX16067" fmla="*/ 1011574 w 4379653"/>
              <a:gd name="connsiteY16067" fmla="*/ 246706 h 4771892"/>
              <a:gd name="connsiteX16068" fmla="*/ 1011675 w 4379653"/>
              <a:gd name="connsiteY16068" fmla="*/ 245073 h 4771892"/>
              <a:gd name="connsiteX16069" fmla="*/ 1011758 w 4379653"/>
              <a:gd name="connsiteY16069" fmla="*/ 242503 h 4771892"/>
              <a:gd name="connsiteX16070" fmla="*/ 1011306 w 4379653"/>
              <a:gd name="connsiteY16070" fmla="*/ 238967 h 4771892"/>
              <a:gd name="connsiteX16071" fmla="*/ 1010319 w 4379653"/>
              <a:gd name="connsiteY16071" fmla="*/ 234466 h 4771892"/>
              <a:gd name="connsiteX16072" fmla="*/ 1018909 w 4379653"/>
              <a:gd name="connsiteY16072" fmla="*/ 230022 h 4771892"/>
              <a:gd name="connsiteX16073" fmla="*/ 1024557 w 4379653"/>
              <a:gd name="connsiteY16073" fmla="*/ 227525 h 4771892"/>
              <a:gd name="connsiteX16074" fmla="*/ 1029186 w 4379653"/>
              <a:gd name="connsiteY16074" fmla="*/ 225907 h 4771892"/>
              <a:gd name="connsiteX16075" fmla="*/ 1032796 w 4379653"/>
              <a:gd name="connsiteY16075" fmla="*/ 225170 h 4771892"/>
              <a:gd name="connsiteX16076" fmla="*/ 1036406 w 4379653"/>
              <a:gd name="connsiteY16076" fmla="*/ 224433 h 4771892"/>
              <a:gd name="connsiteX16077" fmla="*/ 1040267 w 4379653"/>
              <a:gd name="connsiteY16077" fmla="*/ 223241 h 4771892"/>
              <a:gd name="connsiteX16078" fmla="*/ 1045798 w 4379653"/>
              <a:gd name="connsiteY16078" fmla="*/ 221439 h 4771892"/>
              <a:gd name="connsiteX16079" fmla="*/ 1053368 w 4379653"/>
              <a:gd name="connsiteY16079" fmla="*/ 217877 h 4771892"/>
              <a:gd name="connsiteX16080" fmla="*/ 1049842 w 4379653"/>
              <a:gd name="connsiteY16080" fmla="*/ 216044 h 4771892"/>
              <a:gd name="connsiteX16081" fmla="*/ 1047218 w 4379653"/>
              <a:gd name="connsiteY16081" fmla="*/ 214027 h 4771892"/>
              <a:gd name="connsiteX16082" fmla="*/ 1045246 w 4379653"/>
              <a:gd name="connsiteY16082" fmla="*/ 212281 h 4771892"/>
              <a:gd name="connsiteX16083" fmla="*/ 1043792 w 4379653"/>
              <a:gd name="connsiteY16083" fmla="*/ 210562 h 4771892"/>
              <a:gd name="connsiteX16084" fmla="*/ 1041786 w 4379653"/>
              <a:gd name="connsiteY16084" fmla="*/ 206940 h 4771892"/>
              <a:gd name="connsiteX16085" fmla="*/ 1040063 w 4379653"/>
              <a:gd name="connsiteY16085" fmla="*/ 204739 h 4771892"/>
              <a:gd name="connsiteX16086" fmla="*/ 1038242 w 4379653"/>
              <a:gd name="connsiteY16086" fmla="*/ 204171 h 4771892"/>
              <a:gd name="connsiteX16087" fmla="*/ 1037073 w 4379653"/>
              <a:gd name="connsiteY16087" fmla="*/ 203872 h 4771892"/>
              <a:gd name="connsiteX16088" fmla="*/ 1035267 w 4379653"/>
              <a:gd name="connsiteY16088" fmla="*/ 204241 h 4771892"/>
              <a:gd name="connsiteX16089" fmla="*/ 1032309 w 4379653"/>
              <a:gd name="connsiteY16089" fmla="*/ 205248 h 4771892"/>
              <a:gd name="connsiteX16090" fmla="*/ 1028833 w 4379653"/>
              <a:gd name="connsiteY16090" fmla="*/ 206227 h 4771892"/>
              <a:gd name="connsiteX16091" fmla="*/ 1024221 w 4379653"/>
              <a:gd name="connsiteY16091" fmla="*/ 208782 h 4771892"/>
              <a:gd name="connsiteX16092" fmla="*/ 1018706 w 4379653"/>
              <a:gd name="connsiteY16092" fmla="*/ 211521 h 4771892"/>
              <a:gd name="connsiteX16093" fmla="*/ 1011403 w 4379653"/>
              <a:gd name="connsiteY16093" fmla="*/ 215566 h 4771892"/>
              <a:gd name="connsiteX16094" fmla="*/ 1008461 w 4379653"/>
              <a:gd name="connsiteY16094" fmla="*/ 210254 h 4771892"/>
              <a:gd name="connsiteX16095" fmla="*/ 1012673 w 4379653"/>
              <a:gd name="connsiteY16095" fmla="*/ 206975 h 4771892"/>
              <a:gd name="connsiteX16096" fmla="*/ 1016382 w 4379653"/>
              <a:gd name="connsiteY16096" fmla="*/ 204605 h 4771892"/>
              <a:gd name="connsiteX16097" fmla="*/ 1018805 w 4379653"/>
              <a:gd name="connsiteY16097" fmla="*/ 202632 h 4771892"/>
              <a:gd name="connsiteX16098" fmla="*/ 1020844 w 4379653"/>
              <a:gd name="connsiteY16098" fmla="*/ 200872 h 4771892"/>
              <a:gd name="connsiteX16099" fmla="*/ 1023635 w 4379653"/>
              <a:gd name="connsiteY16099" fmla="*/ 197749 h 4771892"/>
              <a:gd name="connsiteX16100" fmla="*/ 1024754 w 4379653"/>
              <a:gd name="connsiteY16100" fmla="*/ 195236 h 4771892"/>
              <a:gd name="connsiteX16101" fmla="*/ 1025256 w 4379653"/>
              <a:gd name="connsiteY16101" fmla="*/ 194327 h 4771892"/>
              <a:gd name="connsiteX16102" fmla="*/ 1026008 w 4379653"/>
              <a:gd name="connsiteY16102" fmla="*/ 192964 h 4771892"/>
              <a:gd name="connsiteX16103" fmla="*/ 1027277 w 4379653"/>
              <a:gd name="connsiteY16103" fmla="*/ 191630 h 4771892"/>
              <a:gd name="connsiteX16104" fmla="*/ 1028932 w 4379653"/>
              <a:gd name="connsiteY16104" fmla="*/ 190082 h 4771892"/>
              <a:gd name="connsiteX16105" fmla="*/ 1031104 w 4379653"/>
              <a:gd name="connsiteY16105" fmla="*/ 188564 h 4771892"/>
              <a:gd name="connsiteX16106" fmla="*/ 1033661 w 4379653"/>
              <a:gd name="connsiteY16106" fmla="*/ 186832 h 4771892"/>
              <a:gd name="connsiteX16107" fmla="*/ 1037505 w 4379653"/>
              <a:gd name="connsiteY16107" fmla="*/ 184703 h 4771892"/>
              <a:gd name="connsiteX16108" fmla="*/ 1042116 w 4379653"/>
              <a:gd name="connsiteY16108" fmla="*/ 182148 h 4771892"/>
              <a:gd name="connsiteX16109" fmla="*/ 1046094 w 4379653"/>
              <a:gd name="connsiteY16109" fmla="*/ 180261 h 4771892"/>
              <a:gd name="connsiteX16110" fmla="*/ 1050071 w 4379653"/>
              <a:gd name="connsiteY16110" fmla="*/ 178373 h 4771892"/>
              <a:gd name="connsiteX16111" fmla="*/ 1053931 w 4379653"/>
              <a:gd name="connsiteY16111" fmla="*/ 177182 h 4771892"/>
              <a:gd name="connsiteX16112" fmla="*/ 1058561 w 4379653"/>
              <a:gd name="connsiteY16112" fmla="*/ 175563 h 4771892"/>
              <a:gd name="connsiteX16113" fmla="*/ 1062939 w 4379653"/>
              <a:gd name="connsiteY16113" fmla="*/ 174401 h 4771892"/>
              <a:gd name="connsiteX16114" fmla="*/ 1067067 w 4379653"/>
              <a:gd name="connsiteY16114" fmla="*/ 173691 h 4771892"/>
              <a:gd name="connsiteX16115" fmla="*/ 1070427 w 4379653"/>
              <a:gd name="connsiteY16115" fmla="*/ 173408 h 4771892"/>
              <a:gd name="connsiteX16116" fmla="*/ 1073151 w 4379653"/>
              <a:gd name="connsiteY16116" fmla="*/ 173792 h 4771892"/>
              <a:gd name="connsiteX16117" fmla="*/ 1075891 w 4379653"/>
              <a:gd name="connsiteY16117" fmla="*/ 175113 h 4771892"/>
              <a:gd name="connsiteX16118" fmla="*/ 1078114 w 4379653"/>
              <a:gd name="connsiteY16118" fmla="*/ 176406 h 4771892"/>
              <a:gd name="connsiteX16119" fmla="*/ 1080203 w 4379653"/>
              <a:gd name="connsiteY16119" fmla="*/ 177457 h 4771892"/>
              <a:gd name="connsiteX16120" fmla="*/ 1081390 w 4379653"/>
              <a:gd name="connsiteY16120" fmla="*/ 178693 h 4771892"/>
              <a:gd name="connsiteX16121" fmla="*/ 1081674 w 4379653"/>
              <a:gd name="connsiteY16121" fmla="*/ 180113 h 4771892"/>
              <a:gd name="connsiteX16122" fmla="*/ 1081575 w 4379653"/>
              <a:gd name="connsiteY16122" fmla="*/ 181746 h 4771892"/>
              <a:gd name="connsiteX16123" fmla="*/ 1081725 w 4379653"/>
              <a:gd name="connsiteY16123" fmla="*/ 182925 h 4771892"/>
              <a:gd name="connsiteX16124" fmla="*/ 1081107 w 4379653"/>
              <a:gd name="connsiteY16124" fmla="*/ 184529 h 4771892"/>
              <a:gd name="connsiteX16125" fmla="*/ 1080388 w 4379653"/>
              <a:gd name="connsiteY16125" fmla="*/ 187766 h 4771892"/>
              <a:gd name="connsiteX16126" fmla="*/ 1078401 w 4379653"/>
              <a:gd name="connsiteY16126" fmla="*/ 192338 h 4771892"/>
              <a:gd name="connsiteX16127" fmla="*/ 1077916 w 4379653"/>
              <a:gd name="connsiteY16127" fmla="*/ 194184 h 4771892"/>
              <a:gd name="connsiteX16128" fmla="*/ 1077064 w 4379653"/>
              <a:gd name="connsiteY16128" fmla="*/ 197180 h 4771892"/>
              <a:gd name="connsiteX16129" fmla="*/ 1077115 w 4379653"/>
              <a:gd name="connsiteY16129" fmla="*/ 199991 h 4771892"/>
              <a:gd name="connsiteX16130" fmla="*/ 1077031 w 4379653"/>
              <a:gd name="connsiteY16130" fmla="*/ 202561 h 4771892"/>
              <a:gd name="connsiteX16131" fmla="*/ 1077132 w 4379653"/>
              <a:gd name="connsiteY16131" fmla="*/ 208184 h 4771892"/>
              <a:gd name="connsiteX16132" fmla="*/ 1077718 w 4379653"/>
              <a:gd name="connsiteY16132" fmla="*/ 211962 h 4771892"/>
              <a:gd name="connsiteX16133" fmla="*/ 1078671 w 4379653"/>
              <a:gd name="connsiteY16133" fmla="*/ 214589 h 4771892"/>
              <a:gd name="connsiteX16134" fmla="*/ 1079490 w 4379653"/>
              <a:gd name="connsiteY16134" fmla="*/ 216975 h 4771892"/>
              <a:gd name="connsiteX16135" fmla="*/ 1080175 w 4379653"/>
              <a:gd name="connsiteY16135" fmla="*/ 219118 h 4771892"/>
              <a:gd name="connsiteX16136" fmla="*/ 1080493 w 4379653"/>
              <a:gd name="connsiteY16136" fmla="*/ 222413 h 4771892"/>
              <a:gd name="connsiteX16137" fmla="*/ 1079925 w 4379653"/>
              <a:gd name="connsiteY16137" fmla="*/ 226829 h 4771892"/>
              <a:gd name="connsiteX16138" fmla="*/ 1078739 w 4379653"/>
              <a:gd name="connsiteY16138" fmla="*/ 232849 h 4771892"/>
              <a:gd name="connsiteX16139" fmla="*/ 1083753 w 4379653"/>
              <a:gd name="connsiteY16139" fmla="*/ 231018 h 4771892"/>
              <a:gd name="connsiteX16140" fmla="*/ 1088265 w 4379653"/>
              <a:gd name="connsiteY16140" fmla="*/ 230097 h 4771892"/>
              <a:gd name="connsiteX16141" fmla="*/ 1091491 w 4379653"/>
              <a:gd name="connsiteY16141" fmla="*/ 229572 h 4771892"/>
              <a:gd name="connsiteX16142" fmla="*/ 1093947 w 4379653"/>
              <a:gd name="connsiteY16142" fmla="*/ 229474 h 4771892"/>
              <a:gd name="connsiteX16143" fmla="*/ 1095769 w 4379653"/>
              <a:gd name="connsiteY16143" fmla="*/ 230042 h 4771892"/>
              <a:gd name="connsiteX16144" fmla="*/ 1096822 w 4379653"/>
              <a:gd name="connsiteY16144" fmla="*/ 231037 h 4771892"/>
              <a:gd name="connsiteX16145" fmla="*/ 1097624 w 4379653"/>
              <a:gd name="connsiteY16145" fmla="*/ 232485 h 4771892"/>
              <a:gd name="connsiteX16146" fmla="*/ 1097909 w 4379653"/>
              <a:gd name="connsiteY16146" fmla="*/ 233905 h 4771892"/>
              <a:gd name="connsiteX16147" fmla="*/ 1096639 w 4379653"/>
              <a:gd name="connsiteY16147" fmla="*/ 242495 h 4771892"/>
              <a:gd name="connsiteX16148" fmla="*/ 1095654 w 4379653"/>
              <a:gd name="connsiteY16148" fmla="*/ 252506 h 4771892"/>
              <a:gd name="connsiteX16149" fmla="*/ 1106416 w 4379653"/>
              <a:gd name="connsiteY16149" fmla="*/ 246545 h 4771892"/>
              <a:gd name="connsiteX16150" fmla="*/ 1108856 w 4379653"/>
              <a:gd name="connsiteY16150" fmla="*/ 245509 h 4771892"/>
              <a:gd name="connsiteX16151" fmla="*/ 1109007 w 4379653"/>
              <a:gd name="connsiteY16151" fmla="*/ 246687 h 4771892"/>
              <a:gd name="connsiteX16152" fmla="*/ 1108924 w 4379653"/>
              <a:gd name="connsiteY16152" fmla="*/ 249257 h 4771892"/>
              <a:gd name="connsiteX16153" fmla="*/ 1109126 w 4379653"/>
              <a:gd name="connsiteY16153" fmla="*/ 253247 h 4771892"/>
              <a:gd name="connsiteX16154" fmla="*/ 1110646 w 4379653"/>
              <a:gd name="connsiteY16154" fmla="*/ 258714 h 4771892"/>
              <a:gd name="connsiteX16155" fmla="*/ 1071057 w 4379653"/>
              <a:gd name="connsiteY16155" fmla="*/ 280643 h 4771892"/>
              <a:gd name="connsiteX16156" fmla="*/ 1073398 w 4379653"/>
              <a:gd name="connsiteY16156" fmla="*/ 281240 h 4771892"/>
              <a:gd name="connsiteX16157" fmla="*/ 1076506 w 4379653"/>
              <a:gd name="connsiteY16157" fmla="*/ 281411 h 4771892"/>
              <a:gd name="connsiteX16158" fmla="*/ 1078963 w 4379653"/>
              <a:gd name="connsiteY16158" fmla="*/ 281312 h 4771892"/>
              <a:gd name="connsiteX16159" fmla="*/ 1081804 w 4379653"/>
              <a:gd name="connsiteY16159" fmla="*/ 281001 h 4771892"/>
              <a:gd name="connsiteX16160" fmla="*/ 1084127 w 4379653"/>
              <a:gd name="connsiteY16160" fmla="*/ 280660 h 4771892"/>
              <a:gd name="connsiteX16161" fmla="*/ 1086700 w 4379653"/>
              <a:gd name="connsiteY16161" fmla="*/ 279866 h 4771892"/>
              <a:gd name="connsiteX16162" fmla="*/ 1089658 w 4379653"/>
              <a:gd name="connsiteY16162" fmla="*/ 278859 h 4771892"/>
              <a:gd name="connsiteX16163" fmla="*/ 1092616 w 4379653"/>
              <a:gd name="connsiteY16163" fmla="*/ 277851 h 4771892"/>
              <a:gd name="connsiteX16164" fmla="*/ 1105066 w 4379653"/>
              <a:gd name="connsiteY16164" fmla="*/ 272217 h 4771892"/>
              <a:gd name="connsiteX16165" fmla="*/ 1119939 w 4379653"/>
              <a:gd name="connsiteY16165" fmla="*/ 264610 h 4771892"/>
              <a:gd name="connsiteX16166" fmla="*/ 1118821 w 4379653"/>
              <a:gd name="connsiteY16166" fmla="*/ 274379 h 4771892"/>
              <a:gd name="connsiteX16167" fmla="*/ 1119088 w 4379653"/>
              <a:gd name="connsiteY16167" fmla="*/ 274861 h 4771892"/>
              <a:gd name="connsiteX16168" fmla="*/ 1119105 w 4379653"/>
              <a:gd name="connsiteY16168" fmla="*/ 275799 h 4771892"/>
              <a:gd name="connsiteX16169" fmla="*/ 1119639 w 4379653"/>
              <a:gd name="connsiteY16169" fmla="*/ 276764 h 4771892"/>
              <a:gd name="connsiteX16170" fmla="*/ 1120425 w 4379653"/>
              <a:gd name="connsiteY16170" fmla="*/ 277275 h 4771892"/>
              <a:gd name="connsiteX16171" fmla="*/ 1135318 w 4379653"/>
              <a:gd name="connsiteY16171" fmla="*/ 292373 h 4771892"/>
              <a:gd name="connsiteX16172" fmla="*/ 1117253 w 4379653"/>
              <a:gd name="connsiteY16172" fmla="*/ 302379 h 4771892"/>
              <a:gd name="connsiteX16173" fmla="*/ 1107892 w 4379653"/>
              <a:gd name="connsiteY16173" fmla="*/ 285480 h 4771892"/>
              <a:gd name="connsiteX16174" fmla="*/ 1085983 w 4379653"/>
              <a:gd name="connsiteY16174" fmla="*/ 297615 h 4771892"/>
              <a:gd name="connsiteX16175" fmla="*/ 1091500 w 4379653"/>
              <a:gd name="connsiteY16175" fmla="*/ 302132 h 4771892"/>
              <a:gd name="connsiteX16176" fmla="*/ 1096748 w 4379653"/>
              <a:gd name="connsiteY16176" fmla="*/ 306166 h 4771892"/>
              <a:gd name="connsiteX16177" fmla="*/ 1098988 w 4379653"/>
              <a:gd name="connsiteY16177" fmla="*/ 308396 h 4771892"/>
              <a:gd name="connsiteX16178" fmla="*/ 1101093 w 4379653"/>
              <a:gd name="connsiteY16178" fmla="*/ 310385 h 4771892"/>
              <a:gd name="connsiteX16179" fmla="*/ 1102430 w 4379653"/>
              <a:gd name="connsiteY16179" fmla="*/ 312798 h 4771892"/>
              <a:gd name="connsiteX16180" fmla="*/ 1103383 w 4379653"/>
              <a:gd name="connsiteY16180" fmla="*/ 315425 h 4771892"/>
              <a:gd name="connsiteX16181" fmla="*/ 1104603 w 4379653"/>
              <a:gd name="connsiteY16181" fmla="*/ 318536 h 4771892"/>
              <a:gd name="connsiteX16182" fmla="*/ 1105423 w 4379653"/>
              <a:gd name="connsiteY16182" fmla="*/ 320921 h 4771892"/>
              <a:gd name="connsiteX16183" fmla="*/ 1105456 w 4379653"/>
              <a:gd name="connsiteY16183" fmla="*/ 322796 h 4771892"/>
              <a:gd name="connsiteX16184" fmla="*/ 1104722 w 4379653"/>
              <a:gd name="connsiteY16184" fmla="*/ 325096 h 4771892"/>
              <a:gd name="connsiteX16185" fmla="*/ 1104087 w 4379653"/>
              <a:gd name="connsiteY16185" fmla="*/ 325763 h 4771892"/>
              <a:gd name="connsiteX16186" fmla="*/ 1103585 w 4379653"/>
              <a:gd name="connsiteY16186" fmla="*/ 326672 h 4771892"/>
              <a:gd name="connsiteX16187" fmla="*/ 1102182 w 4379653"/>
              <a:gd name="connsiteY16187" fmla="*/ 327765 h 4771892"/>
              <a:gd name="connsiteX16188" fmla="*/ 1100394 w 4379653"/>
              <a:gd name="connsiteY16188" fmla="*/ 329071 h 4771892"/>
              <a:gd name="connsiteX16189" fmla="*/ 1095915 w 4379653"/>
              <a:gd name="connsiteY16189" fmla="*/ 331867 h 4771892"/>
              <a:gd name="connsiteX16190" fmla="*/ 1089515 w 4379653"/>
              <a:gd name="connsiteY16190" fmla="*/ 335728 h 4771892"/>
              <a:gd name="connsiteX16191" fmla="*/ 1091871 w 4379653"/>
              <a:gd name="connsiteY16191" fmla="*/ 337262 h 4771892"/>
              <a:gd name="connsiteX16192" fmla="*/ 1094094 w 4379653"/>
              <a:gd name="connsiteY16192" fmla="*/ 338555 h 4771892"/>
              <a:gd name="connsiteX16193" fmla="*/ 1096434 w 4379653"/>
              <a:gd name="connsiteY16193" fmla="*/ 339151 h 4771892"/>
              <a:gd name="connsiteX16194" fmla="*/ 1097872 w 4379653"/>
              <a:gd name="connsiteY16194" fmla="*/ 339932 h 4771892"/>
              <a:gd name="connsiteX16195" fmla="*/ 1100729 w 4379653"/>
              <a:gd name="connsiteY16195" fmla="*/ 340558 h 4771892"/>
              <a:gd name="connsiteX16196" fmla="*/ 1103185 w 4379653"/>
              <a:gd name="connsiteY16196" fmla="*/ 340459 h 4771892"/>
              <a:gd name="connsiteX16197" fmla="*/ 1103972 w 4379653"/>
              <a:gd name="connsiteY16197" fmla="*/ 340970 h 4771892"/>
              <a:gd name="connsiteX16198" fmla="*/ 1104239 w 4379653"/>
              <a:gd name="connsiteY16198" fmla="*/ 341453 h 4771892"/>
              <a:gd name="connsiteX16199" fmla="*/ 1104122 w 4379653"/>
              <a:gd name="connsiteY16199" fmla="*/ 342149 h 4771892"/>
              <a:gd name="connsiteX16200" fmla="*/ 1104139 w 4379653"/>
              <a:gd name="connsiteY16200" fmla="*/ 343086 h 4771892"/>
              <a:gd name="connsiteX16201" fmla="*/ 1102134 w 4379653"/>
              <a:gd name="connsiteY16201" fmla="*/ 346721 h 4771892"/>
              <a:gd name="connsiteX16202" fmla="*/ 1098876 w 4379653"/>
              <a:gd name="connsiteY16202" fmla="*/ 352627 h 4771892"/>
              <a:gd name="connsiteX16203" fmla="*/ 1111426 w 4379653"/>
              <a:gd name="connsiteY16203" fmla="*/ 345360 h 4771892"/>
              <a:gd name="connsiteX16204" fmla="*/ 1117191 w 4379653"/>
              <a:gd name="connsiteY16204" fmla="*/ 342167 h 4771892"/>
              <a:gd name="connsiteX16205" fmla="*/ 1119380 w 4379653"/>
              <a:gd name="connsiteY16205" fmla="*/ 341585 h 4771892"/>
              <a:gd name="connsiteX16206" fmla="*/ 1121068 w 4379653"/>
              <a:gd name="connsiteY16206" fmla="*/ 341912 h 4771892"/>
              <a:gd name="connsiteX16207" fmla="*/ 1124310 w 4379653"/>
              <a:gd name="connsiteY16207" fmla="*/ 342325 h 4771892"/>
              <a:gd name="connsiteX16208" fmla="*/ 1128857 w 4379653"/>
              <a:gd name="connsiteY16208" fmla="*/ 343277 h 4771892"/>
              <a:gd name="connsiteX16209" fmla="*/ 1123876 w 4379653"/>
              <a:gd name="connsiteY16209" fmla="*/ 346982 h 4771892"/>
              <a:gd name="connsiteX16210" fmla="*/ 1120819 w 4379653"/>
              <a:gd name="connsiteY16210" fmla="*/ 349623 h 4771892"/>
              <a:gd name="connsiteX16211" fmla="*/ 1118011 w 4379653"/>
              <a:gd name="connsiteY16211" fmla="*/ 351808 h 4771892"/>
              <a:gd name="connsiteX16212" fmla="*/ 1116624 w 4379653"/>
              <a:gd name="connsiteY16212" fmla="*/ 353838 h 4771892"/>
              <a:gd name="connsiteX16213" fmla="*/ 1115354 w 4379653"/>
              <a:gd name="connsiteY16213" fmla="*/ 355173 h 4771892"/>
              <a:gd name="connsiteX16214" fmla="*/ 1114852 w 4379653"/>
              <a:gd name="connsiteY16214" fmla="*/ 356082 h 4771892"/>
              <a:gd name="connsiteX16215" fmla="*/ 1114485 w 4379653"/>
              <a:gd name="connsiteY16215" fmla="*/ 357232 h 4771892"/>
              <a:gd name="connsiteX16216" fmla="*/ 1114368 w 4379653"/>
              <a:gd name="connsiteY16216" fmla="*/ 357928 h 4771892"/>
              <a:gd name="connsiteX16217" fmla="*/ 1114635 w 4379653"/>
              <a:gd name="connsiteY16217" fmla="*/ 358410 h 4771892"/>
              <a:gd name="connsiteX16218" fmla="*/ 1114135 w 4379653"/>
              <a:gd name="connsiteY16218" fmla="*/ 359319 h 4771892"/>
              <a:gd name="connsiteX16219" fmla="*/ 1114017 w 4379653"/>
              <a:gd name="connsiteY16219" fmla="*/ 360015 h 4771892"/>
              <a:gd name="connsiteX16220" fmla="*/ 1112614 w 4379653"/>
              <a:gd name="connsiteY16220" fmla="*/ 361108 h 4771892"/>
              <a:gd name="connsiteX16221" fmla="*/ 1109556 w 4379653"/>
              <a:gd name="connsiteY16221" fmla="*/ 363748 h 4771892"/>
              <a:gd name="connsiteX16222" fmla="*/ 1102270 w 4379653"/>
              <a:gd name="connsiteY16222" fmla="*/ 368730 h 4771892"/>
              <a:gd name="connsiteX16223" fmla="*/ 1114186 w 4379653"/>
              <a:gd name="connsiteY16223" fmla="*/ 369387 h 4771892"/>
              <a:gd name="connsiteX16224" fmla="*/ 1116910 w 4379653"/>
              <a:gd name="connsiteY16224" fmla="*/ 369771 h 4771892"/>
              <a:gd name="connsiteX16225" fmla="*/ 1117946 w 4379653"/>
              <a:gd name="connsiteY16225" fmla="*/ 369828 h 4771892"/>
              <a:gd name="connsiteX16226" fmla="*/ 1119250 w 4379653"/>
              <a:gd name="connsiteY16226" fmla="*/ 370368 h 4771892"/>
              <a:gd name="connsiteX16227" fmla="*/ 1121874 w 4379653"/>
              <a:gd name="connsiteY16227" fmla="*/ 372385 h 4771892"/>
              <a:gd name="connsiteX16228" fmla="*/ 1121990 w 4379653"/>
              <a:gd name="connsiteY16228" fmla="*/ 364433 h 4771892"/>
              <a:gd name="connsiteX16229" fmla="*/ 1122039 w 4379653"/>
              <a:gd name="connsiteY16229" fmla="*/ 359989 h 4771892"/>
              <a:gd name="connsiteX16230" fmla="*/ 1121989 w 4379653"/>
              <a:gd name="connsiteY16230" fmla="*/ 357177 h 4771892"/>
              <a:gd name="connsiteX16231" fmla="*/ 1123125 w 4379653"/>
              <a:gd name="connsiteY16231" fmla="*/ 355601 h 4771892"/>
              <a:gd name="connsiteX16232" fmla="*/ 1125549 w 4379653"/>
              <a:gd name="connsiteY16232" fmla="*/ 353628 h 4771892"/>
              <a:gd name="connsiteX16233" fmla="*/ 1129893 w 4379653"/>
              <a:gd name="connsiteY16233" fmla="*/ 350590 h 4771892"/>
              <a:gd name="connsiteX16234" fmla="*/ 1136544 w 4379653"/>
              <a:gd name="connsiteY16234" fmla="*/ 346275 h 4771892"/>
              <a:gd name="connsiteX16235" fmla="*/ 1138182 w 4379653"/>
              <a:gd name="connsiteY16235" fmla="*/ 351047 h 4771892"/>
              <a:gd name="connsiteX16236" fmla="*/ 1139420 w 4379653"/>
              <a:gd name="connsiteY16236" fmla="*/ 355094 h 4771892"/>
              <a:gd name="connsiteX16237" fmla="*/ 1139621 w 4379653"/>
              <a:gd name="connsiteY16237" fmla="*/ 359084 h 4771892"/>
              <a:gd name="connsiteX16238" fmla="*/ 1140073 w 4379653"/>
              <a:gd name="connsiteY16238" fmla="*/ 362620 h 4771892"/>
              <a:gd name="connsiteX16239" fmla="*/ 1138787 w 4379653"/>
              <a:gd name="connsiteY16239" fmla="*/ 370273 h 4771892"/>
              <a:gd name="connsiteX16240" fmla="*/ 1137000 w 4379653"/>
              <a:gd name="connsiteY16240" fmla="*/ 378835 h 4771892"/>
              <a:gd name="connsiteX16241" fmla="*/ 1141361 w 4379653"/>
              <a:gd name="connsiteY16241" fmla="*/ 376734 h 4771892"/>
              <a:gd name="connsiteX16242" fmla="*/ 1144570 w 4379653"/>
              <a:gd name="connsiteY16242" fmla="*/ 375273 h 4771892"/>
              <a:gd name="connsiteX16243" fmla="*/ 1147143 w 4379653"/>
              <a:gd name="connsiteY16243" fmla="*/ 374478 h 4771892"/>
              <a:gd name="connsiteX16244" fmla="*/ 1148815 w 4379653"/>
              <a:gd name="connsiteY16244" fmla="*/ 373868 h 4771892"/>
              <a:gd name="connsiteX16245" fmla="*/ 1152826 w 4379653"/>
              <a:gd name="connsiteY16245" fmla="*/ 373855 h 4771892"/>
              <a:gd name="connsiteX16246" fmla="*/ 1157371 w 4379653"/>
              <a:gd name="connsiteY16246" fmla="*/ 374807 h 4771892"/>
              <a:gd name="connsiteX16247" fmla="*/ 1158508 w 4379653"/>
              <a:gd name="connsiteY16247" fmla="*/ 380487 h 4771892"/>
              <a:gd name="connsiteX16248" fmla="*/ 1158977 w 4379653"/>
              <a:gd name="connsiteY16248" fmla="*/ 384960 h 4771892"/>
              <a:gd name="connsiteX16249" fmla="*/ 1160615 w 4379653"/>
              <a:gd name="connsiteY16249" fmla="*/ 389732 h 4771892"/>
              <a:gd name="connsiteX16250" fmla="*/ 1164226 w 4379653"/>
              <a:gd name="connsiteY16250" fmla="*/ 396251 h 4771892"/>
              <a:gd name="connsiteX16251" fmla="*/ 1166616 w 4379653"/>
              <a:gd name="connsiteY16251" fmla="*/ 392403 h 4771892"/>
              <a:gd name="connsiteX16252" fmla="*/ 1168888 w 4379653"/>
              <a:gd name="connsiteY16252" fmla="*/ 389251 h 4771892"/>
              <a:gd name="connsiteX16253" fmla="*/ 1170893 w 4379653"/>
              <a:gd name="connsiteY16253" fmla="*/ 385616 h 4771892"/>
              <a:gd name="connsiteX16254" fmla="*/ 1172263 w 4379653"/>
              <a:gd name="connsiteY16254" fmla="*/ 382649 h 4771892"/>
              <a:gd name="connsiteX16255" fmla="*/ 1174735 w 4379653"/>
              <a:gd name="connsiteY16255" fmla="*/ 376232 h 4771892"/>
              <a:gd name="connsiteX16256" fmla="*/ 1177342 w 4379653"/>
              <a:gd name="connsiteY16256" fmla="*/ 370056 h 4771892"/>
              <a:gd name="connsiteX16257" fmla="*/ 1179230 w 4379653"/>
              <a:gd name="connsiteY16257" fmla="*/ 367116 h 4771892"/>
              <a:gd name="connsiteX16258" fmla="*/ 1181118 w 4379653"/>
              <a:gd name="connsiteY16258" fmla="*/ 364178 h 4771892"/>
              <a:gd name="connsiteX16259" fmla="*/ 1183909 w 4379653"/>
              <a:gd name="connsiteY16259" fmla="*/ 361055 h 4771892"/>
              <a:gd name="connsiteX16260" fmla="*/ 1187468 w 4379653"/>
              <a:gd name="connsiteY16260" fmla="*/ 357506 h 4771892"/>
              <a:gd name="connsiteX16261" fmla="*/ 1191546 w 4379653"/>
              <a:gd name="connsiteY16261" fmla="*/ 353985 h 4771892"/>
              <a:gd name="connsiteX16262" fmla="*/ 1196141 w 4379653"/>
              <a:gd name="connsiteY16262" fmla="*/ 350493 h 4771892"/>
              <a:gd name="connsiteX16263" fmla="*/ 1202022 w 4379653"/>
              <a:gd name="connsiteY16263" fmla="*/ 346604 h 4771892"/>
              <a:gd name="connsiteX16264" fmla="*/ 1209576 w 4379653"/>
              <a:gd name="connsiteY16264" fmla="*/ 342104 h 4771892"/>
              <a:gd name="connsiteX16265" fmla="*/ 1206334 w 4379653"/>
              <a:gd name="connsiteY16265" fmla="*/ 341692 h 4771892"/>
              <a:gd name="connsiteX16266" fmla="*/ 1206067 w 4379653"/>
              <a:gd name="connsiteY16266" fmla="*/ 341209 h 4771892"/>
              <a:gd name="connsiteX16267" fmla="*/ 1205432 w 4379653"/>
              <a:gd name="connsiteY16267" fmla="*/ 341876 h 4771892"/>
              <a:gd name="connsiteX16268" fmla="*/ 1201572 w 4379653"/>
              <a:gd name="connsiteY16268" fmla="*/ 343068 h 4771892"/>
              <a:gd name="connsiteX16269" fmla="*/ 1172292 w 4379653"/>
              <a:gd name="connsiteY16269" fmla="*/ 348243 h 4771892"/>
              <a:gd name="connsiteX16270" fmla="*/ 1169067 w 4379653"/>
              <a:gd name="connsiteY16270" fmla="*/ 348768 h 4771892"/>
              <a:gd name="connsiteX16271" fmla="*/ 1165324 w 4379653"/>
              <a:gd name="connsiteY16271" fmla="*/ 349264 h 4771892"/>
              <a:gd name="connsiteX16272" fmla="*/ 1160811 w 4379653"/>
              <a:gd name="connsiteY16272" fmla="*/ 350186 h 4771892"/>
              <a:gd name="connsiteX16273" fmla="*/ 1158622 w 4379653"/>
              <a:gd name="connsiteY16273" fmla="*/ 350768 h 4771892"/>
              <a:gd name="connsiteX16274" fmla="*/ 1157853 w 4379653"/>
              <a:gd name="connsiteY16274" fmla="*/ 351194 h 4771892"/>
              <a:gd name="connsiteX16275" fmla="*/ 1157987 w 4379653"/>
              <a:gd name="connsiteY16275" fmla="*/ 351435 h 4771892"/>
              <a:gd name="connsiteX16276" fmla="*/ 1157085 w 4379653"/>
              <a:gd name="connsiteY16276" fmla="*/ 351619 h 4771892"/>
              <a:gd name="connsiteX16277" fmla="*/ 1149547 w 4379653"/>
              <a:gd name="connsiteY16277" fmla="*/ 349800 h 4771892"/>
              <a:gd name="connsiteX16278" fmla="*/ 1159307 w 4379653"/>
              <a:gd name="connsiteY16278" fmla="*/ 345656 h 4771892"/>
              <a:gd name="connsiteX16279" fmla="*/ 1165089 w 4379653"/>
              <a:gd name="connsiteY16279" fmla="*/ 343400 h 4771892"/>
              <a:gd name="connsiteX16280" fmla="*/ 1168047 w 4379653"/>
              <a:gd name="connsiteY16280" fmla="*/ 342392 h 4771892"/>
              <a:gd name="connsiteX16281" fmla="*/ 1171639 w 4379653"/>
              <a:gd name="connsiteY16281" fmla="*/ 340718 h 4771892"/>
              <a:gd name="connsiteX16282" fmla="*/ 1176001 w 4379653"/>
              <a:gd name="connsiteY16282" fmla="*/ 338618 h 4771892"/>
              <a:gd name="connsiteX16283" fmla="*/ 1182284 w 4379653"/>
              <a:gd name="connsiteY16283" fmla="*/ 335453 h 4771892"/>
              <a:gd name="connsiteX16284" fmla="*/ 1180429 w 4379653"/>
              <a:gd name="connsiteY16284" fmla="*/ 333009 h 4771892"/>
              <a:gd name="connsiteX16285" fmla="*/ 1178590 w 4379653"/>
              <a:gd name="connsiteY16285" fmla="*/ 331504 h 4771892"/>
              <a:gd name="connsiteX16286" fmla="*/ 1176635 w 4379653"/>
              <a:gd name="connsiteY16286" fmla="*/ 330694 h 4771892"/>
              <a:gd name="connsiteX16287" fmla="*/ 1175331 w 4379653"/>
              <a:gd name="connsiteY16287" fmla="*/ 330154 h 4771892"/>
              <a:gd name="connsiteX16288" fmla="*/ 1173259 w 4379653"/>
              <a:gd name="connsiteY16288" fmla="*/ 330040 h 4771892"/>
              <a:gd name="connsiteX16289" fmla="*/ 1171705 w 4379653"/>
              <a:gd name="connsiteY16289" fmla="*/ 329954 h 4771892"/>
              <a:gd name="connsiteX16290" fmla="*/ 1171186 w 4379653"/>
              <a:gd name="connsiteY16290" fmla="*/ 329926 h 4771892"/>
              <a:gd name="connsiteX16291" fmla="*/ 1170150 w 4379653"/>
              <a:gd name="connsiteY16291" fmla="*/ 329869 h 4771892"/>
              <a:gd name="connsiteX16292" fmla="*/ 1169883 w 4379653"/>
              <a:gd name="connsiteY16292" fmla="*/ 329386 h 4771892"/>
              <a:gd name="connsiteX16293" fmla="*/ 1170250 w 4379653"/>
              <a:gd name="connsiteY16293" fmla="*/ 328236 h 4771892"/>
              <a:gd name="connsiteX16294" fmla="*/ 1170567 w 4379653"/>
              <a:gd name="connsiteY16294" fmla="*/ 324274 h 4771892"/>
              <a:gd name="connsiteX16295" fmla="*/ 1171085 w 4379653"/>
              <a:gd name="connsiteY16295" fmla="*/ 317047 h 4771892"/>
              <a:gd name="connsiteX16296" fmla="*/ 1171385 w 4379653"/>
              <a:gd name="connsiteY16296" fmla="*/ 312148 h 4771892"/>
              <a:gd name="connsiteX16297" fmla="*/ 1171167 w 4379653"/>
              <a:gd name="connsiteY16297" fmla="*/ 307221 h 4771892"/>
              <a:gd name="connsiteX16298" fmla="*/ 1170297 w 4379653"/>
              <a:gd name="connsiteY16298" fmla="*/ 302024 h 4771892"/>
              <a:gd name="connsiteX16299" fmla="*/ 1169311 w 4379653"/>
              <a:gd name="connsiteY16299" fmla="*/ 297521 h 4771892"/>
              <a:gd name="connsiteX16300" fmla="*/ 1168058 w 4379653"/>
              <a:gd name="connsiteY16300" fmla="*/ 292538 h 4771892"/>
              <a:gd name="connsiteX16301" fmla="*/ 1167839 w 4379653"/>
              <a:gd name="connsiteY16301" fmla="*/ 287611 h 4771892"/>
              <a:gd name="connsiteX16302" fmla="*/ 1167237 w 4379653"/>
              <a:gd name="connsiteY16302" fmla="*/ 282896 h 4771892"/>
              <a:gd name="connsiteX16303" fmla="*/ 1168055 w 4379653"/>
              <a:gd name="connsiteY16303" fmla="*/ 278025 h 4771892"/>
              <a:gd name="connsiteX16304" fmla="*/ 1160852 w 4379653"/>
              <a:gd name="connsiteY16304" fmla="*/ 280438 h 4771892"/>
              <a:gd name="connsiteX16305" fmla="*/ 1154419 w 4379653"/>
              <a:gd name="connsiteY16305" fmla="*/ 282424 h 4771892"/>
              <a:gd name="connsiteX16306" fmla="*/ 1151711 w 4379653"/>
              <a:gd name="connsiteY16306" fmla="*/ 282978 h 4771892"/>
              <a:gd name="connsiteX16307" fmla="*/ 1148487 w 4379653"/>
              <a:gd name="connsiteY16307" fmla="*/ 283502 h 4771892"/>
              <a:gd name="connsiteX16308" fmla="*/ 1145779 w 4379653"/>
              <a:gd name="connsiteY16308" fmla="*/ 284056 h 4771892"/>
              <a:gd name="connsiteX16309" fmla="*/ 1143322 w 4379653"/>
              <a:gd name="connsiteY16309" fmla="*/ 284154 h 4771892"/>
              <a:gd name="connsiteX16310" fmla="*/ 1140597 w 4379653"/>
              <a:gd name="connsiteY16310" fmla="*/ 283770 h 4771892"/>
              <a:gd name="connsiteX16311" fmla="*/ 1138776 w 4379653"/>
              <a:gd name="connsiteY16311" fmla="*/ 283202 h 4771892"/>
              <a:gd name="connsiteX16312" fmla="*/ 1136821 w 4379653"/>
              <a:gd name="connsiteY16312" fmla="*/ 282392 h 4771892"/>
              <a:gd name="connsiteX16313" fmla="*/ 1135115 w 4379653"/>
              <a:gd name="connsiteY16313" fmla="*/ 281128 h 4771892"/>
              <a:gd name="connsiteX16314" fmla="*/ 1134046 w 4379653"/>
              <a:gd name="connsiteY16314" fmla="*/ 279196 h 4771892"/>
              <a:gd name="connsiteX16315" fmla="*/ 1132976 w 4379653"/>
              <a:gd name="connsiteY16315" fmla="*/ 277265 h 4771892"/>
              <a:gd name="connsiteX16316" fmla="*/ 1132407 w 4379653"/>
              <a:gd name="connsiteY16316" fmla="*/ 274424 h 4771892"/>
              <a:gd name="connsiteX16317" fmla="*/ 1132608 w 4379653"/>
              <a:gd name="connsiteY16317" fmla="*/ 271158 h 4771892"/>
              <a:gd name="connsiteX16318" fmla="*/ 1132807 w 4379653"/>
              <a:gd name="connsiteY16318" fmla="*/ 267893 h 4771892"/>
              <a:gd name="connsiteX16319" fmla="*/ 1133409 w 4379653"/>
              <a:gd name="connsiteY16319" fmla="*/ 265351 h 4771892"/>
              <a:gd name="connsiteX16320" fmla="*/ 1134529 w 4379653"/>
              <a:gd name="connsiteY16320" fmla="*/ 262838 h 4771892"/>
              <a:gd name="connsiteX16321" fmla="*/ 1135397 w 4379653"/>
              <a:gd name="connsiteY16321" fmla="*/ 260780 h 4771892"/>
              <a:gd name="connsiteX16322" fmla="*/ 1137402 w 4379653"/>
              <a:gd name="connsiteY16322" fmla="*/ 257145 h 4771892"/>
              <a:gd name="connsiteX16323" fmla="*/ 1139541 w 4379653"/>
              <a:gd name="connsiteY16323" fmla="*/ 253752 h 4771892"/>
              <a:gd name="connsiteX16324" fmla="*/ 1140410 w 4379653"/>
              <a:gd name="connsiteY16324" fmla="*/ 251693 h 4771892"/>
              <a:gd name="connsiteX16325" fmla="*/ 1140894 w 4379653"/>
              <a:gd name="connsiteY16325" fmla="*/ 249847 h 4771892"/>
              <a:gd name="connsiteX16326" fmla="*/ 1141379 w 4379653"/>
              <a:gd name="connsiteY16326" fmla="*/ 248001 h 4771892"/>
              <a:gd name="connsiteX16327" fmla="*/ 1141078 w 4379653"/>
              <a:gd name="connsiteY16327" fmla="*/ 245644 h 4771892"/>
              <a:gd name="connsiteX16328" fmla="*/ 1140643 w 4379653"/>
              <a:gd name="connsiteY16328" fmla="*/ 243045 h 4771892"/>
              <a:gd name="connsiteX16329" fmla="*/ 1140459 w 4379653"/>
              <a:gd name="connsiteY16329" fmla="*/ 239992 h 4771892"/>
              <a:gd name="connsiteX16330" fmla="*/ 1139104 w 4379653"/>
              <a:gd name="connsiteY16330" fmla="*/ 236641 h 4771892"/>
              <a:gd name="connsiteX16331" fmla="*/ 1137099 w 4379653"/>
              <a:gd name="connsiteY16331" fmla="*/ 233020 h 4771892"/>
              <a:gd name="connsiteX16332" fmla="*/ 1144302 w 4379653"/>
              <a:gd name="connsiteY16332" fmla="*/ 230608 h 4771892"/>
              <a:gd name="connsiteX16333" fmla="*/ 1150218 w 4379653"/>
              <a:gd name="connsiteY16333" fmla="*/ 228593 h 4771892"/>
              <a:gd name="connsiteX16334" fmla="*/ 1157019 w 4379653"/>
              <a:gd name="connsiteY16334" fmla="*/ 225457 h 4771892"/>
              <a:gd name="connsiteX16335" fmla="*/ 1165224 w 4379653"/>
              <a:gd name="connsiteY16335" fmla="*/ 221228 h 4771892"/>
              <a:gd name="connsiteX16336" fmla="*/ 1168299 w 4379653"/>
              <a:gd name="connsiteY16336" fmla="*/ 226780 h 4771892"/>
              <a:gd name="connsiteX16337" fmla="*/ 1163453 w 4379653"/>
              <a:gd name="connsiteY16337" fmla="*/ 230726 h 4771892"/>
              <a:gd name="connsiteX16338" fmla="*/ 1160278 w 4379653"/>
              <a:gd name="connsiteY16338" fmla="*/ 234062 h 4771892"/>
              <a:gd name="connsiteX16339" fmla="*/ 1158257 w 4379653"/>
              <a:gd name="connsiteY16339" fmla="*/ 236759 h 4771892"/>
              <a:gd name="connsiteX16340" fmla="*/ 1156101 w 4379653"/>
              <a:gd name="connsiteY16340" fmla="*/ 239215 h 4771892"/>
              <a:gd name="connsiteX16341" fmla="*/ 1154982 w 4379653"/>
              <a:gd name="connsiteY16341" fmla="*/ 241729 h 4771892"/>
              <a:gd name="connsiteX16342" fmla="*/ 1153093 w 4379653"/>
              <a:gd name="connsiteY16342" fmla="*/ 244668 h 4771892"/>
              <a:gd name="connsiteX16343" fmla="*/ 1151473 w 4379653"/>
              <a:gd name="connsiteY16343" fmla="*/ 248089 h 4771892"/>
              <a:gd name="connsiteX16344" fmla="*/ 1148064 w 4379653"/>
              <a:gd name="connsiteY16344" fmla="*/ 252817 h 4771892"/>
              <a:gd name="connsiteX16345" fmla="*/ 1152009 w 4379653"/>
              <a:gd name="connsiteY16345" fmla="*/ 256310 h 4771892"/>
              <a:gd name="connsiteX16346" fmla="*/ 1154232 w 4379653"/>
              <a:gd name="connsiteY16346" fmla="*/ 257603 h 4771892"/>
              <a:gd name="connsiteX16347" fmla="*/ 1158092 w 4379653"/>
              <a:gd name="connsiteY16347" fmla="*/ 256411 h 4771892"/>
              <a:gd name="connsiteX16348" fmla="*/ 1165929 w 4379653"/>
              <a:gd name="connsiteY16348" fmla="*/ 253332 h 4771892"/>
              <a:gd name="connsiteX16349" fmla="*/ 1164577 w 4379653"/>
              <a:gd name="connsiteY16349" fmla="*/ 257237 h 4771892"/>
              <a:gd name="connsiteX16350" fmla="*/ 1163457 w 4379653"/>
              <a:gd name="connsiteY16350" fmla="*/ 259750 h 4771892"/>
              <a:gd name="connsiteX16351" fmla="*/ 1161686 w 4379653"/>
              <a:gd name="connsiteY16351" fmla="*/ 261993 h 4771892"/>
              <a:gd name="connsiteX16352" fmla="*/ 1160934 w 4379653"/>
              <a:gd name="connsiteY16352" fmla="*/ 263356 h 4771892"/>
              <a:gd name="connsiteX16353" fmla="*/ 1158895 w 4379653"/>
              <a:gd name="connsiteY16353" fmla="*/ 265116 h 4771892"/>
              <a:gd name="connsiteX16354" fmla="*/ 1157609 w 4379653"/>
              <a:gd name="connsiteY16354" fmla="*/ 265513 h 4771892"/>
              <a:gd name="connsiteX16355" fmla="*/ 1157225 w 4379653"/>
              <a:gd name="connsiteY16355" fmla="*/ 265726 h 4771892"/>
              <a:gd name="connsiteX16356" fmla="*/ 1157107 w 4379653"/>
              <a:gd name="connsiteY16356" fmla="*/ 266422 h 4771892"/>
              <a:gd name="connsiteX16357" fmla="*/ 1157508 w 4379653"/>
              <a:gd name="connsiteY16357" fmla="*/ 267147 h 4771892"/>
              <a:gd name="connsiteX16358" fmla="*/ 1158328 w 4379653"/>
              <a:gd name="connsiteY16358" fmla="*/ 269532 h 4771892"/>
              <a:gd name="connsiteX16359" fmla="*/ 1160234 w 4379653"/>
              <a:gd name="connsiteY16359" fmla="*/ 274787 h 4771892"/>
              <a:gd name="connsiteX16360" fmla="*/ 1162657 w 4379653"/>
              <a:gd name="connsiteY16360" fmla="*/ 272814 h 4771892"/>
              <a:gd name="connsiteX16361" fmla="*/ 1165197 w 4379653"/>
              <a:gd name="connsiteY16361" fmla="*/ 270145 h 4771892"/>
              <a:gd name="connsiteX16362" fmla="*/ 1167486 w 4379653"/>
              <a:gd name="connsiteY16362" fmla="*/ 267930 h 4771892"/>
              <a:gd name="connsiteX16363" fmla="*/ 1168872 w 4379653"/>
              <a:gd name="connsiteY16363" fmla="*/ 265900 h 4771892"/>
              <a:gd name="connsiteX16364" fmla="*/ 1170259 w 4379653"/>
              <a:gd name="connsiteY16364" fmla="*/ 263870 h 4771892"/>
              <a:gd name="connsiteX16365" fmla="*/ 1171513 w 4379653"/>
              <a:gd name="connsiteY16365" fmla="*/ 261598 h 4771892"/>
              <a:gd name="connsiteX16366" fmla="*/ 1172382 w 4379653"/>
              <a:gd name="connsiteY16366" fmla="*/ 259539 h 4771892"/>
              <a:gd name="connsiteX16367" fmla="*/ 1173116 w 4379653"/>
              <a:gd name="connsiteY16367" fmla="*/ 257239 h 4771892"/>
              <a:gd name="connsiteX16368" fmla="*/ 1174336 w 4379653"/>
              <a:gd name="connsiteY16368" fmla="*/ 253093 h 4771892"/>
              <a:gd name="connsiteX16369" fmla="*/ 1174018 w 4379653"/>
              <a:gd name="connsiteY16369" fmla="*/ 249798 h 4771892"/>
              <a:gd name="connsiteX16370" fmla="*/ 1173951 w 4379653"/>
              <a:gd name="connsiteY16370" fmla="*/ 246050 h 4771892"/>
              <a:gd name="connsiteX16371" fmla="*/ 1172731 w 4379653"/>
              <a:gd name="connsiteY16371" fmla="*/ 242940 h 4771892"/>
              <a:gd name="connsiteX16372" fmla="*/ 1171911 w 4379653"/>
              <a:gd name="connsiteY16372" fmla="*/ 240555 h 4771892"/>
              <a:gd name="connsiteX16373" fmla="*/ 1171594 w 4379653"/>
              <a:gd name="connsiteY16373" fmla="*/ 237260 h 4771892"/>
              <a:gd name="connsiteX16374" fmla="*/ 1172044 w 4379653"/>
              <a:gd name="connsiteY16374" fmla="*/ 233540 h 4771892"/>
              <a:gd name="connsiteX16375" fmla="*/ 1172746 w 4379653"/>
              <a:gd name="connsiteY16375" fmla="*/ 229365 h 4771892"/>
              <a:gd name="connsiteX16376" fmla="*/ 1173063 w 4379653"/>
              <a:gd name="connsiteY16376" fmla="*/ 225403 h 4771892"/>
              <a:gd name="connsiteX16377" fmla="*/ 1173764 w 4379653"/>
              <a:gd name="connsiteY16377" fmla="*/ 221229 h 4771892"/>
              <a:gd name="connsiteX16378" fmla="*/ 1173562 w 4379653"/>
              <a:gd name="connsiteY16378" fmla="*/ 217239 h 4771892"/>
              <a:gd name="connsiteX16379" fmla="*/ 1172459 w 4379653"/>
              <a:gd name="connsiteY16379" fmla="*/ 213434 h 4771892"/>
              <a:gd name="connsiteX16380" fmla="*/ 1178125 w 4379653"/>
              <a:gd name="connsiteY16380" fmla="*/ 211873 h 4771892"/>
              <a:gd name="connsiteX16381" fmla="*/ 1181986 w 4379653"/>
              <a:gd name="connsiteY16381" fmla="*/ 210681 h 4771892"/>
              <a:gd name="connsiteX16382" fmla="*/ 1183790 w 4379653"/>
              <a:gd name="connsiteY16382" fmla="*/ 210312 h 4771892"/>
              <a:gd name="connsiteX16383" fmla="*/ 1185595 w 4379653"/>
              <a:gd name="connsiteY16383" fmla="*/ 209943 h 4771892"/>
              <a:gd name="connsiteX16384" fmla="*/ 1187015 w 4379653"/>
              <a:gd name="connsiteY16384" fmla="*/ 209787 h 4771892"/>
              <a:gd name="connsiteX16385" fmla="*/ 1188954 w 4379653"/>
              <a:gd name="connsiteY16385" fmla="*/ 209661 h 4771892"/>
              <a:gd name="connsiteX16386" fmla="*/ 1192430 w 4379653"/>
              <a:gd name="connsiteY16386" fmla="*/ 208682 h 4771892"/>
              <a:gd name="connsiteX16387" fmla="*/ 1197962 w 4379653"/>
              <a:gd name="connsiteY16387" fmla="*/ 206880 h 4771892"/>
              <a:gd name="connsiteX16388" fmla="*/ 1197627 w 4379653"/>
              <a:gd name="connsiteY16388" fmla="*/ 202648 h 4771892"/>
              <a:gd name="connsiteX16389" fmla="*/ 1196959 w 4379653"/>
              <a:gd name="connsiteY16389" fmla="*/ 201441 h 4771892"/>
              <a:gd name="connsiteX16390" fmla="*/ 1198613 w 4379653"/>
              <a:gd name="connsiteY16390" fmla="*/ 199893 h 4771892"/>
              <a:gd name="connsiteX16391" fmla="*/ 1203592 w 4379653"/>
              <a:gd name="connsiteY16391" fmla="*/ 196189 h 4771892"/>
              <a:gd name="connsiteX16392" fmla="*/ 1199179 w 4379653"/>
              <a:gd name="connsiteY16392" fmla="*/ 188221 h 4771892"/>
              <a:gd name="connsiteX16393" fmla="*/ 1193815 w 4379653"/>
              <a:gd name="connsiteY16393" fmla="*/ 192139 h 4771892"/>
              <a:gd name="connsiteX16394" fmla="*/ 1189988 w 4379653"/>
              <a:gd name="connsiteY16394" fmla="*/ 195205 h 4771892"/>
              <a:gd name="connsiteX16395" fmla="*/ 1185259 w 4379653"/>
              <a:gd name="connsiteY16395" fmla="*/ 198456 h 4771892"/>
              <a:gd name="connsiteX16396" fmla="*/ 1178224 w 4379653"/>
              <a:gd name="connsiteY16396" fmla="*/ 202984 h 4771892"/>
              <a:gd name="connsiteX16397" fmla="*/ 1176184 w 4379653"/>
              <a:gd name="connsiteY16397" fmla="*/ 197488 h 4771892"/>
              <a:gd name="connsiteX16398" fmla="*/ 1174813 w 4379653"/>
              <a:gd name="connsiteY16398" fmla="*/ 193200 h 4771892"/>
              <a:gd name="connsiteX16399" fmla="*/ 1174345 w 4379653"/>
              <a:gd name="connsiteY16399" fmla="*/ 188727 h 4771892"/>
              <a:gd name="connsiteX16400" fmla="*/ 1173742 w 4379653"/>
              <a:gd name="connsiteY16400" fmla="*/ 184012 h 4771892"/>
              <a:gd name="connsiteX16401" fmla="*/ 1183051 w 4379653"/>
              <a:gd name="connsiteY16401" fmla="*/ 176332 h 4771892"/>
              <a:gd name="connsiteX16402" fmla="*/ 1187780 w 4379653"/>
              <a:gd name="connsiteY16402" fmla="*/ 173082 h 4771892"/>
              <a:gd name="connsiteX16403" fmla="*/ 1193044 w 4379653"/>
              <a:gd name="connsiteY16403" fmla="*/ 170797 h 4771892"/>
              <a:gd name="connsiteX16404" fmla="*/ 1204875 w 4379653"/>
              <a:gd name="connsiteY16404" fmla="*/ 166768 h 4771892"/>
              <a:gd name="connsiteX16405" fmla="*/ 1201366 w 4379653"/>
              <a:gd name="connsiteY16405" fmla="*/ 165872 h 4771892"/>
              <a:gd name="connsiteX16406" fmla="*/ 1198775 w 4379653"/>
              <a:gd name="connsiteY16406" fmla="*/ 165729 h 4771892"/>
              <a:gd name="connsiteX16407" fmla="*/ 1196318 w 4379653"/>
              <a:gd name="connsiteY16407" fmla="*/ 165828 h 4771892"/>
              <a:gd name="connsiteX16408" fmla="*/ 1194247 w 4379653"/>
              <a:gd name="connsiteY16408" fmla="*/ 165714 h 4771892"/>
              <a:gd name="connsiteX16409" fmla="*/ 1192057 w 4379653"/>
              <a:gd name="connsiteY16409" fmla="*/ 166295 h 4771892"/>
              <a:gd name="connsiteX16410" fmla="*/ 1190002 w 4379653"/>
              <a:gd name="connsiteY16410" fmla="*/ 167118 h 4771892"/>
              <a:gd name="connsiteX16411" fmla="*/ 1189233 w 4379653"/>
              <a:gd name="connsiteY16411" fmla="*/ 167544 h 4771892"/>
              <a:gd name="connsiteX16412" fmla="*/ 1188330 w 4379653"/>
              <a:gd name="connsiteY16412" fmla="*/ 167729 h 4771892"/>
              <a:gd name="connsiteX16413" fmla="*/ 1187679 w 4379653"/>
              <a:gd name="connsiteY16413" fmla="*/ 167459 h 4771892"/>
              <a:gd name="connsiteX16414" fmla="*/ 1186642 w 4379653"/>
              <a:gd name="connsiteY16414" fmla="*/ 167402 h 4771892"/>
              <a:gd name="connsiteX16415" fmla="*/ 1183768 w 4379653"/>
              <a:gd name="connsiteY16415" fmla="*/ 165839 h 4771892"/>
              <a:gd name="connsiteX16416" fmla="*/ 1179306 w 4379653"/>
              <a:gd name="connsiteY16416" fmla="*/ 162317 h 4771892"/>
              <a:gd name="connsiteX16417" fmla="*/ 1185321 w 4379653"/>
              <a:gd name="connsiteY16417" fmla="*/ 158668 h 4771892"/>
              <a:gd name="connsiteX16418" fmla="*/ 1189667 w 4379653"/>
              <a:gd name="connsiteY16418" fmla="*/ 155631 h 4771892"/>
              <a:gd name="connsiteX16419" fmla="*/ 1192473 w 4379653"/>
              <a:gd name="connsiteY16419" fmla="*/ 153446 h 4771892"/>
              <a:gd name="connsiteX16420" fmla="*/ 1193994 w 4379653"/>
              <a:gd name="connsiteY16420" fmla="*/ 151657 h 4771892"/>
              <a:gd name="connsiteX16421" fmla="*/ 1195598 w 4379653"/>
              <a:gd name="connsiteY16421" fmla="*/ 147297 h 4771892"/>
              <a:gd name="connsiteX16422" fmla="*/ 1199207 w 4379653"/>
              <a:gd name="connsiteY16422" fmla="*/ 139304 h 4771892"/>
              <a:gd name="connsiteX16423" fmla="*/ 1207644 w 4379653"/>
              <a:gd name="connsiteY16423" fmla="*/ 126427 h 4771892"/>
              <a:gd name="connsiteX16424" fmla="*/ 1211772 w 4379653"/>
              <a:gd name="connsiteY16424" fmla="*/ 118462 h 4771892"/>
              <a:gd name="connsiteX16425" fmla="*/ 1215398 w 4379653"/>
              <a:gd name="connsiteY16425" fmla="*/ 111406 h 4771892"/>
              <a:gd name="connsiteX16426" fmla="*/ 1217403 w 4379653"/>
              <a:gd name="connsiteY16426" fmla="*/ 107771 h 4771892"/>
              <a:gd name="connsiteX16427" fmla="*/ 1219926 w 4379653"/>
              <a:gd name="connsiteY16427" fmla="*/ 104165 h 4771892"/>
              <a:gd name="connsiteX16428" fmla="*/ 1222332 w 4379653"/>
              <a:gd name="connsiteY16428" fmla="*/ 101255 h 4771892"/>
              <a:gd name="connsiteX16429" fmla="*/ 1226025 w 4379653"/>
              <a:gd name="connsiteY16429" fmla="*/ 97947 h 4771892"/>
              <a:gd name="connsiteX16430" fmla="*/ 1234564 w 4379653"/>
              <a:gd name="connsiteY16430" fmla="*/ 90693 h 4771892"/>
              <a:gd name="connsiteX16431" fmla="*/ 1241064 w 4379653"/>
              <a:gd name="connsiteY16431" fmla="*/ 85200 h 4771892"/>
              <a:gd name="connsiteX16432" fmla="*/ 1242969 w 4379653"/>
              <a:gd name="connsiteY16432" fmla="*/ 83198 h 4771892"/>
              <a:gd name="connsiteX16433" fmla="*/ 1244874 w 4379653"/>
              <a:gd name="connsiteY16433" fmla="*/ 81196 h 4771892"/>
              <a:gd name="connsiteX16434" fmla="*/ 1246144 w 4379653"/>
              <a:gd name="connsiteY16434" fmla="*/ 79862 h 4771892"/>
              <a:gd name="connsiteX16435" fmla="*/ 1246896 w 4379653"/>
              <a:gd name="connsiteY16435" fmla="*/ 78499 h 4771892"/>
              <a:gd name="connsiteX16436" fmla="*/ 1246746 w 4379653"/>
              <a:gd name="connsiteY16436" fmla="*/ 77320 h 4771892"/>
              <a:gd name="connsiteX16437" fmla="*/ 1246979 w 4379653"/>
              <a:gd name="connsiteY16437" fmla="*/ 75929 h 4771892"/>
              <a:gd name="connsiteX16438" fmla="*/ 1245676 w 4379653"/>
              <a:gd name="connsiteY16438" fmla="*/ 75389 h 4771892"/>
              <a:gd name="connsiteX16439" fmla="*/ 1244489 w 4379653"/>
              <a:gd name="connsiteY16439" fmla="*/ 74154 h 4771892"/>
              <a:gd name="connsiteX16440" fmla="*/ 1240561 w 4379653"/>
              <a:gd name="connsiteY16440" fmla="*/ 71597 h 4771892"/>
              <a:gd name="connsiteX16441" fmla="*/ 1234177 w 4379653"/>
              <a:gd name="connsiteY16441" fmla="*/ 69138 h 4771892"/>
              <a:gd name="connsiteX16442" fmla="*/ 1233257 w 4379653"/>
              <a:gd name="connsiteY16442" fmla="*/ 68386 h 4771892"/>
              <a:gd name="connsiteX16443" fmla="*/ 1232606 w 4379653"/>
              <a:gd name="connsiteY16443" fmla="*/ 68115 h 4771892"/>
              <a:gd name="connsiteX16444" fmla="*/ 1231035 w 4379653"/>
              <a:gd name="connsiteY16444" fmla="*/ 67093 h 4771892"/>
              <a:gd name="connsiteX16445" fmla="*/ 1229581 w 4379653"/>
              <a:gd name="connsiteY16445" fmla="*/ 65374 h 4771892"/>
              <a:gd name="connsiteX16446" fmla="*/ 1228511 w 4379653"/>
              <a:gd name="connsiteY16446" fmla="*/ 63443 h 4771892"/>
              <a:gd name="connsiteX16447" fmla="*/ 1227959 w 4379653"/>
              <a:gd name="connsiteY16447" fmla="*/ 61540 h 4771892"/>
              <a:gd name="connsiteX16448" fmla="*/ 1227792 w 4379653"/>
              <a:gd name="connsiteY16448" fmla="*/ 59425 h 4771892"/>
              <a:gd name="connsiteX16449" fmla="*/ 1228009 w 4379653"/>
              <a:gd name="connsiteY16449" fmla="*/ 57096 h 4771892"/>
              <a:gd name="connsiteX16450" fmla="*/ 1229128 w 4379653"/>
              <a:gd name="connsiteY16450" fmla="*/ 54583 h 4771892"/>
              <a:gd name="connsiteX16451" fmla="*/ 1230632 w 4379653"/>
              <a:gd name="connsiteY16451" fmla="*/ 51857 h 4771892"/>
              <a:gd name="connsiteX16452" fmla="*/ 1232654 w 4379653"/>
              <a:gd name="connsiteY16452" fmla="*/ 49159 h 4771892"/>
              <a:gd name="connsiteX16453" fmla="*/ 1234175 w 4379653"/>
              <a:gd name="connsiteY16453" fmla="*/ 47370 h 4771892"/>
              <a:gd name="connsiteX16454" fmla="*/ 1235695 w 4379653"/>
              <a:gd name="connsiteY16454" fmla="*/ 45582 h 4771892"/>
              <a:gd name="connsiteX16455" fmla="*/ 1237867 w 4379653"/>
              <a:gd name="connsiteY16455" fmla="*/ 44063 h 4771892"/>
              <a:gd name="connsiteX16456" fmla="*/ 1242212 w 4379653"/>
              <a:gd name="connsiteY16456" fmla="*/ 41026 h 4771892"/>
              <a:gd name="connsiteX16457" fmla="*/ 1248613 w 4379653"/>
              <a:gd name="connsiteY16457" fmla="*/ 37165 h 4771892"/>
              <a:gd name="connsiteX16458" fmla="*/ 1246992 w 4379653"/>
              <a:gd name="connsiteY16458" fmla="*/ 40587 h 4771892"/>
              <a:gd name="connsiteX16459" fmla="*/ 1244603 w 4379653"/>
              <a:gd name="connsiteY16459" fmla="*/ 44434 h 4771892"/>
              <a:gd name="connsiteX16460" fmla="*/ 1241946 w 4379653"/>
              <a:gd name="connsiteY16460" fmla="*/ 47798 h 4771892"/>
              <a:gd name="connsiteX16461" fmla="*/ 1240442 w 4379653"/>
              <a:gd name="connsiteY16461" fmla="*/ 50525 h 4771892"/>
              <a:gd name="connsiteX16462" fmla="*/ 1240074 w 4379653"/>
              <a:gd name="connsiteY16462" fmla="*/ 51675 h 4771892"/>
              <a:gd name="connsiteX16463" fmla="*/ 1239440 w 4379653"/>
              <a:gd name="connsiteY16463" fmla="*/ 52342 h 4771892"/>
              <a:gd name="connsiteX16464" fmla="*/ 1239707 w 4379653"/>
              <a:gd name="connsiteY16464" fmla="*/ 52825 h 4771892"/>
              <a:gd name="connsiteX16465" fmla="*/ 1240743 w 4379653"/>
              <a:gd name="connsiteY16465" fmla="*/ 52882 h 4771892"/>
              <a:gd name="connsiteX16466" fmla="*/ 1241779 w 4379653"/>
              <a:gd name="connsiteY16466" fmla="*/ 52939 h 4771892"/>
              <a:gd name="connsiteX16467" fmla="*/ 1243451 w 4379653"/>
              <a:gd name="connsiteY16467" fmla="*/ 52329 h 4771892"/>
              <a:gd name="connsiteX16468" fmla="*/ 1246141 w 4379653"/>
              <a:gd name="connsiteY16468" fmla="*/ 50839 h 4771892"/>
              <a:gd name="connsiteX16469" fmla="*/ 1248965 w 4379653"/>
              <a:gd name="connsiteY16469" fmla="*/ 49589 h 4771892"/>
              <a:gd name="connsiteX16470" fmla="*/ 1252424 w 4379653"/>
              <a:gd name="connsiteY16470" fmla="*/ 47673 h 4771892"/>
              <a:gd name="connsiteX16471" fmla="*/ 1255232 w 4379653"/>
              <a:gd name="connsiteY16471" fmla="*/ 45487 h 4771892"/>
              <a:gd name="connsiteX16472" fmla="*/ 1257521 w 4379653"/>
              <a:gd name="connsiteY16472" fmla="*/ 43273 h 4771892"/>
              <a:gd name="connsiteX16473" fmla="*/ 1259811 w 4379653"/>
              <a:gd name="connsiteY16473" fmla="*/ 41058 h 4771892"/>
              <a:gd name="connsiteX16474" fmla="*/ 1262484 w 4379653"/>
              <a:gd name="connsiteY16474" fmla="*/ 38631 h 4771892"/>
              <a:gd name="connsiteX16475" fmla="*/ 1266311 w 4379653"/>
              <a:gd name="connsiteY16475" fmla="*/ 35565 h 4771892"/>
              <a:gd name="connsiteX16476" fmla="*/ 1271290 w 4379653"/>
              <a:gd name="connsiteY16476" fmla="*/ 31860 h 4771892"/>
              <a:gd name="connsiteX16477" fmla="*/ 1278460 w 4379653"/>
              <a:gd name="connsiteY16477" fmla="*/ 27573 h 4771892"/>
              <a:gd name="connsiteX16478" fmla="*/ 1278509 w 4379653"/>
              <a:gd name="connsiteY16478" fmla="*/ 23128 h 4771892"/>
              <a:gd name="connsiteX16479" fmla="*/ 1279244 w 4379653"/>
              <a:gd name="connsiteY16479" fmla="*/ 20829 h 4771892"/>
              <a:gd name="connsiteX16480" fmla="*/ 1280079 w 4379653"/>
              <a:gd name="connsiteY16480" fmla="*/ 16895 h 4771892"/>
              <a:gd name="connsiteX16481" fmla="*/ 1282068 w 4379653"/>
              <a:gd name="connsiteY16481" fmla="*/ 12323 h 4771892"/>
              <a:gd name="connsiteX16482" fmla="*/ 1284072 w 4379653"/>
              <a:gd name="connsiteY16482" fmla="*/ 8689 h 4771892"/>
              <a:gd name="connsiteX16483" fmla="*/ 1285692 w 4379653"/>
              <a:gd name="connsiteY16483" fmla="*/ 5267 h 477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</a:cxnLst>
            <a:rect l="l" t="t" r="r" b="b"/>
            <a:pathLst>
              <a:path w="4379653" h="4771892">
                <a:moveTo>
                  <a:pt x="851538" y="4341338"/>
                </a:moveTo>
                <a:lnTo>
                  <a:pt x="852689" y="4342562"/>
                </a:lnTo>
                <a:lnTo>
                  <a:pt x="854380" y="4345585"/>
                </a:lnTo>
                <a:lnTo>
                  <a:pt x="856155" y="4349106"/>
                </a:lnTo>
                <a:lnTo>
                  <a:pt x="856694" y="4350905"/>
                </a:lnTo>
                <a:lnTo>
                  <a:pt x="855747" y="4349490"/>
                </a:lnTo>
                <a:lnTo>
                  <a:pt x="852484" y="4342754"/>
                </a:lnTo>
                <a:lnTo>
                  <a:pt x="851706" y="4343743"/>
                </a:lnTo>
                <a:lnTo>
                  <a:pt x="851418" y="4342028"/>
                </a:lnTo>
                <a:close/>
                <a:moveTo>
                  <a:pt x="3110851" y="4059302"/>
                </a:moveTo>
                <a:lnTo>
                  <a:pt x="3109180" y="4059913"/>
                </a:lnTo>
                <a:lnTo>
                  <a:pt x="3101576" y="4061600"/>
                </a:lnTo>
                <a:lnTo>
                  <a:pt x="3102341" y="4062579"/>
                </a:lnTo>
                <a:lnTo>
                  <a:pt x="3100556" y="4062481"/>
                </a:lnTo>
                <a:lnTo>
                  <a:pt x="3099905" y="4062211"/>
                </a:lnTo>
                <a:lnTo>
                  <a:pt x="3101443" y="4061359"/>
                </a:lnTo>
                <a:lnTo>
                  <a:pt x="3104919" y="4060380"/>
                </a:lnTo>
                <a:lnTo>
                  <a:pt x="3108912" y="4059430"/>
                </a:lnTo>
                <a:close/>
                <a:moveTo>
                  <a:pt x="2715851" y="2956202"/>
                </a:moveTo>
                <a:lnTo>
                  <a:pt x="2715851" y="2956202"/>
                </a:lnTo>
                <a:lnTo>
                  <a:pt x="2715443" y="2956586"/>
                </a:lnTo>
                <a:close/>
                <a:moveTo>
                  <a:pt x="788980" y="2536214"/>
                </a:moveTo>
                <a:lnTo>
                  <a:pt x="789381" y="2536938"/>
                </a:lnTo>
                <a:lnTo>
                  <a:pt x="790183" y="2538386"/>
                </a:lnTo>
                <a:lnTo>
                  <a:pt x="790467" y="2539807"/>
                </a:lnTo>
                <a:lnTo>
                  <a:pt x="790099" y="2540957"/>
                </a:lnTo>
                <a:lnTo>
                  <a:pt x="789698" y="2540233"/>
                </a:lnTo>
                <a:lnTo>
                  <a:pt x="788728" y="2536668"/>
                </a:lnTo>
                <a:lnTo>
                  <a:pt x="788702" y="2536564"/>
                </a:lnTo>
                <a:close/>
                <a:moveTo>
                  <a:pt x="788126" y="2531953"/>
                </a:moveTo>
                <a:lnTo>
                  <a:pt x="788778" y="2532224"/>
                </a:lnTo>
                <a:lnTo>
                  <a:pt x="789179" y="2532948"/>
                </a:lnTo>
                <a:lnTo>
                  <a:pt x="789981" y="2534396"/>
                </a:lnTo>
                <a:lnTo>
                  <a:pt x="789999" y="2535333"/>
                </a:lnTo>
                <a:lnTo>
                  <a:pt x="789614" y="2535547"/>
                </a:lnTo>
                <a:lnTo>
                  <a:pt x="788712" y="2535731"/>
                </a:lnTo>
                <a:lnTo>
                  <a:pt x="788436" y="2535505"/>
                </a:lnTo>
                <a:lnTo>
                  <a:pt x="787892" y="2533345"/>
                </a:lnTo>
                <a:close/>
                <a:moveTo>
                  <a:pt x="672053" y="2344165"/>
                </a:moveTo>
                <a:lnTo>
                  <a:pt x="672705" y="2344434"/>
                </a:lnTo>
                <a:lnTo>
                  <a:pt x="673357" y="2344705"/>
                </a:lnTo>
                <a:lnTo>
                  <a:pt x="673106" y="2345159"/>
                </a:lnTo>
                <a:lnTo>
                  <a:pt x="672588" y="2345131"/>
                </a:lnTo>
                <a:lnTo>
                  <a:pt x="671940" y="2344519"/>
                </a:lnTo>
                <a:close/>
                <a:moveTo>
                  <a:pt x="4005799" y="2015785"/>
                </a:moveTo>
                <a:lnTo>
                  <a:pt x="4007562" y="2016433"/>
                </a:lnTo>
                <a:lnTo>
                  <a:pt x="4011377" y="2018035"/>
                </a:lnTo>
                <a:lnTo>
                  <a:pt x="4014291" y="2019907"/>
                </a:lnTo>
                <a:lnTo>
                  <a:pt x="4015934" y="2021244"/>
                </a:lnTo>
                <a:lnTo>
                  <a:pt x="4015526" y="2021628"/>
                </a:lnTo>
                <a:lnTo>
                  <a:pt x="4013763" y="2020980"/>
                </a:lnTo>
                <a:lnTo>
                  <a:pt x="4012753" y="2020745"/>
                </a:lnTo>
                <a:lnTo>
                  <a:pt x="4012984" y="2020560"/>
                </a:lnTo>
                <a:lnTo>
                  <a:pt x="4007154" y="2016817"/>
                </a:lnTo>
                <a:close/>
                <a:moveTo>
                  <a:pt x="4001574" y="2007073"/>
                </a:moveTo>
                <a:lnTo>
                  <a:pt x="4001302" y="2007329"/>
                </a:lnTo>
                <a:lnTo>
                  <a:pt x="4000810" y="2007215"/>
                </a:lnTo>
                <a:close/>
                <a:moveTo>
                  <a:pt x="157444" y="1752442"/>
                </a:moveTo>
                <a:lnTo>
                  <a:pt x="158706" y="1752620"/>
                </a:lnTo>
                <a:lnTo>
                  <a:pt x="158613" y="1752741"/>
                </a:lnTo>
                <a:lnTo>
                  <a:pt x="162808" y="1755780"/>
                </a:lnTo>
                <a:lnTo>
                  <a:pt x="164112" y="1756320"/>
                </a:lnTo>
                <a:lnTo>
                  <a:pt x="162040" y="1756206"/>
                </a:lnTo>
                <a:lnTo>
                  <a:pt x="158915" y="1755098"/>
                </a:lnTo>
                <a:lnTo>
                  <a:pt x="156692" y="1753805"/>
                </a:lnTo>
                <a:lnTo>
                  <a:pt x="155120" y="1752782"/>
                </a:lnTo>
                <a:lnTo>
                  <a:pt x="156023" y="1752598"/>
                </a:lnTo>
                <a:close/>
                <a:moveTo>
                  <a:pt x="2988486" y="1681655"/>
                </a:moveTo>
                <a:lnTo>
                  <a:pt x="2988775" y="1681963"/>
                </a:lnTo>
                <a:lnTo>
                  <a:pt x="2988774" y="1681962"/>
                </a:lnTo>
                <a:close/>
                <a:moveTo>
                  <a:pt x="3247241" y="1667732"/>
                </a:moveTo>
                <a:lnTo>
                  <a:pt x="3248884" y="1669069"/>
                </a:lnTo>
                <a:lnTo>
                  <a:pt x="3249747" y="1669986"/>
                </a:lnTo>
                <a:close/>
                <a:moveTo>
                  <a:pt x="3247236" y="1667728"/>
                </a:moveTo>
                <a:lnTo>
                  <a:pt x="3247240" y="1667730"/>
                </a:lnTo>
                <a:lnTo>
                  <a:pt x="3247241" y="1667732"/>
                </a:lnTo>
                <a:close/>
                <a:moveTo>
                  <a:pt x="4039744" y="1310174"/>
                </a:moveTo>
                <a:lnTo>
                  <a:pt x="4041219" y="1310515"/>
                </a:lnTo>
                <a:lnTo>
                  <a:pt x="4040608" y="1311092"/>
                </a:lnTo>
                <a:close/>
                <a:moveTo>
                  <a:pt x="1112375" y="1133264"/>
                </a:moveTo>
                <a:lnTo>
                  <a:pt x="1112373" y="1133266"/>
                </a:lnTo>
                <a:lnTo>
                  <a:pt x="1112374" y="1133265"/>
                </a:lnTo>
                <a:close/>
                <a:moveTo>
                  <a:pt x="1115315" y="1131320"/>
                </a:moveTo>
                <a:lnTo>
                  <a:pt x="1112375" y="1133264"/>
                </a:lnTo>
                <a:lnTo>
                  <a:pt x="1114162" y="1131959"/>
                </a:lnTo>
                <a:close/>
                <a:moveTo>
                  <a:pt x="2444271" y="930039"/>
                </a:moveTo>
                <a:lnTo>
                  <a:pt x="2444643" y="930843"/>
                </a:lnTo>
                <a:lnTo>
                  <a:pt x="2445099" y="932145"/>
                </a:lnTo>
                <a:lnTo>
                  <a:pt x="2445199" y="933387"/>
                </a:lnTo>
                <a:lnTo>
                  <a:pt x="2445063" y="933332"/>
                </a:lnTo>
                <a:lnTo>
                  <a:pt x="2443035" y="938124"/>
                </a:lnTo>
                <a:lnTo>
                  <a:pt x="2442795" y="939503"/>
                </a:lnTo>
                <a:lnTo>
                  <a:pt x="2442459" y="937512"/>
                </a:lnTo>
                <a:lnTo>
                  <a:pt x="2442856" y="934255"/>
                </a:lnTo>
                <a:lnTo>
                  <a:pt x="2443624" y="931803"/>
                </a:lnTo>
                <a:close/>
                <a:moveTo>
                  <a:pt x="1660228" y="472870"/>
                </a:moveTo>
                <a:lnTo>
                  <a:pt x="1660406" y="473192"/>
                </a:lnTo>
                <a:lnTo>
                  <a:pt x="1660156" y="473646"/>
                </a:lnTo>
                <a:close/>
                <a:moveTo>
                  <a:pt x="1678320" y="462007"/>
                </a:moveTo>
                <a:lnTo>
                  <a:pt x="1678588" y="462490"/>
                </a:lnTo>
                <a:lnTo>
                  <a:pt x="1677452" y="464066"/>
                </a:lnTo>
                <a:lnTo>
                  <a:pt x="1676937" y="464999"/>
                </a:lnTo>
                <a:lnTo>
                  <a:pt x="1676817" y="464733"/>
                </a:lnTo>
                <a:lnTo>
                  <a:pt x="1671469" y="469588"/>
                </a:lnTo>
                <a:lnTo>
                  <a:pt x="1670066" y="470681"/>
                </a:lnTo>
                <a:lnTo>
                  <a:pt x="1671202" y="469105"/>
                </a:lnTo>
                <a:lnTo>
                  <a:pt x="1673858" y="465741"/>
                </a:lnTo>
                <a:lnTo>
                  <a:pt x="1676533" y="463313"/>
                </a:lnTo>
                <a:close/>
                <a:moveTo>
                  <a:pt x="1287798" y="0"/>
                </a:moveTo>
                <a:lnTo>
                  <a:pt x="1310878" y="2675"/>
                </a:lnTo>
                <a:lnTo>
                  <a:pt x="1306283" y="6167"/>
                </a:lnTo>
                <a:lnTo>
                  <a:pt x="1303091" y="8566"/>
                </a:lnTo>
                <a:lnTo>
                  <a:pt x="1301052" y="10326"/>
                </a:lnTo>
                <a:lnTo>
                  <a:pt x="1300167" y="11448"/>
                </a:lnTo>
                <a:lnTo>
                  <a:pt x="1301003" y="14771"/>
                </a:lnTo>
                <a:lnTo>
                  <a:pt x="1303828" y="20777"/>
                </a:lnTo>
                <a:lnTo>
                  <a:pt x="1312167" y="16789"/>
                </a:lnTo>
                <a:lnTo>
                  <a:pt x="1316395" y="14447"/>
                </a:lnTo>
                <a:lnTo>
                  <a:pt x="1318065" y="13837"/>
                </a:lnTo>
                <a:lnTo>
                  <a:pt x="1318450" y="13624"/>
                </a:lnTo>
                <a:lnTo>
                  <a:pt x="1318584" y="13866"/>
                </a:lnTo>
                <a:lnTo>
                  <a:pt x="1317698" y="14987"/>
                </a:lnTo>
                <a:lnTo>
                  <a:pt x="1316562" y="16563"/>
                </a:lnTo>
                <a:lnTo>
                  <a:pt x="1315192" y="19531"/>
                </a:lnTo>
                <a:lnTo>
                  <a:pt x="1314841" y="21618"/>
                </a:lnTo>
                <a:lnTo>
                  <a:pt x="1314357" y="23464"/>
                </a:lnTo>
                <a:lnTo>
                  <a:pt x="1315042" y="25608"/>
                </a:lnTo>
                <a:lnTo>
                  <a:pt x="1316380" y="28023"/>
                </a:lnTo>
                <a:lnTo>
                  <a:pt x="1318503" y="30948"/>
                </a:lnTo>
                <a:lnTo>
                  <a:pt x="1320475" y="32695"/>
                </a:lnTo>
                <a:lnTo>
                  <a:pt x="1322949" y="33534"/>
                </a:lnTo>
                <a:lnTo>
                  <a:pt x="1324770" y="34102"/>
                </a:lnTo>
                <a:lnTo>
                  <a:pt x="1326976" y="34457"/>
                </a:lnTo>
                <a:lnTo>
                  <a:pt x="1330218" y="34870"/>
                </a:lnTo>
                <a:lnTo>
                  <a:pt x="1333093" y="36433"/>
                </a:lnTo>
                <a:lnTo>
                  <a:pt x="1336887" y="38748"/>
                </a:lnTo>
                <a:lnTo>
                  <a:pt x="1319207" y="48541"/>
                </a:lnTo>
                <a:lnTo>
                  <a:pt x="1323937" y="52547"/>
                </a:lnTo>
                <a:lnTo>
                  <a:pt x="1328516" y="55374"/>
                </a:lnTo>
                <a:lnTo>
                  <a:pt x="1329970" y="57092"/>
                </a:lnTo>
                <a:lnTo>
                  <a:pt x="1331157" y="58328"/>
                </a:lnTo>
                <a:lnTo>
                  <a:pt x="1332344" y="59563"/>
                </a:lnTo>
                <a:lnTo>
                  <a:pt x="1332494" y="60742"/>
                </a:lnTo>
                <a:lnTo>
                  <a:pt x="1332260" y="62134"/>
                </a:lnTo>
                <a:lnTo>
                  <a:pt x="1331776" y="63979"/>
                </a:lnTo>
                <a:lnTo>
                  <a:pt x="1330640" y="65556"/>
                </a:lnTo>
                <a:lnTo>
                  <a:pt x="1328217" y="67528"/>
                </a:lnTo>
                <a:lnTo>
                  <a:pt x="1325794" y="69502"/>
                </a:lnTo>
                <a:lnTo>
                  <a:pt x="1322217" y="72114"/>
                </a:lnTo>
                <a:lnTo>
                  <a:pt x="1317739" y="74910"/>
                </a:lnTo>
                <a:lnTo>
                  <a:pt x="1312492" y="78132"/>
                </a:lnTo>
                <a:lnTo>
                  <a:pt x="1312826" y="75107"/>
                </a:lnTo>
                <a:lnTo>
                  <a:pt x="1313427" y="72566"/>
                </a:lnTo>
                <a:lnTo>
                  <a:pt x="1313259" y="70450"/>
                </a:lnTo>
                <a:lnTo>
                  <a:pt x="1312323" y="68760"/>
                </a:lnTo>
                <a:lnTo>
                  <a:pt x="1311404" y="68007"/>
                </a:lnTo>
                <a:lnTo>
                  <a:pt x="1309081" y="68347"/>
                </a:lnTo>
                <a:lnTo>
                  <a:pt x="1303666" y="69453"/>
                </a:lnTo>
                <a:lnTo>
                  <a:pt x="1296982" y="71895"/>
                </a:lnTo>
                <a:lnTo>
                  <a:pt x="1299123" y="83013"/>
                </a:lnTo>
                <a:lnTo>
                  <a:pt x="1299474" y="88182"/>
                </a:lnTo>
                <a:lnTo>
                  <a:pt x="1298740" y="90482"/>
                </a:lnTo>
                <a:lnTo>
                  <a:pt x="1296584" y="92938"/>
                </a:lnTo>
                <a:lnTo>
                  <a:pt x="1293926" y="96303"/>
                </a:lnTo>
                <a:lnTo>
                  <a:pt x="1290000" y="101001"/>
                </a:lnTo>
                <a:lnTo>
                  <a:pt x="1293994" y="100052"/>
                </a:lnTo>
                <a:lnTo>
                  <a:pt x="1296952" y="99043"/>
                </a:lnTo>
                <a:lnTo>
                  <a:pt x="1298890" y="98916"/>
                </a:lnTo>
                <a:lnTo>
                  <a:pt x="1300445" y="99003"/>
                </a:lnTo>
                <a:lnTo>
                  <a:pt x="1302400" y="99812"/>
                </a:lnTo>
                <a:lnTo>
                  <a:pt x="1304740" y="100409"/>
                </a:lnTo>
                <a:lnTo>
                  <a:pt x="1306428" y="100736"/>
                </a:lnTo>
                <a:lnTo>
                  <a:pt x="1307982" y="100822"/>
                </a:lnTo>
                <a:lnTo>
                  <a:pt x="1311208" y="100297"/>
                </a:lnTo>
                <a:lnTo>
                  <a:pt x="1314300" y="99531"/>
                </a:lnTo>
                <a:lnTo>
                  <a:pt x="1319196" y="98396"/>
                </a:lnTo>
                <a:lnTo>
                  <a:pt x="1325245" y="96623"/>
                </a:lnTo>
                <a:lnTo>
                  <a:pt x="1333350" y="94026"/>
                </a:lnTo>
                <a:lnTo>
                  <a:pt x="1342475" y="90549"/>
                </a:lnTo>
                <a:lnTo>
                  <a:pt x="1344666" y="97224"/>
                </a:lnTo>
                <a:lnTo>
                  <a:pt x="1346320" y="102932"/>
                </a:lnTo>
                <a:lnTo>
                  <a:pt x="1347307" y="107434"/>
                </a:lnTo>
                <a:lnTo>
                  <a:pt x="1347892" y="111211"/>
                </a:lnTo>
                <a:lnTo>
                  <a:pt x="1347308" y="114690"/>
                </a:lnTo>
                <a:lnTo>
                  <a:pt x="1346707" y="117232"/>
                </a:lnTo>
                <a:lnTo>
                  <a:pt x="1345838" y="119291"/>
                </a:lnTo>
                <a:lnTo>
                  <a:pt x="1344183" y="120837"/>
                </a:lnTo>
                <a:lnTo>
                  <a:pt x="1342646" y="121689"/>
                </a:lnTo>
                <a:lnTo>
                  <a:pt x="1340206" y="122726"/>
                </a:lnTo>
                <a:lnTo>
                  <a:pt x="1338401" y="123094"/>
                </a:lnTo>
                <a:lnTo>
                  <a:pt x="1335945" y="123193"/>
                </a:lnTo>
                <a:lnTo>
                  <a:pt x="1331299" y="123873"/>
                </a:lnTo>
                <a:lnTo>
                  <a:pt x="1326268" y="124767"/>
                </a:lnTo>
                <a:lnTo>
                  <a:pt x="1328174" y="130021"/>
                </a:lnTo>
                <a:lnTo>
                  <a:pt x="1329545" y="134309"/>
                </a:lnTo>
                <a:lnTo>
                  <a:pt x="1329228" y="138271"/>
                </a:lnTo>
                <a:lnTo>
                  <a:pt x="1329028" y="141537"/>
                </a:lnTo>
                <a:lnTo>
                  <a:pt x="1328293" y="143837"/>
                </a:lnTo>
                <a:lnTo>
                  <a:pt x="1327040" y="146108"/>
                </a:lnTo>
                <a:lnTo>
                  <a:pt x="1325519" y="147897"/>
                </a:lnTo>
                <a:lnTo>
                  <a:pt x="1323481" y="149657"/>
                </a:lnTo>
                <a:lnTo>
                  <a:pt x="1322344" y="151234"/>
                </a:lnTo>
                <a:lnTo>
                  <a:pt x="1321341" y="153051"/>
                </a:lnTo>
                <a:lnTo>
                  <a:pt x="1319955" y="155081"/>
                </a:lnTo>
                <a:lnTo>
                  <a:pt x="1319354" y="157623"/>
                </a:lnTo>
                <a:lnTo>
                  <a:pt x="1319788" y="160222"/>
                </a:lnTo>
                <a:lnTo>
                  <a:pt x="1319856" y="163969"/>
                </a:lnTo>
                <a:lnTo>
                  <a:pt x="1321744" y="168287"/>
                </a:lnTo>
                <a:lnTo>
                  <a:pt x="1324035" y="173328"/>
                </a:lnTo>
                <a:lnTo>
                  <a:pt x="1293287" y="190360"/>
                </a:lnTo>
                <a:lnTo>
                  <a:pt x="1300306" y="192151"/>
                </a:lnTo>
                <a:lnTo>
                  <a:pt x="1305888" y="193161"/>
                </a:lnTo>
                <a:lnTo>
                  <a:pt x="1308729" y="192849"/>
                </a:lnTo>
                <a:lnTo>
                  <a:pt x="1312205" y="191871"/>
                </a:lnTo>
                <a:lnTo>
                  <a:pt x="1316333" y="191161"/>
                </a:lnTo>
                <a:lnTo>
                  <a:pt x="1321346" y="189330"/>
                </a:lnTo>
                <a:lnTo>
                  <a:pt x="1321029" y="193292"/>
                </a:lnTo>
                <a:lnTo>
                  <a:pt x="1320812" y="195621"/>
                </a:lnTo>
                <a:lnTo>
                  <a:pt x="1321631" y="198006"/>
                </a:lnTo>
                <a:lnTo>
                  <a:pt x="1323520" y="202324"/>
                </a:lnTo>
                <a:lnTo>
                  <a:pt x="1327230" y="199953"/>
                </a:lnTo>
                <a:lnTo>
                  <a:pt x="1330556" y="197796"/>
                </a:lnTo>
                <a:lnTo>
                  <a:pt x="1333363" y="195610"/>
                </a:lnTo>
                <a:lnTo>
                  <a:pt x="1335402" y="193850"/>
                </a:lnTo>
                <a:lnTo>
                  <a:pt x="1338577" y="190513"/>
                </a:lnTo>
                <a:lnTo>
                  <a:pt x="1341501" y="187632"/>
                </a:lnTo>
                <a:lnTo>
                  <a:pt x="1342520" y="186751"/>
                </a:lnTo>
                <a:lnTo>
                  <a:pt x="1344693" y="185232"/>
                </a:lnTo>
                <a:lnTo>
                  <a:pt x="1346615" y="184168"/>
                </a:lnTo>
                <a:lnTo>
                  <a:pt x="1349054" y="183132"/>
                </a:lnTo>
                <a:lnTo>
                  <a:pt x="1352397" y="181912"/>
                </a:lnTo>
                <a:lnTo>
                  <a:pt x="1356775" y="180748"/>
                </a:lnTo>
                <a:lnTo>
                  <a:pt x="1361672" y="179614"/>
                </a:lnTo>
                <a:lnTo>
                  <a:pt x="1367721" y="177841"/>
                </a:lnTo>
                <a:lnTo>
                  <a:pt x="1365984" y="181958"/>
                </a:lnTo>
                <a:lnTo>
                  <a:pt x="1364748" y="185167"/>
                </a:lnTo>
                <a:lnTo>
                  <a:pt x="1362475" y="188319"/>
                </a:lnTo>
                <a:lnTo>
                  <a:pt x="1360721" y="191499"/>
                </a:lnTo>
                <a:lnTo>
                  <a:pt x="1358314" y="194409"/>
                </a:lnTo>
                <a:lnTo>
                  <a:pt x="1356693" y="197830"/>
                </a:lnTo>
                <a:lnTo>
                  <a:pt x="1354939" y="201011"/>
                </a:lnTo>
                <a:lnTo>
                  <a:pt x="1353586" y="204915"/>
                </a:lnTo>
                <a:lnTo>
                  <a:pt x="1352517" y="210240"/>
                </a:lnTo>
                <a:lnTo>
                  <a:pt x="1352066" y="213960"/>
                </a:lnTo>
                <a:lnTo>
                  <a:pt x="1352351" y="215380"/>
                </a:lnTo>
                <a:lnTo>
                  <a:pt x="1352886" y="216346"/>
                </a:lnTo>
                <a:lnTo>
                  <a:pt x="1353287" y="217070"/>
                </a:lnTo>
                <a:lnTo>
                  <a:pt x="1354206" y="217823"/>
                </a:lnTo>
                <a:lnTo>
                  <a:pt x="1358234" y="218747"/>
                </a:lnTo>
                <a:lnTo>
                  <a:pt x="1363849" y="221630"/>
                </a:lnTo>
                <a:lnTo>
                  <a:pt x="1369231" y="225906"/>
                </a:lnTo>
                <a:lnTo>
                  <a:pt x="1371989" y="228165"/>
                </a:lnTo>
                <a:lnTo>
                  <a:pt x="1372775" y="228676"/>
                </a:lnTo>
                <a:lnTo>
                  <a:pt x="1372909" y="228917"/>
                </a:lnTo>
                <a:lnTo>
                  <a:pt x="1372390" y="228889"/>
                </a:lnTo>
                <a:lnTo>
                  <a:pt x="1370970" y="229045"/>
                </a:lnTo>
                <a:lnTo>
                  <a:pt x="1369299" y="229655"/>
                </a:lnTo>
                <a:lnTo>
                  <a:pt x="1368146" y="230293"/>
                </a:lnTo>
                <a:lnTo>
                  <a:pt x="1367260" y="231415"/>
                </a:lnTo>
                <a:lnTo>
                  <a:pt x="1367027" y="232807"/>
                </a:lnTo>
                <a:lnTo>
                  <a:pt x="1366675" y="234894"/>
                </a:lnTo>
                <a:lnTo>
                  <a:pt x="1366458" y="237223"/>
                </a:lnTo>
                <a:lnTo>
                  <a:pt x="1366342" y="237919"/>
                </a:lnTo>
                <a:lnTo>
                  <a:pt x="1366743" y="238642"/>
                </a:lnTo>
                <a:lnTo>
                  <a:pt x="1361396" y="250753"/>
                </a:lnTo>
                <a:lnTo>
                  <a:pt x="1368197" y="247617"/>
                </a:lnTo>
                <a:lnTo>
                  <a:pt x="1372559" y="245517"/>
                </a:lnTo>
                <a:lnTo>
                  <a:pt x="1375901" y="244296"/>
                </a:lnTo>
                <a:lnTo>
                  <a:pt x="1378475" y="243501"/>
                </a:lnTo>
                <a:lnTo>
                  <a:pt x="1380030" y="243587"/>
                </a:lnTo>
                <a:lnTo>
                  <a:pt x="1380681" y="243857"/>
                </a:lnTo>
                <a:lnTo>
                  <a:pt x="1381333" y="244127"/>
                </a:lnTo>
                <a:lnTo>
                  <a:pt x="1381601" y="244610"/>
                </a:lnTo>
                <a:lnTo>
                  <a:pt x="1382119" y="244639"/>
                </a:lnTo>
                <a:lnTo>
                  <a:pt x="1383155" y="244696"/>
                </a:lnTo>
                <a:lnTo>
                  <a:pt x="1385211" y="243872"/>
                </a:lnTo>
                <a:lnTo>
                  <a:pt x="1387784" y="243078"/>
                </a:lnTo>
                <a:lnTo>
                  <a:pt x="1397142" y="238210"/>
                </a:lnTo>
                <a:lnTo>
                  <a:pt x="1413285" y="229268"/>
                </a:lnTo>
                <a:lnTo>
                  <a:pt x="1419168" y="232635"/>
                </a:lnTo>
                <a:lnTo>
                  <a:pt x="1422946" y="234013"/>
                </a:lnTo>
                <a:lnTo>
                  <a:pt x="1423731" y="234524"/>
                </a:lnTo>
                <a:lnTo>
                  <a:pt x="1424768" y="234582"/>
                </a:lnTo>
                <a:lnTo>
                  <a:pt x="1425285" y="234610"/>
                </a:lnTo>
                <a:lnTo>
                  <a:pt x="1425669" y="234397"/>
                </a:lnTo>
                <a:lnTo>
                  <a:pt x="1427073" y="233304"/>
                </a:lnTo>
                <a:lnTo>
                  <a:pt x="1429513" y="232268"/>
                </a:lnTo>
                <a:lnTo>
                  <a:pt x="1431702" y="231686"/>
                </a:lnTo>
                <a:lnTo>
                  <a:pt x="1434928" y="231161"/>
                </a:lnTo>
                <a:lnTo>
                  <a:pt x="1438805" y="230907"/>
                </a:lnTo>
                <a:lnTo>
                  <a:pt x="1443200" y="230681"/>
                </a:lnTo>
                <a:lnTo>
                  <a:pt x="1436282" y="234513"/>
                </a:lnTo>
                <a:lnTo>
                  <a:pt x="1431151" y="237040"/>
                </a:lnTo>
                <a:lnTo>
                  <a:pt x="1426790" y="239140"/>
                </a:lnTo>
                <a:lnTo>
                  <a:pt x="1423063" y="240573"/>
                </a:lnTo>
                <a:lnTo>
                  <a:pt x="1416513" y="243255"/>
                </a:lnTo>
                <a:lnTo>
                  <a:pt x="1406368" y="247612"/>
                </a:lnTo>
                <a:lnTo>
                  <a:pt x="1409761" y="249203"/>
                </a:lnTo>
                <a:lnTo>
                  <a:pt x="1413288" y="251036"/>
                </a:lnTo>
                <a:lnTo>
                  <a:pt x="1414608" y="252513"/>
                </a:lnTo>
                <a:lnTo>
                  <a:pt x="1415929" y="253990"/>
                </a:lnTo>
                <a:lnTo>
                  <a:pt x="1416749" y="256376"/>
                </a:lnTo>
                <a:lnTo>
                  <a:pt x="1417317" y="259216"/>
                </a:lnTo>
                <a:lnTo>
                  <a:pt x="1417534" y="264143"/>
                </a:lnTo>
                <a:lnTo>
                  <a:pt x="1417451" y="266713"/>
                </a:lnTo>
                <a:lnTo>
                  <a:pt x="1417200" y="267168"/>
                </a:lnTo>
                <a:lnTo>
                  <a:pt x="1416950" y="267622"/>
                </a:lnTo>
                <a:lnTo>
                  <a:pt x="1416047" y="267806"/>
                </a:lnTo>
                <a:lnTo>
                  <a:pt x="1415396" y="267536"/>
                </a:lnTo>
                <a:lnTo>
                  <a:pt x="1412420" y="267607"/>
                </a:lnTo>
                <a:lnTo>
                  <a:pt x="1408427" y="268558"/>
                </a:lnTo>
                <a:lnTo>
                  <a:pt x="1406238" y="269139"/>
                </a:lnTo>
                <a:lnTo>
                  <a:pt x="1403413" y="270388"/>
                </a:lnTo>
                <a:lnTo>
                  <a:pt x="1400338" y="272091"/>
                </a:lnTo>
                <a:lnTo>
                  <a:pt x="1397013" y="274249"/>
                </a:lnTo>
                <a:lnTo>
                  <a:pt x="1394206" y="276435"/>
                </a:lnTo>
                <a:lnTo>
                  <a:pt x="1393570" y="277101"/>
                </a:lnTo>
                <a:lnTo>
                  <a:pt x="1393454" y="277797"/>
                </a:lnTo>
                <a:lnTo>
                  <a:pt x="1393587" y="278038"/>
                </a:lnTo>
                <a:lnTo>
                  <a:pt x="1393336" y="278493"/>
                </a:lnTo>
                <a:lnTo>
                  <a:pt x="1392067" y="279827"/>
                </a:lnTo>
                <a:lnTo>
                  <a:pt x="1388107" y="282652"/>
                </a:lnTo>
                <a:lnTo>
                  <a:pt x="1381455" y="286967"/>
                </a:lnTo>
                <a:lnTo>
                  <a:pt x="1383930" y="295062"/>
                </a:lnTo>
                <a:lnTo>
                  <a:pt x="1382058" y="298938"/>
                </a:lnTo>
                <a:lnTo>
                  <a:pt x="1380805" y="301210"/>
                </a:lnTo>
                <a:lnTo>
                  <a:pt x="1379786" y="302090"/>
                </a:lnTo>
                <a:lnTo>
                  <a:pt x="1378383" y="303182"/>
                </a:lnTo>
                <a:lnTo>
                  <a:pt x="1377364" y="304062"/>
                </a:lnTo>
                <a:lnTo>
                  <a:pt x="1376361" y="305880"/>
                </a:lnTo>
                <a:lnTo>
                  <a:pt x="1374857" y="308605"/>
                </a:lnTo>
                <a:lnTo>
                  <a:pt x="1373002" y="313419"/>
                </a:lnTo>
                <a:lnTo>
                  <a:pt x="1380740" y="311972"/>
                </a:lnTo>
                <a:lnTo>
                  <a:pt x="1386539" y="310653"/>
                </a:lnTo>
                <a:lnTo>
                  <a:pt x="1390015" y="309674"/>
                </a:lnTo>
                <a:lnTo>
                  <a:pt x="1392972" y="308667"/>
                </a:lnTo>
                <a:lnTo>
                  <a:pt x="1397468" y="306808"/>
                </a:lnTo>
                <a:lnTo>
                  <a:pt x="1402599" y="304281"/>
                </a:lnTo>
                <a:lnTo>
                  <a:pt x="1380758" y="327422"/>
                </a:lnTo>
                <a:lnTo>
                  <a:pt x="1386776" y="338286"/>
                </a:lnTo>
                <a:lnTo>
                  <a:pt x="1393728" y="336328"/>
                </a:lnTo>
                <a:lnTo>
                  <a:pt x="1394247" y="336356"/>
                </a:lnTo>
                <a:lnTo>
                  <a:pt x="1393862" y="336569"/>
                </a:lnTo>
                <a:lnTo>
                  <a:pt x="1393227" y="337236"/>
                </a:lnTo>
                <a:lnTo>
                  <a:pt x="1393244" y="338174"/>
                </a:lnTo>
                <a:lnTo>
                  <a:pt x="1394431" y="339409"/>
                </a:lnTo>
                <a:lnTo>
                  <a:pt x="1395918" y="343002"/>
                </a:lnTo>
                <a:lnTo>
                  <a:pt x="1396052" y="343244"/>
                </a:lnTo>
                <a:lnTo>
                  <a:pt x="1396069" y="344181"/>
                </a:lnTo>
                <a:lnTo>
                  <a:pt x="1401300" y="340021"/>
                </a:lnTo>
                <a:lnTo>
                  <a:pt x="1405109" y="336018"/>
                </a:lnTo>
                <a:lnTo>
                  <a:pt x="1408418" y="332924"/>
                </a:lnTo>
                <a:lnTo>
                  <a:pt x="1410055" y="330439"/>
                </a:lnTo>
                <a:lnTo>
                  <a:pt x="1410657" y="327897"/>
                </a:lnTo>
                <a:lnTo>
                  <a:pt x="1411776" y="325384"/>
                </a:lnTo>
                <a:lnTo>
                  <a:pt x="1412127" y="323297"/>
                </a:lnTo>
                <a:lnTo>
                  <a:pt x="1412093" y="321422"/>
                </a:lnTo>
                <a:lnTo>
                  <a:pt x="1411925" y="319307"/>
                </a:lnTo>
                <a:lnTo>
                  <a:pt x="1413045" y="316795"/>
                </a:lnTo>
                <a:lnTo>
                  <a:pt x="1413647" y="314253"/>
                </a:lnTo>
                <a:lnTo>
                  <a:pt x="1415534" y="311313"/>
                </a:lnTo>
                <a:lnTo>
                  <a:pt x="1417807" y="308162"/>
                </a:lnTo>
                <a:lnTo>
                  <a:pt x="1421233" y="304371"/>
                </a:lnTo>
                <a:lnTo>
                  <a:pt x="1425811" y="299942"/>
                </a:lnTo>
                <a:lnTo>
                  <a:pt x="1432579" y="294932"/>
                </a:lnTo>
                <a:lnTo>
                  <a:pt x="1430274" y="303465"/>
                </a:lnTo>
                <a:lnTo>
                  <a:pt x="1427684" y="310578"/>
                </a:lnTo>
                <a:lnTo>
                  <a:pt x="1426582" y="314028"/>
                </a:lnTo>
                <a:lnTo>
                  <a:pt x="1425730" y="317024"/>
                </a:lnTo>
                <a:lnTo>
                  <a:pt x="1425146" y="320503"/>
                </a:lnTo>
                <a:lnTo>
                  <a:pt x="1425212" y="324252"/>
                </a:lnTo>
                <a:lnTo>
                  <a:pt x="1438030" y="317467"/>
                </a:lnTo>
                <a:lnTo>
                  <a:pt x="1448943" y="312685"/>
                </a:lnTo>
                <a:lnTo>
                  <a:pt x="1458568" y="308300"/>
                </a:lnTo>
                <a:lnTo>
                  <a:pt x="1467944" y="304369"/>
                </a:lnTo>
                <a:lnTo>
                  <a:pt x="1476935" y="300651"/>
                </a:lnTo>
                <a:lnTo>
                  <a:pt x="1486310" y="296720"/>
                </a:lnTo>
                <a:lnTo>
                  <a:pt x="1496955" y="291454"/>
                </a:lnTo>
                <a:lnTo>
                  <a:pt x="1508235" y="285522"/>
                </a:lnTo>
                <a:lnTo>
                  <a:pt x="1506899" y="290363"/>
                </a:lnTo>
                <a:lnTo>
                  <a:pt x="1506063" y="294296"/>
                </a:lnTo>
                <a:lnTo>
                  <a:pt x="1505345" y="297534"/>
                </a:lnTo>
                <a:lnTo>
                  <a:pt x="1505128" y="299862"/>
                </a:lnTo>
                <a:lnTo>
                  <a:pt x="1505814" y="302007"/>
                </a:lnTo>
                <a:lnTo>
                  <a:pt x="1506482" y="303214"/>
                </a:lnTo>
                <a:lnTo>
                  <a:pt x="1507803" y="304691"/>
                </a:lnTo>
                <a:lnTo>
                  <a:pt x="1508856" y="305685"/>
                </a:lnTo>
                <a:lnTo>
                  <a:pt x="1512767" y="307305"/>
                </a:lnTo>
                <a:lnTo>
                  <a:pt x="1516560" y="309620"/>
                </a:lnTo>
                <a:lnTo>
                  <a:pt x="1519051" y="311396"/>
                </a:lnTo>
                <a:lnTo>
                  <a:pt x="1522060" y="313199"/>
                </a:lnTo>
                <a:lnTo>
                  <a:pt x="1524432" y="315671"/>
                </a:lnTo>
                <a:lnTo>
                  <a:pt x="1526823" y="319080"/>
                </a:lnTo>
                <a:lnTo>
                  <a:pt x="1521676" y="320669"/>
                </a:lnTo>
                <a:lnTo>
                  <a:pt x="1516394" y="322017"/>
                </a:lnTo>
                <a:lnTo>
                  <a:pt x="1511883" y="322938"/>
                </a:lnTo>
                <a:lnTo>
                  <a:pt x="1507103" y="323377"/>
                </a:lnTo>
                <a:lnTo>
                  <a:pt x="1498580" y="324312"/>
                </a:lnTo>
                <a:lnTo>
                  <a:pt x="1489405" y="324977"/>
                </a:lnTo>
                <a:lnTo>
                  <a:pt x="1480733" y="339246"/>
                </a:lnTo>
                <a:lnTo>
                  <a:pt x="1475086" y="349000"/>
                </a:lnTo>
                <a:lnTo>
                  <a:pt x="1473214" y="352876"/>
                </a:lnTo>
                <a:lnTo>
                  <a:pt x="1472362" y="355872"/>
                </a:lnTo>
                <a:lnTo>
                  <a:pt x="1471627" y="358171"/>
                </a:lnTo>
                <a:lnTo>
                  <a:pt x="1471410" y="360500"/>
                </a:lnTo>
                <a:lnTo>
                  <a:pt x="1472212" y="361949"/>
                </a:lnTo>
                <a:lnTo>
                  <a:pt x="1473015" y="363397"/>
                </a:lnTo>
                <a:lnTo>
                  <a:pt x="1475104" y="364449"/>
                </a:lnTo>
                <a:lnTo>
                  <a:pt x="1476809" y="365713"/>
                </a:lnTo>
                <a:lnTo>
                  <a:pt x="1481138" y="368994"/>
                </a:lnTo>
                <a:lnTo>
                  <a:pt x="1487556" y="373327"/>
                </a:lnTo>
                <a:lnTo>
                  <a:pt x="1483729" y="376393"/>
                </a:lnTo>
                <a:lnTo>
                  <a:pt x="1480805" y="379275"/>
                </a:lnTo>
                <a:lnTo>
                  <a:pt x="1478515" y="381488"/>
                </a:lnTo>
                <a:lnTo>
                  <a:pt x="1476744" y="383733"/>
                </a:lnTo>
                <a:lnTo>
                  <a:pt x="1475742" y="385549"/>
                </a:lnTo>
                <a:lnTo>
                  <a:pt x="1475124" y="387153"/>
                </a:lnTo>
                <a:lnTo>
                  <a:pt x="1474121" y="388971"/>
                </a:lnTo>
                <a:lnTo>
                  <a:pt x="1474155" y="390845"/>
                </a:lnTo>
                <a:lnTo>
                  <a:pt x="1474857" y="393927"/>
                </a:lnTo>
                <a:lnTo>
                  <a:pt x="1475443" y="397704"/>
                </a:lnTo>
                <a:lnTo>
                  <a:pt x="1476045" y="402419"/>
                </a:lnTo>
                <a:lnTo>
                  <a:pt x="1476145" y="408041"/>
                </a:lnTo>
                <a:lnTo>
                  <a:pt x="1475444" y="412215"/>
                </a:lnTo>
                <a:lnTo>
                  <a:pt x="1474976" y="414999"/>
                </a:lnTo>
                <a:lnTo>
                  <a:pt x="1474358" y="416603"/>
                </a:lnTo>
                <a:lnTo>
                  <a:pt x="1473473" y="417725"/>
                </a:lnTo>
                <a:lnTo>
                  <a:pt x="1472336" y="419301"/>
                </a:lnTo>
                <a:lnTo>
                  <a:pt x="1471451" y="420422"/>
                </a:lnTo>
                <a:lnTo>
                  <a:pt x="1470449" y="422239"/>
                </a:lnTo>
                <a:lnTo>
                  <a:pt x="1469597" y="425235"/>
                </a:lnTo>
                <a:lnTo>
                  <a:pt x="1468995" y="427777"/>
                </a:lnTo>
                <a:lnTo>
                  <a:pt x="1468895" y="429410"/>
                </a:lnTo>
                <a:lnTo>
                  <a:pt x="1469430" y="430376"/>
                </a:lnTo>
                <a:lnTo>
                  <a:pt x="1469697" y="430859"/>
                </a:lnTo>
                <a:lnTo>
                  <a:pt x="1470483" y="431370"/>
                </a:lnTo>
                <a:lnTo>
                  <a:pt x="1470633" y="432549"/>
                </a:lnTo>
                <a:lnTo>
                  <a:pt x="1470651" y="433486"/>
                </a:lnTo>
                <a:lnTo>
                  <a:pt x="1469915" y="435787"/>
                </a:lnTo>
                <a:lnTo>
                  <a:pt x="1465888" y="442117"/>
                </a:lnTo>
                <a:lnTo>
                  <a:pt x="1464903" y="444872"/>
                </a:lnTo>
                <a:lnTo>
                  <a:pt x="1463632" y="446207"/>
                </a:lnTo>
                <a:lnTo>
                  <a:pt x="1463248" y="446419"/>
                </a:lnTo>
                <a:lnTo>
                  <a:pt x="1463115" y="446178"/>
                </a:lnTo>
                <a:lnTo>
                  <a:pt x="1463315" y="450168"/>
                </a:lnTo>
                <a:lnTo>
                  <a:pt x="1463232" y="452739"/>
                </a:lnTo>
                <a:lnTo>
                  <a:pt x="1463266" y="454613"/>
                </a:lnTo>
                <a:lnTo>
                  <a:pt x="1463300" y="456487"/>
                </a:lnTo>
                <a:lnTo>
                  <a:pt x="1463969" y="457694"/>
                </a:lnTo>
                <a:lnTo>
                  <a:pt x="1464520" y="459598"/>
                </a:lnTo>
                <a:lnTo>
                  <a:pt x="1464938" y="461259"/>
                </a:lnTo>
                <a:lnTo>
                  <a:pt x="1465373" y="463858"/>
                </a:lnTo>
                <a:lnTo>
                  <a:pt x="1465289" y="466427"/>
                </a:lnTo>
                <a:lnTo>
                  <a:pt x="1465340" y="469239"/>
                </a:lnTo>
                <a:lnTo>
                  <a:pt x="1464488" y="472235"/>
                </a:lnTo>
                <a:lnTo>
                  <a:pt x="1463754" y="474534"/>
                </a:lnTo>
                <a:lnTo>
                  <a:pt x="1463402" y="476622"/>
                </a:lnTo>
                <a:lnTo>
                  <a:pt x="1460879" y="480228"/>
                </a:lnTo>
                <a:lnTo>
                  <a:pt x="1458740" y="483621"/>
                </a:lnTo>
                <a:lnTo>
                  <a:pt x="1456602" y="487015"/>
                </a:lnTo>
                <a:lnTo>
                  <a:pt x="1454731" y="490891"/>
                </a:lnTo>
                <a:lnTo>
                  <a:pt x="1454379" y="492979"/>
                </a:lnTo>
                <a:lnTo>
                  <a:pt x="1453778" y="495519"/>
                </a:lnTo>
                <a:lnTo>
                  <a:pt x="1453695" y="498089"/>
                </a:lnTo>
                <a:lnTo>
                  <a:pt x="1453879" y="501142"/>
                </a:lnTo>
                <a:lnTo>
                  <a:pt x="1459277" y="499099"/>
                </a:lnTo>
                <a:lnTo>
                  <a:pt x="1463521" y="497694"/>
                </a:lnTo>
                <a:lnTo>
                  <a:pt x="1466096" y="496899"/>
                </a:lnTo>
                <a:lnTo>
                  <a:pt x="1468419" y="496559"/>
                </a:lnTo>
                <a:lnTo>
                  <a:pt x="1470374" y="497369"/>
                </a:lnTo>
                <a:lnTo>
                  <a:pt x="1472329" y="498179"/>
                </a:lnTo>
                <a:lnTo>
                  <a:pt x="1474436" y="500168"/>
                </a:lnTo>
                <a:lnTo>
                  <a:pt x="1477711" y="502455"/>
                </a:lnTo>
                <a:lnTo>
                  <a:pt x="1471027" y="504896"/>
                </a:lnTo>
                <a:lnTo>
                  <a:pt x="1466782" y="506300"/>
                </a:lnTo>
                <a:lnTo>
                  <a:pt x="1461000" y="508557"/>
                </a:lnTo>
                <a:lnTo>
                  <a:pt x="1453813" y="511906"/>
                </a:lnTo>
                <a:lnTo>
                  <a:pt x="1455585" y="516919"/>
                </a:lnTo>
                <a:lnTo>
                  <a:pt x="1456305" y="520938"/>
                </a:lnTo>
                <a:lnTo>
                  <a:pt x="1455987" y="524899"/>
                </a:lnTo>
                <a:lnTo>
                  <a:pt x="1455788" y="528164"/>
                </a:lnTo>
                <a:lnTo>
                  <a:pt x="1454552" y="531373"/>
                </a:lnTo>
                <a:lnTo>
                  <a:pt x="1454101" y="535094"/>
                </a:lnTo>
                <a:lnTo>
                  <a:pt x="1454302" y="539084"/>
                </a:lnTo>
                <a:lnTo>
                  <a:pt x="1454787" y="544494"/>
                </a:lnTo>
                <a:lnTo>
                  <a:pt x="1446247" y="544492"/>
                </a:lnTo>
                <a:lnTo>
                  <a:pt x="1441851" y="544718"/>
                </a:lnTo>
                <a:lnTo>
                  <a:pt x="1439913" y="544845"/>
                </a:lnTo>
                <a:lnTo>
                  <a:pt x="1437072" y="545157"/>
                </a:lnTo>
                <a:lnTo>
                  <a:pt x="1433596" y="546136"/>
                </a:lnTo>
                <a:lnTo>
                  <a:pt x="1428199" y="548179"/>
                </a:lnTo>
                <a:lnTo>
                  <a:pt x="1428182" y="554498"/>
                </a:lnTo>
                <a:lnTo>
                  <a:pt x="1428267" y="559184"/>
                </a:lnTo>
                <a:lnTo>
                  <a:pt x="1427699" y="563599"/>
                </a:lnTo>
                <a:lnTo>
                  <a:pt x="1428067" y="569706"/>
                </a:lnTo>
                <a:lnTo>
                  <a:pt x="1473873" y="548120"/>
                </a:lnTo>
                <a:lnTo>
                  <a:pt x="1463495" y="553868"/>
                </a:lnTo>
                <a:lnTo>
                  <a:pt x="1454153" y="559673"/>
                </a:lnTo>
                <a:lnTo>
                  <a:pt x="1449675" y="562469"/>
                </a:lnTo>
                <a:lnTo>
                  <a:pt x="1445196" y="565266"/>
                </a:lnTo>
                <a:lnTo>
                  <a:pt x="1441370" y="568332"/>
                </a:lnTo>
                <a:lnTo>
                  <a:pt x="1437543" y="571398"/>
                </a:lnTo>
                <a:lnTo>
                  <a:pt x="1434486" y="574038"/>
                </a:lnTo>
                <a:lnTo>
                  <a:pt x="1431811" y="576466"/>
                </a:lnTo>
                <a:lnTo>
                  <a:pt x="1429155" y="579830"/>
                </a:lnTo>
                <a:lnTo>
                  <a:pt x="1427133" y="582528"/>
                </a:lnTo>
                <a:lnTo>
                  <a:pt x="1425763" y="585495"/>
                </a:lnTo>
                <a:lnTo>
                  <a:pt x="1424259" y="588221"/>
                </a:lnTo>
                <a:lnTo>
                  <a:pt x="1423925" y="591246"/>
                </a:lnTo>
                <a:lnTo>
                  <a:pt x="1423975" y="594057"/>
                </a:lnTo>
                <a:lnTo>
                  <a:pt x="1428354" y="592893"/>
                </a:lnTo>
                <a:lnTo>
                  <a:pt x="1431696" y="591673"/>
                </a:lnTo>
                <a:lnTo>
                  <a:pt x="1435289" y="589999"/>
                </a:lnTo>
                <a:lnTo>
                  <a:pt x="1437980" y="588508"/>
                </a:lnTo>
                <a:lnTo>
                  <a:pt x="1442709" y="585257"/>
                </a:lnTo>
                <a:lnTo>
                  <a:pt x="1446285" y="582646"/>
                </a:lnTo>
                <a:lnTo>
                  <a:pt x="1448207" y="581581"/>
                </a:lnTo>
                <a:lnTo>
                  <a:pt x="1449744" y="580730"/>
                </a:lnTo>
                <a:lnTo>
                  <a:pt x="1451799" y="579907"/>
                </a:lnTo>
                <a:lnTo>
                  <a:pt x="1453605" y="579538"/>
                </a:lnTo>
                <a:lnTo>
                  <a:pt x="1455426" y="580106"/>
                </a:lnTo>
                <a:lnTo>
                  <a:pt x="1457766" y="580704"/>
                </a:lnTo>
                <a:lnTo>
                  <a:pt x="1460507" y="582025"/>
                </a:lnTo>
                <a:lnTo>
                  <a:pt x="1463516" y="583829"/>
                </a:lnTo>
                <a:lnTo>
                  <a:pt x="1467059" y="586599"/>
                </a:lnTo>
                <a:lnTo>
                  <a:pt x="1470468" y="589127"/>
                </a:lnTo>
                <a:lnTo>
                  <a:pt x="1472842" y="591598"/>
                </a:lnTo>
                <a:lnTo>
                  <a:pt x="1474313" y="594254"/>
                </a:lnTo>
                <a:lnTo>
                  <a:pt x="1475650" y="596668"/>
                </a:lnTo>
                <a:lnTo>
                  <a:pt x="1476336" y="598812"/>
                </a:lnTo>
                <a:lnTo>
                  <a:pt x="1477021" y="600957"/>
                </a:lnTo>
                <a:lnTo>
                  <a:pt x="1477189" y="603072"/>
                </a:lnTo>
                <a:lnTo>
                  <a:pt x="1475518" y="610938"/>
                </a:lnTo>
                <a:lnTo>
                  <a:pt x="1474483" y="618137"/>
                </a:lnTo>
                <a:lnTo>
                  <a:pt x="1473681" y="623945"/>
                </a:lnTo>
                <a:lnTo>
                  <a:pt x="1473382" y="628844"/>
                </a:lnTo>
                <a:lnTo>
                  <a:pt x="1472296" y="633231"/>
                </a:lnTo>
                <a:lnTo>
                  <a:pt x="1471327" y="636923"/>
                </a:lnTo>
                <a:lnTo>
                  <a:pt x="1468720" y="643099"/>
                </a:lnTo>
                <a:lnTo>
                  <a:pt x="1466465" y="647188"/>
                </a:lnTo>
                <a:lnTo>
                  <a:pt x="1465579" y="648309"/>
                </a:lnTo>
                <a:lnTo>
                  <a:pt x="1465462" y="649005"/>
                </a:lnTo>
                <a:lnTo>
                  <a:pt x="1464961" y="649913"/>
                </a:lnTo>
                <a:lnTo>
                  <a:pt x="1466130" y="650212"/>
                </a:lnTo>
                <a:lnTo>
                  <a:pt x="1469240" y="650383"/>
                </a:lnTo>
                <a:lnTo>
                  <a:pt x="1475440" y="649788"/>
                </a:lnTo>
                <a:lnTo>
                  <a:pt x="1479567" y="649080"/>
                </a:lnTo>
                <a:lnTo>
                  <a:pt x="1481757" y="648498"/>
                </a:lnTo>
                <a:lnTo>
                  <a:pt x="1483561" y="648129"/>
                </a:lnTo>
                <a:lnTo>
                  <a:pt x="1485099" y="647278"/>
                </a:lnTo>
                <a:lnTo>
                  <a:pt x="1488274" y="643942"/>
                </a:lnTo>
                <a:lnTo>
                  <a:pt x="1494774" y="638448"/>
                </a:lnTo>
                <a:lnTo>
                  <a:pt x="1491183" y="647379"/>
                </a:lnTo>
                <a:lnTo>
                  <a:pt x="1489812" y="650346"/>
                </a:lnTo>
                <a:lnTo>
                  <a:pt x="1492019" y="650702"/>
                </a:lnTo>
                <a:lnTo>
                  <a:pt x="1498169" y="654551"/>
                </a:lnTo>
                <a:lnTo>
                  <a:pt x="1503534" y="657889"/>
                </a:lnTo>
                <a:lnTo>
                  <a:pt x="1506793" y="659239"/>
                </a:lnTo>
                <a:lnTo>
                  <a:pt x="1507846" y="660233"/>
                </a:lnTo>
                <a:lnTo>
                  <a:pt x="1508147" y="662591"/>
                </a:lnTo>
                <a:lnTo>
                  <a:pt x="1507947" y="665856"/>
                </a:lnTo>
                <a:lnTo>
                  <a:pt x="1507530" y="671451"/>
                </a:lnTo>
                <a:lnTo>
                  <a:pt x="1501080" y="672500"/>
                </a:lnTo>
                <a:lnTo>
                  <a:pt x="1496316" y="673877"/>
                </a:lnTo>
                <a:lnTo>
                  <a:pt x="1493994" y="674216"/>
                </a:lnTo>
                <a:lnTo>
                  <a:pt x="1491921" y="674102"/>
                </a:lnTo>
                <a:lnTo>
                  <a:pt x="1490350" y="673080"/>
                </a:lnTo>
                <a:lnTo>
                  <a:pt x="1489146" y="670907"/>
                </a:lnTo>
                <a:lnTo>
                  <a:pt x="1487909" y="666859"/>
                </a:lnTo>
                <a:lnTo>
                  <a:pt x="1485101" y="661789"/>
                </a:lnTo>
                <a:lnTo>
                  <a:pt x="1476260" y="666686"/>
                </a:lnTo>
                <a:lnTo>
                  <a:pt x="1478819" y="679467"/>
                </a:lnTo>
                <a:lnTo>
                  <a:pt x="1480307" y="690315"/>
                </a:lnTo>
                <a:lnTo>
                  <a:pt x="1480091" y="692644"/>
                </a:lnTo>
                <a:lnTo>
                  <a:pt x="1480008" y="695214"/>
                </a:lnTo>
                <a:lnTo>
                  <a:pt x="1478888" y="697727"/>
                </a:lnTo>
                <a:lnTo>
                  <a:pt x="1477385" y="700453"/>
                </a:lnTo>
                <a:lnTo>
                  <a:pt x="1475362" y="703151"/>
                </a:lnTo>
                <a:lnTo>
                  <a:pt x="1473474" y="706090"/>
                </a:lnTo>
                <a:lnTo>
                  <a:pt x="1470032" y="708943"/>
                </a:lnTo>
                <a:lnTo>
                  <a:pt x="1466340" y="712250"/>
                </a:lnTo>
                <a:lnTo>
                  <a:pt x="1474729" y="718330"/>
                </a:lnTo>
                <a:lnTo>
                  <a:pt x="1482986" y="724168"/>
                </a:lnTo>
                <a:lnTo>
                  <a:pt x="1484306" y="725645"/>
                </a:lnTo>
                <a:lnTo>
                  <a:pt x="1485510" y="727818"/>
                </a:lnTo>
                <a:lnTo>
                  <a:pt x="1486447" y="729508"/>
                </a:lnTo>
                <a:lnTo>
                  <a:pt x="1487131" y="731651"/>
                </a:lnTo>
                <a:lnTo>
                  <a:pt x="1487049" y="734222"/>
                </a:lnTo>
                <a:lnTo>
                  <a:pt x="1486446" y="736763"/>
                </a:lnTo>
                <a:lnTo>
                  <a:pt x="1485979" y="739546"/>
                </a:lnTo>
                <a:lnTo>
                  <a:pt x="1484225" y="742727"/>
                </a:lnTo>
                <a:lnTo>
                  <a:pt x="1451356" y="778601"/>
                </a:lnTo>
                <a:lnTo>
                  <a:pt x="1455768" y="779312"/>
                </a:lnTo>
                <a:lnTo>
                  <a:pt x="1459395" y="779511"/>
                </a:lnTo>
                <a:lnTo>
                  <a:pt x="1461484" y="780563"/>
                </a:lnTo>
                <a:lnTo>
                  <a:pt x="1461885" y="781287"/>
                </a:lnTo>
                <a:lnTo>
                  <a:pt x="1461384" y="782196"/>
                </a:lnTo>
                <a:lnTo>
                  <a:pt x="1460114" y="783530"/>
                </a:lnTo>
                <a:lnTo>
                  <a:pt x="1457423" y="785021"/>
                </a:lnTo>
                <a:lnTo>
                  <a:pt x="1454984" y="786056"/>
                </a:lnTo>
                <a:lnTo>
                  <a:pt x="1447530" y="788923"/>
                </a:lnTo>
                <a:lnTo>
                  <a:pt x="1439425" y="791519"/>
                </a:lnTo>
                <a:lnTo>
                  <a:pt x="1431838" y="794144"/>
                </a:lnTo>
                <a:lnTo>
                  <a:pt x="1426056" y="796401"/>
                </a:lnTo>
                <a:lnTo>
                  <a:pt x="1428546" y="798176"/>
                </a:lnTo>
                <a:lnTo>
                  <a:pt x="1430250" y="799441"/>
                </a:lnTo>
                <a:lnTo>
                  <a:pt x="1431939" y="799767"/>
                </a:lnTo>
                <a:lnTo>
                  <a:pt x="1433242" y="800308"/>
                </a:lnTo>
                <a:lnTo>
                  <a:pt x="1438006" y="798931"/>
                </a:lnTo>
                <a:lnTo>
                  <a:pt x="1448417" y="795058"/>
                </a:lnTo>
                <a:lnTo>
                  <a:pt x="1451359" y="800369"/>
                </a:lnTo>
                <a:lnTo>
                  <a:pt x="1443404" y="804145"/>
                </a:lnTo>
                <a:lnTo>
                  <a:pt x="1437873" y="805946"/>
                </a:lnTo>
                <a:lnTo>
                  <a:pt x="1434012" y="807138"/>
                </a:lnTo>
                <a:lnTo>
                  <a:pt x="1432074" y="807265"/>
                </a:lnTo>
                <a:lnTo>
                  <a:pt x="1431305" y="807691"/>
                </a:lnTo>
                <a:lnTo>
                  <a:pt x="1430536" y="808117"/>
                </a:lnTo>
                <a:lnTo>
                  <a:pt x="1429901" y="808784"/>
                </a:lnTo>
                <a:lnTo>
                  <a:pt x="1429149" y="810147"/>
                </a:lnTo>
                <a:lnTo>
                  <a:pt x="1428163" y="812902"/>
                </a:lnTo>
                <a:lnTo>
                  <a:pt x="1426443" y="817956"/>
                </a:lnTo>
                <a:lnTo>
                  <a:pt x="1432976" y="814336"/>
                </a:lnTo>
                <a:lnTo>
                  <a:pt x="1437973" y="811570"/>
                </a:lnTo>
                <a:lnTo>
                  <a:pt x="1440029" y="810746"/>
                </a:lnTo>
                <a:lnTo>
                  <a:pt x="1441566" y="809894"/>
                </a:lnTo>
                <a:lnTo>
                  <a:pt x="1443890" y="809553"/>
                </a:lnTo>
                <a:lnTo>
                  <a:pt x="1444791" y="809370"/>
                </a:lnTo>
                <a:lnTo>
                  <a:pt x="1446212" y="809214"/>
                </a:lnTo>
                <a:lnTo>
                  <a:pt x="1447382" y="809513"/>
                </a:lnTo>
                <a:lnTo>
                  <a:pt x="1448168" y="810023"/>
                </a:lnTo>
                <a:lnTo>
                  <a:pt x="1449605" y="810805"/>
                </a:lnTo>
                <a:lnTo>
                  <a:pt x="1451978" y="813276"/>
                </a:lnTo>
                <a:lnTo>
                  <a:pt x="1454887" y="816713"/>
                </a:lnTo>
                <a:lnTo>
                  <a:pt x="1448604" y="819878"/>
                </a:lnTo>
                <a:lnTo>
                  <a:pt x="1443857" y="822192"/>
                </a:lnTo>
                <a:lnTo>
                  <a:pt x="1440649" y="823654"/>
                </a:lnTo>
                <a:lnTo>
                  <a:pt x="1437825" y="824902"/>
                </a:lnTo>
                <a:lnTo>
                  <a:pt x="1431775" y="826676"/>
                </a:lnTo>
                <a:lnTo>
                  <a:pt x="1422149" y="831061"/>
                </a:lnTo>
                <a:lnTo>
                  <a:pt x="1426695" y="832014"/>
                </a:lnTo>
                <a:lnTo>
                  <a:pt x="1430706" y="832001"/>
                </a:lnTo>
                <a:lnTo>
                  <a:pt x="1433814" y="832172"/>
                </a:lnTo>
                <a:lnTo>
                  <a:pt x="1437424" y="831435"/>
                </a:lnTo>
                <a:lnTo>
                  <a:pt x="1445028" y="829746"/>
                </a:lnTo>
                <a:lnTo>
                  <a:pt x="1454955" y="827718"/>
                </a:lnTo>
                <a:lnTo>
                  <a:pt x="1462041" y="818746"/>
                </a:lnTo>
                <a:lnTo>
                  <a:pt x="1468006" y="812286"/>
                </a:lnTo>
                <a:lnTo>
                  <a:pt x="1470546" y="809617"/>
                </a:lnTo>
                <a:lnTo>
                  <a:pt x="1473220" y="807190"/>
                </a:lnTo>
                <a:lnTo>
                  <a:pt x="1474874" y="805643"/>
                </a:lnTo>
                <a:lnTo>
                  <a:pt x="1477046" y="804124"/>
                </a:lnTo>
                <a:lnTo>
                  <a:pt x="1478584" y="803272"/>
                </a:lnTo>
                <a:lnTo>
                  <a:pt x="1480255" y="802662"/>
                </a:lnTo>
                <a:lnTo>
                  <a:pt x="1481926" y="802052"/>
                </a:lnTo>
                <a:lnTo>
                  <a:pt x="1482962" y="802109"/>
                </a:lnTo>
                <a:lnTo>
                  <a:pt x="1483748" y="802620"/>
                </a:lnTo>
                <a:lnTo>
                  <a:pt x="1484667" y="803373"/>
                </a:lnTo>
                <a:lnTo>
                  <a:pt x="1485587" y="804126"/>
                </a:lnTo>
                <a:lnTo>
                  <a:pt x="1486121" y="805092"/>
                </a:lnTo>
                <a:lnTo>
                  <a:pt x="1487207" y="807960"/>
                </a:lnTo>
                <a:lnTo>
                  <a:pt x="1488429" y="811071"/>
                </a:lnTo>
                <a:lnTo>
                  <a:pt x="1489014" y="814847"/>
                </a:lnTo>
                <a:lnTo>
                  <a:pt x="1489348" y="819079"/>
                </a:lnTo>
                <a:lnTo>
                  <a:pt x="1490335" y="823580"/>
                </a:lnTo>
                <a:lnTo>
                  <a:pt x="1491054" y="827599"/>
                </a:lnTo>
                <a:lnTo>
                  <a:pt x="1492291" y="831647"/>
                </a:lnTo>
                <a:lnTo>
                  <a:pt x="1494163" y="835026"/>
                </a:lnTo>
                <a:lnTo>
                  <a:pt x="1495316" y="834387"/>
                </a:lnTo>
                <a:lnTo>
                  <a:pt x="1496603" y="833990"/>
                </a:lnTo>
                <a:lnTo>
                  <a:pt x="1497756" y="833351"/>
                </a:lnTo>
                <a:lnTo>
                  <a:pt x="1499042" y="832954"/>
                </a:lnTo>
                <a:lnTo>
                  <a:pt x="1500330" y="832557"/>
                </a:lnTo>
                <a:lnTo>
                  <a:pt x="1501232" y="832373"/>
                </a:lnTo>
                <a:lnTo>
                  <a:pt x="1502134" y="832188"/>
                </a:lnTo>
                <a:lnTo>
                  <a:pt x="1503037" y="832004"/>
                </a:lnTo>
                <a:lnTo>
                  <a:pt x="1503688" y="832274"/>
                </a:lnTo>
                <a:lnTo>
                  <a:pt x="1504207" y="832302"/>
                </a:lnTo>
                <a:lnTo>
                  <a:pt x="1506664" y="832203"/>
                </a:lnTo>
                <a:lnTo>
                  <a:pt x="1507951" y="831806"/>
                </a:lnTo>
                <a:lnTo>
                  <a:pt x="1506546" y="832899"/>
                </a:lnTo>
                <a:lnTo>
                  <a:pt x="1500414" y="837243"/>
                </a:lnTo>
                <a:lnTo>
                  <a:pt x="1495935" y="840039"/>
                </a:lnTo>
                <a:lnTo>
                  <a:pt x="1492744" y="842438"/>
                </a:lnTo>
                <a:lnTo>
                  <a:pt x="1489785" y="843446"/>
                </a:lnTo>
                <a:lnTo>
                  <a:pt x="1487212" y="844240"/>
                </a:lnTo>
                <a:lnTo>
                  <a:pt x="1483870" y="845460"/>
                </a:lnTo>
                <a:lnTo>
                  <a:pt x="1480276" y="847135"/>
                </a:lnTo>
                <a:lnTo>
                  <a:pt x="1475013" y="849419"/>
                </a:lnTo>
                <a:lnTo>
                  <a:pt x="1468729" y="852585"/>
                </a:lnTo>
                <a:lnTo>
                  <a:pt x="1462899" y="873797"/>
                </a:lnTo>
                <a:lnTo>
                  <a:pt x="1468764" y="868971"/>
                </a:lnTo>
                <a:lnTo>
                  <a:pt x="1472458" y="865664"/>
                </a:lnTo>
                <a:lnTo>
                  <a:pt x="1474479" y="862967"/>
                </a:lnTo>
                <a:lnTo>
                  <a:pt x="1475616" y="861390"/>
                </a:lnTo>
                <a:lnTo>
                  <a:pt x="1478423" y="859204"/>
                </a:lnTo>
                <a:lnTo>
                  <a:pt x="1482384" y="856380"/>
                </a:lnTo>
                <a:lnTo>
                  <a:pt x="1489169" y="852306"/>
                </a:lnTo>
                <a:lnTo>
                  <a:pt x="1500315" y="846132"/>
                </a:lnTo>
                <a:lnTo>
                  <a:pt x="1498444" y="850008"/>
                </a:lnTo>
                <a:lnTo>
                  <a:pt x="1497074" y="852975"/>
                </a:lnTo>
                <a:lnTo>
                  <a:pt x="1495820" y="855246"/>
                </a:lnTo>
                <a:lnTo>
                  <a:pt x="1494182" y="857731"/>
                </a:lnTo>
                <a:lnTo>
                  <a:pt x="1491508" y="860159"/>
                </a:lnTo>
                <a:lnTo>
                  <a:pt x="1487933" y="862770"/>
                </a:lnTo>
                <a:lnTo>
                  <a:pt x="1483588" y="865808"/>
                </a:lnTo>
                <a:lnTo>
                  <a:pt x="1477956" y="869243"/>
                </a:lnTo>
                <a:lnTo>
                  <a:pt x="1482887" y="869982"/>
                </a:lnTo>
                <a:lnTo>
                  <a:pt x="1486129" y="870395"/>
                </a:lnTo>
                <a:lnTo>
                  <a:pt x="1488068" y="870268"/>
                </a:lnTo>
                <a:lnTo>
                  <a:pt x="1489872" y="869899"/>
                </a:lnTo>
                <a:lnTo>
                  <a:pt x="1491678" y="869530"/>
                </a:lnTo>
                <a:lnTo>
                  <a:pt x="1493750" y="869645"/>
                </a:lnTo>
                <a:lnTo>
                  <a:pt x="1497243" y="869603"/>
                </a:lnTo>
                <a:lnTo>
                  <a:pt x="1502173" y="870343"/>
                </a:lnTo>
                <a:lnTo>
                  <a:pt x="1502691" y="877628"/>
                </a:lnTo>
                <a:lnTo>
                  <a:pt x="1503846" y="884244"/>
                </a:lnTo>
                <a:lnTo>
                  <a:pt x="1504481" y="890833"/>
                </a:lnTo>
                <a:lnTo>
                  <a:pt x="1505251" y="897664"/>
                </a:lnTo>
                <a:lnTo>
                  <a:pt x="1492183" y="904902"/>
                </a:lnTo>
                <a:lnTo>
                  <a:pt x="1496128" y="908395"/>
                </a:lnTo>
                <a:lnTo>
                  <a:pt x="1499771" y="909532"/>
                </a:lnTo>
                <a:lnTo>
                  <a:pt x="1501860" y="910584"/>
                </a:lnTo>
                <a:lnTo>
                  <a:pt x="1503548" y="910911"/>
                </a:lnTo>
                <a:lnTo>
                  <a:pt x="1506155" y="911990"/>
                </a:lnTo>
                <a:lnTo>
                  <a:pt x="1508011" y="914434"/>
                </a:lnTo>
                <a:lnTo>
                  <a:pt x="1510802" y="918567"/>
                </a:lnTo>
                <a:lnTo>
                  <a:pt x="1514931" y="925113"/>
                </a:lnTo>
                <a:lnTo>
                  <a:pt x="1504804" y="930407"/>
                </a:lnTo>
                <a:lnTo>
                  <a:pt x="1496598" y="934636"/>
                </a:lnTo>
                <a:lnTo>
                  <a:pt x="1493273" y="936794"/>
                </a:lnTo>
                <a:lnTo>
                  <a:pt x="1491118" y="939250"/>
                </a:lnTo>
                <a:lnTo>
                  <a:pt x="1489847" y="940584"/>
                </a:lnTo>
                <a:lnTo>
                  <a:pt x="1489095" y="941947"/>
                </a:lnTo>
                <a:lnTo>
                  <a:pt x="1488477" y="943552"/>
                </a:lnTo>
                <a:lnTo>
                  <a:pt x="1488377" y="945185"/>
                </a:lnTo>
                <a:lnTo>
                  <a:pt x="1487409" y="948877"/>
                </a:lnTo>
                <a:lnTo>
                  <a:pt x="1487961" y="950779"/>
                </a:lnTo>
                <a:lnTo>
                  <a:pt x="1488362" y="951504"/>
                </a:lnTo>
                <a:lnTo>
                  <a:pt x="1489147" y="952015"/>
                </a:lnTo>
                <a:lnTo>
                  <a:pt x="1489799" y="952285"/>
                </a:lnTo>
                <a:lnTo>
                  <a:pt x="1491086" y="951888"/>
                </a:lnTo>
                <a:lnTo>
                  <a:pt x="1493158" y="952002"/>
                </a:lnTo>
                <a:lnTo>
                  <a:pt x="1495882" y="952386"/>
                </a:lnTo>
                <a:lnTo>
                  <a:pt x="1498607" y="952770"/>
                </a:lnTo>
                <a:lnTo>
                  <a:pt x="1501865" y="954119"/>
                </a:lnTo>
                <a:lnTo>
                  <a:pt x="1475345" y="968810"/>
                </a:lnTo>
                <a:lnTo>
                  <a:pt x="1478136" y="972942"/>
                </a:lnTo>
                <a:lnTo>
                  <a:pt x="1480109" y="974689"/>
                </a:lnTo>
                <a:lnTo>
                  <a:pt x="1481947" y="976195"/>
                </a:lnTo>
                <a:lnTo>
                  <a:pt x="1486242" y="977602"/>
                </a:lnTo>
                <a:lnTo>
                  <a:pt x="1479709" y="981221"/>
                </a:lnTo>
                <a:lnTo>
                  <a:pt x="1474846" y="984230"/>
                </a:lnTo>
                <a:lnTo>
                  <a:pt x="1470751" y="986814"/>
                </a:lnTo>
                <a:lnTo>
                  <a:pt x="1468328" y="988787"/>
                </a:lnTo>
                <a:lnTo>
                  <a:pt x="1466289" y="990547"/>
                </a:lnTo>
                <a:lnTo>
                  <a:pt x="1465020" y="991882"/>
                </a:lnTo>
                <a:lnTo>
                  <a:pt x="1464518" y="992790"/>
                </a:lnTo>
                <a:lnTo>
                  <a:pt x="1465053" y="993756"/>
                </a:lnTo>
                <a:lnTo>
                  <a:pt x="1469248" y="996796"/>
                </a:lnTo>
                <a:lnTo>
                  <a:pt x="1475800" y="1001369"/>
                </a:lnTo>
                <a:lnTo>
                  <a:pt x="1471857" y="1005131"/>
                </a:lnTo>
                <a:lnTo>
                  <a:pt x="1468932" y="1008013"/>
                </a:lnTo>
                <a:lnTo>
                  <a:pt x="1467545" y="1010043"/>
                </a:lnTo>
                <a:lnTo>
                  <a:pt x="1465640" y="1012045"/>
                </a:lnTo>
                <a:lnTo>
                  <a:pt x="1464120" y="1013834"/>
                </a:lnTo>
                <a:lnTo>
                  <a:pt x="1461696" y="1015807"/>
                </a:lnTo>
                <a:lnTo>
                  <a:pt x="1457602" y="1018390"/>
                </a:lnTo>
                <a:lnTo>
                  <a:pt x="1452355" y="1021612"/>
                </a:lnTo>
                <a:lnTo>
                  <a:pt x="1455314" y="1027861"/>
                </a:lnTo>
                <a:lnTo>
                  <a:pt x="1458105" y="1031993"/>
                </a:lnTo>
                <a:lnTo>
                  <a:pt x="1459175" y="1033925"/>
                </a:lnTo>
                <a:lnTo>
                  <a:pt x="1460629" y="1035643"/>
                </a:lnTo>
                <a:lnTo>
                  <a:pt x="1461683" y="1036637"/>
                </a:lnTo>
                <a:lnTo>
                  <a:pt x="1463371" y="1036964"/>
                </a:lnTo>
                <a:lnTo>
                  <a:pt x="1464808" y="1037746"/>
                </a:lnTo>
                <a:lnTo>
                  <a:pt x="1466746" y="1037619"/>
                </a:lnTo>
                <a:lnTo>
                  <a:pt x="1468685" y="1037491"/>
                </a:lnTo>
                <a:lnTo>
                  <a:pt x="1471259" y="1036697"/>
                </a:lnTo>
                <a:lnTo>
                  <a:pt x="1477827" y="1034952"/>
                </a:lnTo>
                <a:lnTo>
                  <a:pt x="1486951" y="1031475"/>
                </a:lnTo>
                <a:lnTo>
                  <a:pt x="1487134" y="1027272"/>
                </a:lnTo>
                <a:lnTo>
                  <a:pt x="1487869" y="1024972"/>
                </a:lnTo>
                <a:lnTo>
                  <a:pt x="1487050" y="1022586"/>
                </a:lnTo>
                <a:lnTo>
                  <a:pt x="1484759" y="1017545"/>
                </a:lnTo>
                <a:lnTo>
                  <a:pt x="1468952" y="1030718"/>
                </a:lnTo>
                <a:lnTo>
                  <a:pt x="1466929" y="1026159"/>
                </a:lnTo>
                <a:lnTo>
                  <a:pt x="1466343" y="1022382"/>
                </a:lnTo>
                <a:lnTo>
                  <a:pt x="1466193" y="1021204"/>
                </a:lnTo>
                <a:lnTo>
                  <a:pt x="1466678" y="1019358"/>
                </a:lnTo>
                <a:lnTo>
                  <a:pt x="1467429" y="1017995"/>
                </a:lnTo>
                <a:lnTo>
                  <a:pt x="1467931" y="1017086"/>
                </a:lnTo>
                <a:lnTo>
                  <a:pt x="1469334" y="1015994"/>
                </a:lnTo>
                <a:lnTo>
                  <a:pt x="1471122" y="1014688"/>
                </a:lnTo>
                <a:lnTo>
                  <a:pt x="1472910" y="1013382"/>
                </a:lnTo>
                <a:lnTo>
                  <a:pt x="1475601" y="1011891"/>
                </a:lnTo>
                <a:lnTo>
                  <a:pt x="1481366" y="1008698"/>
                </a:lnTo>
                <a:lnTo>
                  <a:pt x="1489053" y="1004440"/>
                </a:lnTo>
                <a:lnTo>
                  <a:pt x="1496222" y="1000154"/>
                </a:lnTo>
                <a:lnTo>
                  <a:pt x="1501604" y="997173"/>
                </a:lnTo>
                <a:lnTo>
                  <a:pt x="1506216" y="994618"/>
                </a:lnTo>
                <a:lnTo>
                  <a:pt x="1509809" y="992943"/>
                </a:lnTo>
                <a:lnTo>
                  <a:pt x="1512900" y="992178"/>
                </a:lnTo>
                <a:lnTo>
                  <a:pt x="1515741" y="991866"/>
                </a:lnTo>
                <a:lnTo>
                  <a:pt x="1519502" y="992307"/>
                </a:lnTo>
                <a:lnTo>
                  <a:pt x="1523530" y="993231"/>
                </a:lnTo>
                <a:lnTo>
                  <a:pt x="1501621" y="1005366"/>
                </a:lnTo>
                <a:lnTo>
                  <a:pt x="1506585" y="1007979"/>
                </a:lnTo>
                <a:lnTo>
                  <a:pt x="1509727" y="1010025"/>
                </a:lnTo>
                <a:lnTo>
                  <a:pt x="1510128" y="1010749"/>
                </a:lnTo>
                <a:lnTo>
                  <a:pt x="1510663" y="1011715"/>
                </a:lnTo>
                <a:lnTo>
                  <a:pt x="1510680" y="1012652"/>
                </a:lnTo>
                <a:lnTo>
                  <a:pt x="1510563" y="1013348"/>
                </a:lnTo>
                <a:lnTo>
                  <a:pt x="1509561" y="1015165"/>
                </a:lnTo>
                <a:lnTo>
                  <a:pt x="1508575" y="1017920"/>
                </a:lnTo>
                <a:lnTo>
                  <a:pt x="1507957" y="1019524"/>
                </a:lnTo>
                <a:lnTo>
                  <a:pt x="1507606" y="1021612"/>
                </a:lnTo>
                <a:lnTo>
                  <a:pt x="1507389" y="1023940"/>
                </a:lnTo>
                <a:lnTo>
                  <a:pt x="1507573" y="1026994"/>
                </a:lnTo>
                <a:lnTo>
                  <a:pt x="1526992" y="1020338"/>
                </a:lnTo>
                <a:lnTo>
                  <a:pt x="1528948" y="1028404"/>
                </a:lnTo>
                <a:lnTo>
                  <a:pt x="1530537" y="1037619"/>
                </a:lnTo>
                <a:lnTo>
                  <a:pt x="1531908" y="1041908"/>
                </a:lnTo>
                <a:lnTo>
                  <a:pt x="1532627" y="1045927"/>
                </a:lnTo>
                <a:lnTo>
                  <a:pt x="1534115" y="1049520"/>
                </a:lnTo>
                <a:lnTo>
                  <a:pt x="1536105" y="1052204"/>
                </a:lnTo>
                <a:lnTo>
                  <a:pt x="1539012" y="1055642"/>
                </a:lnTo>
                <a:lnTo>
                  <a:pt x="1541101" y="1056693"/>
                </a:lnTo>
                <a:lnTo>
                  <a:pt x="1541620" y="1056721"/>
                </a:lnTo>
                <a:lnTo>
                  <a:pt x="1542389" y="1056296"/>
                </a:lnTo>
                <a:lnTo>
                  <a:pt x="1542639" y="1055841"/>
                </a:lnTo>
                <a:lnTo>
                  <a:pt x="1542756" y="1055146"/>
                </a:lnTo>
                <a:lnTo>
                  <a:pt x="1542805" y="1050701"/>
                </a:lnTo>
                <a:lnTo>
                  <a:pt x="1543758" y="1046072"/>
                </a:lnTo>
                <a:lnTo>
                  <a:pt x="1544125" y="1044922"/>
                </a:lnTo>
                <a:lnTo>
                  <a:pt x="1544743" y="1043317"/>
                </a:lnTo>
                <a:lnTo>
                  <a:pt x="1550759" y="1032414"/>
                </a:lnTo>
                <a:lnTo>
                  <a:pt x="1553516" y="1034672"/>
                </a:lnTo>
                <a:lnTo>
                  <a:pt x="1556391" y="1036235"/>
                </a:lnTo>
                <a:lnTo>
                  <a:pt x="1559132" y="1037556"/>
                </a:lnTo>
                <a:lnTo>
                  <a:pt x="1561221" y="1038608"/>
                </a:lnTo>
                <a:lnTo>
                  <a:pt x="1567070" y="1040100"/>
                </a:lnTo>
                <a:lnTo>
                  <a:pt x="1573572" y="1041863"/>
                </a:lnTo>
                <a:lnTo>
                  <a:pt x="1585488" y="1042518"/>
                </a:lnTo>
                <a:lnTo>
                  <a:pt x="1581877" y="1036000"/>
                </a:lnTo>
                <a:lnTo>
                  <a:pt x="1578701" y="1032080"/>
                </a:lnTo>
                <a:lnTo>
                  <a:pt x="1575158" y="1029310"/>
                </a:lnTo>
                <a:lnTo>
                  <a:pt x="1570562" y="1025546"/>
                </a:lnTo>
                <a:lnTo>
                  <a:pt x="1594959" y="1007930"/>
                </a:lnTo>
                <a:lnTo>
                  <a:pt x="1590146" y="1006495"/>
                </a:lnTo>
                <a:lnTo>
                  <a:pt x="1585483" y="1006239"/>
                </a:lnTo>
                <a:lnTo>
                  <a:pt x="1580954" y="1006223"/>
                </a:lnTo>
                <a:lnTo>
                  <a:pt x="1577194" y="1005782"/>
                </a:lnTo>
                <a:lnTo>
                  <a:pt x="1573568" y="1005582"/>
                </a:lnTo>
                <a:lnTo>
                  <a:pt x="1570057" y="1004687"/>
                </a:lnTo>
                <a:lnTo>
                  <a:pt x="1566147" y="1003067"/>
                </a:lnTo>
                <a:lnTo>
                  <a:pt x="1562353" y="1000751"/>
                </a:lnTo>
                <a:lnTo>
                  <a:pt x="1563573" y="996606"/>
                </a:lnTo>
                <a:lnTo>
                  <a:pt x="1565444" y="992730"/>
                </a:lnTo>
                <a:lnTo>
                  <a:pt x="1566697" y="990458"/>
                </a:lnTo>
                <a:lnTo>
                  <a:pt x="1568468" y="988215"/>
                </a:lnTo>
                <a:lnTo>
                  <a:pt x="1570490" y="985518"/>
                </a:lnTo>
                <a:lnTo>
                  <a:pt x="1572662" y="983999"/>
                </a:lnTo>
                <a:lnTo>
                  <a:pt x="1572913" y="983545"/>
                </a:lnTo>
                <a:lnTo>
                  <a:pt x="1573164" y="983090"/>
                </a:lnTo>
                <a:lnTo>
                  <a:pt x="1573030" y="982849"/>
                </a:lnTo>
                <a:lnTo>
                  <a:pt x="1572629" y="982124"/>
                </a:lnTo>
                <a:lnTo>
                  <a:pt x="1570523" y="980136"/>
                </a:lnTo>
                <a:lnTo>
                  <a:pt x="1566578" y="976642"/>
                </a:lnTo>
                <a:lnTo>
                  <a:pt x="1579646" y="969403"/>
                </a:lnTo>
                <a:lnTo>
                  <a:pt x="1560745" y="976087"/>
                </a:lnTo>
                <a:lnTo>
                  <a:pt x="1561597" y="973090"/>
                </a:lnTo>
                <a:lnTo>
                  <a:pt x="1563234" y="970606"/>
                </a:lnTo>
                <a:lnTo>
                  <a:pt x="1564354" y="968094"/>
                </a:lnTo>
                <a:lnTo>
                  <a:pt x="1565625" y="966759"/>
                </a:lnTo>
                <a:lnTo>
                  <a:pt x="1567279" y="965212"/>
                </a:lnTo>
                <a:lnTo>
                  <a:pt x="1568682" y="964119"/>
                </a:lnTo>
                <a:lnTo>
                  <a:pt x="1569969" y="963722"/>
                </a:lnTo>
                <a:lnTo>
                  <a:pt x="1572024" y="962898"/>
                </a:lnTo>
                <a:lnTo>
                  <a:pt x="1576019" y="961948"/>
                </a:lnTo>
                <a:lnTo>
                  <a:pt x="1581433" y="960842"/>
                </a:lnTo>
                <a:lnTo>
                  <a:pt x="1588001" y="959096"/>
                </a:lnTo>
                <a:lnTo>
                  <a:pt x="1595722" y="956712"/>
                </a:lnTo>
                <a:lnTo>
                  <a:pt x="1588702" y="954923"/>
                </a:lnTo>
                <a:lnTo>
                  <a:pt x="1583254" y="954154"/>
                </a:lnTo>
                <a:lnTo>
                  <a:pt x="1580664" y="954011"/>
                </a:lnTo>
                <a:lnTo>
                  <a:pt x="1577187" y="954991"/>
                </a:lnTo>
                <a:lnTo>
                  <a:pt x="1572676" y="955912"/>
                </a:lnTo>
                <a:lnTo>
                  <a:pt x="1567278" y="957955"/>
                </a:lnTo>
                <a:lnTo>
                  <a:pt x="1573426" y="947293"/>
                </a:lnTo>
                <a:lnTo>
                  <a:pt x="1574680" y="945021"/>
                </a:lnTo>
                <a:lnTo>
                  <a:pt x="1575181" y="944112"/>
                </a:lnTo>
                <a:lnTo>
                  <a:pt x="1575281" y="942481"/>
                </a:lnTo>
                <a:lnTo>
                  <a:pt x="1574579" y="939399"/>
                </a:lnTo>
                <a:lnTo>
                  <a:pt x="1561127" y="946850"/>
                </a:lnTo>
                <a:lnTo>
                  <a:pt x="1556580" y="938641"/>
                </a:lnTo>
                <a:lnTo>
                  <a:pt x="1565035" y="933958"/>
                </a:lnTo>
                <a:lnTo>
                  <a:pt x="1571820" y="929884"/>
                </a:lnTo>
                <a:lnTo>
                  <a:pt x="1574243" y="927911"/>
                </a:lnTo>
                <a:lnTo>
                  <a:pt x="1577051" y="925725"/>
                </a:lnTo>
                <a:lnTo>
                  <a:pt x="1579339" y="923510"/>
                </a:lnTo>
                <a:lnTo>
                  <a:pt x="1581879" y="920842"/>
                </a:lnTo>
                <a:lnTo>
                  <a:pt x="1573006" y="923863"/>
                </a:lnTo>
                <a:lnTo>
                  <a:pt x="1566839" y="926333"/>
                </a:lnTo>
                <a:lnTo>
                  <a:pt x="1560037" y="929469"/>
                </a:lnTo>
                <a:lnTo>
                  <a:pt x="1549660" y="935217"/>
                </a:lnTo>
                <a:lnTo>
                  <a:pt x="1545415" y="929367"/>
                </a:lnTo>
                <a:lnTo>
                  <a:pt x="1544311" y="925561"/>
                </a:lnTo>
                <a:lnTo>
                  <a:pt x="1543893" y="923900"/>
                </a:lnTo>
                <a:lnTo>
                  <a:pt x="1543859" y="922025"/>
                </a:lnTo>
                <a:lnTo>
                  <a:pt x="1543942" y="919455"/>
                </a:lnTo>
                <a:lnTo>
                  <a:pt x="1544143" y="916189"/>
                </a:lnTo>
                <a:lnTo>
                  <a:pt x="1548906" y="914813"/>
                </a:lnTo>
                <a:lnTo>
                  <a:pt x="1551998" y="914047"/>
                </a:lnTo>
                <a:lnTo>
                  <a:pt x="1553802" y="913678"/>
                </a:lnTo>
                <a:lnTo>
                  <a:pt x="1554838" y="913735"/>
                </a:lnTo>
                <a:lnTo>
                  <a:pt x="1555356" y="913764"/>
                </a:lnTo>
                <a:lnTo>
                  <a:pt x="1555240" y="914459"/>
                </a:lnTo>
                <a:lnTo>
                  <a:pt x="1554604" y="915127"/>
                </a:lnTo>
                <a:lnTo>
                  <a:pt x="1553452" y="915765"/>
                </a:lnTo>
                <a:lnTo>
                  <a:pt x="1551547" y="917767"/>
                </a:lnTo>
                <a:lnTo>
                  <a:pt x="1550528" y="918647"/>
                </a:lnTo>
                <a:lnTo>
                  <a:pt x="1550661" y="918888"/>
                </a:lnTo>
                <a:lnTo>
                  <a:pt x="1551179" y="918917"/>
                </a:lnTo>
                <a:lnTo>
                  <a:pt x="1553235" y="918094"/>
                </a:lnTo>
                <a:lnTo>
                  <a:pt x="1555424" y="917512"/>
                </a:lnTo>
                <a:lnTo>
                  <a:pt x="1556076" y="917782"/>
                </a:lnTo>
                <a:lnTo>
                  <a:pt x="1557362" y="917385"/>
                </a:lnTo>
                <a:lnTo>
                  <a:pt x="1558633" y="916051"/>
                </a:lnTo>
                <a:lnTo>
                  <a:pt x="1559117" y="914205"/>
                </a:lnTo>
                <a:lnTo>
                  <a:pt x="1559835" y="910967"/>
                </a:lnTo>
                <a:lnTo>
                  <a:pt x="1560654" y="906097"/>
                </a:lnTo>
                <a:lnTo>
                  <a:pt x="1561170" y="898869"/>
                </a:lnTo>
                <a:lnTo>
                  <a:pt x="1560718" y="895334"/>
                </a:lnTo>
                <a:lnTo>
                  <a:pt x="1560317" y="894609"/>
                </a:lnTo>
                <a:lnTo>
                  <a:pt x="1560050" y="894127"/>
                </a:lnTo>
                <a:lnTo>
                  <a:pt x="1559148" y="894312"/>
                </a:lnTo>
                <a:lnTo>
                  <a:pt x="1558246" y="894496"/>
                </a:lnTo>
                <a:lnTo>
                  <a:pt x="1555672" y="895290"/>
                </a:lnTo>
                <a:lnTo>
                  <a:pt x="1552313" y="895573"/>
                </a:lnTo>
                <a:lnTo>
                  <a:pt x="1550240" y="895459"/>
                </a:lnTo>
                <a:lnTo>
                  <a:pt x="1547901" y="894862"/>
                </a:lnTo>
                <a:lnTo>
                  <a:pt x="1545678" y="893569"/>
                </a:lnTo>
                <a:lnTo>
                  <a:pt x="1542669" y="891765"/>
                </a:lnTo>
                <a:lnTo>
                  <a:pt x="1547499" y="886882"/>
                </a:lnTo>
                <a:lnTo>
                  <a:pt x="1549905" y="883971"/>
                </a:lnTo>
                <a:lnTo>
                  <a:pt x="1551542" y="881487"/>
                </a:lnTo>
                <a:lnTo>
                  <a:pt x="1551893" y="879400"/>
                </a:lnTo>
                <a:lnTo>
                  <a:pt x="1552243" y="877312"/>
                </a:lnTo>
                <a:lnTo>
                  <a:pt x="1552595" y="875225"/>
                </a:lnTo>
                <a:lnTo>
                  <a:pt x="1554482" y="872287"/>
                </a:lnTo>
                <a:lnTo>
                  <a:pt x="1557640" y="868014"/>
                </a:lnTo>
                <a:lnTo>
                  <a:pt x="1560949" y="864919"/>
                </a:lnTo>
                <a:lnTo>
                  <a:pt x="1563489" y="862250"/>
                </a:lnTo>
                <a:lnTo>
                  <a:pt x="1567065" y="859638"/>
                </a:lnTo>
                <a:lnTo>
                  <a:pt x="1570524" y="857722"/>
                </a:lnTo>
                <a:lnTo>
                  <a:pt x="1578596" y="853251"/>
                </a:lnTo>
                <a:lnTo>
                  <a:pt x="1588339" y="848170"/>
                </a:lnTo>
                <a:lnTo>
                  <a:pt x="1583642" y="846039"/>
                </a:lnTo>
                <a:lnTo>
                  <a:pt x="1580750" y="843539"/>
                </a:lnTo>
                <a:lnTo>
                  <a:pt x="1579698" y="842544"/>
                </a:lnTo>
                <a:lnTo>
                  <a:pt x="1578895" y="841096"/>
                </a:lnTo>
                <a:lnTo>
                  <a:pt x="1578227" y="839889"/>
                </a:lnTo>
                <a:lnTo>
                  <a:pt x="1578076" y="838710"/>
                </a:lnTo>
                <a:lnTo>
                  <a:pt x="1577892" y="835658"/>
                </a:lnTo>
                <a:lnTo>
                  <a:pt x="1578343" y="831938"/>
                </a:lnTo>
                <a:lnTo>
                  <a:pt x="1579177" y="828005"/>
                </a:lnTo>
                <a:lnTo>
                  <a:pt x="1580648" y="823404"/>
                </a:lnTo>
                <a:lnTo>
                  <a:pt x="1561697" y="827275"/>
                </a:lnTo>
                <a:lnTo>
                  <a:pt x="1551519" y="829758"/>
                </a:lnTo>
                <a:lnTo>
                  <a:pt x="1548160" y="830041"/>
                </a:lnTo>
                <a:lnTo>
                  <a:pt x="1544934" y="830566"/>
                </a:lnTo>
                <a:lnTo>
                  <a:pt x="1541559" y="829912"/>
                </a:lnTo>
                <a:lnTo>
                  <a:pt x="1537280" y="829443"/>
                </a:lnTo>
                <a:lnTo>
                  <a:pt x="1544700" y="824701"/>
                </a:lnTo>
                <a:lnTo>
                  <a:pt x="1550198" y="821025"/>
                </a:lnTo>
                <a:lnTo>
                  <a:pt x="1554927" y="817775"/>
                </a:lnTo>
                <a:lnTo>
                  <a:pt x="1559522" y="814283"/>
                </a:lnTo>
                <a:lnTo>
                  <a:pt x="1564118" y="810791"/>
                </a:lnTo>
                <a:lnTo>
                  <a:pt x="1568446" y="806816"/>
                </a:lnTo>
                <a:lnTo>
                  <a:pt x="1573793" y="801961"/>
                </a:lnTo>
                <a:lnTo>
                  <a:pt x="1565304" y="804770"/>
                </a:lnTo>
                <a:lnTo>
                  <a:pt x="1559003" y="806998"/>
                </a:lnTo>
                <a:lnTo>
                  <a:pt x="1551951" y="810589"/>
                </a:lnTo>
                <a:lnTo>
                  <a:pt x="1541440" y="816096"/>
                </a:lnTo>
                <a:lnTo>
                  <a:pt x="1541891" y="812375"/>
                </a:lnTo>
                <a:lnTo>
                  <a:pt x="1542091" y="809109"/>
                </a:lnTo>
                <a:lnTo>
                  <a:pt x="1541923" y="806994"/>
                </a:lnTo>
                <a:lnTo>
                  <a:pt x="1541372" y="805092"/>
                </a:lnTo>
                <a:lnTo>
                  <a:pt x="1539098" y="800987"/>
                </a:lnTo>
                <a:lnTo>
                  <a:pt x="1534836" y="794198"/>
                </a:lnTo>
                <a:lnTo>
                  <a:pt x="1541237" y="790337"/>
                </a:lnTo>
                <a:lnTo>
                  <a:pt x="1545715" y="787541"/>
                </a:lnTo>
                <a:lnTo>
                  <a:pt x="1549041" y="785384"/>
                </a:lnTo>
                <a:lnTo>
                  <a:pt x="1550694" y="783837"/>
                </a:lnTo>
                <a:lnTo>
                  <a:pt x="1551965" y="782502"/>
                </a:lnTo>
                <a:lnTo>
                  <a:pt x="1552081" y="781806"/>
                </a:lnTo>
                <a:lnTo>
                  <a:pt x="1551931" y="780627"/>
                </a:lnTo>
                <a:lnTo>
                  <a:pt x="1551279" y="780358"/>
                </a:lnTo>
                <a:lnTo>
                  <a:pt x="1550878" y="779633"/>
                </a:lnTo>
                <a:lnTo>
                  <a:pt x="1550610" y="779151"/>
                </a:lnTo>
                <a:lnTo>
                  <a:pt x="1550460" y="777972"/>
                </a:lnTo>
                <a:lnTo>
                  <a:pt x="1551346" y="776850"/>
                </a:lnTo>
                <a:lnTo>
                  <a:pt x="1552866" y="775061"/>
                </a:lnTo>
                <a:lnTo>
                  <a:pt x="1555674" y="772876"/>
                </a:lnTo>
                <a:lnTo>
                  <a:pt x="1560018" y="769838"/>
                </a:lnTo>
                <a:lnTo>
                  <a:pt x="1565650" y="766404"/>
                </a:lnTo>
                <a:lnTo>
                  <a:pt x="1569778" y="772950"/>
                </a:lnTo>
                <a:lnTo>
                  <a:pt x="1570582" y="774399"/>
                </a:lnTo>
                <a:lnTo>
                  <a:pt x="1570832" y="773944"/>
                </a:lnTo>
                <a:lnTo>
                  <a:pt x="1572101" y="772610"/>
                </a:lnTo>
                <a:lnTo>
                  <a:pt x="1573255" y="771971"/>
                </a:lnTo>
                <a:lnTo>
                  <a:pt x="1574408" y="771332"/>
                </a:lnTo>
                <a:lnTo>
                  <a:pt x="1576848" y="770297"/>
                </a:lnTo>
                <a:lnTo>
                  <a:pt x="1579421" y="769502"/>
                </a:lnTo>
                <a:lnTo>
                  <a:pt x="1579838" y="763907"/>
                </a:lnTo>
                <a:lnTo>
                  <a:pt x="1579788" y="761096"/>
                </a:lnTo>
                <a:lnTo>
                  <a:pt x="1579387" y="760371"/>
                </a:lnTo>
                <a:lnTo>
                  <a:pt x="1579119" y="759888"/>
                </a:lnTo>
                <a:lnTo>
                  <a:pt x="1578601" y="759860"/>
                </a:lnTo>
                <a:lnTo>
                  <a:pt x="1578216" y="760073"/>
                </a:lnTo>
                <a:lnTo>
                  <a:pt x="1577315" y="760257"/>
                </a:lnTo>
                <a:lnTo>
                  <a:pt x="1576395" y="759505"/>
                </a:lnTo>
                <a:lnTo>
                  <a:pt x="1576228" y="757389"/>
                </a:lnTo>
                <a:lnTo>
                  <a:pt x="1576026" y="753399"/>
                </a:lnTo>
                <a:lnTo>
                  <a:pt x="1582578" y="750717"/>
                </a:lnTo>
                <a:lnTo>
                  <a:pt x="1587207" y="749099"/>
                </a:lnTo>
                <a:lnTo>
                  <a:pt x="1592220" y="747269"/>
                </a:lnTo>
                <a:lnTo>
                  <a:pt x="1599790" y="743707"/>
                </a:lnTo>
                <a:lnTo>
                  <a:pt x="1597919" y="747582"/>
                </a:lnTo>
                <a:lnTo>
                  <a:pt x="1596549" y="750550"/>
                </a:lnTo>
                <a:lnTo>
                  <a:pt x="1595028" y="752339"/>
                </a:lnTo>
                <a:lnTo>
                  <a:pt x="1594143" y="753460"/>
                </a:lnTo>
                <a:lnTo>
                  <a:pt x="1593507" y="754127"/>
                </a:lnTo>
                <a:lnTo>
                  <a:pt x="1593525" y="755064"/>
                </a:lnTo>
                <a:lnTo>
                  <a:pt x="1593926" y="755789"/>
                </a:lnTo>
                <a:lnTo>
                  <a:pt x="1595497" y="756811"/>
                </a:lnTo>
                <a:lnTo>
                  <a:pt x="1596416" y="757564"/>
                </a:lnTo>
                <a:lnTo>
                  <a:pt x="1597202" y="758075"/>
                </a:lnTo>
                <a:lnTo>
                  <a:pt x="1598238" y="758133"/>
                </a:lnTo>
                <a:lnTo>
                  <a:pt x="1599140" y="757948"/>
                </a:lnTo>
                <a:lnTo>
                  <a:pt x="1601196" y="757125"/>
                </a:lnTo>
                <a:lnTo>
                  <a:pt x="1602984" y="755819"/>
                </a:lnTo>
                <a:lnTo>
                  <a:pt x="1604889" y="753818"/>
                </a:lnTo>
                <a:lnTo>
                  <a:pt x="1606276" y="751788"/>
                </a:lnTo>
                <a:lnTo>
                  <a:pt x="1607011" y="749487"/>
                </a:lnTo>
                <a:lnTo>
                  <a:pt x="1607746" y="747187"/>
                </a:lnTo>
                <a:lnTo>
                  <a:pt x="1607445" y="744831"/>
                </a:lnTo>
                <a:lnTo>
                  <a:pt x="1606759" y="742686"/>
                </a:lnTo>
                <a:lnTo>
                  <a:pt x="1606358" y="741962"/>
                </a:lnTo>
                <a:lnTo>
                  <a:pt x="1605439" y="741209"/>
                </a:lnTo>
                <a:lnTo>
                  <a:pt x="1604654" y="740698"/>
                </a:lnTo>
                <a:lnTo>
                  <a:pt x="1603350" y="740158"/>
                </a:lnTo>
                <a:lnTo>
                  <a:pt x="1601411" y="740285"/>
                </a:lnTo>
                <a:lnTo>
                  <a:pt x="1599857" y="740200"/>
                </a:lnTo>
                <a:lnTo>
                  <a:pt x="1597918" y="740327"/>
                </a:lnTo>
                <a:lnTo>
                  <a:pt x="1595211" y="740880"/>
                </a:lnTo>
                <a:lnTo>
                  <a:pt x="1593021" y="741462"/>
                </a:lnTo>
                <a:lnTo>
                  <a:pt x="1590064" y="742469"/>
                </a:lnTo>
                <a:lnTo>
                  <a:pt x="1586856" y="743931"/>
                </a:lnTo>
                <a:lnTo>
                  <a:pt x="1583262" y="745605"/>
                </a:lnTo>
                <a:lnTo>
                  <a:pt x="1583078" y="742552"/>
                </a:lnTo>
                <a:lnTo>
                  <a:pt x="1583028" y="739740"/>
                </a:lnTo>
                <a:lnTo>
                  <a:pt x="1583629" y="737199"/>
                </a:lnTo>
                <a:lnTo>
                  <a:pt x="1583846" y="734870"/>
                </a:lnTo>
                <a:lnTo>
                  <a:pt x="1585333" y="731208"/>
                </a:lnTo>
                <a:lnTo>
                  <a:pt x="1586051" y="727970"/>
                </a:lnTo>
                <a:lnTo>
                  <a:pt x="1586151" y="726338"/>
                </a:lnTo>
                <a:lnTo>
                  <a:pt x="1585867" y="724917"/>
                </a:lnTo>
                <a:lnTo>
                  <a:pt x="1585582" y="723497"/>
                </a:lnTo>
                <a:lnTo>
                  <a:pt x="1584646" y="721807"/>
                </a:lnTo>
                <a:lnTo>
                  <a:pt x="1583443" y="719634"/>
                </a:lnTo>
                <a:lnTo>
                  <a:pt x="1581989" y="717916"/>
                </a:lnTo>
                <a:lnTo>
                  <a:pt x="1579615" y="715444"/>
                </a:lnTo>
                <a:lnTo>
                  <a:pt x="1577108" y="712732"/>
                </a:lnTo>
                <a:lnTo>
                  <a:pt x="1541363" y="732531"/>
                </a:lnTo>
                <a:lnTo>
                  <a:pt x="1543618" y="728442"/>
                </a:lnTo>
                <a:lnTo>
                  <a:pt x="1545641" y="725745"/>
                </a:lnTo>
                <a:lnTo>
                  <a:pt x="1546124" y="723899"/>
                </a:lnTo>
                <a:lnTo>
                  <a:pt x="1545975" y="722721"/>
                </a:lnTo>
                <a:lnTo>
                  <a:pt x="1543601" y="720249"/>
                </a:lnTo>
                <a:lnTo>
                  <a:pt x="1537835" y="716187"/>
                </a:lnTo>
                <a:lnTo>
                  <a:pt x="1543349" y="713448"/>
                </a:lnTo>
                <a:lnTo>
                  <a:pt x="1547711" y="711347"/>
                </a:lnTo>
                <a:lnTo>
                  <a:pt x="1551304" y="709672"/>
                </a:lnTo>
                <a:lnTo>
                  <a:pt x="1554780" y="708694"/>
                </a:lnTo>
                <a:lnTo>
                  <a:pt x="1558775" y="707743"/>
                </a:lnTo>
                <a:lnTo>
                  <a:pt x="1562518" y="707247"/>
                </a:lnTo>
                <a:lnTo>
                  <a:pt x="1566010" y="707206"/>
                </a:lnTo>
                <a:lnTo>
                  <a:pt x="1570523" y="706284"/>
                </a:lnTo>
                <a:lnTo>
                  <a:pt x="1573748" y="705759"/>
                </a:lnTo>
                <a:lnTo>
                  <a:pt x="1577475" y="704326"/>
                </a:lnTo>
                <a:lnTo>
                  <a:pt x="1581836" y="702226"/>
                </a:lnTo>
                <a:lnTo>
                  <a:pt x="1587100" y="699941"/>
                </a:lnTo>
                <a:lnTo>
                  <a:pt x="1584776" y="693025"/>
                </a:lnTo>
                <a:lnTo>
                  <a:pt x="1583639" y="687344"/>
                </a:lnTo>
                <a:lnTo>
                  <a:pt x="1583438" y="683354"/>
                </a:lnTo>
                <a:lnTo>
                  <a:pt x="1582602" y="680031"/>
                </a:lnTo>
                <a:lnTo>
                  <a:pt x="1581934" y="678825"/>
                </a:lnTo>
                <a:lnTo>
                  <a:pt x="1580881" y="677830"/>
                </a:lnTo>
                <a:lnTo>
                  <a:pt x="1579560" y="676354"/>
                </a:lnTo>
                <a:lnTo>
                  <a:pt x="1577337" y="675061"/>
                </a:lnTo>
                <a:lnTo>
                  <a:pt x="1572240" y="672205"/>
                </a:lnTo>
                <a:lnTo>
                  <a:pt x="1564284" y="668724"/>
                </a:lnTo>
                <a:lnTo>
                  <a:pt x="1566072" y="667418"/>
                </a:lnTo>
                <a:lnTo>
                  <a:pt x="1568361" y="665204"/>
                </a:lnTo>
                <a:lnTo>
                  <a:pt x="1569498" y="663628"/>
                </a:lnTo>
                <a:lnTo>
                  <a:pt x="1571402" y="661626"/>
                </a:lnTo>
                <a:lnTo>
                  <a:pt x="1573275" y="657750"/>
                </a:lnTo>
                <a:lnTo>
                  <a:pt x="1575280" y="654116"/>
                </a:lnTo>
                <a:lnTo>
                  <a:pt x="1576115" y="650183"/>
                </a:lnTo>
                <a:lnTo>
                  <a:pt x="1576949" y="646250"/>
                </a:lnTo>
                <a:lnTo>
                  <a:pt x="1577400" y="642529"/>
                </a:lnTo>
                <a:lnTo>
                  <a:pt x="1577717" y="638567"/>
                </a:lnTo>
                <a:lnTo>
                  <a:pt x="1578168" y="634847"/>
                </a:lnTo>
                <a:lnTo>
                  <a:pt x="1578368" y="631582"/>
                </a:lnTo>
                <a:lnTo>
                  <a:pt x="1579086" y="628345"/>
                </a:lnTo>
                <a:lnTo>
                  <a:pt x="1579805" y="625107"/>
                </a:lnTo>
                <a:lnTo>
                  <a:pt x="1581693" y="622168"/>
                </a:lnTo>
                <a:lnTo>
                  <a:pt x="1583197" y="619443"/>
                </a:lnTo>
                <a:lnTo>
                  <a:pt x="1584467" y="618108"/>
                </a:lnTo>
                <a:lnTo>
                  <a:pt x="1585870" y="617015"/>
                </a:lnTo>
                <a:lnTo>
                  <a:pt x="1587023" y="616376"/>
                </a:lnTo>
                <a:lnTo>
                  <a:pt x="1589330" y="615099"/>
                </a:lnTo>
                <a:lnTo>
                  <a:pt x="1625776" y="591125"/>
                </a:lnTo>
                <a:lnTo>
                  <a:pt x="1612708" y="598363"/>
                </a:lnTo>
                <a:lnTo>
                  <a:pt x="1602832" y="603203"/>
                </a:lnTo>
                <a:lnTo>
                  <a:pt x="1598336" y="605062"/>
                </a:lnTo>
                <a:lnTo>
                  <a:pt x="1594609" y="606495"/>
                </a:lnTo>
                <a:lnTo>
                  <a:pt x="1591768" y="606807"/>
                </a:lnTo>
                <a:lnTo>
                  <a:pt x="1588928" y="607118"/>
                </a:lnTo>
                <a:lnTo>
                  <a:pt x="1586587" y="606521"/>
                </a:lnTo>
                <a:lnTo>
                  <a:pt x="1584632" y="605711"/>
                </a:lnTo>
                <a:lnTo>
                  <a:pt x="1582410" y="604419"/>
                </a:lnTo>
                <a:lnTo>
                  <a:pt x="1581340" y="602488"/>
                </a:lnTo>
                <a:lnTo>
                  <a:pt x="1580003" y="600073"/>
                </a:lnTo>
                <a:lnTo>
                  <a:pt x="1579551" y="596538"/>
                </a:lnTo>
                <a:lnTo>
                  <a:pt x="1578581" y="592973"/>
                </a:lnTo>
                <a:lnTo>
                  <a:pt x="1577728" y="588713"/>
                </a:lnTo>
                <a:lnTo>
                  <a:pt x="1570860" y="595357"/>
                </a:lnTo>
                <a:lnTo>
                  <a:pt x="1564109" y="601305"/>
                </a:lnTo>
                <a:lnTo>
                  <a:pt x="1560282" y="604371"/>
                </a:lnTo>
                <a:lnTo>
                  <a:pt x="1555938" y="607408"/>
                </a:lnTo>
                <a:lnTo>
                  <a:pt x="1551209" y="610659"/>
                </a:lnTo>
                <a:lnTo>
                  <a:pt x="1545577" y="614094"/>
                </a:lnTo>
                <a:lnTo>
                  <a:pt x="1544673" y="607022"/>
                </a:lnTo>
                <a:lnTo>
                  <a:pt x="1544957" y="601187"/>
                </a:lnTo>
                <a:lnTo>
                  <a:pt x="1545308" y="599100"/>
                </a:lnTo>
                <a:lnTo>
                  <a:pt x="1545658" y="597011"/>
                </a:lnTo>
                <a:lnTo>
                  <a:pt x="1547045" y="594982"/>
                </a:lnTo>
                <a:lnTo>
                  <a:pt x="1548048" y="593164"/>
                </a:lnTo>
                <a:lnTo>
                  <a:pt x="1549318" y="591830"/>
                </a:lnTo>
                <a:lnTo>
                  <a:pt x="1551222" y="589829"/>
                </a:lnTo>
                <a:lnTo>
                  <a:pt x="1553010" y="588523"/>
                </a:lnTo>
                <a:lnTo>
                  <a:pt x="1555568" y="586791"/>
                </a:lnTo>
                <a:lnTo>
                  <a:pt x="1560814" y="583569"/>
                </a:lnTo>
                <a:lnTo>
                  <a:pt x="1566964" y="580163"/>
                </a:lnTo>
                <a:lnTo>
                  <a:pt x="1564341" y="585402"/>
                </a:lnTo>
                <a:lnTo>
                  <a:pt x="1561200" y="590611"/>
                </a:lnTo>
                <a:lnTo>
                  <a:pt x="1566213" y="588781"/>
                </a:lnTo>
                <a:lnTo>
                  <a:pt x="1569421" y="587319"/>
                </a:lnTo>
                <a:lnTo>
                  <a:pt x="1571995" y="586525"/>
                </a:lnTo>
                <a:lnTo>
                  <a:pt x="1576257" y="586057"/>
                </a:lnTo>
                <a:lnTo>
                  <a:pt x="1578478" y="572838"/>
                </a:lnTo>
                <a:lnTo>
                  <a:pt x="1579480" y="563765"/>
                </a:lnTo>
                <a:lnTo>
                  <a:pt x="1579245" y="557900"/>
                </a:lnTo>
                <a:lnTo>
                  <a:pt x="1579312" y="554393"/>
                </a:lnTo>
                <a:lnTo>
                  <a:pt x="1579679" y="553244"/>
                </a:lnTo>
                <a:lnTo>
                  <a:pt x="1580180" y="552335"/>
                </a:lnTo>
                <a:lnTo>
                  <a:pt x="1581333" y="551695"/>
                </a:lnTo>
                <a:lnTo>
                  <a:pt x="1582486" y="551058"/>
                </a:lnTo>
                <a:lnTo>
                  <a:pt x="1587116" y="549440"/>
                </a:lnTo>
                <a:lnTo>
                  <a:pt x="1595087" y="546601"/>
                </a:lnTo>
                <a:lnTo>
                  <a:pt x="1591945" y="544556"/>
                </a:lnTo>
                <a:lnTo>
                  <a:pt x="1589338" y="543476"/>
                </a:lnTo>
                <a:lnTo>
                  <a:pt x="1587650" y="543149"/>
                </a:lnTo>
                <a:lnTo>
                  <a:pt x="1585060" y="543007"/>
                </a:lnTo>
                <a:lnTo>
                  <a:pt x="1583120" y="543134"/>
                </a:lnTo>
                <a:lnTo>
                  <a:pt x="1580915" y="542778"/>
                </a:lnTo>
                <a:lnTo>
                  <a:pt x="1577538" y="542124"/>
                </a:lnTo>
                <a:lnTo>
                  <a:pt x="1573879" y="540050"/>
                </a:lnTo>
                <a:lnTo>
                  <a:pt x="1576401" y="536444"/>
                </a:lnTo>
                <a:lnTo>
                  <a:pt x="1578156" y="533264"/>
                </a:lnTo>
                <a:lnTo>
                  <a:pt x="1579642" y="529601"/>
                </a:lnTo>
                <a:lnTo>
                  <a:pt x="1580746" y="526151"/>
                </a:lnTo>
                <a:lnTo>
                  <a:pt x="1581848" y="522701"/>
                </a:lnTo>
                <a:lnTo>
                  <a:pt x="1582048" y="519435"/>
                </a:lnTo>
                <a:lnTo>
                  <a:pt x="1581730" y="516141"/>
                </a:lnTo>
                <a:lnTo>
                  <a:pt x="1581028" y="513059"/>
                </a:lnTo>
                <a:lnTo>
                  <a:pt x="1580175" y="508799"/>
                </a:lnTo>
                <a:lnTo>
                  <a:pt x="1578436" y="505660"/>
                </a:lnTo>
                <a:lnTo>
                  <a:pt x="1576715" y="503459"/>
                </a:lnTo>
                <a:lnTo>
                  <a:pt x="1574492" y="502166"/>
                </a:lnTo>
                <a:lnTo>
                  <a:pt x="1569278" y="500006"/>
                </a:lnTo>
                <a:lnTo>
                  <a:pt x="1562659" y="498940"/>
                </a:lnTo>
                <a:lnTo>
                  <a:pt x="1568659" y="494355"/>
                </a:lnTo>
                <a:lnTo>
                  <a:pt x="1574022" y="490437"/>
                </a:lnTo>
                <a:lnTo>
                  <a:pt x="1579771" y="486307"/>
                </a:lnTo>
                <a:lnTo>
                  <a:pt x="1587575" y="481353"/>
                </a:lnTo>
                <a:lnTo>
                  <a:pt x="1584499" y="475800"/>
                </a:lnTo>
                <a:lnTo>
                  <a:pt x="1574506" y="481335"/>
                </a:lnTo>
                <a:lnTo>
                  <a:pt x="1571816" y="482825"/>
                </a:lnTo>
                <a:lnTo>
                  <a:pt x="1569994" y="482258"/>
                </a:lnTo>
                <a:lnTo>
                  <a:pt x="1564261" y="480070"/>
                </a:lnTo>
                <a:lnTo>
                  <a:pt x="1568823" y="474703"/>
                </a:lnTo>
                <a:lnTo>
                  <a:pt x="1572750" y="470004"/>
                </a:lnTo>
                <a:lnTo>
                  <a:pt x="1575524" y="465943"/>
                </a:lnTo>
                <a:lnTo>
                  <a:pt x="1577395" y="462067"/>
                </a:lnTo>
                <a:lnTo>
                  <a:pt x="1578749" y="458162"/>
                </a:lnTo>
                <a:lnTo>
                  <a:pt x="1578931" y="453960"/>
                </a:lnTo>
                <a:lnTo>
                  <a:pt x="1579098" y="448820"/>
                </a:lnTo>
                <a:lnTo>
                  <a:pt x="1577961" y="443140"/>
                </a:lnTo>
                <a:lnTo>
                  <a:pt x="1572512" y="442372"/>
                </a:lnTo>
                <a:lnTo>
                  <a:pt x="1568234" y="441902"/>
                </a:lnTo>
                <a:lnTo>
                  <a:pt x="1565393" y="442213"/>
                </a:lnTo>
                <a:lnTo>
                  <a:pt x="1563070" y="442554"/>
                </a:lnTo>
                <a:lnTo>
                  <a:pt x="1559594" y="443532"/>
                </a:lnTo>
                <a:lnTo>
                  <a:pt x="1555734" y="444724"/>
                </a:lnTo>
                <a:lnTo>
                  <a:pt x="1557722" y="440152"/>
                </a:lnTo>
                <a:lnTo>
                  <a:pt x="1559476" y="436972"/>
                </a:lnTo>
                <a:lnTo>
                  <a:pt x="1560362" y="435851"/>
                </a:lnTo>
                <a:lnTo>
                  <a:pt x="1560997" y="435184"/>
                </a:lnTo>
                <a:lnTo>
                  <a:pt x="1562150" y="434545"/>
                </a:lnTo>
                <a:lnTo>
                  <a:pt x="1563687" y="433694"/>
                </a:lnTo>
                <a:lnTo>
                  <a:pt x="1566511" y="432444"/>
                </a:lnTo>
                <a:lnTo>
                  <a:pt x="1570489" y="430557"/>
                </a:lnTo>
                <a:lnTo>
                  <a:pt x="1573564" y="428853"/>
                </a:lnTo>
                <a:lnTo>
                  <a:pt x="1576255" y="427364"/>
                </a:lnTo>
                <a:lnTo>
                  <a:pt x="1579830" y="424752"/>
                </a:lnTo>
                <a:lnTo>
                  <a:pt x="1583791" y="421927"/>
                </a:lnTo>
                <a:lnTo>
                  <a:pt x="1577724" y="415507"/>
                </a:lnTo>
                <a:lnTo>
                  <a:pt x="1573913" y="412254"/>
                </a:lnTo>
                <a:lnTo>
                  <a:pt x="1573110" y="410806"/>
                </a:lnTo>
                <a:lnTo>
                  <a:pt x="1572575" y="409840"/>
                </a:lnTo>
                <a:lnTo>
                  <a:pt x="1572558" y="408903"/>
                </a:lnTo>
                <a:lnTo>
                  <a:pt x="1573311" y="407540"/>
                </a:lnTo>
                <a:lnTo>
                  <a:pt x="1574045" y="405240"/>
                </a:lnTo>
                <a:lnTo>
                  <a:pt x="1574881" y="401307"/>
                </a:lnTo>
                <a:lnTo>
                  <a:pt x="1575349" y="398524"/>
                </a:lnTo>
                <a:lnTo>
                  <a:pt x="1575549" y="395258"/>
                </a:lnTo>
                <a:lnTo>
                  <a:pt x="1574830" y="391239"/>
                </a:lnTo>
                <a:lnTo>
                  <a:pt x="1574344" y="385829"/>
                </a:lnTo>
                <a:lnTo>
                  <a:pt x="1573759" y="382052"/>
                </a:lnTo>
                <a:lnTo>
                  <a:pt x="1573842" y="379481"/>
                </a:lnTo>
                <a:lnTo>
                  <a:pt x="1574059" y="377154"/>
                </a:lnTo>
                <a:lnTo>
                  <a:pt x="1575195" y="375578"/>
                </a:lnTo>
                <a:lnTo>
                  <a:pt x="1577484" y="373363"/>
                </a:lnTo>
                <a:lnTo>
                  <a:pt x="1580158" y="370936"/>
                </a:lnTo>
                <a:lnTo>
                  <a:pt x="1581428" y="369601"/>
                </a:lnTo>
                <a:lnTo>
                  <a:pt x="1582815" y="367571"/>
                </a:lnTo>
                <a:lnTo>
                  <a:pt x="1583684" y="365512"/>
                </a:lnTo>
                <a:lnTo>
                  <a:pt x="1583633" y="362701"/>
                </a:lnTo>
                <a:lnTo>
                  <a:pt x="1583950" y="358739"/>
                </a:lnTo>
                <a:lnTo>
                  <a:pt x="1583348" y="354024"/>
                </a:lnTo>
                <a:lnTo>
                  <a:pt x="1582077" y="348104"/>
                </a:lnTo>
                <a:lnTo>
                  <a:pt x="1580522" y="340762"/>
                </a:lnTo>
                <a:lnTo>
                  <a:pt x="1579419" y="336956"/>
                </a:lnTo>
                <a:lnTo>
                  <a:pt x="1579101" y="333661"/>
                </a:lnTo>
                <a:lnTo>
                  <a:pt x="1578916" y="330608"/>
                </a:lnTo>
                <a:lnTo>
                  <a:pt x="1579518" y="328066"/>
                </a:lnTo>
                <a:lnTo>
                  <a:pt x="1580119" y="325525"/>
                </a:lnTo>
                <a:lnTo>
                  <a:pt x="1580988" y="323466"/>
                </a:lnTo>
                <a:lnTo>
                  <a:pt x="1582242" y="321195"/>
                </a:lnTo>
                <a:lnTo>
                  <a:pt x="1583244" y="319378"/>
                </a:lnTo>
                <a:lnTo>
                  <a:pt x="1586017" y="315317"/>
                </a:lnTo>
                <a:lnTo>
                  <a:pt x="1588658" y="311015"/>
                </a:lnTo>
                <a:lnTo>
                  <a:pt x="1589392" y="308716"/>
                </a:lnTo>
                <a:lnTo>
                  <a:pt x="1589860" y="305932"/>
                </a:lnTo>
                <a:lnTo>
                  <a:pt x="1590578" y="302695"/>
                </a:lnTo>
                <a:lnTo>
                  <a:pt x="1590644" y="299188"/>
                </a:lnTo>
                <a:lnTo>
                  <a:pt x="1590328" y="295893"/>
                </a:lnTo>
                <a:lnTo>
                  <a:pt x="1590143" y="292840"/>
                </a:lnTo>
                <a:lnTo>
                  <a:pt x="1589591" y="290938"/>
                </a:lnTo>
                <a:lnTo>
                  <a:pt x="1588655" y="289248"/>
                </a:lnTo>
                <a:lnTo>
                  <a:pt x="1587318" y="286833"/>
                </a:lnTo>
                <a:lnTo>
                  <a:pt x="1585228" y="285782"/>
                </a:lnTo>
                <a:lnTo>
                  <a:pt x="1583523" y="284518"/>
                </a:lnTo>
                <a:lnTo>
                  <a:pt x="1582587" y="282828"/>
                </a:lnTo>
                <a:lnTo>
                  <a:pt x="1582170" y="281166"/>
                </a:lnTo>
                <a:lnTo>
                  <a:pt x="1582520" y="279079"/>
                </a:lnTo>
                <a:lnTo>
                  <a:pt x="1582603" y="276509"/>
                </a:lnTo>
                <a:lnTo>
                  <a:pt x="1582937" y="273484"/>
                </a:lnTo>
                <a:lnTo>
                  <a:pt x="1584023" y="269097"/>
                </a:lnTo>
                <a:lnTo>
                  <a:pt x="1584407" y="268885"/>
                </a:lnTo>
                <a:lnTo>
                  <a:pt x="1584675" y="269368"/>
                </a:lnTo>
                <a:lnTo>
                  <a:pt x="1585060" y="269154"/>
                </a:lnTo>
                <a:lnTo>
                  <a:pt x="1585426" y="268005"/>
                </a:lnTo>
                <a:lnTo>
                  <a:pt x="1586162" y="265704"/>
                </a:lnTo>
                <a:lnTo>
                  <a:pt x="1587014" y="262708"/>
                </a:lnTo>
                <a:lnTo>
                  <a:pt x="1587364" y="260621"/>
                </a:lnTo>
                <a:lnTo>
                  <a:pt x="1587448" y="258051"/>
                </a:lnTo>
                <a:lnTo>
                  <a:pt x="1587030" y="256389"/>
                </a:lnTo>
                <a:lnTo>
                  <a:pt x="1586828" y="252399"/>
                </a:lnTo>
                <a:lnTo>
                  <a:pt x="1585993" y="249076"/>
                </a:lnTo>
                <a:lnTo>
                  <a:pt x="1585959" y="247201"/>
                </a:lnTo>
                <a:lnTo>
                  <a:pt x="1586059" y="245568"/>
                </a:lnTo>
                <a:lnTo>
                  <a:pt x="1586543" y="243724"/>
                </a:lnTo>
                <a:lnTo>
                  <a:pt x="1587797" y="241452"/>
                </a:lnTo>
                <a:lnTo>
                  <a:pt x="1589568" y="239209"/>
                </a:lnTo>
                <a:lnTo>
                  <a:pt x="1591723" y="236753"/>
                </a:lnTo>
                <a:lnTo>
                  <a:pt x="1594648" y="233871"/>
                </a:lnTo>
                <a:lnTo>
                  <a:pt x="1598091" y="231017"/>
                </a:lnTo>
                <a:lnTo>
                  <a:pt x="1602435" y="227980"/>
                </a:lnTo>
                <a:lnTo>
                  <a:pt x="1606529" y="225397"/>
                </a:lnTo>
                <a:lnTo>
                  <a:pt x="1609737" y="223935"/>
                </a:lnTo>
                <a:lnTo>
                  <a:pt x="1612178" y="222899"/>
                </a:lnTo>
                <a:lnTo>
                  <a:pt x="1614885" y="222346"/>
                </a:lnTo>
                <a:lnTo>
                  <a:pt x="1616305" y="222190"/>
                </a:lnTo>
                <a:lnTo>
                  <a:pt x="1617860" y="222276"/>
                </a:lnTo>
                <a:lnTo>
                  <a:pt x="1618779" y="223028"/>
                </a:lnTo>
                <a:lnTo>
                  <a:pt x="1619815" y="223086"/>
                </a:lnTo>
                <a:lnTo>
                  <a:pt x="1620333" y="223114"/>
                </a:lnTo>
                <a:lnTo>
                  <a:pt x="1620450" y="222418"/>
                </a:lnTo>
                <a:lnTo>
                  <a:pt x="1619882" y="219578"/>
                </a:lnTo>
                <a:lnTo>
                  <a:pt x="1618995" y="213444"/>
                </a:lnTo>
                <a:lnTo>
                  <a:pt x="1617708" y="213841"/>
                </a:lnTo>
                <a:lnTo>
                  <a:pt x="1616806" y="214025"/>
                </a:lnTo>
                <a:lnTo>
                  <a:pt x="1616037" y="214451"/>
                </a:lnTo>
                <a:lnTo>
                  <a:pt x="1614366" y="215061"/>
                </a:lnTo>
                <a:lnTo>
                  <a:pt x="1613213" y="215700"/>
                </a:lnTo>
                <a:lnTo>
                  <a:pt x="1611926" y="216097"/>
                </a:lnTo>
                <a:lnTo>
                  <a:pt x="1610639" y="216494"/>
                </a:lnTo>
                <a:lnTo>
                  <a:pt x="1609102" y="217346"/>
                </a:lnTo>
                <a:lnTo>
                  <a:pt x="1606144" y="218353"/>
                </a:lnTo>
                <a:lnTo>
                  <a:pt x="1605375" y="218779"/>
                </a:lnTo>
                <a:lnTo>
                  <a:pt x="1603838" y="219631"/>
                </a:lnTo>
                <a:lnTo>
                  <a:pt x="1600094" y="220127"/>
                </a:lnTo>
                <a:lnTo>
                  <a:pt x="1600294" y="216861"/>
                </a:lnTo>
                <a:lnTo>
                  <a:pt x="1600243" y="214049"/>
                </a:lnTo>
                <a:lnTo>
                  <a:pt x="1599559" y="211905"/>
                </a:lnTo>
                <a:lnTo>
                  <a:pt x="1598756" y="210457"/>
                </a:lnTo>
                <a:lnTo>
                  <a:pt x="1595731" y="207716"/>
                </a:lnTo>
                <a:lnTo>
                  <a:pt x="1590867" y="203468"/>
                </a:lnTo>
                <a:lnTo>
                  <a:pt x="1602733" y="201313"/>
                </a:lnTo>
                <a:lnTo>
                  <a:pt x="1614347" y="199612"/>
                </a:lnTo>
                <a:lnTo>
                  <a:pt x="1625829" y="197670"/>
                </a:lnTo>
                <a:lnTo>
                  <a:pt x="1638078" y="195301"/>
                </a:lnTo>
                <a:lnTo>
                  <a:pt x="1638697" y="200953"/>
                </a:lnTo>
                <a:lnTo>
                  <a:pt x="1638113" y="204432"/>
                </a:lnTo>
                <a:lnTo>
                  <a:pt x="1637495" y="206036"/>
                </a:lnTo>
                <a:lnTo>
                  <a:pt x="1636993" y="206945"/>
                </a:lnTo>
                <a:lnTo>
                  <a:pt x="1636609" y="207157"/>
                </a:lnTo>
                <a:lnTo>
                  <a:pt x="1637010" y="207882"/>
                </a:lnTo>
                <a:lnTo>
                  <a:pt x="1638080" y="209813"/>
                </a:lnTo>
                <a:lnTo>
                  <a:pt x="1640989" y="213250"/>
                </a:lnTo>
                <a:lnTo>
                  <a:pt x="1643245" y="216417"/>
                </a:lnTo>
                <a:lnTo>
                  <a:pt x="1645351" y="218405"/>
                </a:lnTo>
                <a:lnTo>
                  <a:pt x="1647323" y="220152"/>
                </a:lnTo>
                <a:lnTo>
                  <a:pt x="1648510" y="221388"/>
                </a:lnTo>
                <a:lnTo>
                  <a:pt x="1650599" y="222440"/>
                </a:lnTo>
                <a:lnTo>
                  <a:pt x="1652438" y="223945"/>
                </a:lnTo>
                <a:lnTo>
                  <a:pt x="1654410" y="225692"/>
                </a:lnTo>
                <a:lnTo>
                  <a:pt x="1656667" y="228860"/>
                </a:lnTo>
                <a:lnTo>
                  <a:pt x="1650784" y="232749"/>
                </a:lnTo>
                <a:lnTo>
                  <a:pt x="1647208" y="235361"/>
                </a:lnTo>
                <a:lnTo>
                  <a:pt x="1645036" y="236879"/>
                </a:lnTo>
                <a:lnTo>
                  <a:pt x="1644150" y="238000"/>
                </a:lnTo>
                <a:lnTo>
                  <a:pt x="1643649" y="238909"/>
                </a:lnTo>
                <a:lnTo>
                  <a:pt x="1642245" y="240003"/>
                </a:lnTo>
                <a:lnTo>
                  <a:pt x="1639437" y="242188"/>
                </a:lnTo>
                <a:lnTo>
                  <a:pt x="1634960" y="244985"/>
                </a:lnTo>
                <a:lnTo>
                  <a:pt x="1631499" y="246901"/>
                </a:lnTo>
                <a:lnTo>
                  <a:pt x="1629193" y="248178"/>
                </a:lnTo>
                <a:lnTo>
                  <a:pt x="1627773" y="248333"/>
                </a:lnTo>
                <a:lnTo>
                  <a:pt x="1626871" y="248519"/>
                </a:lnTo>
                <a:lnTo>
                  <a:pt x="1626353" y="248489"/>
                </a:lnTo>
                <a:lnTo>
                  <a:pt x="1625450" y="248674"/>
                </a:lnTo>
                <a:lnTo>
                  <a:pt x="1624815" y="249341"/>
                </a:lnTo>
                <a:lnTo>
                  <a:pt x="1622777" y="251102"/>
                </a:lnTo>
                <a:lnTo>
                  <a:pt x="1626120" y="257137"/>
                </a:lnTo>
                <a:lnTo>
                  <a:pt x="1629178" y="261753"/>
                </a:lnTo>
                <a:lnTo>
                  <a:pt x="1632087" y="265190"/>
                </a:lnTo>
                <a:lnTo>
                  <a:pt x="1634076" y="267875"/>
                </a:lnTo>
                <a:lnTo>
                  <a:pt x="1636566" y="269649"/>
                </a:lnTo>
                <a:lnTo>
                  <a:pt x="1638137" y="270672"/>
                </a:lnTo>
                <a:lnTo>
                  <a:pt x="1640344" y="271028"/>
                </a:lnTo>
                <a:lnTo>
                  <a:pt x="1642031" y="271355"/>
                </a:lnTo>
                <a:lnTo>
                  <a:pt x="1645257" y="270830"/>
                </a:lnTo>
                <a:lnTo>
                  <a:pt x="1649134" y="270576"/>
                </a:lnTo>
                <a:lnTo>
                  <a:pt x="1650822" y="270903"/>
                </a:lnTo>
                <a:lnTo>
                  <a:pt x="1653680" y="271528"/>
                </a:lnTo>
                <a:lnTo>
                  <a:pt x="1655903" y="272821"/>
                </a:lnTo>
                <a:lnTo>
                  <a:pt x="1659045" y="274867"/>
                </a:lnTo>
                <a:lnTo>
                  <a:pt x="1632524" y="289557"/>
                </a:lnTo>
                <a:lnTo>
                  <a:pt x="1636051" y="291389"/>
                </a:lnTo>
                <a:lnTo>
                  <a:pt x="1638675" y="293407"/>
                </a:lnTo>
                <a:lnTo>
                  <a:pt x="1640012" y="295820"/>
                </a:lnTo>
                <a:lnTo>
                  <a:pt x="1640832" y="298206"/>
                </a:lnTo>
                <a:lnTo>
                  <a:pt x="1640414" y="303800"/>
                </a:lnTo>
                <a:lnTo>
                  <a:pt x="1638745" y="311667"/>
                </a:lnTo>
                <a:lnTo>
                  <a:pt x="1631659" y="313383"/>
                </a:lnTo>
                <a:lnTo>
                  <a:pt x="1628567" y="314149"/>
                </a:lnTo>
                <a:lnTo>
                  <a:pt x="1628048" y="314121"/>
                </a:lnTo>
                <a:lnTo>
                  <a:pt x="1627915" y="313879"/>
                </a:lnTo>
                <a:lnTo>
                  <a:pt x="1628299" y="313666"/>
                </a:lnTo>
                <a:lnTo>
                  <a:pt x="1628683" y="313454"/>
                </a:lnTo>
                <a:lnTo>
                  <a:pt x="1628550" y="313212"/>
                </a:lnTo>
                <a:lnTo>
                  <a:pt x="1628032" y="313183"/>
                </a:lnTo>
                <a:lnTo>
                  <a:pt x="1624422" y="313921"/>
                </a:lnTo>
                <a:lnTo>
                  <a:pt x="1617988" y="315907"/>
                </a:lnTo>
                <a:lnTo>
                  <a:pt x="1617386" y="311192"/>
                </a:lnTo>
                <a:lnTo>
                  <a:pt x="1617971" y="307713"/>
                </a:lnTo>
                <a:lnTo>
                  <a:pt x="1618455" y="305869"/>
                </a:lnTo>
                <a:lnTo>
                  <a:pt x="1619340" y="304746"/>
                </a:lnTo>
                <a:lnTo>
                  <a:pt x="1619708" y="303597"/>
                </a:lnTo>
                <a:lnTo>
                  <a:pt x="1620193" y="301751"/>
                </a:lnTo>
                <a:lnTo>
                  <a:pt x="1619106" y="298883"/>
                </a:lnTo>
                <a:lnTo>
                  <a:pt x="1617468" y="294111"/>
                </a:lnTo>
                <a:lnTo>
                  <a:pt x="1612103" y="298029"/>
                </a:lnTo>
                <a:lnTo>
                  <a:pt x="1607893" y="301307"/>
                </a:lnTo>
                <a:lnTo>
                  <a:pt x="1605853" y="303068"/>
                </a:lnTo>
                <a:lnTo>
                  <a:pt x="1604333" y="304857"/>
                </a:lnTo>
                <a:lnTo>
                  <a:pt x="1602812" y="306646"/>
                </a:lnTo>
                <a:lnTo>
                  <a:pt x="1602327" y="308491"/>
                </a:lnTo>
                <a:lnTo>
                  <a:pt x="1601576" y="309855"/>
                </a:lnTo>
                <a:lnTo>
                  <a:pt x="1601225" y="311941"/>
                </a:lnTo>
                <a:lnTo>
                  <a:pt x="1600741" y="313788"/>
                </a:lnTo>
                <a:lnTo>
                  <a:pt x="1600640" y="315420"/>
                </a:lnTo>
                <a:lnTo>
                  <a:pt x="1601226" y="319197"/>
                </a:lnTo>
                <a:lnTo>
                  <a:pt x="1602730" y="323728"/>
                </a:lnTo>
                <a:lnTo>
                  <a:pt x="1604352" y="327562"/>
                </a:lnTo>
                <a:lnTo>
                  <a:pt x="1605824" y="330217"/>
                </a:lnTo>
                <a:lnTo>
                  <a:pt x="1607144" y="331695"/>
                </a:lnTo>
                <a:lnTo>
                  <a:pt x="1608448" y="332235"/>
                </a:lnTo>
                <a:lnTo>
                  <a:pt x="1609734" y="331838"/>
                </a:lnTo>
                <a:lnTo>
                  <a:pt x="1611656" y="330772"/>
                </a:lnTo>
                <a:lnTo>
                  <a:pt x="1612926" y="329439"/>
                </a:lnTo>
                <a:lnTo>
                  <a:pt x="1614313" y="327408"/>
                </a:lnTo>
                <a:lnTo>
                  <a:pt x="1616218" y="325406"/>
                </a:lnTo>
                <a:lnTo>
                  <a:pt x="1618123" y="323405"/>
                </a:lnTo>
                <a:lnTo>
                  <a:pt x="1620546" y="321431"/>
                </a:lnTo>
                <a:lnTo>
                  <a:pt x="1622585" y="319671"/>
                </a:lnTo>
                <a:lnTo>
                  <a:pt x="1624122" y="318820"/>
                </a:lnTo>
                <a:lnTo>
                  <a:pt x="1625927" y="318451"/>
                </a:lnTo>
                <a:lnTo>
                  <a:pt x="1627213" y="318054"/>
                </a:lnTo>
                <a:lnTo>
                  <a:pt x="1629019" y="317685"/>
                </a:lnTo>
                <a:lnTo>
                  <a:pt x="1630573" y="317771"/>
                </a:lnTo>
                <a:lnTo>
                  <a:pt x="1632127" y="317856"/>
                </a:lnTo>
                <a:lnTo>
                  <a:pt x="1634082" y="318666"/>
                </a:lnTo>
                <a:lnTo>
                  <a:pt x="1636289" y="319022"/>
                </a:lnTo>
                <a:lnTo>
                  <a:pt x="1642339" y="324504"/>
                </a:lnTo>
                <a:lnTo>
                  <a:pt x="1642874" y="325469"/>
                </a:lnTo>
                <a:lnTo>
                  <a:pt x="1643659" y="325981"/>
                </a:lnTo>
                <a:lnTo>
                  <a:pt x="1646668" y="327785"/>
                </a:lnTo>
                <a:lnTo>
                  <a:pt x="1646802" y="328026"/>
                </a:lnTo>
                <a:lnTo>
                  <a:pt x="1647052" y="327572"/>
                </a:lnTo>
                <a:lnTo>
                  <a:pt x="1650562" y="328467"/>
                </a:lnTo>
                <a:lnTo>
                  <a:pt x="1652116" y="328553"/>
                </a:lnTo>
                <a:lnTo>
                  <a:pt x="1653921" y="328185"/>
                </a:lnTo>
                <a:lnTo>
                  <a:pt x="1655091" y="328483"/>
                </a:lnTo>
                <a:lnTo>
                  <a:pt x="1656645" y="328569"/>
                </a:lnTo>
                <a:lnTo>
                  <a:pt x="1660272" y="328767"/>
                </a:lnTo>
                <a:lnTo>
                  <a:pt x="1662210" y="328641"/>
                </a:lnTo>
                <a:lnTo>
                  <a:pt x="1662979" y="328215"/>
                </a:lnTo>
                <a:lnTo>
                  <a:pt x="1663229" y="327761"/>
                </a:lnTo>
                <a:lnTo>
                  <a:pt x="1664417" y="328997"/>
                </a:lnTo>
                <a:lnTo>
                  <a:pt x="1669046" y="334635"/>
                </a:lnTo>
                <a:lnTo>
                  <a:pt x="1663130" y="336650"/>
                </a:lnTo>
                <a:lnTo>
                  <a:pt x="1660039" y="337415"/>
                </a:lnTo>
                <a:lnTo>
                  <a:pt x="1657465" y="338210"/>
                </a:lnTo>
                <a:lnTo>
                  <a:pt x="1656429" y="338153"/>
                </a:lnTo>
                <a:lnTo>
                  <a:pt x="1655009" y="338309"/>
                </a:lnTo>
                <a:lnTo>
                  <a:pt x="1652552" y="338407"/>
                </a:lnTo>
                <a:lnTo>
                  <a:pt x="1649209" y="339628"/>
                </a:lnTo>
                <a:lnTo>
                  <a:pt x="1643678" y="341430"/>
                </a:lnTo>
                <a:lnTo>
                  <a:pt x="1655981" y="363641"/>
                </a:lnTo>
                <a:lnTo>
                  <a:pt x="1651285" y="368766"/>
                </a:lnTo>
                <a:lnTo>
                  <a:pt x="1648612" y="371193"/>
                </a:lnTo>
                <a:lnTo>
                  <a:pt x="1644518" y="373777"/>
                </a:lnTo>
                <a:lnTo>
                  <a:pt x="1635293" y="378886"/>
                </a:lnTo>
                <a:lnTo>
                  <a:pt x="1642563" y="380223"/>
                </a:lnTo>
                <a:lnTo>
                  <a:pt x="1647092" y="380239"/>
                </a:lnTo>
                <a:lnTo>
                  <a:pt x="1648780" y="380566"/>
                </a:lnTo>
                <a:lnTo>
                  <a:pt x="1650351" y="381588"/>
                </a:lnTo>
                <a:lnTo>
                  <a:pt x="1653226" y="383150"/>
                </a:lnTo>
                <a:lnTo>
                  <a:pt x="1656502" y="385438"/>
                </a:lnTo>
                <a:lnTo>
                  <a:pt x="1647260" y="389610"/>
                </a:lnTo>
                <a:lnTo>
                  <a:pt x="1641228" y="392320"/>
                </a:lnTo>
                <a:lnTo>
                  <a:pt x="1636598" y="393939"/>
                </a:lnTo>
                <a:lnTo>
                  <a:pt x="1632604" y="394889"/>
                </a:lnTo>
                <a:lnTo>
                  <a:pt x="1628861" y="395385"/>
                </a:lnTo>
                <a:lnTo>
                  <a:pt x="1624232" y="397002"/>
                </a:lnTo>
                <a:lnTo>
                  <a:pt x="1617430" y="400139"/>
                </a:lnTo>
                <a:lnTo>
                  <a:pt x="1609091" y="404127"/>
                </a:lnTo>
                <a:lnTo>
                  <a:pt x="1648115" y="408382"/>
                </a:lnTo>
                <a:lnTo>
                  <a:pt x="1650688" y="407588"/>
                </a:lnTo>
                <a:lnTo>
                  <a:pt x="1652226" y="406736"/>
                </a:lnTo>
                <a:lnTo>
                  <a:pt x="1654783" y="405004"/>
                </a:lnTo>
                <a:lnTo>
                  <a:pt x="1659512" y="401754"/>
                </a:lnTo>
                <a:lnTo>
                  <a:pt x="1662588" y="407306"/>
                </a:lnTo>
                <a:lnTo>
                  <a:pt x="1650020" y="413636"/>
                </a:lnTo>
                <a:lnTo>
                  <a:pt x="1642835" y="416985"/>
                </a:lnTo>
                <a:lnTo>
                  <a:pt x="1640011" y="418235"/>
                </a:lnTo>
                <a:lnTo>
                  <a:pt x="1637454" y="419967"/>
                </a:lnTo>
                <a:lnTo>
                  <a:pt x="1634897" y="421697"/>
                </a:lnTo>
                <a:lnTo>
                  <a:pt x="1631455" y="424551"/>
                </a:lnTo>
                <a:lnTo>
                  <a:pt x="1634730" y="426838"/>
                </a:lnTo>
                <a:lnTo>
                  <a:pt x="1637605" y="428401"/>
                </a:lnTo>
                <a:lnTo>
                  <a:pt x="1639561" y="429211"/>
                </a:lnTo>
                <a:lnTo>
                  <a:pt x="1642669" y="429382"/>
                </a:lnTo>
                <a:lnTo>
                  <a:pt x="1645376" y="428829"/>
                </a:lnTo>
                <a:lnTo>
                  <a:pt x="1649103" y="427395"/>
                </a:lnTo>
                <a:lnTo>
                  <a:pt x="1653599" y="425536"/>
                </a:lnTo>
                <a:lnTo>
                  <a:pt x="1659899" y="423309"/>
                </a:lnTo>
                <a:lnTo>
                  <a:pt x="1661270" y="427598"/>
                </a:lnTo>
                <a:lnTo>
                  <a:pt x="1661838" y="430438"/>
                </a:lnTo>
                <a:lnTo>
                  <a:pt x="1661604" y="431829"/>
                </a:lnTo>
                <a:lnTo>
                  <a:pt x="1661488" y="432525"/>
                </a:lnTo>
                <a:lnTo>
                  <a:pt x="1660602" y="433646"/>
                </a:lnTo>
                <a:lnTo>
                  <a:pt x="1659833" y="434071"/>
                </a:lnTo>
                <a:lnTo>
                  <a:pt x="1658296" y="434923"/>
                </a:lnTo>
                <a:lnTo>
                  <a:pt x="1655973" y="435263"/>
                </a:lnTo>
                <a:lnTo>
                  <a:pt x="1653517" y="435363"/>
                </a:lnTo>
                <a:lnTo>
                  <a:pt x="1651176" y="434766"/>
                </a:lnTo>
                <a:lnTo>
                  <a:pt x="1648202" y="434836"/>
                </a:lnTo>
                <a:lnTo>
                  <a:pt x="1645745" y="434935"/>
                </a:lnTo>
                <a:lnTo>
                  <a:pt x="1643288" y="435034"/>
                </a:lnTo>
                <a:lnTo>
                  <a:pt x="1641233" y="435857"/>
                </a:lnTo>
                <a:lnTo>
                  <a:pt x="1640465" y="436282"/>
                </a:lnTo>
                <a:lnTo>
                  <a:pt x="1639829" y="436950"/>
                </a:lnTo>
                <a:lnTo>
                  <a:pt x="1638944" y="438071"/>
                </a:lnTo>
                <a:lnTo>
                  <a:pt x="1638576" y="439221"/>
                </a:lnTo>
                <a:lnTo>
                  <a:pt x="1638493" y="441791"/>
                </a:lnTo>
                <a:lnTo>
                  <a:pt x="1639212" y="445809"/>
                </a:lnTo>
                <a:lnTo>
                  <a:pt x="1640416" y="447982"/>
                </a:lnTo>
                <a:lnTo>
                  <a:pt x="1641352" y="449672"/>
                </a:lnTo>
                <a:lnTo>
                  <a:pt x="1642788" y="450454"/>
                </a:lnTo>
                <a:lnTo>
                  <a:pt x="1644092" y="450994"/>
                </a:lnTo>
                <a:lnTo>
                  <a:pt x="1646299" y="451349"/>
                </a:lnTo>
                <a:lnTo>
                  <a:pt x="1648487" y="450768"/>
                </a:lnTo>
                <a:lnTo>
                  <a:pt x="1650810" y="450428"/>
                </a:lnTo>
                <a:lnTo>
                  <a:pt x="1653384" y="449633"/>
                </a:lnTo>
                <a:lnTo>
                  <a:pt x="1659050" y="448072"/>
                </a:lnTo>
                <a:lnTo>
                  <a:pt x="1665099" y="446299"/>
                </a:lnTo>
                <a:lnTo>
                  <a:pt x="1668575" y="445320"/>
                </a:lnTo>
                <a:lnTo>
                  <a:pt x="1671683" y="445492"/>
                </a:lnTo>
                <a:lnTo>
                  <a:pt x="1675043" y="445208"/>
                </a:lnTo>
                <a:lnTo>
                  <a:pt x="1678419" y="445862"/>
                </a:lnTo>
                <a:lnTo>
                  <a:pt x="1647286" y="463107"/>
                </a:lnTo>
                <a:lnTo>
                  <a:pt x="1640367" y="459683"/>
                </a:lnTo>
                <a:lnTo>
                  <a:pt x="1636322" y="457822"/>
                </a:lnTo>
                <a:lnTo>
                  <a:pt x="1635286" y="457765"/>
                </a:lnTo>
                <a:lnTo>
                  <a:pt x="1633999" y="458162"/>
                </a:lnTo>
                <a:lnTo>
                  <a:pt x="1632578" y="458318"/>
                </a:lnTo>
                <a:lnTo>
                  <a:pt x="1630523" y="459141"/>
                </a:lnTo>
                <a:lnTo>
                  <a:pt x="1625510" y="460971"/>
                </a:lnTo>
                <a:lnTo>
                  <a:pt x="1618708" y="464108"/>
                </a:lnTo>
                <a:lnTo>
                  <a:pt x="1622820" y="469718"/>
                </a:lnTo>
                <a:lnTo>
                  <a:pt x="1624542" y="471919"/>
                </a:lnTo>
                <a:lnTo>
                  <a:pt x="1628286" y="471423"/>
                </a:lnTo>
                <a:lnTo>
                  <a:pt x="1636808" y="470489"/>
                </a:lnTo>
                <a:lnTo>
                  <a:pt x="1643142" y="470134"/>
                </a:lnTo>
                <a:lnTo>
                  <a:pt x="1649074" y="469057"/>
                </a:lnTo>
                <a:lnTo>
                  <a:pt x="1654489" y="467950"/>
                </a:lnTo>
                <a:lnTo>
                  <a:pt x="1660806" y="466660"/>
                </a:lnTo>
                <a:lnTo>
                  <a:pt x="1660228" y="472870"/>
                </a:lnTo>
                <a:lnTo>
                  <a:pt x="1660005" y="472468"/>
                </a:lnTo>
                <a:lnTo>
                  <a:pt x="1659353" y="472197"/>
                </a:lnTo>
                <a:lnTo>
                  <a:pt x="1658083" y="473532"/>
                </a:lnTo>
                <a:lnTo>
                  <a:pt x="1656597" y="477195"/>
                </a:lnTo>
                <a:lnTo>
                  <a:pt x="1655344" y="479467"/>
                </a:lnTo>
                <a:lnTo>
                  <a:pt x="1654575" y="479893"/>
                </a:lnTo>
                <a:lnTo>
                  <a:pt x="1654073" y="480801"/>
                </a:lnTo>
                <a:lnTo>
                  <a:pt x="1653756" y="484763"/>
                </a:lnTo>
                <a:lnTo>
                  <a:pt x="1659154" y="482720"/>
                </a:lnTo>
                <a:lnTo>
                  <a:pt x="1662630" y="481741"/>
                </a:lnTo>
                <a:lnTo>
                  <a:pt x="1665455" y="480492"/>
                </a:lnTo>
                <a:lnTo>
                  <a:pt x="1666992" y="479641"/>
                </a:lnTo>
                <a:lnTo>
                  <a:pt x="1669264" y="476489"/>
                </a:lnTo>
                <a:lnTo>
                  <a:pt x="1673676" y="469943"/>
                </a:lnTo>
                <a:lnTo>
                  <a:pt x="1676199" y="466337"/>
                </a:lnTo>
                <a:lnTo>
                  <a:pt x="1676937" y="464999"/>
                </a:lnTo>
                <a:lnTo>
                  <a:pt x="1678974" y="469533"/>
                </a:lnTo>
                <a:lnTo>
                  <a:pt x="1679425" y="473069"/>
                </a:lnTo>
                <a:lnTo>
                  <a:pt x="1680127" y="476150"/>
                </a:lnTo>
                <a:lnTo>
                  <a:pt x="1680345" y="481077"/>
                </a:lnTo>
                <a:lnTo>
                  <a:pt x="1683369" y="476563"/>
                </a:lnTo>
                <a:lnTo>
                  <a:pt x="1685758" y="472715"/>
                </a:lnTo>
                <a:lnTo>
                  <a:pt x="1686477" y="469479"/>
                </a:lnTo>
                <a:lnTo>
                  <a:pt x="1687580" y="466028"/>
                </a:lnTo>
                <a:lnTo>
                  <a:pt x="1687077" y="459681"/>
                </a:lnTo>
                <a:lnTo>
                  <a:pt x="1686157" y="451671"/>
                </a:lnTo>
                <a:lnTo>
                  <a:pt x="1685371" y="443905"/>
                </a:lnTo>
                <a:lnTo>
                  <a:pt x="1685387" y="437586"/>
                </a:lnTo>
                <a:lnTo>
                  <a:pt x="1684500" y="431451"/>
                </a:lnTo>
                <a:lnTo>
                  <a:pt x="1684115" y="424408"/>
                </a:lnTo>
                <a:lnTo>
                  <a:pt x="1692955" y="419511"/>
                </a:lnTo>
                <a:lnTo>
                  <a:pt x="1695112" y="424311"/>
                </a:lnTo>
                <a:lnTo>
                  <a:pt x="1696734" y="428146"/>
                </a:lnTo>
                <a:lnTo>
                  <a:pt x="1698087" y="431497"/>
                </a:lnTo>
                <a:lnTo>
                  <a:pt x="1698539" y="435033"/>
                </a:lnTo>
                <a:lnTo>
                  <a:pt x="1698890" y="440201"/>
                </a:lnTo>
                <a:lnTo>
                  <a:pt x="1697939" y="444830"/>
                </a:lnTo>
                <a:lnTo>
                  <a:pt x="1697622" y="448792"/>
                </a:lnTo>
                <a:lnTo>
                  <a:pt x="1697572" y="453236"/>
                </a:lnTo>
                <a:lnTo>
                  <a:pt x="1697238" y="456261"/>
                </a:lnTo>
                <a:lnTo>
                  <a:pt x="1698325" y="459130"/>
                </a:lnTo>
                <a:lnTo>
                  <a:pt x="1699545" y="462240"/>
                </a:lnTo>
                <a:lnTo>
                  <a:pt x="1701033" y="465832"/>
                </a:lnTo>
                <a:lnTo>
                  <a:pt x="1710157" y="462355"/>
                </a:lnTo>
                <a:lnTo>
                  <a:pt x="1717109" y="460398"/>
                </a:lnTo>
                <a:lnTo>
                  <a:pt x="1719817" y="459844"/>
                </a:lnTo>
                <a:lnTo>
                  <a:pt x="1722156" y="460442"/>
                </a:lnTo>
                <a:lnTo>
                  <a:pt x="1724245" y="461493"/>
                </a:lnTo>
                <a:lnTo>
                  <a:pt x="1726218" y="463240"/>
                </a:lnTo>
                <a:lnTo>
                  <a:pt x="1727806" y="465200"/>
                </a:lnTo>
                <a:lnTo>
                  <a:pt x="1728609" y="466648"/>
                </a:lnTo>
                <a:lnTo>
                  <a:pt x="1728759" y="467827"/>
                </a:lnTo>
                <a:lnTo>
                  <a:pt x="1728910" y="469006"/>
                </a:lnTo>
                <a:lnTo>
                  <a:pt x="1728408" y="469914"/>
                </a:lnTo>
                <a:lnTo>
                  <a:pt x="1727389" y="470795"/>
                </a:lnTo>
                <a:lnTo>
                  <a:pt x="1726236" y="471433"/>
                </a:lnTo>
                <a:lnTo>
                  <a:pt x="1724314" y="472498"/>
                </a:lnTo>
                <a:lnTo>
                  <a:pt x="1720470" y="474627"/>
                </a:lnTo>
                <a:lnTo>
                  <a:pt x="1716510" y="477452"/>
                </a:lnTo>
                <a:lnTo>
                  <a:pt x="1714471" y="479211"/>
                </a:lnTo>
                <a:lnTo>
                  <a:pt x="1711932" y="481881"/>
                </a:lnTo>
                <a:lnTo>
                  <a:pt x="1710293" y="484365"/>
                </a:lnTo>
                <a:lnTo>
                  <a:pt x="1708021" y="487516"/>
                </a:lnTo>
                <a:lnTo>
                  <a:pt x="1700404" y="517291"/>
                </a:lnTo>
                <a:lnTo>
                  <a:pt x="1706219" y="516909"/>
                </a:lnTo>
                <a:lnTo>
                  <a:pt x="1710097" y="516654"/>
                </a:lnTo>
                <a:lnTo>
                  <a:pt x="1713339" y="517067"/>
                </a:lnTo>
                <a:lnTo>
                  <a:pt x="1718771" y="516898"/>
                </a:lnTo>
                <a:lnTo>
                  <a:pt x="1725239" y="516786"/>
                </a:lnTo>
                <a:lnTo>
                  <a:pt x="1729116" y="516532"/>
                </a:lnTo>
                <a:lnTo>
                  <a:pt x="1732726" y="515794"/>
                </a:lnTo>
                <a:lnTo>
                  <a:pt x="1738542" y="515412"/>
                </a:lnTo>
                <a:lnTo>
                  <a:pt x="1745510" y="514391"/>
                </a:lnTo>
                <a:lnTo>
                  <a:pt x="1747966" y="514292"/>
                </a:lnTo>
                <a:lnTo>
                  <a:pt x="1748886" y="515045"/>
                </a:lnTo>
                <a:lnTo>
                  <a:pt x="1750875" y="517729"/>
                </a:lnTo>
                <a:lnTo>
                  <a:pt x="1753900" y="520471"/>
                </a:lnTo>
                <a:lnTo>
                  <a:pt x="1756559" y="524362"/>
                </a:lnTo>
                <a:lnTo>
                  <a:pt x="1759617" y="528978"/>
                </a:lnTo>
                <a:lnTo>
                  <a:pt x="1762559" y="534289"/>
                </a:lnTo>
                <a:lnTo>
                  <a:pt x="1765234" y="539118"/>
                </a:lnTo>
                <a:lnTo>
                  <a:pt x="1767524" y="544159"/>
                </a:lnTo>
                <a:lnTo>
                  <a:pt x="1768260" y="549115"/>
                </a:lnTo>
                <a:lnTo>
                  <a:pt x="1768845" y="552892"/>
                </a:lnTo>
                <a:lnTo>
                  <a:pt x="1768645" y="556158"/>
                </a:lnTo>
                <a:lnTo>
                  <a:pt x="1767576" y="561483"/>
                </a:lnTo>
                <a:lnTo>
                  <a:pt x="1766758" y="566353"/>
                </a:lnTo>
                <a:lnTo>
                  <a:pt x="1765906" y="569349"/>
                </a:lnTo>
                <a:lnTo>
                  <a:pt x="1764670" y="572557"/>
                </a:lnTo>
                <a:lnTo>
                  <a:pt x="1764954" y="573978"/>
                </a:lnTo>
                <a:lnTo>
                  <a:pt x="1765355" y="574702"/>
                </a:lnTo>
                <a:lnTo>
                  <a:pt x="1765873" y="574731"/>
                </a:lnTo>
                <a:lnTo>
                  <a:pt x="1763567" y="576008"/>
                </a:lnTo>
                <a:lnTo>
                  <a:pt x="1753975" y="582268"/>
                </a:lnTo>
                <a:lnTo>
                  <a:pt x="1754877" y="582083"/>
                </a:lnTo>
                <a:lnTo>
                  <a:pt x="1755529" y="582353"/>
                </a:lnTo>
                <a:lnTo>
                  <a:pt x="1756047" y="582381"/>
                </a:lnTo>
                <a:lnTo>
                  <a:pt x="1756315" y="582864"/>
                </a:lnTo>
                <a:lnTo>
                  <a:pt x="1755814" y="583773"/>
                </a:lnTo>
                <a:lnTo>
                  <a:pt x="1755563" y="584228"/>
                </a:lnTo>
                <a:lnTo>
                  <a:pt x="1757619" y="583404"/>
                </a:lnTo>
                <a:lnTo>
                  <a:pt x="1768765" y="577229"/>
                </a:lnTo>
                <a:lnTo>
                  <a:pt x="1770537" y="582243"/>
                </a:lnTo>
                <a:lnTo>
                  <a:pt x="1771623" y="585112"/>
                </a:lnTo>
                <a:lnTo>
                  <a:pt x="1771390" y="586503"/>
                </a:lnTo>
                <a:lnTo>
                  <a:pt x="1770755" y="587170"/>
                </a:lnTo>
                <a:lnTo>
                  <a:pt x="1770119" y="587838"/>
                </a:lnTo>
                <a:lnTo>
                  <a:pt x="1769234" y="588959"/>
                </a:lnTo>
                <a:lnTo>
                  <a:pt x="1768632" y="591501"/>
                </a:lnTo>
                <a:lnTo>
                  <a:pt x="1768199" y="596158"/>
                </a:lnTo>
                <a:lnTo>
                  <a:pt x="1768383" y="599211"/>
                </a:lnTo>
                <a:lnTo>
                  <a:pt x="1768852" y="603683"/>
                </a:lnTo>
                <a:lnTo>
                  <a:pt x="1769587" y="608640"/>
                </a:lnTo>
                <a:lnTo>
                  <a:pt x="1771243" y="614348"/>
                </a:lnTo>
                <a:lnTo>
                  <a:pt x="1773416" y="620086"/>
                </a:lnTo>
                <a:lnTo>
                  <a:pt x="1775974" y="625609"/>
                </a:lnTo>
                <a:lnTo>
                  <a:pt x="1777311" y="628023"/>
                </a:lnTo>
                <a:lnTo>
                  <a:pt x="1779166" y="630467"/>
                </a:lnTo>
                <a:lnTo>
                  <a:pt x="1781022" y="632909"/>
                </a:lnTo>
                <a:lnTo>
                  <a:pt x="1783127" y="634898"/>
                </a:lnTo>
                <a:lnTo>
                  <a:pt x="1775941" y="638247"/>
                </a:lnTo>
                <a:lnTo>
                  <a:pt x="1770677" y="640532"/>
                </a:lnTo>
                <a:lnTo>
                  <a:pt x="1765914" y="641908"/>
                </a:lnTo>
                <a:lnTo>
                  <a:pt x="1759230" y="644349"/>
                </a:lnTo>
                <a:lnTo>
                  <a:pt x="1767920" y="645530"/>
                </a:lnTo>
                <a:lnTo>
                  <a:pt x="1775977" y="647378"/>
                </a:lnTo>
                <a:lnTo>
                  <a:pt x="1777413" y="648159"/>
                </a:lnTo>
                <a:lnTo>
                  <a:pt x="1778984" y="649181"/>
                </a:lnTo>
                <a:lnTo>
                  <a:pt x="1780172" y="650417"/>
                </a:lnTo>
                <a:lnTo>
                  <a:pt x="1781492" y="651894"/>
                </a:lnTo>
                <a:lnTo>
                  <a:pt x="1781910" y="653555"/>
                </a:lnTo>
                <a:lnTo>
                  <a:pt x="1782211" y="655913"/>
                </a:lnTo>
                <a:lnTo>
                  <a:pt x="1782646" y="658512"/>
                </a:lnTo>
                <a:lnTo>
                  <a:pt x="1782179" y="661295"/>
                </a:lnTo>
                <a:lnTo>
                  <a:pt x="1781443" y="663595"/>
                </a:lnTo>
                <a:lnTo>
                  <a:pt x="1780574" y="665654"/>
                </a:lnTo>
                <a:lnTo>
                  <a:pt x="1780090" y="667500"/>
                </a:lnTo>
                <a:lnTo>
                  <a:pt x="1778704" y="669529"/>
                </a:lnTo>
                <a:lnTo>
                  <a:pt x="1775545" y="673803"/>
                </a:lnTo>
                <a:lnTo>
                  <a:pt x="1772503" y="677380"/>
                </a:lnTo>
                <a:lnTo>
                  <a:pt x="1768041" y="681113"/>
                </a:lnTo>
                <a:lnTo>
                  <a:pt x="1762812" y="685272"/>
                </a:lnTo>
                <a:lnTo>
                  <a:pt x="1757313" y="688949"/>
                </a:lnTo>
                <a:lnTo>
                  <a:pt x="1751298" y="692597"/>
                </a:lnTo>
                <a:lnTo>
                  <a:pt x="1754373" y="698150"/>
                </a:lnTo>
                <a:lnTo>
                  <a:pt x="1740152" y="706027"/>
                </a:lnTo>
                <a:lnTo>
                  <a:pt x="1730293" y="711804"/>
                </a:lnTo>
                <a:lnTo>
                  <a:pt x="1721987" y="717666"/>
                </a:lnTo>
                <a:lnTo>
                  <a:pt x="1711393" y="725743"/>
                </a:lnTo>
                <a:lnTo>
                  <a:pt x="1714401" y="727548"/>
                </a:lnTo>
                <a:lnTo>
                  <a:pt x="1716490" y="728599"/>
                </a:lnTo>
                <a:lnTo>
                  <a:pt x="1718580" y="729650"/>
                </a:lnTo>
                <a:lnTo>
                  <a:pt x="1720652" y="729764"/>
                </a:lnTo>
                <a:lnTo>
                  <a:pt x="1722591" y="729636"/>
                </a:lnTo>
                <a:lnTo>
                  <a:pt x="1723878" y="729240"/>
                </a:lnTo>
                <a:lnTo>
                  <a:pt x="1725548" y="728629"/>
                </a:lnTo>
                <a:lnTo>
                  <a:pt x="1727737" y="728047"/>
                </a:lnTo>
                <a:lnTo>
                  <a:pt x="1729409" y="727437"/>
                </a:lnTo>
                <a:lnTo>
                  <a:pt x="1731849" y="726401"/>
                </a:lnTo>
                <a:lnTo>
                  <a:pt x="1733520" y="725792"/>
                </a:lnTo>
                <a:lnTo>
                  <a:pt x="1736611" y="725025"/>
                </a:lnTo>
                <a:lnTo>
                  <a:pt x="1739068" y="724926"/>
                </a:lnTo>
                <a:lnTo>
                  <a:pt x="1742310" y="725339"/>
                </a:lnTo>
                <a:lnTo>
                  <a:pt x="1746588" y="725809"/>
                </a:lnTo>
                <a:lnTo>
                  <a:pt x="1750617" y="726733"/>
                </a:lnTo>
                <a:lnTo>
                  <a:pt x="1754527" y="728353"/>
                </a:lnTo>
                <a:lnTo>
                  <a:pt x="1758573" y="730214"/>
                </a:lnTo>
                <a:lnTo>
                  <a:pt x="1762116" y="732984"/>
                </a:lnTo>
                <a:lnTo>
                  <a:pt x="1765525" y="735511"/>
                </a:lnTo>
                <a:lnTo>
                  <a:pt x="1769068" y="738281"/>
                </a:lnTo>
                <a:lnTo>
                  <a:pt x="1772478" y="740809"/>
                </a:lnTo>
                <a:lnTo>
                  <a:pt x="1776405" y="743367"/>
                </a:lnTo>
                <a:lnTo>
                  <a:pt x="1780451" y="745228"/>
                </a:lnTo>
                <a:lnTo>
                  <a:pt x="1779431" y="746108"/>
                </a:lnTo>
                <a:lnTo>
                  <a:pt x="1778278" y="746747"/>
                </a:lnTo>
                <a:lnTo>
                  <a:pt x="1770858" y="751488"/>
                </a:lnTo>
                <a:lnTo>
                  <a:pt x="1765210" y="753985"/>
                </a:lnTo>
                <a:lnTo>
                  <a:pt x="1758158" y="757576"/>
                </a:lnTo>
                <a:lnTo>
                  <a:pt x="1762838" y="766025"/>
                </a:lnTo>
                <a:lnTo>
                  <a:pt x="1770809" y="763188"/>
                </a:lnTo>
                <a:lnTo>
                  <a:pt x="1774669" y="761996"/>
                </a:lnTo>
                <a:lnTo>
                  <a:pt x="1776859" y="761414"/>
                </a:lnTo>
                <a:lnTo>
                  <a:pt x="1776992" y="761656"/>
                </a:lnTo>
                <a:lnTo>
                  <a:pt x="1776358" y="762323"/>
                </a:lnTo>
                <a:lnTo>
                  <a:pt x="1776374" y="763260"/>
                </a:lnTo>
                <a:lnTo>
                  <a:pt x="1776642" y="763743"/>
                </a:lnTo>
                <a:lnTo>
                  <a:pt x="1777428" y="764254"/>
                </a:lnTo>
                <a:lnTo>
                  <a:pt x="1778597" y="764553"/>
                </a:lnTo>
                <a:lnTo>
                  <a:pt x="1780670" y="764667"/>
                </a:lnTo>
                <a:lnTo>
                  <a:pt x="1784163" y="764625"/>
                </a:lnTo>
                <a:lnTo>
                  <a:pt x="1786101" y="764498"/>
                </a:lnTo>
                <a:lnTo>
                  <a:pt x="1787907" y="764129"/>
                </a:lnTo>
                <a:lnTo>
                  <a:pt x="1789060" y="763490"/>
                </a:lnTo>
                <a:lnTo>
                  <a:pt x="1789829" y="763065"/>
                </a:lnTo>
                <a:lnTo>
                  <a:pt x="1790079" y="762611"/>
                </a:lnTo>
                <a:lnTo>
                  <a:pt x="1790329" y="762156"/>
                </a:lnTo>
                <a:lnTo>
                  <a:pt x="1790195" y="761915"/>
                </a:lnTo>
                <a:lnTo>
                  <a:pt x="1790062" y="761673"/>
                </a:lnTo>
                <a:lnTo>
                  <a:pt x="1789928" y="761432"/>
                </a:lnTo>
                <a:lnTo>
                  <a:pt x="1790313" y="761219"/>
                </a:lnTo>
                <a:lnTo>
                  <a:pt x="1790580" y="761702"/>
                </a:lnTo>
                <a:lnTo>
                  <a:pt x="1792669" y="762753"/>
                </a:lnTo>
                <a:lnTo>
                  <a:pt x="1797500" y="765126"/>
                </a:lnTo>
                <a:lnTo>
                  <a:pt x="1786186" y="769184"/>
                </a:lnTo>
                <a:lnTo>
                  <a:pt x="1778097" y="772718"/>
                </a:lnTo>
                <a:lnTo>
                  <a:pt x="1769124" y="777373"/>
                </a:lnTo>
                <a:lnTo>
                  <a:pt x="1755538" y="784583"/>
                </a:lnTo>
                <a:lnTo>
                  <a:pt x="1757142" y="787479"/>
                </a:lnTo>
                <a:lnTo>
                  <a:pt x="1766884" y="782398"/>
                </a:lnTo>
                <a:lnTo>
                  <a:pt x="1773553" y="779021"/>
                </a:lnTo>
                <a:lnTo>
                  <a:pt x="1777279" y="777587"/>
                </a:lnTo>
                <a:lnTo>
                  <a:pt x="1779852" y="776793"/>
                </a:lnTo>
                <a:lnTo>
                  <a:pt x="1781022" y="777091"/>
                </a:lnTo>
                <a:lnTo>
                  <a:pt x="1781557" y="778057"/>
                </a:lnTo>
                <a:lnTo>
                  <a:pt x="1781574" y="778994"/>
                </a:lnTo>
                <a:lnTo>
                  <a:pt x="1781842" y="779477"/>
                </a:lnTo>
                <a:lnTo>
                  <a:pt x="1782109" y="779960"/>
                </a:lnTo>
                <a:lnTo>
                  <a:pt x="1781858" y="780414"/>
                </a:lnTo>
                <a:lnTo>
                  <a:pt x="1781357" y="781323"/>
                </a:lnTo>
                <a:lnTo>
                  <a:pt x="1780990" y="782473"/>
                </a:lnTo>
                <a:lnTo>
                  <a:pt x="1779084" y="784475"/>
                </a:lnTo>
                <a:lnTo>
                  <a:pt x="1777949" y="786051"/>
                </a:lnTo>
                <a:lnTo>
                  <a:pt x="1778216" y="786534"/>
                </a:lnTo>
                <a:lnTo>
                  <a:pt x="1778483" y="787016"/>
                </a:lnTo>
                <a:lnTo>
                  <a:pt x="1779135" y="787286"/>
                </a:lnTo>
                <a:lnTo>
                  <a:pt x="1780555" y="787131"/>
                </a:lnTo>
                <a:lnTo>
                  <a:pt x="1785569" y="785300"/>
                </a:lnTo>
                <a:lnTo>
                  <a:pt x="1794426" y="781341"/>
                </a:lnTo>
                <a:lnTo>
                  <a:pt x="1796048" y="785175"/>
                </a:lnTo>
                <a:lnTo>
                  <a:pt x="1796750" y="788257"/>
                </a:lnTo>
                <a:lnTo>
                  <a:pt x="1796667" y="790827"/>
                </a:lnTo>
                <a:lnTo>
                  <a:pt x="1796316" y="792913"/>
                </a:lnTo>
                <a:lnTo>
                  <a:pt x="1796349" y="794788"/>
                </a:lnTo>
                <a:lnTo>
                  <a:pt x="1795999" y="796875"/>
                </a:lnTo>
                <a:lnTo>
                  <a:pt x="1796434" y="799474"/>
                </a:lnTo>
                <a:lnTo>
                  <a:pt x="1796368" y="802981"/>
                </a:lnTo>
                <a:lnTo>
                  <a:pt x="1797621" y="807966"/>
                </a:lnTo>
                <a:lnTo>
                  <a:pt x="1799644" y="812525"/>
                </a:lnTo>
                <a:lnTo>
                  <a:pt x="1801132" y="816116"/>
                </a:lnTo>
                <a:lnTo>
                  <a:pt x="1803004" y="819496"/>
                </a:lnTo>
                <a:lnTo>
                  <a:pt x="1806080" y="825050"/>
                </a:lnTo>
                <a:lnTo>
                  <a:pt x="1807986" y="830304"/>
                </a:lnTo>
                <a:lnTo>
                  <a:pt x="1808170" y="833357"/>
                </a:lnTo>
                <a:lnTo>
                  <a:pt x="1808220" y="836168"/>
                </a:lnTo>
                <a:lnTo>
                  <a:pt x="1807636" y="839647"/>
                </a:lnTo>
                <a:lnTo>
                  <a:pt x="1805765" y="843523"/>
                </a:lnTo>
                <a:lnTo>
                  <a:pt x="1803392" y="848308"/>
                </a:lnTo>
                <a:lnTo>
                  <a:pt x="1799866" y="853731"/>
                </a:lnTo>
                <a:lnTo>
                  <a:pt x="1795706" y="859822"/>
                </a:lnTo>
                <a:lnTo>
                  <a:pt x="1789758" y="867218"/>
                </a:lnTo>
                <a:lnTo>
                  <a:pt x="1799768" y="869876"/>
                </a:lnTo>
                <a:lnTo>
                  <a:pt x="1806403" y="871880"/>
                </a:lnTo>
                <a:lnTo>
                  <a:pt x="1808359" y="872689"/>
                </a:lnTo>
                <a:lnTo>
                  <a:pt x="1809662" y="873230"/>
                </a:lnTo>
                <a:lnTo>
                  <a:pt x="1810716" y="874224"/>
                </a:lnTo>
                <a:lnTo>
                  <a:pt x="1811117" y="874948"/>
                </a:lnTo>
                <a:lnTo>
                  <a:pt x="1810866" y="875403"/>
                </a:lnTo>
                <a:lnTo>
                  <a:pt x="1810749" y="876098"/>
                </a:lnTo>
                <a:lnTo>
                  <a:pt x="1810114" y="876766"/>
                </a:lnTo>
                <a:lnTo>
                  <a:pt x="1808961" y="877404"/>
                </a:lnTo>
                <a:lnTo>
                  <a:pt x="1806404" y="879136"/>
                </a:lnTo>
                <a:lnTo>
                  <a:pt x="1803730" y="881564"/>
                </a:lnTo>
                <a:lnTo>
                  <a:pt x="1808143" y="889530"/>
                </a:lnTo>
                <a:lnTo>
                  <a:pt x="1827562" y="882875"/>
                </a:lnTo>
                <a:lnTo>
                  <a:pt x="1827629" y="886624"/>
                </a:lnTo>
                <a:lnTo>
                  <a:pt x="1827680" y="889436"/>
                </a:lnTo>
                <a:lnTo>
                  <a:pt x="1827196" y="891282"/>
                </a:lnTo>
                <a:lnTo>
                  <a:pt x="1826578" y="892886"/>
                </a:lnTo>
                <a:lnTo>
                  <a:pt x="1826076" y="893795"/>
                </a:lnTo>
                <a:lnTo>
                  <a:pt x="1826093" y="894732"/>
                </a:lnTo>
                <a:lnTo>
                  <a:pt x="1826511" y="896394"/>
                </a:lnTo>
                <a:lnTo>
                  <a:pt x="1827313" y="897842"/>
                </a:lnTo>
                <a:lnTo>
                  <a:pt x="1834266" y="903140"/>
                </a:lnTo>
                <a:lnTo>
                  <a:pt x="1835703" y="903921"/>
                </a:lnTo>
                <a:lnTo>
                  <a:pt x="1837258" y="904007"/>
                </a:lnTo>
                <a:lnTo>
                  <a:pt x="1838294" y="904064"/>
                </a:lnTo>
                <a:lnTo>
                  <a:pt x="1838813" y="904092"/>
                </a:lnTo>
                <a:lnTo>
                  <a:pt x="1839079" y="904575"/>
                </a:lnTo>
                <a:lnTo>
                  <a:pt x="1839865" y="905086"/>
                </a:lnTo>
                <a:lnTo>
                  <a:pt x="1830991" y="908109"/>
                </a:lnTo>
                <a:lnTo>
                  <a:pt x="1824941" y="909882"/>
                </a:lnTo>
                <a:lnTo>
                  <a:pt x="1819143" y="911201"/>
                </a:lnTo>
                <a:lnTo>
                  <a:pt x="1809885" y="914437"/>
                </a:lnTo>
                <a:lnTo>
                  <a:pt x="1809451" y="919094"/>
                </a:lnTo>
                <a:lnTo>
                  <a:pt x="1809250" y="922360"/>
                </a:lnTo>
                <a:lnTo>
                  <a:pt x="1808783" y="925143"/>
                </a:lnTo>
                <a:lnTo>
                  <a:pt x="1809084" y="927500"/>
                </a:lnTo>
                <a:lnTo>
                  <a:pt x="1810288" y="929673"/>
                </a:lnTo>
                <a:lnTo>
                  <a:pt x="1811741" y="931392"/>
                </a:lnTo>
                <a:lnTo>
                  <a:pt x="1813464" y="933593"/>
                </a:lnTo>
                <a:lnTo>
                  <a:pt x="1816739" y="935879"/>
                </a:lnTo>
                <a:lnTo>
                  <a:pt x="1811910" y="940763"/>
                </a:lnTo>
                <a:lnTo>
                  <a:pt x="1809737" y="942282"/>
                </a:lnTo>
                <a:lnTo>
                  <a:pt x="1806780" y="943289"/>
                </a:lnTo>
                <a:lnTo>
                  <a:pt x="1798674" y="945886"/>
                </a:lnTo>
                <a:lnTo>
                  <a:pt x="1845010" y="1018656"/>
                </a:lnTo>
                <a:lnTo>
                  <a:pt x="1846612" y="999785"/>
                </a:lnTo>
                <a:lnTo>
                  <a:pt x="1847914" y="993069"/>
                </a:lnTo>
                <a:lnTo>
                  <a:pt x="1847881" y="991195"/>
                </a:lnTo>
                <a:lnTo>
                  <a:pt x="1851625" y="990699"/>
                </a:lnTo>
                <a:lnTo>
                  <a:pt x="1862169" y="987066"/>
                </a:lnTo>
                <a:lnTo>
                  <a:pt x="1857857" y="984721"/>
                </a:lnTo>
                <a:lnTo>
                  <a:pt x="1855635" y="983429"/>
                </a:lnTo>
                <a:lnTo>
                  <a:pt x="1855116" y="983401"/>
                </a:lnTo>
                <a:lnTo>
                  <a:pt x="1854348" y="983827"/>
                </a:lnTo>
                <a:lnTo>
                  <a:pt x="1854482" y="984068"/>
                </a:lnTo>
                <a:lnTo>
                  <a:pt x="1854749" y="984551"/>
                </a:lnTo>
                <a:lnTo>
                  <a:pt x="1854364" y="984764"/>
                </a:lnTo>
                <a:lnTo>
                  <a:pt x="1853713" y="984494"/>
                </a:lnTo>
                <a:lnTo>
                  <a:pt x="1851624" y="983443"/>
                </a:lnTo>
                <a:lnTo>
                  <a:pt x="1846927" y="981312"/>
                </a:lnTo>
                <a:lnTo>
                  <a:pt x="1853177" y="976272"/>
                </a:lnTo>
                <a:lnTo>
                  <a:pt x="1858290" y="972809"/>
                </a:lnTo>
                <a:lnTo>
                  <a:pt x="1862769" y="970012"/>
                </a:lnTo>
                <a:lnTo>
                  <a:pt x="1866997" y="967671"/>
                </a:lnTo>
                <a:lnTo>
                  <a:pt x="1871492" y="965812"/>
                </a:lnTo>
                <a:lnTo>
                  <a:pt x="1876389" y="964677"/>
                </a:lnTo>
                <a:lnTo>
                  <a:pt x="1882572" y="963145"/>
                </a:lnTo>
                <a:lnTo>
                  <a:pt x="1889792" y="961670"/>
                </a:lnTo>
                <a:lnTo>
                  <a:pt x="1872683" y="996071"/>
                </a:lnTo>
                <a:lnTo>
                  <a:pt x="1877479" y="996570"/>
                </a:lnTo>
                <a:lnTo>
                  <a:pt x="1881740" y="996102"/>
                </a:lnTo>
                <a:lnTo>
                  <a:pt x="1885234" y="996060"/>
                </a:lnTo>
                <a:lnTo>
                  <a:pt x="1888593" y="995776"/>
                </a:lnTo>
                <a:lnTo>
                  <a:pt x="1889628" y="995834"/>
                </a:lnTo>
                <a:lnTo>
                  <a:pt x="1890932" y="996374"/>
                </a:lnTo>
                <a:lnTo>
                  <a:pt x="1891718" y="996885"/>
                </a:lnTo>
                <a:lnTo>
                  <a:pt x="1892119" y="997609"/>
                </a:lnTo>
                <a:lnTo>
                  <a:pt x="1892654" y="998575"/>
                </a:lnTo>
                <a:lnTo>
                  <a:pt x="1893072" y="1000236"/>
                </a:lnTo>
                <a:lnTo>
                  <a:pt x="1893105" y="1002111"/>
                </a:lnTo>
                <a:lnTo>
                  <a:pt x="1892888" y="1004440"/>
                </a:lnTo>
                <a:lnTo>
                  <a:pt x="1892054" y="1008373"/>
                </a:lnTo>
                <a:lnTo>
                  <a:pt x="1891569" y="1010219"/>
                </a:lnTo>
                <a:lnTo>
                  <a:pt x="1890934" y="1010886"/>
                </a:lnTo>
                <a:lnTo>
                  <a:pt x="1890550" y="1011099"/>
                </a:lnTo>
                <a:lnTo>
                  <a:pt x="1889647" y="1011283"/>
                </a:lnTo>
                <a:lnTo>
                  <a:pt x="1888227" y="1011439"/>
                </a:lnTo>
                <a:lnTo>
                  <a:pt x="1885252" y="1011509"/>
                </a:lnTo>
                <a:lnTo>
                  <a:pt x="1880990" y="1011977"/>
                </a:lnTo>
                <a:lnTo>
                  <a:pt x="1878417" y="1012771"/>
                </a:lnTo>
                <a:lnTo>
                  <a:pt x="1875075" y="1013991"/>
                </a:lnTo>
                <a:lnTo>
                  <a:pt x="1871348" y="1015425"/>
                </a:lnTo>
                <a:lnTo>
                  <a:pt x="1866986" y="1017525"/>
                </a:lnTo>
                <a:lnTo>
                  <a:pt x="1870245" y="1018875"/>
                </a:lnTo>
                <a:lnTo>
                  <a:pt x="1872987" y="1020196"/>
                </a:lnTo>
                <a:lnTo>
                  <a:pt x="1875844" y="1020822"/>
                </a:lnTo>
                <a:lnTo>
                  <a:pt x="1878301" y="1020723"/>
                </a:lnTo>
                <a:lnTo>
                  <a:pt x="1884100" y="1019404"/>
                </a:lnTo>
                <a:lnTo>
                  <a:pt x="1891069" y="1018383"/>
                </a:lnTo>
                <a:lnTo>
                  <a:pt x="1885705" y="1022301"/>
                </a:lnTo>
                <a:lnTo>
                  <a:pt x="1881109" y="1025793"/>
                </a:lnTo>
                <a:lnTo>
                  <a:pt x="1876631" y="1028589"/>
                </a:lnTo>
                <a:lnTo>
                  <a:pt x="1872787" y="1030719"/>
                </a:lnTo>
                <a:lnTo>
                  <a:pt x="1869712" y="1032421"/>
                </a:lnTo>
                <a:lnTo>
                  <a:pt x="1866504" y="1033883"/>
                </a:lnTo>
                <a:lnTo>
                  <a:pt x="1863663" y="1034195"/>
                </a:lnTo>
                <a:lnTo>
                  <a:pt x="1861340" y="1034535"/>
                </a:lnTo>
                <a:lnTo>
                  <a:pt x="1859652" y="1034208"/>
                </a:lnTo>
                <a:lnTo>
                  <a:pt x="1858215" y="1033427"/>
                </a:lnTo>
                <a:lnTo>
                  <a:pt x="1856259" y="1032617"/>
                </a:lnTo>
                <a:lnTo>
                  <a:pt x="1854938" y="1031140"/>
                </a:lnTo>
                <a:lnTo>
                  <a:pt x="1854002" y="1029450"/>
                </a:lnTo>
                <a:lnTo>
                  <a:pt x="1853317" y="1027305"/>
                </a:lnTo>
                <a:lnTo>
                  <a:pt x="1853133" y="1024252"/>
                </a:lnTo>
                <a:lnTo>
                  <a:pt x="1852313" y="1021867"/>
                </a:lnTo>
                <a:lnTo>
                  <a:pt x="1844393" y="1027516"/>
                </a:lnTo>
                <a:lnTo>
                  <a:pt x="1839412" y="1031221"/>
                </a:lnTo>
                <a:lnTo>
                  <a:pt x="1835953" y="1033137"/>
                </a:lnTo>
                <a:lnTo>
                  <a:pt x="1833514" y="1034173"/>
                </a:lnTo>
                <a:lnTo>
                  <a:pt x="1830689" y="1035422"/>
                </a:lnTo>
                <a:lnTo>
                  <a:pt x="1826578" y="1037068"/>
                </a:lnTo>
                <a:lnTo>
                  <a:pt x="1820930" y="1039566"/>
                </a:lnTo>
                <a:lnTo>
                  <a:pt x="1812341" y="1044008"/>
                </a:lnTo>
                <a:lnTo>
                  <a:pt x="1816888" y="1052217"/>
                </a:lnTo>
                <a:lnTo>
                  <a:pt x="1831158" y="1047151"/>
                </a:lnTo>
                <a:lnTo>
                  <a:pt x="1843643" y="1043391"/>
                </a:lnTo>
                <a:lnTo>
                  <a:pt x="1849942" y="1041163"/>
                </a:lnTo>
                <a:lnTo>
                  <a:pt x="1855491" y="1040298"/>
                </a:lnTo>
                <a:lnTo>
                  <a:pt x="1860521" y="1039405"/>
                </a:lnTo>
                <a:lnTo>
                  <a:pt x="1866070" y="1038540"/>
                </a:lnTo>
                <a:lnTo>
                  <a:pt x="1870850" y="1038101"/>
                </a:lnTo>
                <a:lnTo>
                  <a:pt x="1876147" y="1037691"/>
                </a:lnTo>
                <a:lnTo>
                  <a:pt x="1880943" y="1038189"/>
                </a:lnTo>
                <a:lnTo>
                  <a:pt x="1885991" y="1038233"/>
                </a:lnTo>
                <a:lnTo>
                  <a:pt x="1890537" y="1039185"/>
                </a:lnTo>
                <a:lnTo>
                  <a:pt x="1895216" y="1040380"/>
                </a:lnTo>
                <a:lnTo>
                  <a:pt x="1900414" y="1041601"/>
                </a:lnTo>
                <a:lnTo>
                  <a:pt x="1904843" y="1043250"/>
                </a:lnTo>
                <a:lnTo>
                  <a:pt x="1888382" y="1056153"/>
                </a:lnTo>
                <a:lnTo>
                  <a:pt x="1896956" y="1058030"/>
                </a:lnTo>
                <a:lnTo>
                  <a:pt x="1901652" y="1060161"/>
                </a:lnTo>
                <a:lnTo>
                  <a:pt x="1903224" y="1061184"/>
                </a:lnTo>
                <a:lnTo>
                  <a:pt x="1903758" y="1062149"/>
                </a:lnTo>
                <a:lnTo>
                  <a:pt x="1904294" y="1063116"/>
                </a:lnTo>
                <a:lnTo>
                  <a:pt x="1904578" y="1064535"/>
                </a:lnTo>
                <a:lnTo>
                  <a:pt x="1904361" y="1066863"/>
                </a:lnTo>
                <a:lnTo>
                  <a:pt x="1903259" y="1070313"/>
                </a:lnTo>
                <a:lnTo>
                  <a:pt x="1902523" y="1072614"/>
                </a:lnTo>
                <a:lnTo>
                  <a:pt x="1902440" y="1075184"/>
                </a:lnTo>
                <a:lnTo>
                  <a:pt x="1902491" y="1077996"/>
                </a:lnTo>
                <a:lnTo>
                  <a:pt x="1902424" y="1081503"/>
                </a:lnTo>
                <a:lnTo>
                  <a:pt x="1895990" y="1083490"/>
                </a:lnTo>
                <a:lnTo>
                  <a:pt x="1890977" y="1085320"/>
                </a:lnTo>
                <a:lnTo>
                  <a:pt x="1886097" y="1087392"/>
                </a:lnTo>
                <a:lnTo>
                  <a:pt x="1878912" y="1090741"/>
                </a:lnTo>
                <a:lnTo>
                  <a:pt x="1882287" y="1091395"/>
                </a:lnTo>
                <a:lnTo>
                  <a:pt x="1885663" y="1092049"/>
                </a:lnTo>
                <a:lnTo>
                  <a:pt x="1887736" y="1092163"/>
                </a:lnTo>
                <a:lnTo>
                  <a:pt x="1889674" y="1092036"/>
                </a:lnTo>
                <a:lnTo>
                  <a:pt x="1892900" y="1091511"/>
                </a:lnTo>
                <a:lnTo>
                  <a:pt x="1895857" y="1090504"/>
                </a:lnTo>
                <a:lnTo>
                  <a:pt x="1899968" y="1088858"/>
                </a:lnTo>
                <a:lnTo>
                  <a:pt x="1905366" y="1086815"/>
                </a:lnTo>
                <a:lnTo>
                  <a:pt x="1905601" y="1092678"/>
                </a:lnTo>
                <a:lnTo>
                  <a:pt x="1904782" y="1097549"/>
                </a:lnTo>
                <a:lnTo>
                  <a:pt x="1904331" y="1101269"/>
                </a:lnTo>
                <a:lnTo>
                  <a:pt x="1903731" y="1103811"/>
                </a:lnTo>
                <a:lnTo>
                  <a:pt x="1902995" y="1106111"/>
                </a:lnTo>
                <a:lnTo>
                  <a:pt x="1901726" y="1107445"/>
                </a:lnTo>
                <a:lnTo>
                  <a:pt x="1900839" y="1108567"/>
                </a:lnTo>
                <a:lnTo>
                  <a:pt x="1899302" y="1109419"/>
                </a:lnTo>
                <a:lnTo>
                  <a:pt x="1898149" y="1110057"/>
                </a:lnTo>
                <a:lnTo>
                  <a:pt x="1896863" y="1110454"/>
                </a:lnTo>
                <a:lnTo>
                  <a:pt x="1895459" y="1111548"/>
                </a:lnTo>
                <a:lnTo>
                  <a:pt x="1893286" y="1113066"/>
                </a:lnTo>
                <a:lnTo>
                  <a:pt x="1892418" y="1115125"/>
                </a:lnTo>
                <a:lnTo>
                  <a:pt x="1890396" y="1117822"/>
                </a:lnTo>
                <a:lnTo>
                  <a:pt x="1888909" y="1121486"/>
                </a:lnTo>
                <a:lnTo>
                  <a:pt x="1887054" y="1126298"/>
                </a:lnTo>
                <a:lnTo>
                  <a:pt x="1892536" y="1121685"/>
                </a:lnTo>
                <a:lnTo>
                  <a:pt x="1896362" y="1118619"/>
                </a:lnTo>
                <a:lnTo>
                  <a:pt x="1900707" y="1115582"/>
                </a:lnTo>
                <a:lnTo>
                  <a:pt x="1907743" y="1111054"/>
                </a:lnTo>
                <a:lnTo>
                  <a:pt x="1908495" y="1116946"/>
                </a:lnTo>
                <a:lnTo>
                  <a:pt x="1909081" y="1120723"/>
                </a:lnTo>
                <a:lnTo>
                  <a:pt x="1909883" y="1122172"/>
                </a:lnTo>
                <a:lnTo>
                  <a:pt x="1910534" y="1122442"/>
                </a:lnTo>
                <a:lnTo>
                  <a:pt x="1910918" y="1122230"/>
                </a:lnTo>
                <a:lnTo>
                  <a:pt x="1911939" y="1121349"/>
                </a:lnTo>
                <a:lnTo>
                  <a:pt x="1912707" y="1120924"/>
                </a:lnTo>
                <a:lnTo>
                  <a:pt x="1913225" y="1120952"/>
                </a:lnTo>
                <a:lnTo>
                  <a:pt x="1914261" y="1121009"/>
                </a:lnTo>
                <a:lnTo>
                  <a:pt x="1914913" y="1121279"/>
                </a:lnTo>
                <a:lnTo>
                  <a:pt x="1916351" y="1122060"/>
                </a:lnTo>
                <a:lnTo>
                  <a:pt x="1917521" y="1122359"/>
                </a:lnTo>
                <a:lnTo>
                  <a:pt x="1919325" y="1121990"/>
                </a:lnTo>
                <a:lnTo>
                  <a:pt x="1920612" y="1121593"/>
                </a:lnTo>
                <a:lnTo>
                  <a:pt x="1923185" y="1120799"/>
                </a:lnTo>
                <a:lnTo>
                  <a:pt x="1925241" y="1119975"/>
                </a:lnTo>
                <a:lnTo>
                  <a:pt x="1925626" y="1119762"/>
                </a:lnTo>
                <a:lnTo>
                  <a:pt x="1926010" y="1119550"/>
                </a:lnTo>
                <a:lnTo>
                  <a:pt x="1925893" y="1120245"/>
                </a:lnTo>
                <a:lnTo>
                  <a:pt x="1925124" y="1120671"/>
                </a:lnTo>
                <a:lnTo>
                  <a:pt x="1922451" y="1123098"/>
                </a:lnTo>
                <a:lnTo>
                  <a:pt x="1916970" y="1127712"/>
                </a:lnTo>
                <a:lnTo>
                  <a:pt x="1917321" y="1132880"/>
                </a:lnTo>
                <a:lnTo>
                  <a:pt x="1917856" y="1133846"/>
                </a:lnTo>
                <a:lnTo>
                  <a:pt x="1916837" y="1134727"/>
                </a:lnTo>
                <a:lnTo>
                  <a:pt x="1912676" y="1140817"/>
                </a:lnTo>
                <a:lnTo>
                  <a:pt x="1919461" y="1136743"/>
                </a:lnTo>
                <a:lnTo>
                  <a:pt x="1924574" y="1133280"/>
                </a:lnTo>
                <a:lnTo>
                  <a:pt x="1928400" y="1130214"/>
                </a:lnTo>
                <a:lnTo>
                  <a:pt x="1930557" y="1127758"/>
                </a:lnTo>
                <a:lnTo>
                  <a:pt x="1931559" y="1125940"/>
                </a:lnTo>
                <a:lnTo>
                  <a:pt x="1931659" y="1124307"/>
                </a:lnTo>
                <a:lnTo>
                  <a:pt x="1931375" y="1122888"/>
                </a:lnTo>
                <a:lnTo>
                  <a:pt x="1931475" y="1121255"/>
                </a:lnTo>
                <a:lnTo>
                  <a:pt x="1931057" y="1119593"/>
                </a:lnTo>
                <a:lnTo>
                  <a:pt x="1930906" y="1118415"/>
                </a:lnTo>
                <a:lnTo>
                  <a:pt x="1931258" y="1116327"/>
                </a:lnTo>
                <a:lnTo>
                  <a:pt x="1932644" y="1114297"/>
                </a:lnTo>
                <a:lnTo>
                  <a:pt x="1935702" y="1111657"/>
                </a:lnTo>
                <a:lnTo>
                  <a:pt x="1939662" y="1108832"/>
                </a:lnTo>
                <a:lnTo>
                  <a:pt x="1945411" y="1104701"/>
                </a:lnTo>
                <a:lnTo>
                  <a:pt x="1953733" y="1099776"/>
                </a:lnTo>
                <a:lnTo>
                  <a:pt x="1957143" y="1102305"/>
                </a:lnTo>
                <a:lnTo>
                  <a:pt x="1958848" y="1103569"/>
                </a:lnTo>
                <a:lnTo>
                  <a:pt x="1958480" y="1104719"/>
                </a:lnTo>
                <a:lnTo>
                  <a:pt x="1958364" y="1105415"/>
                </a:lnTo>
                <a:lnTo>
                  <a:pt x="1957979" y="1105628"/>
                </a:lnTo>
                <a:lnTo>
                  <a:pt x="1957728" y="1106082"/>
                </a:lnTo>
                <a:lnTo>
                  <a:pt x="1958130" y="1106806"/>
                </a:lnTo>
                <a:lnTo>
                  <a:pt x="1958397" y="1107289"/>
                </a:lnTo>
                <a:lnTo>
                  <a:pt x="1960887" y="1109064"/>
                </a:lnTo>
                <a:lnTo>
                  <a:pt x="1965717" y="1111437"/>
                </a:lnTo>
                <a:lnTo>
                  <a:pt x="1972117" y="1107576"/>
                </a:lnTo>
                <a:lnTo>
                  <a:pt x="1976078" y="1104751"/>
                </a:lnTo>
                <a:lnTo>
                  <a:pt x="1977983" y="1102749"/>
                </a:lnTo>
                <a:lnTo>
                  <a:pt x="1978869" y="1101628"/>
                </a:lnTo>
                <a:lnTo>
                  <a:pt x="1979370" y="1100720"/>
                </a:lnTo>
                <a:lnTo>
                  <a:pt x="1981141" y="1098476"/>
                </a:lnTo>
                <a:lnTo>
                  <a:pt x="1983815" y="1096049"/>
                </a:lnTo>
                <a:lnTo>
                  <a:pt x="1989546" y="1090982"/>
                </a:lnTo>
                <a:lnTo>
                  <a:pt x="1988343" y="1096064"/>
                </a:lnTo>
                <a:lnTo>
                  <a:pt x="1987124" y="1100210"/>
                </a:lnTo>
                <a:lnTo>
                  <a:pt x="1985888" y="1103419"/>
                </a:lnTo>
                <a:lnTo>
                  <a:pt x="1984634" y="1105691"/>
                </a:lnTo>
                <a:lnTo>
                  <a:pt x="1983247" y="1107721"/>
                </a:lnTo>
                <a:lnTo>
                  <a:pt x="1981861" y="1109751"/>
                </a:lnTo>
                <a:lnTo>
                  <a:pt x="1980073" y="1111057"/>
                </a:lnTo>
                <a:lnTo>
                  <a:pt x="1978419" y="1112604"/>
                </a:lnTo>
                <a:lnTo>
                  <a:pt x="1976246" y="1114124"/>
                </a:lnTo>
                <a:lnTo>
                  <a:pt x="1974207" y="1115884"/>
                </a:lnTo>
                <a:lnTo>
                  <a:pt x="1971919" y="1118098"/>
                </a:lnTo>
                <a:lnTo>
                  <a:pt x="1969512" y="1121009"/>
                </a:lnTo>
                <a:lnTo>
                  <a:pt x="1966855" y="1124373"/>
                </a:lnTo>
                <a:lnTo>
                  <a:pt x="1963831" y="1128887"/>
                </a:lnTo>
                <a:lnTo>
                  <a:pt x="1960689" y="1134098"/>
                </a:lnTo>
                <a:lnTo>
                  <a:pt x="1956797" y="1140671"/>
                </a:lnTo>
                <a:lnTo>
                  <a:pt x="1953922" y="1146365"/>
                </a:lnTo>
                <a:lnTo>
                  <a:pt x="1951032" y="1151121"/>
                </a:lnTo>
                <a:lnTo>
                  <a:pt x="1947874" y="1155394"/>
                </a:lnTo>
                <a:lnTo>
                  <a:pt x="1945217" y="1158759"/>
                </a:lnTo>
                <a:lnTo>
                  <a:pt x="1942677" y="1161428"/>
                </a:lnTo>
                <a:lnTo>
                  <a:pt x="1939870" y="1163614"/>
                </a:lnTo>
                <a:lnTo>
                  <a:pt x="1937446" y="1165587"/>
                </a:lnTo>
                <a:lnTo>
                  <a:pt x="1934104" y="1166808"/>
                </a:lnTo>
                <a:lnTo>
                  <a:pt x="1921254" y="1171717"/>
                </a:lnTo>
                <a:lnTo>
                  <a:pt x="1904675" y="1178060"/>
                </a:lnTo>
                <a:lnTo>
                  <a:pt x="1909039" y="1197728"/>
                </a:lnTo>
                <a:lnTo>
                  <a:pt x="1915590" y="1195046"/>
                </a:lnTo>
                <a:lnTo>
                  <a:pt x="1920220" y="1193428"/>
                </a:lnTo>
                <a:lnTo>
                  <a:pt x="1925099" y="1191356"/>
                </a:lnTo>
                <a:lnTo>
                  <a:pt x="1932670" y="1187794"/>
                </a:lnTo>
                <a:lnTo>
                  <a:pt x="1935746" y="1193347"/>
                </a:lnTo>
                <a:lnTo>
                  <a:pt x="1926253" y="1197974"/>
                </a:lnTo>
                <a:lnTo>
                  <a:pt x="1919954" y="1200201"/>
                </a:lnTo>
                <a:lnTo>
                  <a:pt x="1916610" y="1201422"/>
                </a:lnTo>
                <a:lnTo>
                  <a:pt x="1915324" y="1201819"/>
                </a:lnTo>
                <a:lnTo>
                  <a:pt x="1915073" y="1202273"/>
                </a:lnTo>
                <a:lnTo>
                  <a:pt x="1916126" y="1203268"/>
                </a:lnTo>
                <a:lnTo>
                  <a:pt x="1916277" y="1204446"/>
                </a:lnTo>
                <a:lnTo>
                  <a:pt x="1916829" y="1206349"/>
                </a:lnTo>
                <a:lnTo>
                  <a:pt x="1916478" y="1208437"/>
                </a:lnTo>
                <a:lnTo>
                  <a:pt x="1916662" y="1211489"/>
                </a:lnTo>
                <a:lnTo>
                  <a:pt x="1920890" y="1209146"/>
                </a:lnTo>
                <a:lnTo>
                  <a:pt x="1925502" y="1206592"/>
                </a:lnTo>
                <a:lnTo>
                  <a:pt x="1929981" y="1203795"/>
                </a:lnTo>
                <a:lnTo>
                  <a:pt x="1933691" y="1201425"/>
                </a:lnTo>
                <a:lnTo>
                  <a:pt x="1939054" y="1197508"/>
                </a:lnTo>
                <a:lnTo>
                  <a:pt x="1940592" y="1196656"/>
                </a:lnTo>
                <a:lnTo>
                  <a:pt x="1940575" y="1195719"/>
                </a:lnTo>
                <a:lnTo>
                  <a:pt x="1940358" y="1190792"/>
                </a:lnTo>
                <a:lnTo>
                  <a:pt x="1945622" y="1188507"/>
                </a:lnTo>
                <a:lnTo>
                  <a:pt x="1949733" y="1186861"/>
                </a:lnTo>
                <a:lnTo>
                  <a:pt x="1952173" y="1185825"/>
                </a:lnTo>
                <a:lnTo>
                  <a:pt x="1953593" y="1185669"/>
                </a:lnTo>
                <a:lnTo>
                  <a:pt x="1954495" y="1185484"/>
                </a:lnTo>
                <a:lnTo>
                  <a:pt x="1953994" y="1186393"/>
                </a:lnTo>
                <a:lnTo>
                  <a:pt x="1953108" y="1187514"/>
                </a:lnTo>
                <a:lnTo>
                  <a:pt x="1952223" y="1188636"/>
                </a:lnTo>
                <a:lnTo>
                  <a:pt x="1949817" y="1191547"/>
                </a:lnTo>
                <a:lnTo>
                  <a:pt x="1948948" y="1193605"/>
                </a:lnTo>
                <a:lnTo>
                  <a:pt x="1948965" y="1194542"/>
                </a:lnTo>
                <a:lnTo>
                  <a:pt x="1950269" y="1195082"/>
                </a:lnTo>
                <a:lnTo>
                  <a:pt x="1952207" y="1194955"/>
                </a:lnTo>
                <a:lnTo>
                  <a:pt x="1955816" y="1194218"/>
                </a:lnTo>
                <a:lnTo>
                  <a:pt x="1962384" y="1192473"/>
                </a:lnTo>
                <a:lnTo>
                  <a:pt x="1964690" y="1191195"/>
                </a:lnTo>
                <a:lnTo>
                  <a:pt x="1963771" y="1190442"/>
                </a:lnTo>
                <a:lnTo>
                  <a:pt x="1962084" y="1190115"/>
                </a:lnTo>
                <a:lnTo>
                  <a:pt x="1961431" y="1189846"/>
                </a:lnTo>
                <a:lnTo>
                  <a:pt x="1961549" y="1189149"/>
                </a:lnTo>
                <a:lnTo>
                  <a:pt x="1961799" y="1188695"/>
                </a:lnTo>
                <a:lnTo>
                  <a:pt x="1963587" y="1187389"/>
                </a:lnTo>
                <a:lnTo>
                  <a:pt x="1965509" y="1186325"/>
                </a:lnTo>
                <a:lnTo>
                  <a:pt x="1968968" y="1184409"/>
                </a:lnTo>
                <a:lnTo>
                  <a:pt x="1973848" y="1182337"/>
                </a:lnTo>
                <a:lnTo>
                  <a:pt x="1980399" y="1179655"/>
                </a:lnTo>
                <a:lnTo>
                  <a:pt x="1983475" y="1185208"/>
                </a:lnTo>
                <a:lnTo>
                  <a:pt x="1979898" y="1187820"/>
                </a:lnTo>
                <a:lnTo>
                  <a:pt x="1974668" y="1191979"/>
                </a:lnTo>
                <a:lnTo>
                  <a:pt x="1969438" y="1196138"/>
                </a:lnTo>
                <a:lnTo>
                  <a:pt x="1966881" y="1197870"/>
                </a:lnTo>
                <a:lnTo>
                  <a:pt x="1963572" y="1200965"/>
                </a:lnTo>
                <a:lnTo>
                  <a:pt x="1962302" y="1202299"/>
                </a:lnTo>
                <a:lnTo>
                  <a:pt x="1961801" y="1203208"/>
                </a:lnTo>
                <a:lnTo>
                  <a:pt x="1960548" y="1205479"/>
                </a:lnTo>
                <a:lnTo>
                  <a:pt x="1958275" y="1208631"/>
                </a:lnTo>
                <a:lnTo>
                  <a:pt x="1957155" y="1211143"/>
                </a:lnTo>
                <a:lnTo>
                  <a:pt x="1956153" y="1212961"/>
                </a:lnTo>
                <a:lnTo>
                  <a:pt x="1955786" y="1214111"/>
                </a:lnTo>
                <a:lnTo>
                  <a:pt x="1956053" y="1214594"/>
                </a:lnTo>
                <a:lnTo>
                  <a:pt x="1956321" y="1215077"/>
                </a:lnTo>
                <a:lnTo>
                  <a:pt x="1956588" y="1215559"/>
                </a:lnTo>
                <a:lnTo>
                  <a:pt x="1956972" y="1215347"/>
                </a:lnTo>
                <a:lnTo>
                  <a:pt x="1957491" y="1215375"/>
                </a:lnTo>
                <a:lnTo>
                  <a:pt x="1957624" y="1215616"/>
                </a:lnTo>
                <a:lnTo>
                  <a:pt x="1957373" y="1216071"/>
                </a:lnTo>
                <a:lnTo>
                  <a:pt x="1957123" y="1216525"/>
                </a:lnTo>
                <a:lnTo>
                  <a:pt x="1954833" y="1218740"/>
                </a:lnTo>
                <a:lnTo>
                  <a:pt x="1949236" y="1224049"/>
                </a:lnTo>
                <a:lnTo>
                  <a:pt x="1944524" y="1228237"/>
                </a:lnTo>
                <a:lnTo>
                  <a:pt x="1940814" y="1230607"/>
                </a:lnTo>
                <a:lnTo>
                  <a:pt x="1937354" y="1232523"/>
                </a:lnTo>
                <a:lnTo>
                  <a:pt x="1930436" y="1236356"/>
                </a:lnTo>
                <a:lnTo>
                  <a:pt x="1933512" y="1241909"/>
                </a:lnTo>
                <a:lnTo>
                  <a:pt x="1946831" y="1234216"/>
                </a:lnTo>
                <a:lnTo>
                  <a:pt x="1954517" y="1229958"/>
                </a:lnTo>
                <a:lnTo>
                  <a:pt x="1955670" y="1229319"/>
                </a:lnTo>
                <a:lnTo>
                  <a:pt x="1956707" y="1229376"/>
                </a:lnTo>
                <a:lnTo>
                  <a:pt x="1957993" y="1228979"/>
                </a:lnTo>
                <a:lnTo>
                  <a:pt x="1960066" y="1229093"/>
                </a:lnTo>
                <a:lnTo>
                  <a:pt x="1963175" y="1229264"/>
                </a:lnTo>
                <a:lnTo>
                  <a:pt x="1967720" y="1230217"/>
                </a:lnTo>
                <a:lnTo>
                  <a:pt x="1932359" y="1249803"/>
                </a:lnTo>
                <a:lnTo>
                  <a:pt x="1934249" y="1254120"/>
                </a:lnTo>
                <a:lnTo>
                  <a:pt x="1935469" y="1257230"/>
                </a:lnTo>
                <a:lnTo>
                  <a:pt x="1935904" y="1259829"/>
                </a:lnTo>
                <a:lnTo>
                  <a:pt x="1936188" y="1261249"/>
                </a:lnTo>
                <a:lnTo>
                  <a:pt x="1936606" y="1262910"/>
                </a:lnTo>
                <a:lnTo>
                  <a:pt x="1937025" y="1264572"/>
                </a:lnTo>
                <a:lnTo>
                  <a:pt x="1938479" y="1266290"/>
                </a:lnTo>
                <a:lnTo>
                  <a:pt x="1941370" y="1268790"/>
                </a:lnTo>
                <a:lnTo>
                  <a:pt x="1943476" y="1270778"/>
                </a:lnTo>
                <a:lnTo>
                  <a:pt x="1945432" y="1271589"/>
                </a:lnTo>
                <a:lnTo>
                  <a:pt x="1947386" y="1272398"/>
                </a:lnTo>
                <a:lnTo>
                  <a:pt x="1948557" y="1272696"/>
                </a:lnTo>
                <a:lnTo>
                  <a:pt x="1949860" y="1273237"/>
                </a:lnTo>
                <a:lnTo>
                  <a:pt x="1950779" y="1273989"/>
                </a:lnTo>
                <a:lnTo>
                  <a:pt x="1951966" y="1275225"/>
                </a:lnTo>
                <a:lnTo>
                  <a:pt x="1953421" y="1276943"/>
                </a:lnTo>
                <a:lnTo>
                  <a:pt x="1953838" y="1278605"/>
                </a:lnTo>
                <a:lnTo>
                  <a:pt x="1954640" y="1280054"/>
                </a:lnTo>
                <a:lnTo>
                  <a:pt x="1955878" y="1284101"/>
                </a:lnTo>
                <a:lnTo>
                  <a:pt x="1956714" y="1287424"/>
                </a:lnTo>
                <a:lnTo>
                  <a:pt x="1956480" y="1288816"/>
                </a:lnTo>
                <a:lnTo>
                  <a:pt x="1956631" y="1289993"/>
                </a:lnTo>
                <a:lnTo>
                  <a:pt x="1955628" y="1291811"/>
                </a:lnTo>
                <a:lnTo>
                  <a:pt x="1955260" y="1292961"/>
                </a:lnTo>
                <a:lnTo>
                  <a:pt x="1954124" y="1294537"/>
                </a:lnTo>
                <a:lnTo>
                  <a:pt x="1952470" y="1296084"/>
                </a:lnTo>
                <a:lnTo>
                  <a:pt x="1950949" y="1297873"/>
                </a:lnTo>
                <a:lnTo>
                  <a:pt x="1948911" y="1299633"/>
                </a:lnTo>
                <a:lnTo>
                  <a:pt x="1943296" y="1304005"/>
                </a:lnTo>
                <a:lnTo>
                  <a:pt x="1936795" y="1309499"/>
                </a:lnTo>
                <a:lnTo>
                  <a:pt x="1939062" y="1309748"/>
                </a:lnTo>
                <a:lnTo>
                  <a:pt x="1939246" y="1309510"/>
                </a:lnTo>
                <a:lnTo>
                  <a:pt x="1943037" y="1305366"/>
                </a:lnTo>
                <a:lnTo>
                  <a:pt x="1947320" y="1301336"/>
                </a:lnTo>
                <a:lnTo>
                  <a:pt x="1951771" y="1298302"/>
                </a:lnTo>
                <a:lnTo>
                  <a:pt x="1961080" y="1291849"/>
                </a:lnTo>
                <a:lnTo>
                  <a:pt x="1970677" y="1285702"/>
                </a:lnTo>
                <a:lnTo>
                  <a:pt x="1975823" y="1282591"/>
                </a:lnTo>
                <a:lnTo>
                  <a:pt x="1980190" y="1279058"/>
                </a:lnTo>
                <a:lnTo>
                  <a:pt x="1984557" y="1275526"/>
                </a:lnTo>
                <a:lnTo>
                  <a:pt x="1988347" y="1271381"/>
                </a:lnTo>
                <a:lnTo>
                  <a:pt x="1991935" y="1267429"/>
                </a:lnTo>
                <a:lnTo>
                  <a:pt x="1995150" y="1262674"/>
                </a:lnTo>
                <a:lnTo>
                  <a:pt x="1997298" y="1257192"/>
                </a:lnTo>
                <a:lnTo>
                  <a:pt x="1999158" y="1251405"/>
                </a:lnTo>
                <a:lnTo>
                  <a:pt x="1998822" y="1249413"/>
                </a:lnTo>
                <a:lnTo>
                  <a:pt x="1999350" y="1248340"/>
                </a:lnTo>
                <a:lnTo>
                  <a:pt x="1999674" y="1247458"/>
                </a:lnTo>
                <a:lnTo>
                  <a:pt x="1999422" y="1245965"/>
                </a:lnTo>
                <a:lnTo>
                  <a:pt x="2004460" y="1246415"/>
                </a:lnTo>
                <a:lnTo>
                  <a:pt x="2007411" y="1247099"/>
                </a:lnTo>
                <a:lnTo>
                  <a:pt x="2009666" y="1247861"/>
                </a:lnTo>
                <a:lnTo>
                  <a:pt x="2010938" y="1248395"/>
                </a:lnTo>
                <a:lnTo>
                  <a:pt x="2012293" y="1249426"/>
                </a:lnTo>
                <a:lnTo>
                  <a:pt x="2014548" y="1250188"/>
                </a:lnTo>
                <a:lnTo>
                  <a:pt x="2017703" y="1250681"/>
                </a:lnTo>
                <a:lnTo>
                  <a:pt x="2022249" y="1251017"/>
                </a:lnTo>
                <a:lnTo>
                  <a:pt x="2022034" y="1248336"/>
                </a:lnTo>
                <a:lnTo>
                  <a:pt x="2022154" y="1247646"/>
                </a:lnTo>
                <a:lnTo>
                  <a:pt x="2022885" y="1246382"/>
                </a:lnTo>
                <a:lnTo>
                  <a:pt x="2024757" y="1243466"/>
                </a:lnTo>
                <a:lnTo>
                  <a:pt x="2027036" y="1240168"/>
                </a:lnTo>
                <a:lnTo>
                  <a:pt x="2029316" y="1236870"/>
                </a:lnTo>
                <a:lnTo>
                  <a:pt x="2032171" y="1234182"/>
                </a:lnTo>
                <a:lnTo>
                  <a:pt x="2034822" y="1231687"/>
                </a:lnTo>
                <a:lnTo>
                  <a:pt x="2040700" y="1227310"/>
                </a:lnTo>
                <a:lnTo>
                  <a:pt x="2046867" y="1223238"/>
                </a:lnTo>
                <a:lnTo>
                  <a:pt x="2053033" y="1219167"/>
                </a:lnTo>
                <a:lnTo>
                  <a:pt x="2059775" y="1215707"/>
                </a:lnTo>
                <a:lnTo>
                  <a:pt x="2062918" y="1213326"/>
                </a:lnTo>
                <a:lnTo>
                  <a:pt x="2065977" y="1210447"/>
                </a:lnTo>
                <a:lnTo>
                  <a:pt x="2069120" y="1208067"/>
                </a:lnTo>
                <a:lnTo>
                  <a:pt x="2071891" y="1204882"/>
                </a:lnTo>
                <a:lnTo>
                  <a:pt x="2074459" y="1201889"/>
                </a:lnTo>
                <a:lnTo>
                  <a:pt x="2076414" y="1199472"/>
                </a:lnTo>
                <a:lnTo>
                  <a:pt x="2076978" y="1197211"/>
                </a:lnTo>
                <a:lnTo>
                  <a:pt x="2077913" y="1195754"/>
                </a:lnTo>
                <a:lnTo>
                  <a:pt x="2078886" y="1193110"/>
                </a:lnTo>
                <a:lnTo>
                  <a:pt x="2079858" y="1190464"/>
                </a:lnTo>
                <a:lnTo>
                  <a:pt x="2107353" y="1175551"/>
                </a:lnTo>
                <a:lnTo>
                  <a:pt x="2107964" y="1174975"/>
                </a:lnTo>
                <a:lnTo>
                  <a:pt x="2108864" y="1174705"/>
                </a:lnTo>
                <a:lnTo>
                  <a:pt x="2130506" y="1160109"/>
                </a:lnTo>
                <a:lnTo>
                  <a:pt x="2135437" y="1154316"/>
                </a:lnTo>
                <a:lnTo>
                  <a:pt x="2139060" y="1149176"/>
                </a:lnTo>
                <a:lnTo>
                  <a:pt x="2140811" y="1146951"/>
                </a:lnTo>
                <a:lnTo>
                  <a:pt x="2143751" y="1144762"/>
                </a:lnTo>
                <a:lnTo>
                  <a:pt x="2147589" y="1142303"/>
                </a:lnTo>
                <a:lnTo>
                  <a:pt x="2152819" y="1139689"/>
                </a:lnTo>
                <a:lnTo>
                  <a:pt x="2162056" y="1135612"/>
                </a:lnTo>
                <a:lnTo>
                  <a:pt x="2169782" y="1132380"/>
                </a:lnTo>
                <a:lnTo>
                  <a:pt x="2175828" y="1128997"/>
                </a:lnTo>
                <a:lnTo>
                  <a:pt x="2180483" y="1125772"/>
                </a:lnTo>
                <a:lnTo>
                  <a:pt x="2184118" y="1123505"/>
                </a:lnTo>
                <a:lnTo>
                  <a:pt x="2186769" y="1121010"/>
                </a:lnTo>
                <a:lnTo>
                  <a:pt x="2188520" y="1118784"/>
                </a:lnTo>
                <a:lnTo>
                  <a:pt x="2189660" y="1117136"/>
                </a:lnTo>
                <a:lnTo>
                  <a:pt x="2190956" y="1113609"/>
                </a:lnTo>
                <a:lnTo>
                  <a:pt x="2191963" y="1109777"/>
                </a:lnTo>
                <a:lnTo>
                  <a:pt x="2192816" y="1107822"/>
                </a:lnTo>
                <a:lnTo>
                  <a:pt x="2193955" y="1106172"/>
                </a:lnTo>
                <a:lnTo>
                  <a:pt x="2195911" y="1103755"/>
                </a:lnTo>
                <a:lnTo>
                  <a:pt x="2198359" y="1101453"/>
                </a:lnTo>
                <a:lnTo>
                  <a:pt x="2201705" y="1098880"/>
                </a:lnTo>
                <a:lnTo>
                  <a:pt x="2205340" y="1096613"/>
                </a:lnTo>
                <a:lnTo>
                  <a:pt x="2209179" y="1094155"/>
                </a:lnTo>
                <a:lnTo>
                  <a:pt x="2213594" y="1092307"/>
                </a:lnTo>
                <a:lnTo>
                  <a:pt x="2221355" y="1087888"/>
                </a:lnTo>
                <a:lnTo>
                  <a:pt x="2227930" y="1083432"/>
                </a:lnTo>
                <a:lnTo>
                  <a:pt x="2234539" y="1077789"/>
                </a:lnTo>
                <a:lnTo>
                  <a:pt x="2240658" y="1072033"/>
                </a:lnTo>
                <a:lnTo>
                  <a:pt x="2247184" y="1065891"/>
                </a:lnTo>
                <a:lnTo>
                  <a:pt x="2254082" y="1060553"/>
                </a:lnTo>
                <a:lnTo>
                  <a:pt x="2260655" y="1056098"/>
                </a:lnTo>
                <a:lnTo>
                  <a:pt x="2267434" y="1051451"/>
                </a:lnTo>
                <a:lnTo>
                  <a:pt x="2274127" y="1046305"/>
                </a:lnTo>
                <a:lnTo>
                  <a:pt x="2281602" y="1041580"/>
                </a:lnTo>
                <a:lnTo>
                  <a:pt x="2288787" y="1036548"/>
                </a:lnTo>
                <a:lnTo>
                  <a:pt x="2296261" y="1031823"/>
                </a:lnTo>
                <a:lnTo>
                  <a:pt x="2303614" y="1027787"/>
                </a:lnTo>
                <a:lnTo>
                  <a:pt x="2310764" y="1023944"/>
                </a:lnTo>
                <a:lnTo>
                  <a:pt x="2319426" y="1019254"/>
                </a:lnTo>
                <a:lnTo>
                  <a:pt x="2324248" y="1017024"/>
                </a:lnTo>
                <a:lnTo>
                  <a:pt x="2325471" y="1015872"/>
                </a:lnTo>
                <a:lnTo>
                  <a:pt x="2325795" y="1014990"/>
                </a:lnTo>
                <a:lnTo>
                  <a:pt x="2325712" y="1014493"/>
                </a:lnTo>
                <a:lnTo>
                  <a:pt x="2325340" y="1013689"/>
                </a:lnTo>
                <a:lnTo>
                  <a:pt x="2325052" y="1013383"/>
                </a:lnTo>
                <a:lnTo>
                  <a:pt x="2324476" y="1012772"/>
                </a:lnTo>
                <a:lnTo>
                  <a:pt x="2323900" y="1012159"/>
                </a:lnTo>
                <a:lnTo>
                  <a:pt x="2324020" y="1011470"/>
                </a:lnTo>
                <a:lnTo>
                  <a:pt x="2324548" y="1010396"/>
                </a:lnTo>
                <a:lnTo>
                  <a:pt x="2325280" y="1009131"/>
                </a:lnTo>
                <a:lnTo>
                  <a:pt x="2327116" y="1007403"/>
                </a:lnTo>
                <a:lnTo>
                  <a:pt x="2329564" y="1005101"/>
                </a:lnTo>
                <a:lnTo>
                  <a:pt x="2331278" y="1004063"/>
                </a:lnTo>
                <a:lnTo>
                  <a:pt x="2334589" y="1002679"/>
                </a:lnTo>
                <a:lnTo>
                  <a:pt x="2338188" y="1001600"/>
                </a:lnTo>
                <a:lnTo>
                  <a:pt x="2342483" y="1000442"/>
                </a:lnTo>
                <a:lnTo>
                  <a:pt x="2351276" y="997935"/>
                </a:lnTo>
                <a:lnTo>
                  <a:pt x="2357285" y="995742"/>
                </a:lnTo>
                <a:lnTo>
                  <a:pt x="2367014" y="991777"/>
                </a:lnTo>
                <a:lnTo>
                  <a:pt x="2374367" y="987742"/>
                </a:lnTo>
                <a:lnTo>
                  <a:pt x="2377595" y="985859"/>
                </a:lnTo>
                <a:lnTo>
                  <a:pt x="2380618" y="984167"/>
                </a:lnTo>
                <a:lnTo>
                  <a:pt x="2383149" y="982363"/>
                </a:lnTo>
                <a:lnTo>
                  <a:pt x="2385596" y="980060"/>
                </a:lnTo>
                <a:lnTo>
                  <a:pt x="2389795" y="975532"/>
                </a:lnTo>
                <a:lnTo>
                  <a:pt x="2393455" y="969205"/>
                </a:lnTo>
                <a:lnTo>
                  <a:pt x="2397521" y="962494"/>
                </a:lnTo>
                <a:lnTo>
                  <a:pt x="2402153" y="953522"/>
                </a:lnTo>
                <a:lnTo>
                  <a:pt x="2408642" y="958375"/>
                </a:lnTo>
                <a:lnTo>
                  <a:pt x="2413200" y="961584"/>
                </a:lnTo>
                <a:lnTo>
                  <a:pt x="2417590" y="963797"/>
                </a:lnTo>
                <a:lnTo>
                  <a:pt x="2423335" y="967043"/>
                </a:lnTo>
                <a:lnTo>
                  <a:pt x="2424055" y="962905"/>
                </a:lnTo>
                <a:lnTo>
                  <a:pt x="2425723" y="960181"/>
                </a:lnTo>
                <a:lnTo>
                  <a:pt x="2426983" y="957843"/>
                </a:lnTo>
                <a:lnTo>
                  <a:pt x="2429022" y="955923"/>
                </a:lnTo>
                <a:lnTo>
                  <a:pt x="2432369" y="953351"/>
                </a:lnTo>
                <a:lnTo>
                  <a:pt x="2436172" y="952080"/>
                </a:lnTo>
                <a:lnTo>
                  <a:pt x="2437971" y="951540"/>
                </a:lnTo>
                <a:lnTo>
                  <a:pt x="2439975" y="950809"/>
                </a:lnTo>
                <a:lnTo>
                  <a:pt x="2441486" y="949963"/>
                </a:lnTo>
                <a:lnTo>
                  <a:pt x="2442914" y="948620"/>
                </a:lnTo>
                <a:lnTo>
                  <a:pt x="2443849" y="947163"/>
                </a:lnTo>
                <a:lnTo>
                  <a:pt x="2444905" y="945016"/>
                </a:lnTo>
                <a:lnTo>
                  <a:pt x="2445385" y="942256"/>
                </a:lnTo>
                <a:lnTo>
                  <a:pt x="2445578" y="939192"/>
                </a:lnTo>
                <a:lnTo>
                  <a:pt x="2445315" y="934825"/>
                </a:lnTo>
                <a:lnTo>
                  <a:pt x="2445199" y="933387"/>
                </a:lnTo>
                <a:lnTo>
                  <a:pt x="2450640" y="935581"/>
                </a:lnTo>
                <a:lnTo>
                  <a:pt x="2455642" y="937220"/>
                </a:lnTo>
                <a:lnTo>
                  <a:pt x="2459864" y="938437"/>
                </a:lnTo>
                <a:lnTo>
                  <a:pt x="2462935" y="938432"/>
                </a:lnTo>
                <a:lnTo>
                  <a:pt x="2465514" y="938312"/>
                </a:lnTo>
                <a:lnTo>
                  <a:pt x="2467806" y="937886"/>
                </a:lnTo>
                <a:lnTo>
                  <a:pt x="2469725" y="936657"/>
                </a:lnTo>
                <a:lnTo>
                  <a:pt x="2471068" y="934816"/>
                </a:lnTo>
                <a:lnTo>
                  <a:pt x="2473792" y="929946"/>
                </a:lnTo>
                <a:lnTo>
                  <a:pt x="2477331" y="924308"/>
                </a:lnTo>
                <a:lnTo>
                  <a:pt x="2479694" y="921508"/>
                </a:lnTo>
                <a:lnTo>
                  <a:pt x="2482382" y="917825"/>
                </a:lnTo>
                <a:lnTo>
                  <a:pt x="2485849" y="914563"/>
                </a:lnTo>
                <a:lnTo>
                  <a:pt x="2490132" y="910533"/>
                </a:lnTo>
                <a:lnTo>
                  <a:pt x="2493275" y="908153"/>
                </a:lnTo>
                <a:lnTo>
                  <a:pt x="2496502" y="906270"/>
                </a:lnTo>
                <a:lnTo>
                  <a:pt x="2499525" y="904579"/>
                </a:lnTo>
                <a:lnTo>
                  <a:pt x="2502548" y="902887"/>
                </a:lnTo>
                <a:lnTo>
                  <a:pt x="2509542" y="900920"/>
                </a:lnTo>
                <a:lnTo>
                  <a:pt x="2516127" y="899338"/>
                </a:lnTo>
                <a:lnTo>
                  <a:pt x="2522221" y="897642"/>
                </a:lnTo>
                <a:lnTo>
                  <a:pt x="2528519" y="895753"/>
                </a:lnTo>
                <a:lnTo>
                  <a:pt x="2531830" y="894368"/>
                </a:lnTo>
                <a:lnTo>
                  <a:pt x="2534937" y="893174"/>
                </a:lnTo>
                <a:lnTo>
                  <a:pt x="2537960" y="891484"/>
                </a:lnTo>
                <a:lnTo>
                  <a:pt x="2541187" y="889600"/>
                </a:lnTo>
                <a:lnTo>
                  <a:pt x="2533247" y="880345"/>
                </a:lnTo>
                <a:lnTo>
                  <a:pt x="2531315" y="878701"/>
                </a:lnTo>
                <a:lnTo>
                  <a:pt x="2531807" y="878815"/>
                </a:lnTo>
                <a:lnTo>
                  <a:pt x="2532995" y="878851"/>
                </a:lnTo>
                <a:lnTo>
                  <a:pt x="2533607" y="878276"/>
                </a:lnTo>
                <a:lnTo>
                  <a:pt x="2534423" y="877508"/>
                </a:lnTo>
                <a:lnTo>
                  <a:pt x="2535155" y="876243"/>
                </a:lnTo>
                <a:lnTo>
                  <a:pt x="2536006" y="874288"/>
                </a:lnTo>
                <a:lnTo>
                  <a:pt x="2562648" y="871136"/>
                </a:lnTo>
                <a:lnTo>
                  <a:pt x="2571802" y="866561"/>
                </a:lnTo>
                <a:lnTo>
                  <a:pt x="2581446" y="862099"/>
                </a:lnTo>
                <a:lnTo>
                  <a:pt x="2590432" y="856528"/>
                </a:lnTo>
                <a:lnTo>
                  <a:pt x="2599213" y="851149"/>
                </a:lnTo>
                <a:lnTo>
                  <a:pt x="2607623" y="844967"/>
                </a:lnTo>
                <a:lnTo>
                  <a:pt x="2615456" y="838172"/>
                </a:lnTo>
                <a:lnTo>
                  <a:pt x="2623086" y="831569"/>
                </a:lnTo>
                <a:lnTo>
                  <a:pt x="2630920" y="824774"/>
                </a:lnTo>
                <a:lnTo>
                  <a:pt x="2644161" y="838846"/>
                </a:lnTo>
                <a:lnTo>
                  <a:pt x="2646153" y="835241"/>
                </a:lnTo>
                <a:lnTo>
                  <a:pt x="2647076" y="830912"/>
                </a:lnTo>
                <a:lnTo>
                  <a:pt x="2648373" y="827385"/>
                </a:lnTo>
                <a:lnTo>
                  <a:pt x="2648601" y="823133"/>
                </a:lnTo>
                <a:lnTo>
                  <a:pt x="2649226" y="815624"/>
                </a:lnTo>
                <a:lnTo>
                  <a:pt x="2649682" y="807119"/>
                </a:lnTo>
                <a:lnTo>
                  <a:pt x="2653173" y="809603"/>
                </a:lnTo>
                <a:lnTo>
                  <a:pt x="2656783" y="811396"/>
                </a:lnTo>
                <a:lnTo>
                  <a:pt x="2659817" y="812578"/>
                </a:lnTo>
                <a:lnTo>
                  <a:pt x="2663548" y="813681"/>
                </a:lnTo>
                <a:lnTo>
                  <a:pt x="2666703" y="814174"/>
                </a:lnTo>
                <a:lnTo>
                  <a:pt x="2669978" y="813976"/>
                </a:lnTo>
                <a:lnTo>
                  <a:pt x="2672964" y="813473"/>
                </a:lnTo>
                <a:lnTo>
                  <a:pt x="2676035" y="813467"/>
                </a:lnTo>
                <a:lnTo>
                  <a:pt x="2678651" y="812160"/>
                </a:lnTo>
                <a:lnTo>
                  <a:pt x="2681554" y="811159"/>
                </a:lnTo>
                <a:lnTo>
                  <a:pt x="2683881" y="809546"/>
                </a:lnTo>
                <a:lnTo>
                  <a:pt x="2686005" y="808124"/>
                </a:lnTo>
                <a:lnTo>
                  <a:pt x="2690371" y="804592"/>
                </a:lnTo>
                <a:lnTo>
                  <a:pt x="2693550" y="801024"/>
                </a:lnTo>
                <a:lnTo>
                  <a:pt x="2696322" y="797840"/>
                </a:lnTo>
                <a:lnTo>
                  <a:pt x="2698481" y="795231"/>
                </a:lnTo>
                <a:lnTo>
                  <a:pt x="2701216" y="793233"/>
                </a:lnTo>
                <a:lnTo>
                  <a:pt x="2703255" y="791315"/>
                </a:lnTo>
                <a:lnTo>
                  <a:pt x="2707586" y="788969"/>
                </a:lnTo>
                <a:lnTo>
                  <a:pt x="2712492" y="787237"/>
                </a:lnTo>
                <a:lnTo>
                  <a:pt x="2716907" y="785390"/>
                </a:lnTo>
                <a:lnTo>
                  <a:pt x="2722221" y="783274"/>
                </a:lnTo>
                <a:lnTo>
                  <a:pt x="2724836" y="781966"/>
                </a:lnTo>
                <a:lnTo>
                  <a:pt x="2727572" y="779969"/>
                </a:lnTo>
                <a:lnTo>
                  <a:pt x="2730714" y="777589"/>
                </a:lnTo>
                <a:lnTo>
                  <a:pt x="2734182" y="774326"/>
                </a:lnTo>
                <a:lnTo>
                  <a:pt x="2738656" y="777038"/>
                </a:lnTo>
                <a:lnTo>
                  <a:pt x="2740995" y="778297"/>
                </a:lnTo>
                <a:lnTo>
                  <a:pt x="2743789" y="780859"/>
                </a:lnTo>
                <a:lnTo>
                  <a:pt x="2749666" y="786287"/>
                </a:lnTo>
                <a:lnTo>
                  <a:pt x="2757620" y="778803"/>
                </a:lnTo>
                <a:lnTo>
                  <a:pt x="2764591" y="771090"/>
                </a:lnTo>
                <a:lnTo>
                  <a:pt x="2768429" y="768631"/>
                </a:lnTo>
                <a:lnTo>
                  <a:pt x="2772268" y="766173"/>
                </a:lnTo>
                <a:lnTo>
                  <a:pt x="2776479" y="764518"/>
                </a:lnTo>
                <a:lnTo>
                  <a:pt x="2781265" y="763475"/>
                </a:lnTo>
                <a:lnTo>
                  <a:pt x="2768023" y="749403"/>
                </a:lnTo>
                <a:lnTo>
                  <a:pt x="2772438" y="747556"/>
                </a:lnTo>
                <a:lnTo>
                  <a:pt x="2774442" y="746824"/>
                </a:lnTo>
                <a:lnTo>
                  <a:pt x="2774645" y="746633"/>
                </a:lnTo>
                <a:lnTo>
                  <a:pt x="2775341" y="746555"/>
                </a:lnTo>
                <a:lnTo>
                  <a:pt x="2774933" y="746938"/>
                </a:lnTo>
                <a:lnTo>
                  <a:pt x="2774729" y="747130"/>
                </a:lnTo>
                <a:lnTo>
                  <a:pt x="2774898" y="748126"/>
                </a:lnTo>
                <a:lnTo>
                  <a:pt x="2774981" y="748624"/>
                </a:lnTo>
                <a:lnTo>
                  <a:pt x="2776252" y="749158"/>
                </a:lnTo>
                <a:lnTo>
                  <a:pt x="2779036" y="748846"/>
                </a:lnTo>
                <a:lnTo>
                  <a:pt x="2782310" y="748649"/>
                </a:lnTo>
                <a:lnTo>
                  <a:pt x="2784109" y="748109"/>
                </a:lnTo>
                <a:lnTo>
                  <a:pt x="2785909" y="747569"/>
                </a:lnTo>
                <a:lnTo>
                  <a:pt x="2786725" y="746802"/>
                </a:lnTo>
                <a:lnTo>
                  <a:pt x="2786845" y="746112"/>
                </a:lnTo>
                <a:lnTo>
                  <a:pt x="2786965" y="745423"/>
                </a:lnTo>
                <a:lnTo>
                  <a:pt x="2786797" y="744426"/>
                </a:lnTo>
                <a:lnTo>
                  <a:pt x="2786137" y="743317"/>
                </a:lnTo>
                <a:lnTo>
                  <a:pt x="2786173" y="742130"/>
                </a:lnTo>
                <a:lnTo>
                  <a:pt x="2786294" y="741440"/>
                </a:lnTo>
                <a:lnTo>
                  <a:pt x="2786617" y="740558"/>
                </a:lnTo>
                <a:lnTo>
                  <a:pt x="2787433" y="739790"/>
                </a:lnTo>
                <a:lnTo>
                  <a:pt x="2788944" y="738946"/>
                </a:lnTo>
                <a:lnTo>
                  <a:pt x="2790949" y="738214"/>
                </a:lnTo>
                <a:lnTo>
                  <a:pt x="2794223" y="738016"/>
                </a:lnTo>
                <a:lnTo>
                  <a:pt x="2798109" y="737243"/>
                </a:lnTo>
                <a:lnTo>
                  <a:pt x="2806050" y="736692"/>
                </a:lnTo>
                <a:lnTo>
                  <a:pt x="2811616" y="736069"/>
                </a:lnTo>
                <a:lnTo>
                  <a:pt x="2815707" y="735104"/>
                </a:lnTo>
                <a:lnTo>
                  <a:pt x="2818814" y="733910"/>
                </a:lnTo>
                <a:lnTo>
                  <a:pt x="2821837" y="732219"/>
                </a:lnTo>
                <a:lnTo>
                  <a:pt x="2825100" y="729148"/>
                </a:lnTo>
                <a:lnTo>
                  <a:pt x="2829995" y="724543"/>
                </a:lnTo>
                <a:lnTo>
                  <a:pt x="2836521" y="718402"/>
                </a:lnTo>
                <a:lnTo>
                  <a:pt x="2844089" y="726853"/>
                </a:lnTo>
                <a:lnTo>
                  <a:pt x="2848371" y="732629"/>
                </a:lnTo>
                <a:lnTo>
                  <a:pt x="2852076" y="737794"/>
                </a:lnTo>
                <a:lnTo>
                  <a:pt x="2857102" y="745178"/>
                </a:lnTo>
                <a:lnTo>
                  <a:pt x="2859093" y="741573"/>
                </a:lnTo>
                <a:lnTo>
                  <a:pt x="2860102" y="737741"/>
                </a:lnTo>
                <a:lnTo>
                  <a:pt x="2860989" y="734598"/>
                </a:lnTo>
                <a:lnTo>
                  <a:pt x="2861469" y="731839"/>
                </a:lnTo>
                <a:lnTo>
                  <a:pt x="2861650" y="725902"/>
                </a:lnTo>
                <a:lnTo>
                  <a:pt x="2862035" y="719772"/>
                </a:lnTo>
                <a:lnTo>
                  <a:pt x="2862311" y="717205"/>
                </a:lnTo>
                <a:lnTo>
                  <a:pt x="2862707" y="713948"/>
                </a:lnTo>
                <a:lnTo>
                  <a:pt x="2864087" y="710920"/>
                </a:lnTo>
                <a:lnTo>
                  <a:pt x="2865671" y="707699"/>
                </a:lnTo>
                <a:lnTo>
                  <a:pt x="2867459" y="704286"/>
                </a:lnTo>
                <a:lnTo>
                  <a:pt x="2869858" y="700298"/>
                </a:lnTo>
                <a:lnTo>
                  <a:pt x="2873649" y="696155"/>
                </a:lnTo>
                <a:lnTo>
                  <a:pt x="2877932" y="692125"/>
                </a:lnTo>
                <a:lnTo>
                  <a:pt x="2888007" y="702831"/>
                </a:lnTo>
                <a:lnTo>
                  <a:pt x="2886182" y="707431"/>
                </a:lnTo>
                <a:lnTo>
                  <a:pt x="2885295" y="710573"/>
                </a:lnTo>
                <a:lnTo>
                  <a:pt x="2885054" y="711953"/>
                </a:lnTo>
                <a:lnTo>
                  <a:pt x="2885510" y="713255"/>
                </a:lnTo>
                <a:lnTo>
                  <a:pt x="2886254" y="714862"/>
                </a:lnTo>
                <a:lnTo>
                  <a:pt x="2886710" y="716164"/>
                </a:lnTo>
                <a:lnTo>
                  <a:pt x="2893042" y="722894"/>
                </a:lnTo>
                <a:lnTo>
                  <a:pt x="2904388" y="734134"/>
                </a:lnTo>
                <a:lnTo>
                  <a:pt x="2904413" y="730074"/>
                </a:lnTo>
                <a:lnTo>
                  <a:pt x="2905493" y="723866"/>
                </a:lnTo>
                <a:lnTo>
                  <a:pt x="2906861" y="717965"/>
                </a:lnTo>
                <a:lnTo>
                  <a:pt x="2908925" y="711985"/>
                </a:lnTo>
                <a:lnTo>
                  <a:pt x="2909778" y="710030"/>
                </a:lnTo>
                <a:lnTo>
                  <a:pt x="2911121" y="708189"/>
                </a:lnTo>
                <a:lnTo>
                  <a:pt x="2912549" y="706846"/>
                </a:lnTo>
                <a:lnTo>
                  <a:pt x="2913736" y="706882"/>
                </a:lnTo>
                <a:lnTo>
                  <a:pt x="2914228" y="706996"/>
                </a:lnTo>
                <a:lnTo>
                  <a:pt x="2915583" y="708028"/>
                </a:lnTo>
                <a:lnTo>
                  <a:pt x="2915955" y="708831"/>
                </a:lnTo>
                <a:lnTo>
                  <a:pt x="2916819" y="709749"/>
                </a:lnTo>
                <a:lnTo>
                  <a:pt x="2918593" y="713270"/>
                </a:lnTo>
                <a:lnTo>
                  <a:pt x="2920128" y="718171"/>
                </a:lnTo>
                <a:lnTo>
                  <a:pt x="2921376" y="722765"/>
                </a:lnTo>
                <a:lnTo>
                  <a:pt x="2921944" y="724537"/>
                </a:lnTo>
                <a:lnTo>
                  <a:pt x="2921915" y="724564"/>
                </a:lnTo>
                <a:lnTo>
                  <a:pt x="2919361" y="720624"/>
                </a:lnTo>
                <a:lnTo>
                  <a:pt x="2917754" y="718098"/>
                </a:lnTo>
                <a:lnTo>
                  <a:pt x="2917298" y="716796"/>
                </a:lnTo>
                <a:lnTo>
                  <a:pt x="2916890" y="717181"/>
                </a:lnTo>
                <a:lnTo>
                  <a:pt x="2917429" y="718980"/>
                </a:lnTo>
                <a:lnTo>
                  <a:pt x="2919288" y="722998"/>
                </a:lnTo>
                <a:lnTo>
                  <a:pt x="2921147" y="727017"/>
                </a:lnTo>
                <a:lnTo>
                  <a:pt x="2922298" y="728240"/>
                </a:lnTo>
                <a:lnTo>
                  <a:pt x="2922418" y="727551"/>
                </a:lnTo>
                <a:lnTo>
                  <a:pt x="2922371" y="725866"/>
                </a:lnTo>
                <a:lnTo>
                  <a:pt x="2921944" y="724537"/>
                </a:lnTo>
                <a:lnTo>
                  <a:pt x="2930277" y="716696"/>
                </a:lnTo>
                <a:lnTo>
                  <a:pt x="2934559" y="712666"/>
                </a:lnTo>
                <a:lnTo>
                  <a:pt x="2935615" y="710519"/>
                </a:lnTo>
                <a:lnTo>
                  <a:pt x="2935807" y="707454"/>
                </a:lnTo>
                <a:lnTo>
                  <a:pt x="2936324" y="703508"/>
                </a:lnTo>
                <a:lnTo>
                  <a:pt x="2936012" y="697456"/>
                </a:lnTo>
                <a:lnTo>
                  <a:pt x="2940247" y="701546"/>
                </a:lnTo>
                <a:lnTo>
                  <a:pt x="2944109" y="704834"/>
                </a:lnTo>
                <a:lnTo>
                  <a:pt x="2948091" y="707430"/>
                </a:lnTo>
                <a:lnTo>
                  <a:pt x="2951210" y="709111"/>
                </a:lnTo>
                <a:lnTo>
                  <a:pt x="2954448" y="710101"/>
                </a:lnTo>
                <a:lnTo>
                  <a:pt x="2956907" y="710670"/>
                </a:lnTo>
                <a:lnTo>
                  <a:pt x="2959078" y="710935"/>
                </a:lnTo>
                <a:lnTo>
                  <a:pt x="2960794" y="709897"/>
                </a:lnTo>
                <a:lnTo>
                  <a:pt x="2961813" y="708938"/>
                </a:lnTo>
                <a:lnTo>
                  <a:pt x="2962953" y="707288"/>
                </a:lnTo>
                <a:lnTo>
                  <a:pt x="2962534" y="704800"/>
                </a:lnTo>
                <a:lnTo>
                  <a:pt x="2962318" y="702119"/>
                </a:lnTo>
                <a:lnTo>
                  <a:pt x="2961119" y="699209"/>
                </a:lnTo>
                <a:lnTo>
                  <a:pt x="2959344" y="695689"/>
                </a:lnTo>
                <a:lnTo>
                  <a:pt x="2957077" y="692054"/>
                </a:lnTo>
                <a:lnTo>
                  <a:pt x="2953743" y="687693"/>
                </a:lnTo>
                <a:lnTo>
                  <a:pt x="2958433" y="683280"/>
                </a:lnTo>
                <a:lnTo>
                  <a:pt x="2961348" y="685151"/>
                </a:lnTo>
                <a:lnTo>
                  <a:pt x="2964755" y="687137"/>
                </a:lnTo>
                <a:lnTo>
                  <a:pt x="2966314" y="687976"/>
                </a:lnTo>
                <a:lnTo>
                  <a:pt x="2968281" y="688432"/>
                </a:lnTo>
                <a:lnTo>
                  <a:pt x="2969757" y="688774"/>
                </a:lnTo>
                <a:lnTo>
                  <a:pt x="2971148" y="688618"/>
                </a:lnTo>
                <a:lnTo>
                  <a:pt x="2972744" y="688271"/>
                </a:lnTo>
                <a:lnTo>
                  <a:pt x="2974051" y="687618"/>
                </a:lnTo>
                <a:lnTo>
                  <a:pt x="2975851" y="687078"/>
                </a:lnTo>
                <a:lnTo>
                  <a:pt x="2977278" y="685734"/>
                </a:lnTo>
                <a:lnTo>
                  <a:pt x="2978538" y="683396"/>
                </a:lnTo>
                <a:lnTo>
                  <a:pt x="2979594" y="681248"/>
                </a:lnTo>
                <a:lnTo>
                  <a:pt x="2981058" y="678718"/>
                </a:lnTo>
                <a:lnTo>
                  <a:pt x="2982353" y="675191"/>
                </a:lnTo>
                <a:lnTo>
                  <a:pt x="2983601" y="669979"/>
                </a:lnTo>
                <a:lnTo>
                  <a:pt x="2984118" y="666033"/>
                </a:lnTo>
                <a:lnTo>
                  <a:pt x="2984154" y="664845"/>
                </a:lnTo>
                <a:lnTo>
                  <a:pt x="2983614" y="663045"/>
                </a:lnTo>
                <a:lnTo>
                  <a:pt x="2982955" y="661936"/>
                </a:lnTo>
                <a:lnTo>
                  <a:pt x="2982295" y="660827"/>
                </a:lnTo>
                <a:lnTo>
                  <a:pt x="2976094" y="656280"/>
                </a:lnTo>
                <a:lnTo>
                  <a:pt x="2966199" y="649441"/>
                </a:lnTo>
                <a:lnTo>
                  <a:pt x="2970122" y="647480"/>
                </a:lnTo>
                <a:lnTo>
                  <a:pt x="2973804" y="646899"/>
                </a:lnTo>
                <a:lnTo>
                  <a:pt x="2974704" y="646629"/>
                </a:lnTo>
                <a:lnTo>
                  <a:pt x="2975891" y="646665"/>
                </a:lnTo>
                <a:lnTo>
                  <a:pt x="2976670" y="647085"/>
                </a:lnTo>
                <a:lnTo>
                  <a:pt x="2978146" y="647427"/>
                </a:lnTo>
                <a:lnTo>
                  <a:pt x="2983328" y="652934"/>
                </a:lnTo>
                <a:lnTo>
                  <a:pt x="2992994" y="664024"/>
                </a:lnTo>
                <a:lnTo>
                  <a:pt x="2989529" y="657481"/>
                </a:lnTo>
                <a:lnTo>
                  <a:pt x="2986230" y="651932"/>
                </a:lnTo>
                <a:lnTo>
                  <a:pt x="2984168" y="648105"/>
                </a:lnTo>
                <a:lnTo>
                  <a:pt x="2983628" y="646306"/>
                </a:lnTo>
                <a:lnTo>
                  <a:pt x="2983497" y="644123"/>
                </a:lnTo>
                <a:lnTo>
                  <a:pt x="2984181" y="641172"/>
                </a:lnTo>
                <a:lnTo>
                  <a:pt x="2985885" y="637263"/>
                </a:lnTo>
                <a:lnTo>
                  <a:pt x="2992013" y="644184"/>
                </a:lnTo>
                <a:lnTo>
                  <a:pt x="2996007" y="649655"/>
                </a:lnTo>
                <a:lnTo>
                  <a:pt x="2999425" y="654513"/>
                </a:lnTo>
                <a:lnTo>
                  <a:pt x="3003587" y="660978"/>
                </a:lnTo>
                <a:lnTo>
                  <a:pt x="3010905" y="658131"/>
                </a:lnTo>
                <a:lnTo>
                  <a:pt x="3016590" y="656817"/>
                </a:lnTo>
                <a:lnTo>
                  <a:pt x="3019289" y="656008"/>
                </a:lnTo>
                <a:lnTo>
                  <a:pt x="3022312" y="654317"/>
                </a:lnTo>
                <a:lnTo>
                  <a:pt x="3026439" y="652164"/>
                </a:lnTo>
                <a:lnTo>
                  <a:pt x="3031957" y="649855"/>
                </a:lnTo>
                <a:lnTo>
                  <a:pt x="3036527" y="646132"/>
                </a:lnTo>
                <a:lnTo>
                  <a:pt x="3041915" y="641640"/>
                </a:lnTo>
                <a:lnTo>
                  <a:pt x="3044649" y="639643"/>
                </a:lnTo>
                <a:lnTo>
                  <a:pt x="3047673" y="637952"/>
                </a:lnTo>
                <a:lnTo>
                  <a:pt x="3050779" y="636758"/>
                </a:lnTo>
                <a:lnTo>
                  <a:pt x="3054258" y="636369"/>
                </a:lnTo>
                <a:lnTo>
                  <a:pt x="3064202" y="635087"/>
                </a:lnTo>
                <a:lnTo>
                  <a:pt x="3072263" y="633845"/>
                </a:lnTo>
                <a:lnTo>
                  <a:pt x="3077950" y="632533"/>
                </a:lnTo>
                <a:lnTo>
                  <a:pt x="3082736" y="631490"/>
                </a:lnTo>
                <a:lnTo>
                  <a:pt x="3085555" y="629990"/>
                </a:lnTo>
                <a:lnTo>
                  <a:pt x="3087390" y="628264"/>
                </a:lnTo>
                <a:lnTo>
                  <a:pt x="3088326" y="626806"/>
                </a:lnTo>
                <a:lnTo>
                  <a:pt x="3088687" y="624737"/>
                </a:lnTo>
                <a:lnTo>
                  <a:pt x="3087607" y="621139"/>
                </a:lnTo>
                <a:lnTo>
                  <a:pt x="3086732" y="617348"/>
                </a:lnTo>
                <a:lnTo>
                  <a:pt x="3086888" y="615470"/>
                </a:lnTo>
                <a:lnTo>
                  <a:pt x="3087944" y="613323"/>
                </a:lnTo>
                <a:lnTo>
                  <a:pt x="3089576" y="611788"/>
                </a:lnTo>
                <a:lnTo>
                  <a:pt x="3093006" y="609714"/>
                </a:lnTo>
                <a:lnTo>
                  <a:pt x="3090691" y="604393"/>
                </a:lnTo>
                <a:lnTo>
                  <a:pt x="3090152" y="602594"/>
                </a:lnTo>
                <a:lnTo>
                  <a:pt x="3091004" y="600638"/>
                </a:lnTo>
                <a:lnTo>
                  <a:pt x="3093320" y="596153"/>
                </a:lnTo>
                <a:lnTo>
                  <a:pt x="3099521" y="600699"/>
                </a:lnTo>
                <a:lnTo>
                  <a:pt x="3104775" y="603831"/>
                </a:lnTo>
                <a:lnTo>
                  <a:pt x="3109165" y="606045"/>
                </a:lnTo>
                <a:lnTo>
                  <a:pt x="3112979" y="607646"/>
                </a:lnTo>
                <a:lnTo>
                  <a:pt x="3115846" y="607832"/>
                </a:lnTo>
                <a:lnTo>
                  <a:pt x="3118137" y="607407"/>
                </a:lnTo>
                <a:lnTo>
                  <a:pt x="3120428" y="606980"/>
                </a:lnTo>
                <a:lnTo>
                  <a:pt x="3122227" y="606441"/>
                </a:lnTo>
                <a:lnTo>
                  <a:pt x="3123943" y="605404"/>
                </a:lnTo>
                <a:lnTo>
                  <a:pt x="3125454" y="604559"/>
                </a:lnTo>
                <a:lnTo>
                  <a:pt x="3126966" y="603713"/>
                </a:lnTo>
                <a:lnTo>
                  <a:pt x="3128562" y="603365"/>
                </a:lnTo>
                <a:lnTo>
                  <a:pt x="3130529" y="603821"/>
                </a:lnTo>
                <a:lnTo>
                  <a:pt x="3133071" y="604889"/>
                </a:lnTo>
                <a:lnTo>
                  <a:pt x="3135494" y="606646"/>
                </a:lnTo>
                <a:lnTo>
                  <a:pt x="3138865" y="609820"/>
                </a:lnTo>
                <a:lnTo>
                  <a:pt x="3141540" y="613071"/>
                </a:lnTo>
                <a:lnTo>
                  <a:pt x="3143722" y="616208"/>
                </a:lnTo>
                <a:lnTo>
                  <a:pt x="3145450" y="618043"/>
                </a:lnTo>
                <a:lnTo>
                  <a:pt x="3147585" y="619495"/>
                </a:lnTo>
                <a:lnTo>
                  <a:pt x="3149348" y="620143"/>
                </a:lnTo>
                <a:lnTo>
                  <a:pt x="3151027" y="620293"/>
                </a:lnTo>
                <a:lnTo>
                  <a:pt x="3153318" y="619867"/>
                </a:lnTo>
                <a:lnTo>
                  <a:pt x="3155238" y="618637"/>
                </a:lnTo>
                <a:lnTo>
                  <a:pt x="3157157" y="617409"/>
                </a:lnTo>
                <a:lnTo>
                  <a:pt x="3158993" y="615682"/>
                </a:lnTo>
                <a:lnTo>
                  <a:pt x="3160744" y="613457"/>
                </a:lnTo>
                <a:lnTo>
                  <a:pt x="3162124" y="610427"/>
                </a:lnTo>
                <a:lnTo>
                  <a:pt x="3163587" y="607897"/>
                </a:lnTo>
                <a:lnTo>
                  <a:pt x="3164968" y="604869"/>
                </a:lnTo>
                <a:lnTo>
                  <a:pt x="3166347" y="601840"/>
                </a:lnTo>
                <a:lnTo>
                  <a:pt x="3167151" y="598199"/>
                </a:lnTo>
                <a:lnTo>
                  <a:pt x="3168243" y="594865"/>
                </a:lnTo>
                <a:lnTo>
                  <a:pt x="3169132" y="591721"/>
                </a:lnTo>
                <a:lnTo>
                  <a:pt x="3182084" y="605487"/>
                </a:lnTo>
                <a:lnTo>
                  <a:pt x="3183873" y="602076"/>
                </a:lnTo>
                <a:lnTo>
                  <a:pt x="3184928" y="599928"/>
                </a:lnTo>
                <a:lnTo>
                  <a:pt x="3185780" y="597973"/>
                </a:lnTo>
                <a:lnTo>
                  <a:pt x="3185816" y="596786"/>
                </a:lnTo>
                <a:lnTo>
                  <a:pt x="3182566" y="592922"/>
                </a:lnTo>
                <a:lnTo>
                  <a:pt x="3175861" y="585389"/>
                </a:lnTo>
                <a:lnTo>
                  <a:pt x="3181140" y="584460"/>
                </a:lnTo>
                <a:lnTo>
                  <a:pt x="3185110" y="584184"/>
                </a:lnTo>
                <a:lnTo>
                  <a:pt x="3188708" y="583105"/>
                </a:lnTo>
                <a:lnTo>
                  <a:pt x="3194311" y="581294"/>
                </a:lnTo>
                <a:lnTo>
                  <a:pt x="3180781" y="566916"/>
                </a:lnTo>
                <a:lnTo>
                  <a:pt x="3187991" y="567631"/>
                </a:lnTo>
                <a:lnTo>
                  <a:pt x="3191061" y="567625"/>
                </a:lnTo>
                <a:lnTo>
                  <a:pt x="3191841" y="568045"/>
                </a:lnTo>
                <a:lnTo>
                  <a:pt x="3191434" y="568429"/>
                </a:lnTo>
                <a:lnTo>
                  <a:pt x="3190414" y="569389"/>
                </a:lnTo>
                <a:lnTo>
                  <a:pt x="3190377" y="570576"/>
                </a:lnTo>
                <a:lnTo>
                  <a:pt x="3190749" y="571379"/>
                </a:lnTo>
                <a:lnTo>
                  <a:pt x="3191121" y="572184"/>
                </a:lnTo>
                <a:lnTo>
                  <a:pt x="3192476" y="573215"/>
                </a:lnTo>
                <a:lnTo>
                  <a:pt x="3194815" y="574475"/>
                </a:lnTo>
                <a:lnTo>
                  <a:pt x="3197562" y="575351"/>
                </a:lnTo>
                <a:lnTo>
                  <a:pt x="3200021" y="575921"/>
                </a:lnTo>
                <a:lnTo>
                  <a:pt x="3202108" y="575687"/>
                </a:lnTo>
                <a:lnTo>
                  <a:pt x="3203416" y="575033"/>
                </a:lnTo>
                <a:lnTo>
                  <a:pt x="3205946" y="573228"/>
                </a:lnTo>
                <a:lnTo>
                  <a:pt x="3207902" y="570812"/>
                </a:lnTo>
                <a:lnTo>
                  <a:pt x="3209007" y="570350"/>
                </a:lnTo>
                <a:lnTo>
                  <a:pt x="3210111" y="569888"/>
                </a:lnTo>
                <a:lnTo>
                  <a:pt x="3211586" y="570230"/>
                </a:lnTo>
                <a:lnTo>
                  <a:pt x="3213432" y="571376"/>
                </a:lnTo>
                <a:lnTo>
                  <a:pt x="3215363" y="573019"/>
                </a:lnTo>
                <a:lnTo>
                  <a:pt x="3217954" y="575773"/>
                </a:lnTo>
                <a:lnTo>
                  <a:pt x="3221288" y="580133"/>
                </a:lnTo>
                <a:lnTo>
                  <a:pt x="3224791" y="585490"/>
                </a:lnTo>
                <a:lnTo>
                  <a:pt x="3227969" y="581921"/>
                </a:lnTo>
                <a:lnTo>
                  <a:pt x="3230334" y="579120"/>
                </a:lnTo>
                <a:lnTo>
                  <a:pt x="3231389" y="576973"/>
                </a:lnTo>
                <a:lnTo>
                  <a:pt x="3232037" y="575210"/>
                </a:lnTo>
                <a:lnTo>
                  <a:pt x="3232073" y="574023"/>
                </a:lnTo>
                <a:lnTo>
                  <a:pt x="3231413" y="572913"/>
                </a:lnTo>
                <a:lnTo>
                  <a:pt x="3230754" y="571804"/>
                </a:lnTo>
                <a:lnTo>
                  <a:pt x="3229890" y="570885"/>
                </a:lnTo>
                <a:lnTo>
                  <a:pt x="3229026" y="569968"/>
                </a:lnTo>
                <a:lnTo>
                  <a:pt x="3228163" y="569050"/>
                </a:lnTo>
                <a:lnTo>
                  <a:pt x="3227708" y="567749"/>
                </a:lnTo>
                <a:lnTo>
                  <a:pt x="3228151" y="566177"/>
                </a:lnTo>
                <a:lnTo>
                  <a:pt x="3228800" y="564414"/>
                </a:lnTo>
                <a:lnTo>
                  <a:pt x="3230262" y="561883"/>
                </a:lnTo>
                <a:lnTo>
                  <a:pt x="3232831" y="558890"/>
                </a:lnTo>
                <a:lnTo>
                  <a:pt x="3236130" y="554632"/>
                </a:lnTo>
                <a:lnTo>
                  <a:pt x="3238744" y="563132"/>
                </a:lnTo>
                <a:lnTo>
                  <a:pt x="3241058" y="568452"/>
                </a:lnTo>
                <a:lnTo>
                  <a:pt x="3243157" y="571092"/>
                </a:lnTo>
                <a:lnTo>
                  <a:pt x="3245544" y="574036"/>
                </a:lnTo>
                <a:lnTo>
                  <a:pt x="3249082" y="578205"/>
                </a:lnTo>
                <a:lnTo>
                  <a:pt x="3254551" y="584017"/>
                </a:lnTo>
                <a:lnTo>
                  <a:pt x="3251902" y="566899"/>
                </a:lnTo>
                <a:lnTo>
                  <a:pt x="3255932" y="571182"/>
                </a:lnTo>
                <a:lnTo>
                  <a:pt x="3259878" y="574967"/>
                </a:lnTo>
                <a:lnTo>
                  <a:pt x="3263740" y="578254"/>
                </a:lnTo>
                <a:lnTo>
                  <a:pt x="3266823" y="581122"/>
                </a:lnTo>
                <a:lnTo>
                  <a:pt x="3270026" y="583299"/>
                </a:lnTo>
                <a:lnTo>
                  <a:pt x="3273144" y="584979"/>
                </a:lnTo>
                <a:lnTo>
                  <a:pt x="3275891" y="585854"/>
                </a:lnTo>
                <a:lnTo>
                  <a:pt x="3278062" y="586119"/>
                </a:lnTo>
                <a:lnTo>
                  <a:pt x="3280725" y="586496"/>
                </a:lnTo>
                <a:lnTo>
                  <a:pt x="3283304" y="586377"/>
                </a:lnTo>
                <a:lnTo>
                  <a:pt x="3285715" y="585262"/>
                </a:lnTo>
                <a:lnTo>
                  <a:pt x="3288330" y="583954"/>
                </a:lnTo>
                <a:lnTo>
                  <a:pt x="3293884" y="580458"/>
                </a:lnTo>
                <a:lnTo>
                  <a:pt x="3299595" y="575085"/>
                </a:lnTo>
                <a:lnTo>
                  <a:pt x="3298647" y="573669"/>
                </a:lnTo>
                <a:lnTo>
                  <a:pt x="3298072" y="573057"/>
                </a:lnTo>
                <a:lnTo>
                  <a:pt x="3296297" y="569537"/>
                </a:lnTo>
                <a:lnTo>
                  <a:pt x="3295793" y="566550"/>
                </a:lnTo>
                <a:lnTo>
                  <a:pt x="3295865" y="564175"/>
                </a:lnTo>
                <a:lnTo>
                  <a:pt x="3296142" y="561608"/>
                </a:lnTo>
                <a:lnTo>
                  <a:pt x="3297282" y="559959"/>
                </a:lnTo>
                <a:lnTo>
                  <a:pt x="3299405" y="558537"/>
                </a:lnTo>
                <a:lnTo>
                  <a:pt x="3302307" y="557536"/>
                </a:lnTo>
                <a:lnTo>
                  <a:pt x="3305415" y="556343"/>
                </a:lnTo>
                <a:lnTo>
                  <a:pt x="3343399" y="593850"/>
                </a:lnTo>
                <a:lnTo>
                  <a:pt x="3340089" y="595236"/>
                </a:lnTo>
                <a:lnTo>
                  <a:pt x="3337798" y="595661"/>
                </a:lnTo>
                <a:lnTo>
                  <a:pt x="3336406" y="595817"/>
                </a:lnTo>
                <a:lnTo>
                  <a:pt x="3335626" y="595397"/>
                </a:lnTo>
                <a:lnTo>
                  <a:pt x="3335339" y="595091"/>
                </a:lnTo>
                <a:lnTo>
                  <a:pt x="3334643" y="595169"/>
                </a:lnTo>
                <a:lnTo>
                  <a:pt x="3333335" y="595822"/>
                </a:lnTo>
                <a:lnTo>
                  <a:pt x="3330924" y="596938"/>
                </a:lnTo>
                <a:lnTo>
                  <a:pt x="3326389" y="599474"/>
                </a:lnTo>
                <a:lnTo>
                  <a:pt x="3323654" y="601472"/>
                </a:lnTo>
                <a:lnTo>
                  <a:pt x="3322311" y="603312"/>
                </a:lnTo>
                <a:lnTo>
                  <a:pt x="3321783" y="604385"/>
                </a:lnTo>
                <a:lnTo>
                  <a:pt x="3320967" y="605153"/>
                </a:lnTo>
                <a:lnTo>
                  <a:pt x="3319000" y="604697"/>
                </a:lnTo>
                <a:lnTo>
                  <a:pt x="3315761" y="603707"/>
                </a:lnTo>
                <a:lnTo>
                  <a:pt x="3309776" y="601842"/>
                </a:lnTo>
                <a:lnTo>
                  <a:pt x="3303214" y="599364"/>
                </a:lnTo>
                <a:lnTo>
                  <a:pt x="3297553" y="596617"/>
                </a:lnTo>
                <a:lnTo>
                  <a:pt x="3298116" y="604162"/>
                </a:lnTo>
                <a:lnTo>
                  <a:pt x="3298584" y="608336"/>
                </a:lnTo>
                <a:lnTo>
                  <a:pt x="3298631" y="610021"/>
                </a:lnTo>
                <a:lnTo>
                  <a:pt x="3298559" y="612397"/>
                </a:lnTo>
                <a:lnTo>
                  <a:pt x="3297790" y="614849"/>
                </a:lnTo>
                <a:lnTo>
                  <a:pt x="3296003" y="618262"/>
                </a:lnTo>
                <a:lnTo>
                  <a:pt x="3289371" y="608353"/>
                </a:lnTo>
                <a:lnTo>
                  <a:pt x="3285785" y="602499"/>
                </a:lnTo>
                <a:lnTo>
                  <a:pt x="3284634" y="601275"/>
                </a:lnTo>
                <a:lnTo>
                  <a:pt x="3283566" y="600550"/>
                </a:lnTo>
                <a:lnTo>
                  <a:pt x="3282091" y="600208"/>
                </a:lnTo>
                <a:lnTo>
                  <a:pt x="3280820" y="599674"/>
                </a:lnTo>
                <a:lnTo>
                  <a:pt x="3276513" y="597958"/>
                </a:lnTo>
                <a:lnTo>
                  <a:pt x="3270528" y="596092"/>
                </a:lnTo>
                <a:lnTo>
                  <a:pt x="3275997" y="601904"/>
                </a:lnTo>
                <a:lnTo>
                  <a:pt x="3280399" y="606991"/>
                </a:lnTo>
                <a:lnTo>
                  <a:pt x="3283649" y="610854"/>
                </a:lnTo>
                <a:lnTo>
                  <a:pt x="3285627" y="614182"/>
                </a:lnTo>
                <a:lnTo>
                  <a:pt x="3290857" y="621374"/>
                </a:lnTo>
                <a:lnTo>
                  <a:pt x="3297729" y="629903"/>
                </a:lnTo>
                <a:lnTo>
                  <a:pt x="3293675" y="629682"/>
                </a:lnTo>
                <a:lnTo>
                  <a:pt x="3290928" y="628805"/>
                </a:lnTo>
                <a:lnTo>
                  <a:pt x="3289740" y="628769"/>
                </a:lnTo>
                <a:lnTo>
                  <a:pt x="3289164" y="628158"/>
                </a:lnTo>
                <a:lnTo>
                  <a:pt x="3288385" y="627737"/>
                </a:lnTo>
                <a:lnTo>
                  <a:pt x="3287438" y="626322"/>
                </a:lnTo>
                <a:lnTo>
                  <a:pt x="3285626" y="623989"/>
                </a:lnTo>
                <a:lnTo>
                  <a:pt x="3283072" y="620048"/>
                </a:lnTo>
                <a:lnTo>
                  <a:pt x="3278587" y="614464"/>
                </a:lnTo>
                <a:lnTo>
                  <a:pt x="3272457" y="607542"/>
                </a:lnTo>
                <a:lnTo>
                  <a:pt x="3271558" y="607812"/>
                </a:lnTo>
                <a:lnTo>
                  <a:pt x="3270946" y="608387"/>
                </a:lnTo>
                <a:lnTo>
                  <a:pt x="3270334" y="608963"/>
                </a:lnTo>
                <a:lnTo>
                  <a:pt x="3269350" y="608735"/>
                </a:lnTo>
                <a:lnTo>
                  <a:pt x="3268451" y="609004"/>
                </a:lnTo>
                <a:lnTo>
                  <a:pt x="3267838" y="609580"/>
                </a:lnTo>
                <a:lnTo>
                  <a:pt x="3263341" y="610930"/>
                </a:lnTo>
                <a:lnTo>
                  <a:pt x="3260557" y="611241"/>
                </a:lnTo>
                <a:lnTo>
                  <a:pt x="3257895" y="610863"/>
                </a:lnTo>
                <a:lnTo>
                  <a:pt x="3256419" y="610521"/>
                </a:lnTo>
                <a:lnTo>
                  <a:pt x="3254740" y="610371"/>
                </a:lnTo>
                <a:lnTo>
                  <a:pt x="3252365" y="610299"/>
                </a:lnTo>
                <a:lnTo>
                  <a:pt x="3249869" y="610916"/>
                </a:lnTo>
                <a:lnTo>
                  <a:pt x="3246067" y="612187"/>
                </a:lnTo>
                <a:lnTo>
                  <a:pt x="3251453" y="617502"/>
                </a:lnTo>
                <a:lnTo>
                  <a:pt x="3256754" y="622318"/>
                </a:lnTo>
                <a:lnTo>
                  <a:pt x="3261396" y="626026"/>
                </a:lnTo>
                <a:lnTo>
                  <a:pt x="3265834" y="629924"/>
                </a:lnTo>
                <a:lnTo>
                  <a:pt x="3269984" y="633518"/>
                </a:lnTo>
                <a:lnTo>
                  <a:pt x="3273522" y="637686"/>
                </a:lnTo>
                <a:lnTo>
                  <a:pt x="3275333" y="640019"/>
                </a:lnTo>
                <a:lnTo>
                  <a:pt x="3276652" y="642239"/>
                </a:lnTo>
                <a:lnTo>
                  <a:pt x="3278055" y="644956"/>
                </a:lnTo>
                <a:lnTo>
                  <a:pt x="3279171" y="647367"/>
                </a:lnTo>
                <a:lnTo>
                  <a:pt x="3270834" y="641369"/>
                </a:lnTo>
                <a:lnTo>
                  <a:pt x="3265616" y="637050"/>
                </a:lnTo>
                <a:lnTo>
                  <a:pt x="3259164" y="631009"/>
                </a:lnTo>
                <a:lnTo>
                  <a:pt x="3250241" y="621526"/>
                </a:lnTo>
                <a:lnTo>
                  <a:pt x="3250312" y="628957"/>
                </a:lnTo>
                <a:lnTo>
                  <a:pt x="3250419" y="635200"/>
                </a:lnTo>
                <a:lnTo>
                  <a:pt x="3249447" y="637846"/>
                </a:lnTo>
                <a:lnTo>
                  <a:pt x="3248475" y="640491"/>
                </a:lnTo>
                <a:lnTo>
                  <a:pt x="3246316" y="643100"/>
                </a:lnTo>
                <a:lnTo>
                  <a:pt x="3243376" y="645288"/>
                </a:lnTo>
                <a:lnTo>
                  <a:pt x="3238350" y="647711"/>
                </a:lnTo>
                <a:lnTo>
                  <a:pt x="3230169" y="649642"/>
                </a:lnTo>
                <a:lnTo>
                  <a:pt x="3222192" y="651380"/>
                </a:lnTo>
                <a:lnTo>
                  <a:pt x="3217201" y="652616"/>
                </a:lnTo>
                <a:lnTo>
                  <a:pt x="3222503" y="657432"/>
                </a:lnTo>
                <a:lnTo>
                  <a:pt x="3225789" y="660106"/>
                </a:lnTo>
                <a:lnTo>
                  <a:pt x="3227636" y="661253"/>
                </a:lnTo>
                <a:lnTo>
                  <a:pt x="3228620" y="661481"/>
                </a:lnTo>
                <a:lnTo>
                  <a:pt x="3230095" y="661823"/>
                </a:lnTo>
                <a:lnTo>
                  <a:pt x="3231284" y="661859"/>
                </a:lnTo>
                <a:lnTo>
                  <a:pt x="3233826" y="662926"/>
                </a:lnTo>
                <a:lnTo>
                  <a:pt x="3238504" y="665446"/>
                </a:lnTo>
                <a:lnTo>
                  <a:pt x="3234785" y="667215"/>
                </a:lnTo>
                <a:lnTo>
                  <a:pt x="3232086" y="668024"/>
                </a:lnTo>
                <a:lnTo>
                  <a:pt x="3229016" y="668030"/>
                </a:lnTo>
                <a:lnTo>
                  <a:pt x="3227047" y="667574"/>
                </a:lnTo>
                <a:lnTo>
                  <a:pt x="3224709" y="666314"/>
                </a:lnTo>
                <a:lnTo>
                  <a:pt x="3221507" y="664136"/>
                </a:lnTo>
                <a:lnTo>
                  <a:pt x="3217440" y="661042"/>
                </a:lnTo>
                <a:lnTo>
                  <a:pt x="3212511" y="657029"/>
                </a:lnTo>
                <a:lnTo>
                  <a:pt x="3215689" y="663266"/>
                </a:lnTo>
                <a:lnTo>
                  <a:pt x="3219035" y="670500"/>
                </a:lnTo>
                <a:lnTo>
                  <a:pt x="3220642" y="673026"/>
                </a:lnTo>
                <a:lnTo>
                  <a:pt x="3220114" y="674099"/>
                </a:lnTo>
                <a:lnTo>
                  <a:pt x="3218614" y="677817"/>
                </a:lnTo>
                <a:lnTo>
                  <a:pt x="3212282" y="671088"/>
                </a:lnTo>
                <a:lnTo>
                  <a:pt x="3208132" y="667494"/>
                </a:lnTo>
                <a:lnTo>
                  <a:pt x="3205912" y="665545"/>
                </a:lnTo>
                <a:lnTo>
                  <a:pt x="3204149" y="664897"/>
                </a:lnTo>
                <a:lnTo>
                  <a:pt x="3202590" y="664057"/>
                </a:lnTo>
                <a:lnTo>
                  <a:pt x="3200419" y="663793"/>
                </a:lnTo>
                <a:lnTo>
                  <a:pt x="3196725" y="661501"/>
                </a:lnTo>
                <a:lnTo>
                  <a:pt x="3190895" y="657758"/>
                </a:lnTo>
                <a:lnTo>
                  <a:pt x="3189359" y="662665"/>
                </a:lnTo>
                <a:lnTo>
                  <a:pt x="3187655" y="666575"/>
                </a:lnTo>
                <a:lnTo>
                  <a:pt x="3185784" y="669489"/>
                </a:lnTo>
                <a:lnTo>
                  <a:pt x="3183048" y="671486"/>
                </a:lnTo>
                <a:lnTo>
                  <a:pt x="3180602" y="673789"/>
                </a:lnTo>
                <a:lnTo>
                  <a:pt x="3177458" y="676169"/>
                </a:lnTo>
                <a:lnTo>
                  <a:pt x="3174399" y="679048"/>
                </a:lnTo>
                <a:lnTo>
                  <a:pt x="3171100" y="683306"/>
                </a:lnTo>
                <a:lnTo>
                  <a:pt x="3168089" y="687871"/>
                </a:lnTo>
                <a:lnTo>
                  <a:pt x="3166504" y="691091"/>
                </a:lnTo>
                <a:lnTo>
                  <a:pt x="3166552" y="692777"/>
                </a:lnTo>
                <a:lnTo>
                  <a:pt x="3166024" y="693850"/>
                </a:lnTo>
                <a:lnTo>
                  <a:pt x="3166192" y="694845"/>
                </a:lnTo>
                <a:lnTo>
                  <a:pt x="3166648" y="696147"/>
                </a:lnTo>
                <a:lnTo>
                  <a:pt x="3167763" y="698558"/>
                </a:lnTo>
                <a:lnTo>
                  <a:pt x="3168471" y="701353"/>
                </a:lnTo>
                <a:lnTo>
                  <a:pt x="3169346" y="705144"/>
                </a:lnTo>
                <a:lnTo>
                  <a:pt x="3170065" y="710811"/>
                </a:lnTo>
                <a:lnTo>
                  <a:pt x="3165879" y="708406"/>
                </a:lnTo>
                <a:lnTo>
                  <a:pt x="3163744" y="706955"/>
                </a:lnTo>
                <a:lnTo>
                  <a:pt x="3162880" y="706036"/>
                </a:lnTo>
                <a:lnTo>
                  <a:pt x="3162305" y="705425"/>
                </a:lnTo>
                <a:lnTo>
                  <a:pt x="3161645" y="704316"/>
                </a:lnTo>
                <a:lnTo>
                  <a:pt x="3160530" y="701904"/>
                </a:lnTo>
                <a:lnTo>
                  <a:pt x="3157772" y="698156"/>
                </a:lnTo>
                <a:lnTo>
                  <a:pt x="3153370" y="693069"/>
                </a:lnTo>
                <a:lnTo>
                  <a:pt x="3149819" y="695833"/>
                </a:lnTo>
                <a:lnTo>
                  <a:pt x="3146387" y="697908"/>
                </a:lnTo>
                <a:lnTo>
                  <a:pt x="3144061" y="699522"/>
                </a:lnTo>
                <a:lnTo>
                  <a:pt x="3141362" y="700330"/>
                </a:lnTo>
                <a:lnTo>
                  <a:pt x="3138746" y="701638"/>
                </a:lnTo>
                <a:lnTo>
                  <a:pt x="3135927" y="703137"/>
                </a:lnTo>
                <a:lnTo>
                  <a:pt x="3132580" y="705711"/>
                </a:lnTo>
                <a:lnTo>
                  <a:pt x="3128909" y="709165"/>
                </a:lnTo>
                <a:lnTo>
                  <a:pt x="3115668" y="695092"/>
                </a:lnTo>
                <a:lnTo>
                  <a:pt x="3114588" y="701300"/>
                </a:lnTo>
                <a:lnTo>
                  <a:pt x="3114072" y="705246"/>
                </a:lnTo>
                <a:lnTo>
                  <a:pt x="3114119" y="706932"/>
                </a:lnTo>
                <a:lnTo>
                  <a:pt x="3114575" y="708233"/>
                </a:lnTo>
                <a:lnTo>
                  <a:pt x="3114743" y="709229"/>
                </a:lnTo>
                <a:lnTo>
                  <a:pt x="3115402" y="710338"/>
                </a:lnTo>
                <a:lnTo>
                  <a:pt x="3121687" y="715383"/>
                </a:lnTo>
                <a:lnTo>
                  <a:pt x="3134294" y="724285"/>
                </a:lnTo>
                <a:lnTo>
                  <a:pt x="3124708" y="733304"/>
                </a:lnTo>
                <a:lnTo>
                  <a:pt x="3118123" y="725081"/>
                </a:lnTo>
                <a:lnTo>
                  <a:pt x="3115401" y="720145"/>
                </a:lnTo>
                <a:lnTo>
                  <a:pt x="3113590" y="717811"/>
                </a:lnTo>
                <a:lnTo>
                  <a:pt x="3111203" y="714867"/>
                </a:lnTo>
                <a:lnTo>
                  <a:pt x="3107953" y="711003"/>
                </a:lnTo>
                <a:lnTo>
                  <a:pt x="3103839" y="706223"/>
                </a:lnTo>
                <a:lnTo>
                  <a:pt x="3100456" y="709983"/>
                </a:lnTo>
                <a:lnTo>
                  <a:pt x="3099364" y="713318"/>
                </a:lnTo>
                <a:lnTo>
                  <a:pt x="3098428" y="714775"/>
                </a:lnTo>
                <a:lnTo>
                  <a:pt x="3098308" y="715465"/>
                </a:lnTo>
                <a:lnTo>
                  <a:pt x="3096797" y="716310"/>
                </a:lnTo>
                <a:lnTo>
                  <a:pt x="3089431" y="717473"/>
                </a:lnTo>
                <a:lnTo>
                  <a:pt x="3083661" y="718289"/>
                </a:lnTo>
                <a:lnTo>
                  <a:pt x="3080183" y="718678"/>
                </a:lnTo>
                <a:lnTo>
                  <a:pt x="3078587" y="719026"/>
                </a:lnTo>
                <a:lnTo>
                  <a:pt x="3077076" y="719871"/>
                </a:lnTo>
                <a:lnTo>
                  <a:pt x="3074461" y="721178"/>
                </a:lnTo>
                <a:lnTo>
                  <a:pt x="3071030" y="723253"/>
                </a:lnTo>
                <a:lnTo>
                  <a:pt x="3077783" y="732473"/>
                </a:lnTo>
                <a:lnTo>
                  <a:pt x="3079101" y="734692"/>
                </a:lnTo>
                <a:lnTo>
                  <a:pt x="3078609" y="734578"/>
                </a:lnTo>
                <a:lnTo>
                  <a:pt x="3077422" y="734541"/>
                </a:lnTo>
                <a:lnTo>
                  <a:pt x="3075335" y="734775"/>
                </a:lnTo>
                <a:lnTo>
                  <a:pt x="3073295" y="736694"/>
                </a:lnTo>
                <a:lnTo>
                  <a:pt x="3072480" y="737462"/>
                </a:lnTo>
                <a:lnTo>
                  <a:pt x="3071867" y="738038"/>
                </a:lnTo>
                <a:lnTo>
                  <a:pt x="3071376" y="737924"/>
                </a:lnTo>
                <a:lnTo>
                  <a:pt x="3070800" y="737312"/>
                </a:lnTo>
                <a:lnTo>
                  <a:pt x="3070344" y="736011"/>
                </a:lnTo>
                <a:lnTo>
                  <a:pt x="3070093" y="734516"/>
                </a:lnTo>
                <a:lnTo>
                  <a:pt x="3070009" y="734019"/>
                </a:lnTo>
                <a:lnTo>
                  <a:pt x="3069721" y="733713"/>
                </a:lnTo>
                <a:lnTo>
                  <a:pt x="3069146" y="733101"/>
                </a:lnTo>
                <a:lnTo>
                  <a:pt x="3068737" y="733485"/>
                </a:lnTo>
                <a:lnTo>
                  <a:pt x="3068054" y="736436"/>
                </a:lnTo>
                <a:lnTo>
                  <a:pt x="3066109" y="741725"/>
                </a:lnTo>
                <a:lnTo>
                  <a:pt x="3075897" y="752127"/>
                </a:lnTo>
                <a:lnTo>
                  <a:pt x="3071890" y="753589"/>
                </a:lnTo>
                <a:lnTo>
                  <a:pt x="3067427" y="753751"/>
                </a:lnTo>
                <a:lnTo>
                  <a:pt x="3063661" y="753834"/>
                </a:lnTo>
                <a:lnTo>
                  <a:pt x="3059115" y="753498"/>
                </a:lnTo>
                <a:lnTo>
                  <a:pt x="3054485" y="752664"/>
                </a:lnTo>
                <a:lnTo>
                  <a:pt x="3050226" y="752633"/>
                </a:lnTo>
                <a:lnTo>
                  <a:pt x="3045392" y="751992"/>
                </a:lnTo>
                <a:lnTo>
                  <a:pt x="3040438" y="752039"/>
                </a:lnTo>
                <a:lnTo>
                  <a:pt x="3046807" y="757582"/>
                </a:lnTo>
                <a:lnTo>
                  <a:pt x="3050873" y="760677"/>
                </a:lnTo>
                <a:lnTo>
                  <a:pt x="3052924" y="761630"/>
                </a:lnTo>
                <a:lnTo>
                  <a:pt x="3054688" y="762279"/>
                </a:lnTo>
                <a:lnTo>
                  <a:pt x="3056163" y="762620"/>
                </a:lnTo>
                <a:lnTo>
                  <a:pt x="3058706" y="763688"/>
                </a:lnTo>
                <a:lnTo>
                  <a:pt x="3062484" y="766478"/>
                </a:lnTo>
                <a:lnTo>
                  <a:pt x="3068936" y="772518"/>
                </a:lnTo>
                <a:lnTo>
                  <a:pt x="3064162" y="776434"/>
                </a:lnTo>
                <a:lnTo>
                  <a:pt x="3060119" y="779085"/>
                </a:lnTo>
                <a:lnTo>
                  <a:pt x="3055705" y="780932"/>
                </a:lnTo>
                <a:lnTo>
                  <a:pt x="3051698" y="782394"/>
                </a:lnTo>
                <a:lnTo>
                  <a:pt x="3044417" y="784055"/>
                </a:lnTo>
                <a:lnTo>
                  <a:pt x="3037831" y="785638"/>
                </a:lnTo>
                <a:lnTo>
                  <a:pt x="3034640" y="786333"/>
                </a:lnTo>
                <a:lnTo>
                  <a:pt x="3032229" y="787449"/>
                </a:lnTo>
                <a:lnTo>
                  <a:pt x="3029410" y="788947"/>
                </a:lnTo>
                <a:lnTo>
                  <a:pt x="3027251" y="791556"/>
                </a:lnTo>
                <a:lnTo>
                  <a:pt x="3025175" y="794663"/>
                </a:lnTo>
                <a:lnTo>
                  <a:pt x="3023759" y="798879"/>
                </a:lnTo>
                <a:lnTo>
                  <a:pt x="3021815" y="804169"/>
                </a:lnTo>
                <a:lnTo>
                  <a:pt x="3020819" y="810874"/>
                </a:lnTo>
                <a:lnTo>
                  <a:pt x="3013910" y="803532"/>
                </a:lnTo>
                <a:lnTo>
                  <a:pt x="3010744" y="800167"/>
                </a:lnTo>
                <a:lnTo>
                  <a:pt x="3007625" y="798488"/>
                </a:lnTo>
                <a:lnTo>
                  <a:pt x="3001880" y="795242"/>
                </a:lnTo>
                <a:lnTo>
                  <a:pt x="2996985" y="799848"/>
                </a:lnTo>
                <a:lnTo>
                  <a:pt x="2993231" y="802804"/>
                </a:lnTo>
                <a:lnTo>
                  <a:pt x="2989596" y="805071"/>
                </a:lnTo>
                <a:lnTo>
                  <a:pt x="2986860" y="807068"/>
                </a:lnTo>
                <a:lnTo>
                  <a:pt x="2984329" y="808874"/>
                </a:lnTo>
                <a:lnTo>
                  <a:pt x="2981186" y="811255"/>
                </a:lnTo>
                <a:lnTo>
                  <a:pt x="2977719" y="814517"/>
                </a:lnTo>
                <a:lnTo>
                  <a:pt x="2973604" y="819542"/>
                </a:lnTo>
                <a:lnTo>
                  <a:pt x="2971972" y="821077"/>
                </a:lnTo>
                <a:lnTo>
                  <a:pt x="2970137" y="822805"/>
                </a:lnTo>
                <a:lnTo>
                  <a:pt x="2968218" y="824034"/>
                </a:lnTo>
                <a:lnTo>
                  <a:pt x="2966706" y="824879"/>
                </a:lnTo>
                <a:lnTo>
                  <a:pt x="2962903" y="826151"/>
                </a:lnTo>
                <a:lnTo>
                  <a:pt x="2959221" y="826732"/>
                </a:lnTo>
                <a:lnTo>
                  <a:pt x="2950620" y="826173"/>
                </a:lnTo>
                <a:lnTo>
                  <a:pt x="2941612" y="825998"/>
                </a:lnTo>
                <a:lnTo>
                  <a:pt x="2941384" y="830251"/>
                </a:lnTo>
                <a:lnTo>
                  <a:pt x="2941023" y="832320"/>
                </a:lnTo>
                <a:lnTo>
                  <a:pt x="2942630" y="834846"/>
                </a:lnTo>
                <a:lnTo>
                  <a:pt x="2946624" y="840316"/>
                </a:lnTo>
                <a:lnTo>
                  <a:pt x="2941958" y="840669"/>
                </a:lnTo>
                <a:lnTo>
                  <a:pt x="2936392" y="841292"/>
                </a:lnTo>
                <a:lnTo>
                  <a:pt x="2932097" y="842449"/>
                </a:lnTo>
                <a:lnTo>
                  <a:pt x="2927515" y="843301"/>
                </a:lnTo>
                <a:lnTo>
                  <a:pt x="2921098" y="845879"/>
                </a:lnTo>
                <a:lnTo>
                  <a:pt x="2918603" y="846496"/>
                </a:lnTo>
                <a:lnTo>
                  <a:pt x="2901843" y="863420"/>
                </a:lnTo>
                <a:lnTo>
                  <a:pt x="2888314" y="849042"/>
                </a:lnTo>
                <a:lnTo>
                  <a:pt x="2883623" y="853456"/>
                </a:lnTo>
                <a:lnTo>
                  <a:pt x="2880444" y="857024"/>
                </a:lnTo>
                <a:lnTo>
                  <a:pt x="2879100" y="858866"/>
                </a:lnTo>
                <a:lnTo>
                  <a:pt x="2877960" y="860515"/>
                </a:lnTo>
                <a:lnTo>
                  <a:pt x="2877312" y="862277"/>
                </a:lnTo>
                <a:lnTo>
                  <a:pt x="2876868" y="863850"/>
                </a:lnTo>
                <a:lnTo>
                  <a:pt x="2877000" y="866033"/>
                </a:lnTo>
                <a:lnTo>
                  <a:pt x="2877336" y="868024"/>
                </a:lnTo>
                <a:lnTo>
                  <a:pt x="2877875" y="869824"/>
                </a:lnTo>
                <a:lnTo>
                  <a:pt x="2878990" y="872234"/>
                </a:lnTo>
                <a:lnTo>
                  <a:pt x="2881796" y="877668"/>
                </a:lnTo>
                <a:lnTo>
                  <a:pt x="2885959" y="884134"/>
                </a:lnTo>
                <a:lnTo>
                  <a:pt x="2882396" y="884026"/>
                </a:lnTo>
                <a:lnTo>
                  <a:pt x="2878953" y="883228"/>
                </a:lnTo>
                <a:lnTo>
                  <a:pt x="2876698" y="882467"/>
                </a:lnTo>
                <a:lnTo>
                  <a:pt x="2875139" y="881627"/>
                </a:lnTo>
                <a:lnTo>
                  <a:pt x="2873292" y="880480"/>
                </a:lnTo>
                <a:lnTo>
                  <a:pt x="2872428" y="879563"/>
                </a:lnTo>
                <a:lnTo>
                  <a:pt x="2871277" y="878339"/>
                </a:lnTo>
                <a:lnTo>
                  <a:pt x="2870330" y="876924"/>
                </a:lnTo>
                <a:lnTo>
                  <a:pt x="2869466" y="876006"/>
                </a:lnTo>
                <a:lnTo>
                  <a:pt x="2868315" y="874782"/>
                </a:lnTo>
                <a:lnTo>
                  <a:pt x="2866959" y="873751"/>
                </a:lnTo>
                <a:lnTo>
                  <a:pt x="2864908" y="872796"/>
                </a:lnTo>
                <a:lnTo>
                  <a:pt x="2862652" y="872035"/>
                </a:lnTo>
                <a:lnTo>
                  <a:pt x="2859701" y="871351"/>
                </a:lnTo>
                <a:lnTo>
                  <a:pt x="2855851" y="870937"/>
                </a:lnTo>
                <a:lnTo>
                  <a:pt x="2851102" y="870792"/>
                </a:lnTo>
                <a:lnTo>
                  <a:pt x="2855875" y="876683"/>
                </a:lnTo>
                <a:lnTo>
                  <a:pt x="2858921" y="880738"/>
                </a:lnTo>
                <a:lnTo>
                  <a:pt x="2861476" y="884678"/>
                </a:lnTo>
                <a:lnTo>
                  <a:pt x="2865553" y="890646"/>
                </a:lnTo>
                <a:lnTo>
                  <a:pt x="2860659" y="895251"/>
                </a:lnTo>
                <a:lnTo>
                  <a:pt x="2856041" y="887484"/>
                </a:lnTo>
                <a:lnTo>
                  <a:pt x="2853031" y="882242"/>
                </a:lnTo>
                <a:lnTo>
                  <a:pt x="2850225" y="876808"/>
                </a:lnTo>
                <a:lnTo>
                  <a:pt x="2845404" y="869232"/>
                </a:lnTo>
                <a:lnTo>
                  <a:pt x="2844432" y="871877"/>
                </a:lnTo>
                <a:lnTo>
                  <a:pt x="2843460" y="874522"/>
                </a:lnTo>
                <a:lnTo>
                  <a:pt x="2842896" y="876783"/>
                </a:lnTo>
                <a:lnTo>
                  <a:pt x="2842943" y="878468"/>
                </a:lnTo>
                <a:lnTo>
                  <a:pt x="2842955" y="881341"/>
                </a:lnTo>
                <a:lnTo>
                  <a:pt x="2843867" y="883945"/>
                </a:lnTo>
                <a:lnTo>
                  <a:pt x="2844574" y="886739"/>
                </a:lnTo>
                <a:lnTo>
                  <a:pt x="2844874" y="889918"/>
                </a:lnTo>
                <a:lnTo>
                  <a:pt x="2844922" y="891604"/>
                </a:lnTo>
                <a:lnTo>
                  <a:pt x="2844069" y="893559"/>
                </a:lnTo>
                <a:lnTo>
                  <a:pt x="2843302" y="896012"/>
                </a:lnTo>
                <a:lnTo>
                  <a:pt x="2842413" y="899155"/>
                </a:lnTo>
                <a:lnTo>
                  <a:pt x="2828884" y="884777"/>
                </a:lnTo>
                <a:lnTo>
                  <a:pt x="2827504" y="887806"/>
                </a:lnTo>
                <a:lnTo>
                  <a:pt x="2826329" y="890643"/>
                </a:lnTo>
                <a:lnTo>
                  <a:pt x="2826136" y="893707"/>
                </a:lnTo>
                <a:lnTo>
                  <a:pt x="2825164" y="896352"/>
                </a:lnTo>
                <a:lnTo>
                  <a:pt x="2824684" y="899111"/>
                </a:lnTo>
                <a:lnTo>
                  <a:pt x="2824900" y="901792"/>
                </a:lnTo>
                <a:lnTo>
                  <a:pt x="2824912" y="904665"/>
                </a:lnTo>
                <a:lnTo>
                  <a:pt x="2825619" y="907459"/>
                </a:lnTo>
                <a:lnTo>
                  <a:pt x="2826326" y="910255"/>
                </a:lnTo>
                <a:lnTo>
                  <a:pt x="2827526" y="913164"/>
                </a:lnTo>
                <a:lnTo>
                  <a:pt x="2828928" y="915881"/>
                </a:lnTo>
                <a:lnTo>
                  <a:pt x="2830620" y="918903"/>
                </a:lnTo>
                <a:lnTo>
                  <a:pt x="2832310" y="921927"/>
                </a:lnTo>
                <a:lnTo>
                  <a:pt x="2834494" y="925064"/>
                </a:lnTo>
                <a:lnTo>
                  <a:pt x="2836676" y="928201"/>
                </a:lnTo>
                <a:lnTo>
                  <a:pt x="2839638" y="931757"/>
                </a:lnTo>
                <a:lnTo>
                  <a:pt x="2843753" y="936538"/>
                </a:lnTo>
                <a:lnTo>
                  <a:pt x="2847375" y="941205"/>
                </a:lnTo>
                <a:lnTo>
                  <a:pt x="2851776" y="946291"/>
                </a:lnTo>
                <a:lnTo>
                  <a:pt x="2856958" y="951798"/>
                </a:lnTo>
                <a:lnTo>
                  <a:pt x="2850121" y="951887"/>
                </a:lnTo>
                <a:lnTo>
                  <a:pt x="2844842" y="952816"/>
                </a:lnTo>
                <a:lnTo>
                  <a:pt x="2840056" y="953859"/>
                </a:lnTo>
                <a:lnTo>
                  <a:pt x="2836134" y="955820"/>
                </a:lnTo>
                <a:lnTo>
                  <a:pt x="2832294" y="958279"/>
                </a:lnTo>
                <a:lnTo>
                  <a:pt x="2828947" y="960851"/>
                </a:lnTo>
                <a:lnTo>
                  <a:pt x="2825888" y="963730"/>
                </a:lnTo>
                <a:lnTo>
                  <a:pt x="2822625" y="966800"/>
                </a:lnTo>
                <a:lnTo>
                  <a:pt x="2819974" y="969295"/>
                </a:lnTo>
                <a:lnTo>
                  <a:pt x="2819889" y="968797"/>
                </a:lnTo>
                <a:lnTo>
                  <a:pt x="2820297" y="968413"/>
                </a:lnTo>
                <a:lnTo>
                  <a:pt x="2819314" y="968185"/>
                </a:lnTo>
                <a:lnTo>
                  <a:pt x="2817395" y="969415"/>
                </a:lnTo>
                <a:lnTo>
                  <a:pt x="2816783" y="969991"/>
                </a:lnTo>
                <a:lnTo>
                  <a:pt x="2816375" y="970374"/>
                </a:lnTo>
                <a:lnTo>
                  <a:pt x="2809885" y="975328"/>
                </a:lnTo>
                <a:lnTo>
                  <a:pt x="2803312" y="979783"/>
                </a:lnTo>
                <a:lnTo>
                  <a:pt x="2799592" y="981552"/>
                </a:lnTo>
                <a:lnTo>
                  <a:pt x="2795874" y="983322"/>
                </a:lnTo>
                <a:lnTo>
                  <a:pt x="2792071" y="984592"/>
                </a:lnTo>
                <a:lnTo>
                  <a:pt x="2788269" y="985864"/>
                </a:lnTo>
                <a:lnTo>
                  <a:pt x="2783806" y="986025"/>
                </a:lnTo>
                <a:lnTo>
                  <a:pt x="2779836" y="986301"/>
                </a:lnTo>
                <a:lnTo>
                  <a:pt x="2775493" y="985773"/>
                </a:lnTo>
                <a:lnTo>
                  <a:pt x="2770983" y="984248"/>
                </a:lnTo>
                <a:lnTo>
                  <a:pt x="2766185" y="982419"/>
                </a:lnTo>
                <a:lnTo>
                  <a:pt x="2761424" y="979401"/>
                </a:lnTo>
                <a:lnTo>
                  <a:pt x="2756374" y="976078"/>
                </a:lnTo>
                <a:lnTo>
                  <a:pt x="2751072" y="971261"/>
                </a:lnTo>
                <a:lnTo>
                  <a:pt x="2749080" y="974866"/>
                </a:lnTo>
                <a:lnTo>
                  <a:pt x="2747905" y="977703"/>
                </a:lnTo>
                <a:lnTo>
                  <a:pt x="2746969" y="979160"/>
                </a:lnTo>
                <a:lnTo>
                  <a:pt x="2747016" y="980846"/>
                </a:lnTo>
                <a:lnTo>
                  <a:pt x="2747388" y="981649"/>
                </a:lnTo>
                <a:lnTo>
                  <a:pt x="2747677" y="981955"/>
                </a:lnTo>
                <a:lnTo>
                  <a:pt x="2748252" y="982567"/>
                </a:lnTo>
                <a:lnTo>
                  <a:pt x="2749319" y="983293"/>
                </a:lnTo>
                <a:lnTo>
                  <a:pt x="2752438" y="984973"/>
                </a:lnTo>
                <a:lnTo>
                  <a:pt x="2756133" y="987263"/>
                </a:lnTo>
                <a:lnTo>
                  <a:pt x="2758760" y="988830"/>
                </a:lnTo>
                <a:lnTo>
                  <a:pt x="2760606" y="989976"/>
                </a:lnTo>
                <a:lnTo>
                  <a:pt x="2761794" y="990011"/>
                </a:lnTo>
                <a:lnTo>
                  <a:pt x="2762490" y="989934"/>
                </a:lnTo>
                <a:lnTo>
                  <a:pt x="2762730" y="988554"/>
                </a:lnTo>
                <a:lnTo>
                  <a:pt x="2761698" y="986641"/>
                </a:lnTo>
                <a:lnTo>
                  <a:pt x="2761614" y="986143"/>
                </a:lnTo>
                <a:lnTo>
                  <a:pt x="2761531" y="985645"/>
                </a:lnTo>
                <a:lnTo>
                  <a:pt x="2762227" y="985567"/>
                </a:lnTo>
                <a:lnTo>
                  <a:pt x="2763006" y="985987"/>
                </a:lnTo>
                <a:lnTo>
                  <a:pt x="2766868" y="989274"/>
                </a:lnTo>
                <a:lnTo>
                  <a:pt x="2774388" y="996040"/>
                </a:lnTo>
                <a:lnTo>
                  <a:pt x="2770994" y="996928"/>
                </a:lnTo>
                <a:lnTo>
                  <a:pt x="2767683" y="998312"/>
                </a:lnTo>
                <a:lnTo>
                  <a:pt x="2764168" y="999890"/>
                </a:lnTo>
                <a:lnTo>
                  <a:pt x="2760161" y="1001353"/>
                </a:lnTo>
                <a:lnTo>
                  <a:pt x="2753299" y="1005502"/>
                </a:lnTo>
                <a:lnTo>
                  <a:pt x="2746845" y="1009269"/>
                </a:lnTo>
                <a:lnTo>
                  <a:pt x="2722005" y="992268"/>
                </a:lnTo>
                <a:lnTo>
                  <a:pt x="2729489" y="1000222"/>
                </a:lnTo>
                <a:lnTo>
                  <a:pt x="2733519" y="1004505"/>
                </a:lnTo>
                <a:lnTo>
                  <a:pt x="2735042" y="1006533"/>
                </a:lnTo>
                <a:lnTo>
                  <a:pt x="2736073" y="1008446"/>
                </a:lnTo>
                <a:lnTo>
                  <a:pt x="2737561" y="1011660"/>
                </a:lnTo>
                <a:lnTo>
                  <a:pt x="2739708" y="1015985"/>
                </a:lnTo>
                <a:lnTo>
                  <a:pt x="2735377" y="1018330"/>
                </a:lnTo>
                <a:lnTo>
                  <a:pt x="2730842" y="1020866"/>
                </a:lnTo>
                <a:lnTo>
                  <a:pt x="2726224" y="1022905"/>
                </a:lnTo>
                <a:lnTo>
                  <a:pt x="2721317" y="1024638"/>
                </a:lnTo>
                <a:lnTo>
                  <a:pt x="2711877" y="1028908"/>
                </a:lnTo>
                <a:lnTo>
                  <a:pt x="2701824" y="1033752"/>
                </a:lnTo>
                <a:lnTo>
                  <a:pt x="2696965" y="1037171"/>
                </a:lnTo>
                <a:lnTo>
                  <a:pt x="2692191" y="1041086"/>
                </a:lnTo>
                <a:lnTo>
                  <a:pt x="2688400" y="1045231"/>
                </a:lnTo>
                <a:lnTo>
                  <a:pt x="2684897" y="1049681"/>
                </a:lnTo>
                <a:lnTo>
                  <a:pt x="2681514" y="1053441"/>
                </a:lnTo>
                <a:lnTo>
                  <a:pt x="2677843" y="1056895"/>
                </a:lnTo>
                <a:lnTo>
                  <a:pt x="2676415" y="1058238"/>
                </a:lnTo>
                <a:lnTo>
                  <a:pt x="2674496" y="1059467"/>
                </a:lnTo>
                <a:lnTo>
                  <a:pt x="2672780" y="1060505"/>
                </a:lnTo>
                <a:lnTo>
                  <a:pt x="2671065" y="1061543"/>
                </a:lnTo>
                <a:lnTo>
                  <a:pt x="2661697" y="1063437"/>
                </a:lnTo>
                <a:lnTo>
                  <a:pt x="2652003" y="1066212"/>
                </a:lnTo>
                <a:lnTo>
                  <a:pt x="2647589" y="1068060"/>
                </a:lnTo>
                <a:lnTo>
                  <a:pt x="2642479" y="1069985"/>
                </a:lnTo>
                <a:lnTo>
                  <a:pt x="2637536" y="1072904"/>
                </a:lnTo>
                <a:lnTo>
                  <a:pt x="2632390" y="1076017"/>
                </a:lnTo>
                <a:lnTo>
                  <a:pt x="2625612" y="1080665"/>
                </a:lnTo>
                <a:lnTo>
                  <a:pt x="2619279" y="1083741"/>
                </a:lnTo>
                <a:lnTo>
                  <a:pt x="2614455" y="1085972"/>
                </a:lnTo>
                <a:lnTo>
                  <a:pt x="2610125" y="1088316"/>
                </a:lnTo>
                <a:lnTo>
                  <a:pt x="2608902" y="1089467"/>
                </a:lnTo>
                <a:lnTo>
                  <a:pt x="2607678" y="1090620"/>
                </a:lnTo>
                <a:lnTo>
                  <a:pt x="2606946" y="1091885"/>
                </a:lnTo>
                <a:lnTo>
                  <a:pt x="2606502" y="1093456"/>
                </a:lnTo>
                <a:lnTo>
                  <a:pt x="2606633" y="1095639"/>
                </a:lnTo>
                <a:lnTo>
                  <a:pt x="2607258" y="1097936"/>
                </a:lnTo>
                <a:lnTo>
                  <a:pt x="2608660" y="1100653"/>
                </a:lnTo>
                <a:lnTo>
                  <a:pt x="2609943" y="1104060"/>
                </a:lnTo>
                <a:lnTo>
                  <a:pt x="2598596" y="1102626"/>
                </a:lnTo>
                <a:lnTo>
                  <a:pt x="2589828" y="1101072"/>
                </a:lnTo>
                <a:lnTo>
                  <a:pt x="2587452" y="1100999"/>
                </a:lnTo>
                <a:lnTo>
                  <a:pt x="2585365" y="1101233"/>
                </a:lnTo>
                <a:lnTo>
                  <a:pt x="2583074" y="1101658"/>
                </a:lnTo>
                <a:lnTo>
                  <a:pt x="2581071" y="1102390"/>
                </a:lnTo>
                <a:lnTo>
                  <a:pt x="2578659" y="1103505"/>
                </a:lnTo>
                <a:lnTo>
                  <a:pt x="2575756" y="1104507"/>
                </a:lnTo>
                <a:lnTo>
                  <a:pt x="2573021" y="1106503"/>
                </a:lnTo>
                <a:lnTo>
                  <a:pt x="2569794" y="1108387"/>
                </a:lnTo>
                <a:lnTo>
                  <a:pt x="2533793" y="1135919"/>
                </a:lnTo>
                <a:lnTo>
                  <a:pt x="2538566" y="1141809"/>
                </a:lnTo>
                <a:lnTo>
                  <a:pt x="2540953" y="1144754"/>
                </a:lnTo>
                <a:lnTo>
                  <a:pt x="2542645" y="1147777"/>
                </a:lnTo>
                <a:lnTo>
                  <a:pt x="2544587" y="1152293"/>
                </a:lnTo>
                <a:lnTo>
                  <a:pt x="2540208" y="1152952"/>
                </a:lnTo>
                <a:lnTo>
                  <a:pt x="2535134" y="1153689"/>
                </a:lnTo>
                <a:lnTo>
                  <a:pt x="2529653" y="1154811"/>
                </a:lnTo>
                <a:lnTo>
                  <a:pt x="2524134" y="1157119"/>
                </a:lnTo>
                <a:lnTo>
                  <a:pt x="2518245" y="1158624"/>
                </a:lnTo>
                <a:lnTo>
                  <a:pt x="2513014" y="1161238"/>
                </a:lnTo>
                <a:lnTo>
                  <a:pt x="2508275" y="1163967"/>
                </a:lnTo>
                <a:lnTo>
                  <a:pt x="2503909" y="1167499"/>
                </a:lnTo>
                <a:lnTo>
                  <a:pt x="2501666" y="1169610"/>
                </a:lnTo>
                <a:lnTo>
                  <a:pt x="2500322" y="1171452"/>
                </a:lnTo>
                <a:lnTo>
                  <a:pt x="2499386" y="1172909"/>
                </a:lnTo>
                <a:lnTo>
                  <a:pt x="2499146" y="1174288"/>
                </a:lnTo>
                <a:lnTo>
                  <a:pt x="2499313" y="1175283"/>
                </a:lnTo>
                <a:lnTo>
                  <a:pt x="2499398" y="1175781"/>
                </a:lnTo>
                <a:lnTo>
                  <a:pt x="2499974" y="1176393"/>
                </a:lnTo>
                <a:lnTo>
                  <a:pt x="2501041" y="1177119"/>
                </a:lnTo>
                <a:lnTo>
                  <a:pt x="2501820" y="1177539"/>
                </a:lnTo>
                <a:lnTo>
                  <a:pt x="2501617" y="1177731"/>
                </a:lnTo>
                <a:lnTo>
                  <a:pt x="2499529" y="1177964"/>
                </a:lnTo>
                <a:lnTo>
                  <a:pt x="2494575" y="1178012"/>
                </a:lnTo>
                <a:lnTo>
                  <a:pt x="2492200" y="1177939"/>
                </a:lnTo>
                <a:lnTo>
                  <a:pt x="2489250" y="1177256"/>
                </a:lnTo>
                <a:lnTo>
                  <a:pt x="2487282" y="1176800"/>
                </a:lnTo>
                <a:lnTo>
                  <a:pt x="2484043" y="1175810"/>
                </a:lnTo>
                <a:lnTo>
                  <a:pt x="2479449" y="1173788"/>
                </a:lnTo>
                <a:lnTo>
                  <a:pt x="2474364" y="1171653"/>
                </a:lnTo>
                <a:lnTo>
                  <a:pt x="2472132" y="1176636"/>
                </a:lnTo>
                <a:lnTo>
                  <a:pt x="2471160" y="1179281"/>
                </a:lnTo>
                <a:lnTo>
                  <a:pt x="2473139" y="1182611"/>
                </a:lnTo>
                <a:lnTo>
                  <a:pt x="2477504" y="1188884"/>
                </a:lnTo>
                <a:lnTo>
                  <a:pt x="2474194" y="1190269"/>
                </a:lnTo>
                <a:lnTo>
                  <a:pt x="2471290" y="1191271"/>
                </a:lnTo>
                <a:lnTo>
                  <a:pt x="2468508" y="1191582"/>
                </a:lnTo>
                <a:lnTo>
                  <a:pt x="2466421" y="1191816"/>
                </a:lnTo>
                <a:lnTo>
                  <a:pt x="2464129" y="1192241"/>
                </a:lnTo>
                <a:lnTo>
                  <a:pt x="2462125" y="1192973"/>
                </a:lnTo>
                <a:lnTo>
                  <a:pt x="2459715" y="1194088"/>
                </a:lnTo>
                <a:lnTo>
                  <a:pt x="2456692" y="1195779"/>
                </a:lnTo>
                <a:lnTo>
                  <a:pt x="2452937" y="1198735"/>
                </a:lnTo>
                <a:lnTo>
                  <a:pt x="2449878" y="1201614"/>
                </a:lnTo>
                <a:lnTo>
                  <a:pt x="2447022" y="1204301"/>
                </a:lnTo>
                <a:lnTo>
                  <a:pt x="2444863" y="1206910"/>
                </a:lnTo>
                <a:lnTo>
                  <a:pt x="2442991" y="1209824"/>
                </a:lnTo>
                <a:lnTo>
                  <a:pt x="2440832" y="1212433"/>
                </a:lnTo>
                <a:lnTo>
                  <a:pt x="2438793" y="1214353"/>
                </a:lnTo>
                <a:lnTo>
                  <a:pt x="2435481" y="1215738"/>
                </a:lnTo>
                <a:lnTo>
                  <a:pt x="2433274" y="1216661"/>
                </a:lnTo>
                <a:lnTo>
                  <a:pt x="2430863" y="1217776"/>
                </a:lnTo>
                <a:lnTo>
                  <a:pt x="2427924" y="1219965"/>
                </a:lnTo>
                <a:lnTo>
                  <a:pt x="2426377" y="1221998"/>
                </a:lnTo>
                <a:lnTo>
                  <a:pt x="2425524" y="1223953"/>
                </a:lnTo>
                <a:lnTo>
                  <a:pt x="2424792" y="1225218"/>
                </a:lnTo>
                <a:lnTo>
                  <a:pt x="2424181" y="1225795"/>
                </a:lnTo>
                <a:lnTo>
                  <a:pt x="2423773" y="1226178"/>
                </a:lnTo>
                <a:lnTo>
                  <a:pt x="2422873" y="1226448"/>
                </a:lnTo>
                <a:lnTo>
                  <a:pt x="2421889" y="1226220"/>
                </a:lnTo>
                <a:lnTo>
                  <a:pt x="2417956" y="1225308"/>
                </a:lnTo>
                <a:lnTo>
                  <a:pt x="2412174" y="1223250"/>
                </a:lnTo>
                <a:lnTo>
                  <a:pt x="2410315" y="1219232"/>
                </a:lnTo>
                <a:lnTo>
                  <a:pt x="2409116" y="1216322"/>
                </a:lnTo>
                <a:lnTo>
                  <a:pt x="2409272" y="1214445"/>
                </a:lnTo>
                <a:lnTo>
                  <a:pt x="2410088" y="1213678"/>
                </a:lnTo>
                <a:lnTo>
                  <a:pt x="2410819" y="1212412"/>
                </a:lnTo>
                <a:lnTo>
                  <a:pt x="2411959" y="1210763"/>
                </a:lnTo>
                <a:lnTo>
                  <a:pt x="2411996" y="1209576"/>
                </a:lnTo>
                <a:lnTo>
                  <a:pt x="2412236" y="1208196"/>
                </a:lnTo>
                <a:lnTo>
                  <a:pt x="2412392" y="1206319"/>
                </a:lnTo>
                <a:lnTo>
                  <a:pt x="2412056" y="1204327"/>
                </a:lnTo>
                <a:lnTo>
                  <a:pt x="2405855" y="1199780"/>
                </a:lnTo>
                <a:lnTo>
                  <a:pt x="2401957" y="1197681"/>
                </a:lnTo>
                <a:lnTo>
                  <a:pt x="2399701" y="1196919"/>
                </a:lnTo>
                <a:lnTo>
                  <a:pt x="2397938" y="1196271"/>
                </a:lnTo>
                <a:lnTo>
                  <a:pt x="2395804" y="1194820"/>
                </a:lnTo>
                <a:lnTo>
                  <a:pt x="2392889" y="1192948"/>
                </a:lnTo>
                <a:lnTo>
                  <a:pt x="2387791" y="1187940"/>
                </a:lnTo>
                <a:lnTo>
                  <a:pt x="2380595" y="1180292"/>
                </a:lnTo>
                <a:lnTo>
                  <a:pt x="2379623" y="1182937"/>
                </a:lnTo>
                <a:lnTo>
                  <a:pt x="2379143" y="1185696"/>
                </a:lnTo>
                <a:lnTo>
                  <a:pt x="2378866" y="1188262"/>
                </a:lnTo>
                <a:lnTo>
                  <a:pt x="2379370" y="1191249"/>
                </a:lnTo>
                <a:lnTo>
                  <a:pt x="2380281" y="1193853"/>
                </a:lnTo>
                <a:lnTo>
                  <a:pt x="2381481" y="1196762"/>
                </a:lnTo>
                <a:lnTo>
                  <a:pt x="2382884" y="1199478"/>
                </a:lnTo>
                <a:lnTo>
                  <a:pt x="2385270" y="1202424"/>
                </a:lnTo>
                <a:lnTo>
                  <a:pt x="2387657" y="1205369"/>
                </a:lnTo>
                <a:lnTo>
                  <a:pt x="2389756" y="1208008"/>
                </a:lnTo>
                <a:lnTo>
                  <a:pt x="2392839" y="1210875"/>
                </a:lnTo>
                <a:lnTo>
                  <a:pt x="2395921" y="1213742"/>
                </a:lnTo>
                <a:lnTo>
                  <a:pt x="2402866" y="1219897"/>
                </a:lnTo>
                <a:lnTo>
                  <a:pt x="2409931" y="1225361"/>
                </a:lnTo>
                <a:lnTo>
                  <a:pt x="2399805" y="1232582"/>
                </a:lnTo>
                <a:lnTo>
                  <a:pt x="2392415" y="1237804"/>
                </a:lnTo>
                <a:lnTo>
                  <a:pt x="2390784" y="1239340"/>
                </a:lnTo>
                <a:lnTo>
                  <a:pt x="2389153" y="1240875"/>
                </a:lnTo>
                <a:lnTo>
                  <a:pt x="2388013" y="1242525"/>
                </a:lnTo>
                <a:lnTo>
                  <a:pt x="2386753" y="1244863"/>
                </a:lnTo>
                <a:lnTo>
                  <a:pt x="2384689" y="1250843"/>
                </a:lnTo>
                <a:lnTo>
                  <a:pt x="2382793" y="1257818"/>
                </a:lnTo>
                <a:lnTo>
                  <a:pt x="2376244" y="1258213"/>
                </a:lnTo>
                <a:lnTo>
                  <a:pt x="2374360" y="1258255"/>
                </a:lnTo>
                <a:lnTo>
                  <a:pt x="2372838" y="1256228"/>
                </a:lnTo>
                <a:lnTo>
                  <a:pt x="2365149" y="1248466"/>
                </a:lnTo>
                <a:lnTo>
                  <a:pt x="2359294" y="1258589"/>
                </a:lnTo>
                <a:lnTo>
                  <a:pt x="2353883" y="1267142"/>
                </a:lnTo>
                <a:lnTo>
                  <a:pt x="2348917" y="1274123"/>
                </a:lnTo>
                <a:lnTo>
                  <a:pt x="2343494" y="1279801"/>
                </a:lnTo>
                <a:lnTo>
                  <a:pt x="2339295" y="1284329"/>
                </a:lnTo>
                <a:lnTo>
                  <a:pt x="2334724" y="1288053"/>
                </a:lnTo>
                <a:lnTo>
                  <a:pt x="2330273" y="1291088"/>
                </a:lnTo>
                <a:lnTo>
                  <a:pt x="2326147" y="1293241"/>
                </a:lnTo>
                <a:lnTo>
                  <a:pt x="2317810" y="1297048"/>
                </a:lnTo>
                <a:lnTo>
                  <a:pt x="2310048" y="1301468"/>
                </a:lnTo>
                <a:lnTo>
                  <a:pt x="2306005" y="1304119"/>
                </a:lnTo>
                <a:lnTo>
                  <a:pt x="2302130" y="1307765"/>
                </a:lnTo>
                <a:lnTo>
                  <a:pt x="2298135" y="1312101"/>
                </a:lnTo>
                <a:lnTo>
                  <a:pt x="2293817" y="1317318"/>
                </a:lnTo>
                <a:lnTo>
                  <a:pt x="2291861" y="1319736"/>
                </a:lnTo>
                <a:lnTo>
                  <a:pt x="2290026" y="1321462"/>
                </a:lnTo>
                <a:lnTo>
                  <a:pt x="2288394" y="1322997"/>
                </a:lnTo>
                <a:lnTo>
                  <a:pt x="2286474" y="1324226"/>
                </a:lnTo>
                <a:lnTo>
                  <a:pt x="2283248" y="1326110"/>
                </a:lnTo>
                <a:lnTo>
                  <a:pt x="2279936" y="1327495"/>
                </a:lnTo>
                <a:lnTo>
                  <a:pt x="2276254" y="1328077"/>
                </a:lnTo>
                <a:lnTo>
                  <a:pt x="2273351" y="1329077"/>
                </a:lnTo>
                <a:lnTo>
                  <a:pt x="2272043" y="1329731"/>
                </a:lnTo>
                <a:lnTo>
                  <a:pt x="2271023" y="1330690"/>
                </a:lnTo>
                <a:lnTo>
                  <a:pt x="2269596" y="1332034"/>
                </a:lnTo>
                <a:lnTo>
                  <a:pt x="2268576" y="1332994"/>
                </a:lnTo>
                <a:lnTo>
                  <a:pt x="2265685" y="1336868"/>
                </a:lnTo>
                <a:lnTo>
                  <a:pt x="2262506" y="1340436"/>
                </a:lnTo>
                <a:lnTo>
                  <a:pt x="2258427" y="1344274"/>
                </a:lnTo>
                <a:lnTo>
                  <a:pt x="2254348" y="1348112"/>
                </a:lnTo>
                <a:lnTo>
                  <a:pt x="2244187" y="1356520"/>
                </a:lnTo>
                <a:lnTo>
                  <a:pt x="2232922" y="1365389"/>
                </a:lnTo>
                <a:lnTo>
                  <a:pt x="2221166" y="1374145"/>
                </a:lnTo>
                <a:lnTo>
                  <a:pt x="2209697" y="1383206"/>
                </a:lnTo>
                <a:lnTo>
                  <a:pt x="2198637" y="1391884"/>
                </a:lnTo>
                <a:lnTo>
                  <a:pt x="2188967" y="1400406"/>
                </a:lnTo>
                <a:lnTo>
                  <a:pt x="2181422" y="1407506"/>
                </a:lnTo>
                <a:lnTo>
                  <a:pt x="2174607" y="1413342"/>
                </a:lnTo>
                <a:lnTo>
                  <a:pt x="2167830" y="1417988"/>
                </a:lnTo>
                <a:lnTo>
                  <a:pt x="2162767" y="1421599"/>
                </a:lnTo>
                <a:lnTo>
                  <a:pt x="2154070" y="1427476"/>
                </a:lnTo>
                <a:lnTo>
                  <a:pt x="2147820" y="1431050"/>
                </a:lnTo>
                <a:lnTo>
                  <a:pt x="2145288" y="1432855"/>
                </a:lnTo>
                <a:lnTo>
                  <a:pt x="2143453" y="1434582"/>
                </a:lnTo>
                <a:lnTo>
                  <a:pt x="2141617" y="1436309"/>
                </a:lnTo>
                <a:lnTo>
                  <a:pt x="2140561" y="1438456"/>
                </a:lnTo>
                <a:lnTo>
                  <a:pt x="2139589" y="1441102"/>
                </a:lnTo>
                <a:lnTo>
                  <a:pt x="2138786" y="1444742"/>
                </a:lnTo>
                <a:lnTo>
                  <a:pt x="2138641" y="1449492"/>
                </a:lnTo>
                <a:lnTo>
                  <a:pt x="2138377" y="1454931"/>
                </a:lnTo>
                <a:lnTo>
                  <a:pt x="2130471" y="1454295"/>
                </a:lnTo>
                <a:lnTo>
                  <a:pt x="2127317" y="1453803"/>
                </a:lnTo>
                <a:lnTo>
                  <a:pt x="2124941" y="1453731"/>
                </a:lnTo>
                <a:lnTo>
                  <a:pt x="2110056" y="1448128"/>
                </a:lnTo>
                <a:lnTo>
                  <a:pt x="2110007" y="1456248"/>
                </a:lnTo>
                <a:lnTo>
                  <a:pt x="2109659" y="1461190"/>
                </a:lnTo>
                <a:lnTo>
                  <a:pt x="2108927" y="1462456"/>
                </a:lnTo>
                <a:lnTo>
                  <a:pt x="2107295" y="1463991"/>
                </a:lnTo>
                <a:lnTo>
                  <a:pt x="2105172" y="1465412"/>
                </a:lnTo>
                <a:lnTo>
                  <a:pt x="2102353" y="1466911"/>
                </a:lnTo>
                <a:lnTo>
                  <a:pt x="2096223" y="1469796"/>
                </a:lnTo>
                <a:lnTo>
                  <a:pt x="2092300" y="1471756"/>
                </a:lnTo>
                <a:lnTo>
                  <a:pt x="2091484" y="1472524"/>
                </a:lnTo>
                <a:lnTo>
                  <a:pt x="2091077" y="1472908"/>
                </a:lnTo>
                <a:lnTo>
                  <a:pt x="2090669" y="1473292"/>
                </a:lnTo>
                <a:lnTo>
                  <a:pt x="2090752" y="1473790"/>
                </a:lnTo>
                <a:lnTo>
                  <a:pt x="2091412" y="1474899"/>
                </a:lnTo>
                <a:lnTo>
                  <a:pt x="2092036" y="1477197"/>
                </a:lnTo>
                <a:lnTo>
                  <a:pt x="2092000" y="1478384"/>
                </a:lnTo>
                <a:lnTo>
                  <a:pt x="2091760" y="1479764"/>
                </a:lnTo>
                <a:lnTo>
                  <a:pt x="2090991" y="1482216"/>
                </a:lnTo>
                <a:lnTo>
                  <a:pt x="2090020" y="1484861"/>
                </a:lnTo>
                <a:lnTo>
                  <a:pt x="2088148" y="1487776"/>
                </a:lnTo>
                <a:lnTo>
                  <a:pt x="2084441" y="1492418"/>
                </a:lnTo>
                <a:lnTo>
                  <a:pt x="2078899" y="1498787"/>
                </a:lnTo>
                <a:lnTo>
                  <a:pt x="2072744" y="1505732"/>
                </a:lnTo>
                <a:lnTo>
                  <a:pt x="2066878" y="1512982"/>
                </a:lnTo>
                <a:lnTo>
                  <a:pt x="2061826" y="1519465"/>
                </a:lnTo>
                <a:lnTo>
                  <a:pt x="2057628" y="1523993"/>
                </a:lnTo>
                <a:lnTo>
                  <a:pt x="2055180" y="1526296"/>
                </a:lnTo>
                <a:lnTo>
                  <a:pt x="2052390" y="1523331"/>
                </a:lnTo>
                <a:lnTo>
                  <a:pt x="2046053" y="1528511"/>
                </a:lnTo>
                <a:lnTo>
                  <a:pt x="2049580" y="1530344"/>
                </a:lnTo>
                <a:lnTo>
                  <a:pt x="2052204" y="1532361"/>
                </a:lnTo>
                <a:lnTo>
                  <a:pt x="2054561" y="1533895"/>
                </a:lnTo>
                <a:lnTo>
                  <a:pt x="2056283" y="1536097"/>
                </a:lnTo>
                <a:lnTo>
                  <a:pt x="2058823" y="1540683"/>
                </a:lnTo>
                <a:lnTo>
                  <a:pt x="2060578" y="1544759"/>
                </a:lnTo>
                <a:lnTo>
                  <a:pt x="2061899" y="1546236"/>
                </a:lnTo>
                <a:lnTo>
                  <a:pt x="2063103" y="1548409"/>
                </a:lnTo>
                <a:lnTo>
                  <a:pt x="2065075" y="1550156"/>
                </a:lnTo>
                <a:lnTo>
                  <a:pt x="2067298" y="1551449"/>
                </a:lnTo>
                <a:lnTo>
                  <a:pt x="2069576" y="1552546"/>
                </a:lnTo>
                <a:lnTo>
                  <a:pt x="2071371" y="1550857"/>
                </a:lnTo>
                <a:lnTo>
                  <a:pt x="2082228" y="1542372"/>
                </a:lnTo>
                <a:lnTo>
                  <a:pt x="2091693" y="1534043"/>
                </a:lnTo>
                <a:lnTo>
                  <a:pt x="2101650" y="1525826"/>
                </a:lnTo>
                <a:lnTo>
                  <a:pt x="2111200" y="1517994"/>
                </a:lnTo>
                <a:lnTo>
                  <a:pt x="2121157" y="1509778"/>
                </a:lnTo>
                <a:lnTo>
                  <a:pt x="2131234" y="1500874"/>
                </a:lnTo>
                <a:lnTo>
                  <a:pt x="2141923" y="1491392"/>
                </a:lnTo>
                <a:lnTo>
                  <a:pt x="2152120" y="1481796"/>
                </a:lnTo>
                <a:lnTo>
                  <a:pt x="2162197" y="1472891"/>
                </a:lnTo>
                <a:lnTo>
                  <a:pt x="2172238" y="1465173"/>
                </a:lnTo>
                <a:lnTo>
                  <a:pt x="2182196" y="1456957"/>
                </a:lnTo>
                <a:lnTo>
                  <a:pt x="2191541" y="1449317"/>
                </a:lnTo>
                <a:lnTo>
                  <a:pt x="2201294" y="1441293"/>
                </a:lnTo>
                <a:lnTo>
                  <a:pt x="2210759" y="1432963"/>
                </a:lnTo>
                <a:lnTo>
                  <a:pt x="2220345" y="1423944"/>
                </a:lnTo>
                <a:lnTo>
                  <a:pt x="2231153" y="1413773"/>
                </a:lnTo>
                <a:lnTo>
                  <a:pt x="2243966" y="1402870"/>
                </a:lnTo>
                <a:lnTo>
                  <a:pt x="2258170" y="1391812"/>
                </a:lnTo>
                <a:lnTo>
                  <a:pt x="2272985" y="1380178"/>
                </a:lnTo>
                <a:lnTo>
                  <a:pt x="2288821" y="1367584"/>
                </a:lnTo>
                <a:lnTo>
                  <a:pt x="2305436" y="1355411"/>
                </a:lnTo>
                <a:lnTo>
                  <a:pt x="2322663" y="1342661"/>
                </a:lnTo>
                <a:lnTo>
                  <a:pt x="2340177" y="1330218"/>
                </a:lnTo>
                <a:lnTo>
                  <a:pt x="2357980" y="1318080"/>
                </a:lnTo>
                <a:lnTo>
                  <a:pt x="2375206" y="1305330"/>
                </a:lnTo>
                <a:lnTo>
                  <a:pt x="2392313" y="1293271"/>
                </a:lnTo>
                <a:lnTo>
                  <a:pt x="2408928" y="1281097"/>
                </a:lnTo>
                <a:lnTo>
                  <a:pt x="2425016" y="1269997"/>
                </a:lnTo>
                <a:lnTo>
                  <a:pt x="2439915" y="1258861"/>
                </a:lnTo>
                <a:lnTo>
                  <a:pt x="2454286" y="1248798"/>
                </a:lnTo>
                <a:lnTo>
                  <a:pt x="2467063" y="1239084"/>
                </a:lnTo>
                <a:lnTo>
                  <a:pt x="2547918" y="1186072"/>
                </a:lnTo>
                <a:lnTo>
                  <a:pt x="2569199" y="1173545"/>
                </a:lnTo>
                <a:lnTo>
                  <a:pt x="2590396" y="1160520"/>
                </a:lnTo>
                <a:lnTo>
                  <a:pt x="2611474" y="1148185"/>
                </a:lnTo>
                <a:lnTo>
                  <a:pt x="2632551" y="1135850"/>
                </a:lnTo>
                <a:lnTo>
                  <a:pt x="2653424" y="1123707"/>
                </a:lnTo>
                <a:lnTo>
                  <a:pt x="2674093" y="1111755"/>
                </a:lnTo>
                <a:lnTo>
                  <a:pt x="2695627" y="1100722"/>
                </a:lnTo>
                <a:lnTo>
                  <a:pt x="2716752" y="1090072"/>
                </a:lnTo>
                <a:lnTo>
                  <a:pt x="2727620" y="1084459"/>
                </a:lnTo>
                <a:lnTo>
                  <a:pt x="2738081" y="1079231"/>
                </a:lnTo>
                <a:lnTo>
                  <a:pt x="2748949" y="1073617"/>
                </a:lnTo>
                <a:lnTo>
                  <a:pt x="2759410" y="1068389"/>
                </a:lnTo>
                <a:lnTo>
                  <a:pt x="2769786" y="1062662"/>
                </a:lnTo>
                <a:lnTo>
                  <a:pt x="2780451" y="1057240"/>
                </a:lnTo>
                <a:lnTo>
                  <a:pt x="2791032" y="1051323"/>
                </a:lnTo>
                <a:lnTo>
                  <a:pt x="2801900" y="1045710"/>
                </a:lnTo>
                <a:lnTo>
                  <a:pt x="2806759" y="1042291"/>
                </a:lnTo>
                <a:lnTo>
                  <a:pt x="2811617" y="1038873"/>
                </a:lnTo>
                <a:lnTo>
                  <a:pt x="2817579" y="1034994"/>
                </a:lnTo>
                <a:lnTo>
                  <a:pt x="2823865" y="1030232"/>
                </a:lnTo>
                <a:lnTo>
                  <a:pt x="2829095" y="1027618"/>
                </a:lnTo>
                <a:lnTo>
                  <a:pt x="2833918" y="1025386"/>
                </a:lnTo>
                <a:lnTo>
                  <a:pt x="2838908" y="1024152"/>
                </a:lnTo>
                <a:lnTo>
                  <a:pt x="2843406" y="1022802"/>
                </a:lnTo>
                <a:lnTo>
                  <a:pt x="2847905" y="1021454"/>
                </a:lnTo>
                <a:lnTo>
                  <a:pt x="2852235" y="1019109"/>
                </a:lnTo>
                <a:lnTo>
                  <a:pt x="2853867" y="1017574"/>
                </a:lnTo>
                <a:lnTo>
                  <a:pt x="2855906" y="1015654"/>
                </a:lnTo>
                <a:lnTo>
                  <a:pt x="2857659" y="1013430"/>
                </a:lnTo>
                <a:lnTo>
                  <a:pt x="2859326" y="1010707"/>
                </a:lnTo>
                <a:lnTo>
                  <a:pt x="2865998" y="990010"/>
                </a:lnTo>
                <a:lnTo>
                  <a:pt x="2871935" y="990191"/>
                </a:lnTo>
                <a:lnTo>
                  <a:pt x="2874191" y="990952"/>
                </a:lnTo>
                <a:lnTo>
                  <a:pt x="2873783" y="991336"/>
                </a:lnTo>
                <a:lnTo>
                  <a:pt x="2874358" y="991948"/>
                </a:lnTo>
                <a:lnTo>
                  <a:pt x="2875342" y="992176"/>
                </a:lnTo>
                <a:lnTo>
                  <a:pt x="2877393" y="993130"/>
                </a:lnTo>
                <a:lnTo>
                  <a:pt x="2886089" y="997059"/>
                </a:lnTo>
                <a:lnTo>
                  <a:pt x="2884602" y="993844"/>
                </a:lnTo>
                <a:lnTo>
                  <a:pt x="2883319" y="990437"/>
                </a:lnTo>
                <a:lnTo>
                  <a:pt x="2882695" y="988140"/>
                </a:lnTo>
                <a:lnTo>
                  <a:pt x="2882360" y="986148"/>
                </a:lnTo>
                <a:lnTo>
                  <a:pt x="2883092" y="984883"/>
                </a:lnTo>
                <a:lnTo>
                  <a:pt x="2884400" y="984230"/>
                </a:lnTo>
                <a:lnTo>
                  <a:pt x="2885503" y="983768"/>
                </a:lnTo>
                <a:lnTo>
                  <a:pt x="2887878" y="983841"/>
                </a:lnTo>
                <a:lnTo>
                  <a:pt x="2892136" y="983870"/>
                </a:lnTo>
                <a:lnTo>
                  <a:pt x="2897666" y="984436"/>
                </a:lnTo>
                <a:lnTo>
                  <a:pt x="2900041" y="984508"/>
                </a:lnTo>
                <a:lnTo>
                  <a:pt x="2903400" y="984808"/>
                </a:lnTo>
                <a:lnTo>
                  <a:pt x="2905979" y="984688"/>
                </a:lnTo>
                <a:lnTo>
                  <a:pt x="2908474" y="984070"/>
                </a:lnTo>
                <a:lnTo>
                  <a:pt x="2912157" y="983488"/>
                </a:lnTo>
                <a:lnTo>
                  <a:pt x="2914568" y="982374"/>
                </a:lnTo>
                <a:lnTo>
                  <a:pt x="2915995" y="981030"/>
                </a:lnTo>
                <a:lnTo>
                  <a:pt x="2917219" y="979878"/>
                </a:lnTo>
                <a:lnTo>
                  <a:pt x="2917663" y="978308"/>
                </a:lnTo>
                <a:lnTo>
                  <a:pt x="2917903" y="976927"/>
                </a:lnTo>
                <a:lnTo>
                  <a:pt x="2917771" y="974745"/>
                </a:lnTo>
                <a:lnTo>
                  <a:pt x="2917808" y="973558"/>
                </a:lnTo>
                <a:lnTo>
                  <a:pt x="2917760" y="971872"/>
                </a:lnTo>
                <a:lnTo>
                  <a:pt x="2918204" y="970301"/>
                </a:lnTo>
                <a:lnTo>
                  <a:pt x="2918443" y="968921"/>
                </a:lnTo>
                <a:lnTo>
                  <a:pt x="2918888" y="967350"/>
                </a:lnTo>
                <a:lnTo>
                  <a:pt x="2920316" y="966007"/>
                </a:lnTo>
                <a:lnTo>
                  <a:pt x="2922726" y="964891"/>
                </a:lnTo>
                <a:lnTo>
                  <a:pt x="2925426" y="964081"/>
                </a:lnTo>
                <a:lnTo>
                  <a:pt x="2929312" y="963309"/>
                </a:lnTo>
                <a:lnTo>
                  <a:pt x="2932982" y="969660"/>
                </a:lnTo>
                <a:lnTo>
                  <a:pt x="2934386" y="972377"/>
                </a:lnTo>
                <a:lnTo>
                  <a:pt x="2933522" y="971460"/>
                </a:lnTo>
                <a:lnTo>
                  <a:pt x="2932574" y="970044"/>
                </a:lnTo>
                <a:lnTo>
                  <a:pt x="2931219" y="969012"/>
                </a:lnTo>
                <a:lnTo>
                  <a:pt x="2931555" y="971004"/>
                </a:lnTo>
                <a:lnTo>
                  <a:pt x="2932718" y="975100"/>
                </a:lnTo>
                <a:lnTo>
                  <a:pt x="2933425" y="977896"/>
                </a:lnTo>
                <a:lnTo>
                  <a:pt x="2933473" y="979581"/>
                </a:lnTo>
                <a:lnTo>
                  <a:pt x="2934133" y="980690"/>
                </a:lnTo>
                <a:lnTo>
                  <a:pt x="2935081" y="982106"/>
                </a:lnTo>
                <a:lnTo>
                  <a:pt x="2936399" y="984325"/>
                </a:lnTo>
                <a:lnTo>
                  <a:pt x="2939074" y="987576"/>
                </a:lnTo>
                <a:lnTo>
                  <a:pt x="2941437" y="984775"/>
                </a:lnTo>
                <a:lnTo>
                  <a:pt x="2943513" y="981668"/>
                </a:lnTo>
                <a:lnTo>
                  <a:pt x="2945588" y="978562"/>
                </a:lnTo>
                <a:lnTo>
                  <a:pt x="2946884" y="975036"/>
                </a:lnTo>
                <a:lnTo>
                  <a:pt x="2949356" y="968672"/>
                </a:lnTo>
                <a:lnTo>
                  <a:pt x="2951912" y="962806"/>
                </a:lnTo>
                <a:lnTo>
                  <a:pt x="2953375" y="960276"/>
                </a:lnTo>
                <a:lnTo>
                  <a:pt x="2954923" y="958243"/>
                </a:lnTo>
                <a:lnTo>
                  <a:pt x="2956639" y="957205"/>
                </a:lnTo>
                <a:lnTo>
                  <a:pt x="2959133" y="956587"/>
                </a:lnTo>
                <a:lnTo>
                  <a:pt x="2960033" y="956318"/>
                </a:lnTo>
                <a:lnTo>
                  <a:pt x="2961797" y="956966"/>
                </a:lnTo>
                <a:lnTo>
                  <a:pt x="2963476" y="957116"/>
                </a:lnTo>
                <a:lnTo>
                  <a:pt x="2964952" y="957458"/>
                </a:lnTo>
                <a:lnTo>
                  <a:pt x="2968645" y="959749"/>
                </a:lnTo>
                <a:lnTo>
                  <a:pt x="2972916" y="962653"/>
                </a:lnTo>
                <a:lnTo>
                  <a:pt x="2973384" y="957021"/>
                </a:lnTo>
                <a:lnTo>
                  <a:pt x="2974308" y="952690"/>
                </a:lnTo>
                <a:lnTo>
                  <a:pt x="2975028" y="948552"/>
                </a:lnTo>
                <a:lnTo>
                  <a:pt x="2976493" y="946022"/>
                </a:lnTo>
                <a:lnTo>
                  <a:pt x="2978244" y="943797"/>
                </a:lnTo>
                <a:lnTo>
                  <a:pt x="2980283" y="941877"/>
                </a:lnTo>
                <a:lnTo>
                  <a:pt x="2982611" y="940264"/>
                </a:lnTo>
                <a:lnTo>
                  <a:pt x="2984818" y="939341"/>
                </a:lnTo>
                <a:lnTo>
                  <a:pt x="2990707" y="937836"/>
                </a:lnTo>
                <a:lnTo>
                  <a:pt x="2996885" y="936638"/>
                </a:lnTo>
                <a:lnTo>
                  <a:pt x="3000364" y="936247"/>
                </a:lnTo>
                <a:lnTo>
                  <a:pt x="3003963" y="935168"/>
                </a:lnTo>
                <a:lnTo>
                  <a:pt x="3007850" y="934395"/>
                </a:lnTo>
                <a:lnTo>
                  <a:pt x="3011365" y="932818"/>
                </a:lnTo>
                <a:lnTo>
                  <a:pt x="3011017" y="927954"/>
                </a:lnTo>
                <a:lnTo>
                  <a:pt x="3010645" y="927150"/>
                </a:lnTo>
                <a:lnTo>
                  <a:pt x="3010357" y="926845"/>
                </a:lnTo>
                <a:lnTo>
                  <a:pt x="3010190" y="925849"/>
                </a:lnTo>
                <a:lnTo>
                  <a:pt x="3010058" y="923665"/>
                </a:lnTo>
                <a:lnTo>
                  <a:pt x="3009926" y="921482"/>
                </a:lnTo>
                <a:lnTo>
                  <a:pt x="3010370" y="919911"/>
                </a:lnTo>
                <a:lnTo>
                  <a:pt x="3011102" y="918646"/>
                </a:lnTo>
                <a:lnTo>
                  <a:pt x="3011426" y="917764"/>
                </a:lnTo>
                <a:lnTo>
                  <a:pt x="3013753" y="916151"/>
                </a:lnTo>
                <a:lnTo>
                  <a:pt x="3017185" y="914076"/>
                </a:lnTo>
                <a:lnTo>
                  <a:pt x="3020532" y="911503"/>
                </a:lnTo>
                <a:lnTo>
                  <a:pt x="3024778" y="908661"/>
                </a:lnTo>
                <a:lnTo>
                  <a:pt x="3027717" y="906472"/>
                </a:lnTo>
                <a:lnTo>
                  <a:pt x="3029025" y="905818"/>
                </a:lnTo>
                <a:lnTo>
                  <a:pt x="3030128" y="905357"/>
                </a:lnTo>
                <a:lnTo>
                  <a:pt x="3031724" y="905009"/>
                </a:lnTo>
                <a:lnTo>
                  <a:pt x="3032911" y="905045"/>
                </a:lnTo>
                <a:lnTo>
                  <a:pt x="3034099" y="905081"/>
                </a:lnTo>
                <a:lnTo>
                  <a:pt x="3035370" y="905615"/>
                </a:lnTo>
                <a:lnTo>
                  <a:pt x="3037421" y="906569"/>
                </a:lnTo>
                <a:lnTo>
                  <a:pt x="3039269" y="907715"/>
                </a:lnTo>
                <a:lnTo>
                  <a:pt x="3043910" y="911421"/>
                </a:lnTo>
                <a:lnTo>
                  <a:pt x="3049583" y="917042"/>
                </a:lnTo>
                <a:lnTo>
                  <a:pt x="3051539" y="914625"/>
                </a:lnTo>
                <a:lnTo>
                  <a:pt x="3052798" y="912287"/>
                </a:lnTo>
                <a:lnTo>
                  <a:pt x="3053650" y="910331"/>
                </a:lnTo>
                <a:lnTo>
                  <a:pt x="3054706" y="908184"/>
                </a:lnTo>
                <a:lnTo>
                  <a:pt x="3055511" y="904543"/>
                </a:lnTo>
                <a:lnTo>
                  <a:pt x="3055907" y="901287"/>
                </a:lnTo>
                <a:lnTo>
                  <a:pt x="3056795" y="898144"/>
                </a:lnTo>
                <a:lnTo>
                  <a:pt x="3058666" y="895229"/>
                </a:lnTo>
                <a:lnTo>
                  <a:pt x="3060010" y="893388"/>
                </a:lnTo>
                <a:lnTo>
                  <a:pt x="3061642" y="891853"/>
                </a:lnTo>
                <a:lnTo>
                  <a:pt x="3063765" y="890431"/>
                </a:lnTo>
                <a:lnTo>
                  <a:pt x="3066296" y="888627"/>
                </a:lnTo>
                <a:lnTo>
                  <a:pt x="3094751" y="878002"/>
                </a:lnTo>
                <a:lnTo>
                  <a:pt x="3100640" y="876497"/>
                </a:lnTo>
                <a:lnTo>
                  <a:pt x="3103340" y="875687"/>
                </a:lnTo>
                <a:lnTo>
                  <a:pt x="3105547" y="874764"/>
                </a:lnTo>
                <a:lnTo>
                  <a:pt x="3110285" y="872035"/>
                </a:lnTo>
                <a:lnTo>
                  <a:pt x="3124082" y="861361"/>
                </a:lnTo>
                <a:lnTo>
                  <a:pt x="3124777" y="861283"/>
                </a:lnTo>
                <a:lnTo>
                  <a:pt x="3125881" y="860821"/>
                </a:lnTo>
                <a:lnTo>
                  <a:pt x="3128460" y="860702"/>
                </a:lnTo>
                <a:lnTo>
                  <a:pt x="3129647" y="860738"/>
                </a:lnTo>
                <a:lnTo>
                  <a:pt x="3130511" y="861656"/>
                </a:lnTo>
                <a:lnTo>
                  <a:pt x="3130523" y="861727"/>
                </a:lnTo>
                <a:lnTo>
                  <a:pt x="3130187" y="862538"/>
                </a:lnTo>
                <a:lnTo>
                  <a:pt x="3130594" y="862153"/>
                </a:lnTo>
                <a:lnTo>
                  <a:pt x="3130523" y="861727"/>
                </a:lnTo>
                <a:lnTo>
                  <a:pt x="3131363" y="859701"/>
                </a:lnTo>
                <a:lnTo>
                  <a:pt x="3131135" y="854146"/>
                </a:lnTo>
                <a:lnTo>
                  <a:pt x="3130537" y="847788"/>
                </a:lnTo>
                <a:lnTo>
                  <a:pt x="3135550" y="852300"/>
                </a:lnTo>
                <a:lnTo>
                  <a:pt x="3139412" y="855586"/>
                </a:lnTo>
                <a:lnTo>
                  <a:pt x="3140972" y="856427"/>
                </a:lnTo>
                <a:lnTo>
                  <a:pt x="3142530" y="857267"/>
                </a:lnTo>
                <a:lnTo>
                  <a:pt x="3143598" y="857993"/>
                </a:lnTo>
                <a:lnTo>
                  <a:pt x="3144786" y="858028"/>
                </a:lnTo>
                <a:lnTo>
                  <a:pt x="3145686" y="857758"/>
                </a:lnTo>
                <a:lnTo>
                  <a:pt x="3146789" y="857297"/>
                </a:lnTo>
                <a:lnTo>
                  <a:pt x="3147892" y="856834"/>
                </a:lnTo>
                <a:lnTo>
                  <a:pt x="3149200" y="856181"/>
                </a:lnTo>
                <a:lnTo>
                  <a:pt x="3151852" y="853687"/>
                </a:lnTo>
                <a:lnTo>
                  <a:pt x="3155318" y="850424"/>
                </a:lnTo>
                <a:lnTo>
                  <a:pt x="3151528" y="844762"/>
                </a:lnTo>
                <a:lnTo>
                  <a:pt x="3149718" y="842429"/>
                </a:lnTo>
                <a:lnTo>
                  <a:pt x="3150077" y="840360"/>
                </a:lnTo>
                <a:lnTo>
                  <a:pt x="3150138" y="835112"/>
                </a:lnTo>
                <a:lnTo>
                  <a:pt x="3174752" y="836752"/>
                </a:lnTo>
                <a:lnTo>
                  <a:pt x="3182908" y="838881"/>
                </a:lnTo>
                <a:lnTo>
                  <a:pt x="3187215" y="840597"/>
                </a:lnTo>
                <a:lnTo>
                  <a:pt x="3188691" y="840939"/>
                </a:lnTo>
                <a:lnTo>
                  <a:pt x="3190982" y="840514"/>
                </a:lnTo>
                <a:lnTo>
                  <a:pt x="3193393" y="839398"/>
                </a:lnTo>
                <a:lnTo>
                  <a:pt x="3196824" y="837324"/>
                </a:lnTo>
                <a:lnTo>
                  <a:pt x="3203278" y="833558"/>
                </a:lnTo>
                <a:lnTo>
                  <a:pt x="3208052" y="829642"/>
                </a:lnTo>
                <a:lnTo>
                  <a:pt x="3210380" y="828028"/>
                </a:lnTo>
                <a:lnTo>
                  <a:pt x="3213199" y="826530"/>
                </a:lnTo>
                <a:lnTo>
                  <a:pt x="3216018" y="825030"/>
                </a:lnTo>
                <a:lnTo>
                  <a:pt x="3218837" y="823531"/>
                </a:lnTo>
                <a:lnTo>
                  <a:pt x="3224234" y="821912"/>
                </a:lnTo>
                <a:lnTo>
                  <a:pt x="3229105" y="821367"/>
                </a:lnTo>
                <a:lnTo>
                  <a:pt x="3233448" y="821895"/>
                </a:lnTo>
                <a:lnTo>
                  <a:pt x="3236722" y="821697"/>
                </a:lnTo>
                <a:lnTo>
                  <a:pt x="3239793" y="821692"/>
                </a:lnTo>
                <a:lnTo>
                  <a:pt x="3242576" y="821380"/>
                </a:lnTo>
                <a:lnTo>
                  <a:pt x="3244087" y="820534"/>
                </a:lnTo>
                <a:lnTo>
                  <a:pt x="3245396" y="819881"/>
                </a:lnTo>
                <a:lnTo>
                  <a:pt x="3246823" y="818537"/>
                </a:lnTo>
                <a:lnTo>
                  <a:pt x="3247963" y="816889"/>
                </a:lnTo>
                <a:lnTo>
                  <a:pt x="3250650" y="813206"/>
                </a:lnTo>
                <a:lnTo>
                  <a:pt x="3253301" y="810711"/>
                </a:lnTo>
                <a:lnTo>
                  <a:pt x="3255425" y="809291"/>
                </a:lnTo>
                <a:lnTo>
                  <a:pt x="3257836" y="808174"/>
                </a:lnTo>
                <a:lnTo>
                  <a:pt x="3264098" y="807474"/>
                </a:lnTo>
                <a:lnTo>
                  <a:pt x="3273549" y="806077"/>
                </a:lnTo>
                <a:lnTo>
                  <a:pt x="3277725" y="805609"/>
                </a:lnTo>
                <a:lnTo>
                  <a:pt x="3280219" y="804992"/>
                </a:lnTo>
                <a:lnTo>
                  <a:pt x="3282511" y="804566"/>
                </a:lnTo>
                <a:lnTo>
                  <a:pt x="3283819" y="803913"/>
                </a:lnTo>
                <a:lnTo>
                  <a:pt x="3286098" y="800614"/>
                </a:lnTo>
                <a:lnTo>
                  <a:pt x="3288977" y="793867"/>
                </a:lnTo>
                <a:lnTo>
                  <a:pt x="3301694" y="779594"/>
                </a:lnTo>
                <a:lnTo>
                  <a:pt x="3303841" y="783918"/>
                </a:lnTo>
                <a:lnTo>
                  <a:pt x="3305328" y="787133"/>
                </a:lnTo>
                <a:lnTo>
                  <a:pt x="3306407" y="790732"/>
                </a:lnTo>
                <a:lnTo>
                  <a:pt x="3307114" y="793528"/>
                </a:lnTo>
                <a:lnTo>
                  <a:pt x="3306922" y="796593"/>
                </a:lnTo>
                <a:lnTo>
                  <a:pt x="3306646" y="799159"/>
                </a:lnTo>
                <a:lnTo>
                  <a:pt x="3305387" y="801498"/>
                </a:lnTo>
                <a:lnTo>
                  <a:pt x="3303923" y="804029"/>
                </a:lnTo>
                <a:lnTo>
                  <a:pt x="3300624" y="808287"/>
                </a:lnTo>
                <a:lnTo>
                  <a:pt x="3295729" y="812893"/>
                </a:lnTo>
                <a:lnTo>
                  <a:pt x="3290054" y="817078"/>
                </a:lnTo>
                <a:lnTo>
                  <a:pt x="3284548" y="822260"/>
                </a:lnTo>
                <a:lnTo>
                  <a:pt x="3301759" y="845863"/>
                </a:lnTo>
                <a:lnTo>
                  <a:pt x="3306569" y="840759"/>
                </a:lnTo>
                <a:lnTo>
                  <a:pt x="3307626" y="838612"/>
                </a:lnTo>
                <a:lnTo>
                  <a:pt x="3307038" y="835127"/>
                </a:lnTo>
                <a:lnTo>
                  <a:pt x="3306762" y="827888"/>
                </a:lnTo>
                <a:lnTo>
                  <a:pt x="3313347" y="836111"/>
                </a:lnTo>
                <a:lnTo>
                  <a:pt x="3316477" y="840664"/>
                </a:lnTo>
                <a:lnTo>
                  <a:pt x="3318084" y="843190"/>
                </a:lnTo>
                <a:lnTo>
                  <a:pt x="3320184" y="845828"/>
                </a:lnTo>
                <a:lnTo>
                  <a:pt x="3322942" y="849577"/>
                </a:lnTo>
                <a:lnTo>
                  <a:pt x="3327836" y="854778"/>
                </a:lnTo>
                <a:lnTo>
                  <a:pt x="3327536" y="851599"/>
                </a:lnTo>
                <a:lnTo>
                  <a:pt x="3327404" y="849415"/>
                </a:lnTo>
                <a:lnTo>
                  <a:pt x="3325391" y="837468"/>
                </a:lnTo>
                <a:lnTo>
                  <a:pt x="3324934" y="836167"/>
                </a:lnTo>
                <a:lnTo>
                  <a:pt x="3324972" y="834979"/>
                </a:lnTo>
                <a:lnTo>
                  <a:pt x="3323892" y="831381"/>
                </a:lnTo>
                <a:lnTo>
                  <a:pt x="3323796" y="828010"/>
                </a:lnTo>
                <a:lnTo>
                  <a:pt x="3323665" y="825826"/>
                </a:lnTo>
                <a:lnTo>
                  <a:pt x="3324516" y="823872"/>
                </a:lnTo>
                <a:lnTo>
                  <a:pt x="3325896" y="820843"/>
                </a:lnTo>
                <a:lnTo>
                  <a:pt x="3326497" y="817394"/>
                </a:lnTo>
                <a:lnTo>
                  <a:pt x="3327144" y="815630"/>
                </a:lnTo>
                <a:lnTo>
                  <a:pt x="3327097" y="813945"/>
                </a:lnTo>
                <a:lnTo>
                  <a:pt x="3326593" y="810959"/>
                </a:lnTo>
                <a:lnTo>
                  <a:pt x="3325681" y="808355"/>
                </a:lnTo>
                <a:lnTo>
                  <a:pt x="3323619" y="804529"/>
                </a:lnTo>
                <a:lnTo>
                  <a:pt x="3321388" y="799706"/>
                </a:lnTo>
                <a:lnTo>
                  <a:pt x="3318174" y="794656"/>
                </a:lnTo>
                <a:lnTo>
                  <a:pt x="3313521" y="788076"/>
                </a:lnTo>
                <a:lnTo>
                  <a:pt x="3321833" y="788329"/>
                </a:lnTo>
                <a:lnTo>
                  <a:pt x="3326788" y="788281"/>
                </a:lnTo>
                <a:lnTo>
                  <a:pt x="3328587" y="787742"/>
                </a:lnTo>
                <a:lnTo>
                  <a:pt x="3329979" y="787586"/>
                </a:lnTo>
                <a:lnTo>
                  <a:pt x="3330590" y="787010"/>
                </a:lnTo>
                <a:lnTo>
                  <a:pt x="3330626" y="785822"/>
                </a:lnTo>
                <a:lnTo>
                  <a:pt x="3330028" y="779465"/>
                </a:lnTo>
                <a:lnTo>
                  <a:pt x="3329321" y="766863"/>
                </a:lnTo>
                <a:lnTo>
                  <a:pt x="3345728" y="784301"/>
                </a:lnTo>
                <a:lnTo>
                  <a:pt x="3351235" y="779119"/>
                </a:lnTo>
                <a:lnTo>
                  <a:pt x="3355518" y="775089"/>
                </a:lnTo>
                <a:lnTo>
                  <a:pt x="3358780" y="772019"/>
                </a:lnTo>
                <a:lnTo>
                  <a:pt x="3362296" y="770442"/>
                </a:lnTo>
                <a:lnTo>
                  <a:pt x="3364179" y="770400"/>
                </a:lnTo>
                <a:lnTo>
                  <a:pt x="3365775" y="770052"/>
                </a:lnTo>
                <a:lnTo>
                  <a:pt x="3367946" y="770316"/>
                </a:lnTo>
                <a:lnTo>
                  <a:pt x="3370201" y="771078"/>
                </a:lnTo>
                <a:lnTo>
                  <a:pt x="3375203" y="772716"/>
                </a:lnTo>
                <a:lnTo>
                  <a:pt x="3382712" y="776609"/>
                </a:lnTo>
                <a:lnTo>
                  <a:pt x="3377409" y="781599"/>
                </a:lnTo>
                <a:lnTo>
                  <a:pt x="3374553" y="784285"/>
                </a:lnTo>
                <a:lnTo>
                  <a:pt x="3373618" y="785743"/>
                </a:lnTo>
                <a:lnTo>
                  <a:pt x="3373173" y="787314"/>
                </a:lnTo>
                <a:lnTo>
                  <a:pt x="3372693" y="790073"/>
                </a:lnTo>
                <a:lnTo>
                  <a:pt x="3371889" y="793714"/>
                </a:lnTo>
                <a:lnTo>
                  <a:pt x="3392939" y="814857"/>
                </a:lnTo>
                <a:lnTo>
                  <a:pt x="3391262" y="795095"/>
                </a:lnTo>
                <a:lnTo>
                  <a:pt x="3396396" y="798916"/>
                </a:lnTo>
                <a:lnTo>
                  <a:pt x="3401157" y="801933"/>
                </a:lnTo>
                <a:lnTo>
                  <a:pt x="3405631" y="804644"/>
                </a:lnTo>
                <a:lnTo>
                  <a:pt x="3409734" y="806552"/>
                </a:lnTo>
                <a:lnTo>
                  <a:pt x="3412972" y="807542"/>
                </a:lnTo>
                <a:lnTo>
                  <a:pt x="3416618" y="808148"/>
                </a:lnTo>
                <a:lnTo>
                  <a:pt x="3419485" y="808335"/>
                </a:lnTo>
                <a:lnTo>
                  <a:pt x="3422761" y="808137"/>
                </a:lnTo>
                <a:lnTo>
                  <a:pt x="3425663" y="807136"/>
                </a:lnTo>
                <a:lnTo>
                  <a:pt x="3428194" y="805330"/>
                </a:lnTo>
                <a:lnTo>
                  <a:pt x="3430521" y="803718"/>
                </a:lnTo>
                <a:lnTo>
                  <a:pt x="3432969" y="801415"/>
                </a:lnTo>
                <a:lnTo>
                  <a:pt x="3435044" y="798308"/>
                </a:lnTo>
                <a:lnTo>
                  <a:pt x="3437612" y="795315"/>
                </a:lnTo>
                <a:lnTo>
                  <a:pt x="3439807" y="791519"/>
                </a:lnTo>
                <a:lnTo>
                  <a:pt x="3441716" y="787417"/>
                </a:lnTo>
                <a:lnTo>
                  <a:pt x="3445913" y="792696"/>
                </a:lnTo>
                <a:lnTo>
                  <a:pt x="3447688" y="796216"/>
                </a:lnTo>
                <a:lnTo>
                  <a:pt x="3449090" y="798933"/>
                </a:lnTo>
                <a:lnTo>
                  <a:pt x="3449835" y="800541"/>
                </a:lnTo>
                <a:lnTo>
                  <a:pt x="3450123" y="800847"/>
                </a:lnTo>
                <a:lnTo>
                  <a:pt x="3450615" y="800961"/>
                </a:lnTo>
                <a:lnTo>
                  <a:pt x="3451394" y="801381"/>
                </a:lnTo>
                <a:lnTo>
                  <a:pt x="3451886" y="801495"/>
                </a:lnTo>
                <a:lnTo>
                  <a:pt x="3454094" y="800571"/>
                </a:lnTo>
                <a:lnTo>
                  <a:pt x="3457200" y="799377"/>
                </a:lnTo>
                <a:lnTo>
                  <a:pt x="3449584" y="789241"/>
                </a:lnTo>
                <a:lnTo>
                  <a:pt x="3444475" y="781360"/>
                </a:lnTo>
                <a:lnTo>
                  <a:pt x="3441800" y="778109"/>
                </a:lnTo>
                <a:lnTo>
                  <a:pt x="3438142" y="774629"/>
                </a:lnTo>
                <a:lnTo>
                  <a:pt x="3433584" y="771420"/>
                </a:lnTo>
                <a:lnTo>
                  <a:pt x="3427551" y="767869"/>
                </a:lnTo>
                <a:lnTo>
                  <a:pt x="3436933" y="759042"/>
                </a:lnTo>
                <a:lnTo>
                  <a:pt x="3429099" y="756030"/>
                </a:lnTo>
                <a:lnTo>
                  <a:pt x="3425166" y="755118"/>
                </a:lnTo>
                <a:lnTo>
                  <a:pt x="3423199" y="754662"/>
                </a:lnTo>
                <a:lnTo>
                  <a:pt x="3420859" y="753402"/>
                </a:lnTo>
                <a:lnTo>
                  <a:pt x="3417657" y="751224"/>
                </a:lnTo>
                <a:lnTo>
                  <a:pt x="3413303" y="747823"/>
                </a:lnTo>
                <a:lnTo>
                  <a:pt x="3419277" y="746816"/>
                </a:lnTo>
                <a:lnTo>
                  <a:pt x="3423691" y="744969"/>
                </a:lnTo>
                <a:lnTo>
                  <a:pt x="3428022" y="742625"/>
                </a:lnTo>
                <a:lnTo>
                  <a:pt x="3433995" y="741618"/>
                </a:lnTo>
                <a:lnTo>
                  <a:pt x="3438158" y="748084"/>
                </a:lnTo>
                <a:lnTo>
                  <a:pt x="3440676" y="753212"/>
                </a:lnTo>
                <a:lnTo>
                  <a:pt x="3442246" y="756925"/>
                </a:lnTo>
                <a:lnTo>
                  <a:pt x="3443446" y="759834"/>
                </a:lnTo>
                <a:lnTo>
                  <a:pt x="3444237" y="763127"/>
                </a:lnTo>
                <a:lnTo>
                  <a:pt x="3445928" y="766150"/>
                </a:lnTo>
                <a:lnTo>
                  <a:pt x="3449058" y="770702"/>
                </a:lnTo>
                <a:lnTo>
                  <a:pt x="3453340" y="776478"/>
                </a:lnTo>
                <a:lnTo>
                  <a:pt x="3456819" y="776089"/>
                </a:lnTo>
                <a:lnTo>
                  <a:pt x="3458822" y="775358"/>
                </a:lnTo>
                <a:lnTo>
                  <a:pt x="3459518" y="775279"/>
                </a:lnTo>
                <a:lnTo>
                  <a:pt x="3459926" y="774896"/>
                </a:lnTo>
                <a:lnTo>
                  <a:pt x="3459962" y="773708"/>
                </a:lnTo>
                <a:lnTo>
                  <a:pt x="3461102" y="772059"/>
                </a:lnTo>
                <a:lnTo>
                  <a:pt x="3462566" y="769527"/>
                </a:lnTo>
                <a:lnTo>
                  <a:pt x="3465169" y="765347"/>
                </a:lnTo>
                <a:lnTo>
                  <a:pt x="3474956" y="775749"/>
                </a:lnTo>
                <a:lnTo>
                  <a:pt x="3481781" y="782593"/>
                </a:lnTo>
                <a:lnTo>
                  <a:pt x="3485727" y="786378"/>
                </a:lnTo>
                <a:lnTo>
                  <a:pt x="3487573" y="787524"/>
                </a:lnTo>
                <a:lnTo>
                  <a:pt x="3488065" y="787638"/>
                </a:lnTo>
                <a:lnTo>
                  <a:pt x="3488473" y="787254"/>
                </a:lnTo>
                <a:lnTo>
                  <a:pt x="3488390" y="786756"/>
                </a:lnTo>
                <a:lnTo>
                  <a:pt x="3488305" y="786258"/>
                </a:lnTo>
                <a:lnTo>
                  <a:pt x="3487850" y="784956"/>
                </a:lnTo>
                <a:lnTo>
                  <a:pt x="3487682" y="783961"/>
                </a:lnTo>
                <a:lnTo>
                  <a:pt x="3489003" y="776374"/>
                </a:lnTo>
                <a:lnTo>
                  <a:pt x="3495539" y="782912"/>
                </a:lnTo>
                <a:lnTo>
                  <a:pt x="3500553" y="787423"/>
                </a:lnTo>
                <a:lnTo>
                  <a:pt x="3505195" y="791130"/>
                </a:lnTo>
                <a:lnTo>
                  <a:pt x="3511395" y="795677"/>
                </a:lnTo>
                <a:lnTo>
                  <a:pt x="3515882" y="791454"/>
                </a:lnTo>
                <a:lnTo>
                  <a:pt x="3507126" y="782967"/>
                </a:lnTo>
                <a:lnTo>
                  <a:pt x="3505855" y="782433"/>
                </a:lnTo>
                <a:lnTo>
                  <a:pt x="3506431" y="783045"/>
                </a:lnTo>
                <a:lnTo>
                  <a:pt x="3506515" y="783543"/>
                </a:lnTo>
                <a:lnTo>
                  <a:pt x="3505819" y="783620"/>
                </a:lnTo>
                <a:lnTo>
                  <a:pt x="3503768" y="782667"/>
                </a:lnTo>
                <a:lnTo>
                  <a:pt x="3494700" y="777934"/>
                </a:lnTo>
                <a:lnTo>
                  <a:pt x="3498251" y="775169"/>
                </a:lnTo>
                <a:lnTo>
                  <a:pt x="3504009" y="771481"/>
                </a:lnTo>
                <a:lnTo>
                  <a:pt x="3510343" y="768405"/>
                </a:lnTo>
                <a:lnTo>
                  <a:pt x="3514470" y="766252"/>
                </a:lnTo>
                <a:lnTo>
                  <a:pt x="3520395" y="763560"/>
                </a:lnTo>
                <a:lnTo>
                  <a:pt x="3523179" y="763248"/>
                </a:lnTo>
                <a:lnTo>
                  <a:pt x="3526417" y="764238"/>
                </a:lnTo>
                <a:lnTo>
                  <a:pt x="3533842" y="767634"/>
                </a:lnTo>
                <a:lnTo>
                  <a:pt x="3532546" y="771161"/>
                </a:lnTo>
                <a:lnTo>
                  <a:pt x="3531046" y="774879"/>
                </a:lnTo>
                <a:lnTo>
                  <a:pt x="3530410" y="779515"/>
                </a:lnTo>
                <a:lnTo>
                  <a:pt x="3530266" y="784265"/>
                </a:lnTo>
                <a:lnTo>
                  <a:pt x="3529833" y="788709"/>
                </a:lnTo>
                <a:lnTo>
                  <a:pt x="3530180" y="793574"/>
                </a:lnTo>
                <a:lnTo>
                  <a:pt x="3531020" y="798551"/>
                </a:lnTo>
                <a:lnTo>
                  <a:pt x="3531775" y="803031"/>
                </a:lnTo>
                <a:lnTo>
                  <a:pt x="3532602" y="805137"/>
                </a:lnTo>
                <a:lnTo>
                  <a:pt x="3532278" y="806018"/>
                </a:lnTo>
                <a:lnTo>
                  <a:pt x="3531787" y="805905"/>
                </a:lnTo>
                <a:lnTo>
                  <a:pt x="3531582" y="806097"/>
                </a:lnTo>
                <a:lnTo>
                  <a:pt x="3532530" y="807513"/>
                </a:lnTo>
                <a:lnTo>
                  <a:pt x="3538910" y="815928"/>
                </a:lnTo>
                <a:lnTo>
                  <a:pt x="3549243" y="779097"/>
                </a:lnTo>
                <a:lnTo>
                  <a:pt x="3566875" y="785576"/>
                </a:lnTo>
                <a:lnTo>
                  <a:pt x="3568231" y="786608"/>
                </a:lnTo>
                <a:lnTo>
                  <a:pt x="3569502" y="787142"/>
                </a:lnTo>
                <a:lnTo>
                  <a:pt x="3562222" y="778997"/>
                </a:lnTo>
                <a:lnTo>
                  <a:pt x="3559715" y="776741"/>
                </a:lnTo>
                <a:lnTo>
                  <a:pt x="3560363" y="774978"/>
                </a:lnTo>
                <a:lnTo>
                  <a:pt x="3560868" y="768158"/>
                </a:lnTo>
                <a:lnTo>
                  <a:pt x="3564958" y="767193"/>
                </a:lnTo>
                <a:lnTo>
                  <a:pt x="3567945" y="766689"/>
                </a:lnTo>
                <a:lnTo>
                  <a:pt x="3570116" y="766953"/>
                </a:lnTo>
                <a:lnTo>
                  <a:pt x="3572371" y="767715"/>
                </a:lnTo>
                <a:lnTo>
                  <a:pt x="3574338" y="768172"/>
                </a:lnTo>
                <a:lnTo>
                  <a:pt x="3576306" y="768628"/>
                </a:lnTo>
                <a:lnTo>
                  <a:pt x="3579173" y="768814"/>
                </a:lnTo>
                <a:lnTo>
                  <a:pt x="3582771" y="767734"/>
                </a:lnTo>
                <a:lnTo>
                  <a:pt x="3580660" y="762223"/>
                </a:lnTo>
                <a:lnTo>
                  <a:pt x="3579126" y="757323"/>
                </a:lnTo>
                <a:lnTo>
                  <a:pt x="3577880" y="752728"/>
                </a:lnTo>
                <a:lnTo>
                  <a:pt x="3577207" y="748745"/>
                </a:lnTo>
                <a:lnTo>
                  <a:pt x="3577280" y="746370"/>
                </a:lnTo>
                <a:lnTo>
                  <a:pt x="3577436" y="744493"/>
                </a:lnTo>
                <a:lnTo>
                  <a:pt x="3578288" y="742538"/>
                </a:lnTo>
                <a:lnTo>
                  <a:pt x="3578936" y="740774"/>
                </a:lnTo>
                <a:lnTo>
                  <a:pt x="3581131" y="736978"/>
                </a:lnTo>
                <a:lnTo>
                  <a:pt x="3584922" y="732834"/>
                </a:lnTo>
                <a:lnTo>
                  <a:pt x="3587597" y="736085"/>
                </a:lnTo>
                <a:lnTo>
                  <a:pt x="3589984" y="739030"/>
                </a:lnTo>
                <a:lnTo>
                  <a:pt x="3591675" y="742054"/>
                </a:lnTo>
                <a:lnTo>
                  <a:pt x="3592874" y="744962"/>
                </a:lnTo>
                <a:lnTo>
                  <a:pt x="3594277" y="747680"/>
                </a:lnTo>
                <a:lnTo>
                  <a:pt x="3595104" y="749784"/>
                </a:lnTo>
                <a:lnTo>
                  <a:pt x="3595812" y="752579"/>
                </a:lnTo>
                <a:lnTo>
                  <a:pt x="3595944" y="754763"/>
                </a:lnTo>
                <a:lnTo>
                  <a:pt x="3596783" y="759741"/>
                </a:lnTo>
                <a:lnTo>
                  <a:pt x="3597706" y="765217"/>
                </a:lnTo>
                <a:lnTo>
                  <a:pt x="3598713" y="771191"/>
                </a:lnTo>
                <a:lnTo>
                  <a:pt x="3600991" y="777699"/>
                </a:lnTo>
                <a:lnTo>
                  <a:pt x="3609954" y="756576"/>
                </a:lnTo>
                <a:lnTo>
                  <a:pt x="3610362" y="756192"/>
                </a:lnTo>
                <a:lnTo>
                  <a:pt x="3610398" y="755005"/>
                </a:lnTo>
                <a:lnTo>
                  <a:pt x="3601547" y="743146"/>
                </a:lnTo>
                <a:lnTo>
                  <a:pt x="3596894" y="736566"/>
                </a:lnTo>
                <a:lnTo>
                  <a:pt x="3595946" y="735151"/>
                </a:lnTo>
                <a:lnTo>
                  <a:pt x="3595777" y="734155"/>
                </a:lnTo>
                <a:lnTo>
                  <a:pt x="3595814" y="732967"/>
                </a:lnTo>
                <a:lnTo>
                  <a:pt x="3595851" y="731780"/>
                </a:lnTo>
                <a:lnTo>
                  <a:pt x="3597518" y="729057"/>
                </a:lnTo>
                <a:lnTo>
                  <a:pt x="3599917" y="725069"/>
                </a:lnTo>
                <a:lnTo>
                  <a:pt x="3602112" y="731078"/>
                </a:lnTo>
                <a:lnTo>
                  <a:pt x="3603191" y="734677"/>
                </a:lnTo>
                <a:lnTo>
                  <a:pt x="3604678" y="737892"/>
                </a:lnTo>
                <a:lnTo>
                  <a:pt x="3605793" y="740304"/>
                </a:lnTo>
                <a:lnTo>
                  <a:pt x="3608180" y="743248"/>
                </a:lnTo>
                <a:lnTo>
                  <a:pt x="3611346" y="746614"/>
                </a:lnTo>
                <a:lnTo>
                  <a:pt x="3615664" y="751203"/>
                </a:lnTo>
                <a:lnTo>
                  <a:pt x="3621997" y="757932"/>
                </a:lnTo>
                <a:lnTo>
                  <a:pt x="3626700" y="756392"/>
                </a:lnTo>
                <a:lnTo>
                  <a:pt x="3630502" y="755120"/>
                </a:lnTo>
                <a:lnTo>
                  <a:pt x="3632182" y="755270"/>
                </a:lnTo>
                <a:lnTo>
                  <a:pt x="3634556" y="755342"/>
                </a:lnTo>
                <a:lnTo>
                  <a:pt x="3637471" y="757214"/>
                </a:lnTo>
                <a:lnTo>
                  <a:pt x="3641454" y="759812"/>
                </a:lnTo>
                <a:lnTo>
                  <a:pt x="3642665" y="755787"/>
                </a:lnTo>
                <a:lnTo>
                  <a:pt x="3644046" y="752759"/>
                </a:lnTo>
                <a:lnTo>
                  <a:pt x="3644526" y="750000"/>
                </a:lnTo>
                <a:lnTo>
                  <a:pt x="3644885" y="747930"/>
                </a:lnTo>
                <a:lnTo>
                  <a:pt x="3645449" y="745670"/>
                </a:lnTo>
                <a:lnTo>
                  <a:pt x="3646505" y="743522"/>
                </a:lnTo>
                <a:lnTo>
                  <a:pt x="3648258" y="741298"/>
                </a:lnTo>
                <a:lnTo>
                  <a:pt x="3651316" y="738419"/>
                </a:lnTo>
                <a:lnTo>
                  <a:pt x="3655359" y="735768"/>
                </a:lnTo>
                <a:lnTo>
                  <a:pt x="3660421" y="732158"/>
                </a:lnTo>
                <a:lnTo>
                  <a:pt x="3666876" y="728392"/>
                </a:lnTo>
                <a:lnTo>
                  <a:pt x="3673282" y="722940"/>
                </a:lnTo>
                <a:lnTo>
                  <a:pt x="3677072" y="728603"/>
                </a:lnTo>
                <a:lnTo>
                  <a:pt x="3678930" y="732622"/>
                </a:lnTo>
                <a:lnTo>
                  <a:pt x="3679757" y="734727"/>
                </a:lnTo>
                <a:lnTo>
                  <a:pt x="3680297" y="736526"/>
                </a:lnTo>
                <a:lnTo>
                  <a:pt x="3680261" y="737714"/>
                </a:lnTo>
                <a:lnTo>
                  <a:pt x="3679613" y="739477"/>
                </a:lnTo>
                <a:lnTo>
                  <a:pt x="3679337" y="742043"/>
                </a:lnTo>
                <a:lnTo>
                  <a:pt x="3679684" y="746908"/>
                </a:lnTo>
                <a:lnTo>
                  <a:pt x="3680403" y="752576"/>
                </a:lnTo>
                <a:lnTo>
                  <a:pt x="3681938" y="757476"/>
                </a:lnTo>
                <a:lnTo>
                  <a:pt x="3682682" y="759084"/>
                </a:lnTo>
                <a:lnTo>
                  <a:pt x="3684205" y="761111"/>
                </a:lnTo>
                <a:lnTo>
                  <a:pt x="3685764" y="761951"/>
                </a:lnTo>
                <a:lnTo>
                  <a:pt x="3688019" y="762713"/>
                </a:lnTo>
                <a:lnTo>
                  <a:pt x="3690394" y="762786"/>
                </a:lnTo>
                <a:lnTo>
                  <a:pt x="3692481" y="762552"/>
                </a:lnTo>
                <a:lnTo>
                  <a:pt x="3693909" y="761208"/>
                </a:lnTo>
                <a:lnTo>
                  <a:pt x="3695133" y="760057"/>
                </a:lnTo>
                <a:lnTo>
                  <a:pt x="3697533" y="756069"/>
                </a:lnTo>
                <a:lnTo>
                  <a:pt x="3699812" y="752770"/>
                </a:lnTo>
                <a:lnTo>
                  <a:pt x="3700664" y="750814"/>
                </a:lnTo>
                <a:lnTo>
                  <a:pt x="3702295" y="749279"/>
                </a:lnTo>
                <a:lnTo>
                  <a:pt x="3704383" y="749046"/>
                </a:lnTo>
                <a:lnTo>
                  <a:pt x="3706673" y="748621"/>
                </a:lnTo>
                <a:lnTo>
                  <a:pt x="3709541" y="748807"/>
                </a:lnTo>
                <a:lnTo>
                  <a:pt x="3713151" y="750600"/>
                </a:lnTo>
                <a:lnTo>
                  <a:pt x="3717337" y="753006"/>
                </a:lnTo>
                <a:lnTo>
                  <a:pt x="3722386" y="756329"/>
                </a:lnTo>
                <a:lnTo>
                  <a:pt x="3723503" y="748933"/>
                </a:lnTo>
                <a:lnTo>
                  <a:pt x="3724427" y="744603"/>
                </a:lnTo>
                <a:lnTo>
                  <a:pt x="3725159" y="743338"/>
                </a:lnTo>
                <a:lnTo>
                  <a:pt x="3725195" y="742151"/>
                </a:lnTo>
                <a:lnTo>
                  <a:pt x="3725519" y="741268"/>
                </a:lnTo>
                <a:lnTo>
                  <a:pt x="3726623" y="740807"/>
                </a:lnTo>
                <a:lnTo>
                  <a:pt x="3728218" y="740459"/>
                </a:lnTo>
                <a:lnTo>
                  <a:pt x="3731122" y="739458"/>
                </a:lnTo>
                <a:lnTo>
                  <a:pt x="3734756" y="737191"/>
                </a:lnTo>
                <a:lnTo>
                  <a:pt x="3740431" y="733005"/>
                </a:lnTo>
                <a:lnTo>
                  <a:pt x="3736316" y="728225"/>
                </a:lnTo>
                <a:lnTo>
                  <a:pt x="3733558" y="724476"/>
                </a:lnTo>
                <a:lnTo>
                  <a:pt x="3731171" y="721531"/>
                </a:lnTo>
                <a:lnTo>
                  <a:pt x="3729852" y="719312"/>
                </a:lnTo>
                <a:lnTo>
                  <a:pt x="3729229" y="717014"/>
                </a:lnTo>
                <a:lnTo>
                  <a:pt x="3728484" y="715407"/>
                </a:lnTo>
                <a:lnTo>
                  <a:pt x="3728317" y="714411"/>
                </a:lnTo>
                <a:lnTo>
                  <a:pt x="3728437" y="713722"/>
                </a:lnTo>
                <a:lnTo>
                  <a:pt x="3728798" y="711653"/>
                </a:lnTo>
                <a:lnTo>
                  <a:pt x="3728090" y="708858"/>
                </a:lnTo>
                <a:lnTo>
                  <a:pt x="3727346" y="707250"/>
                </a:lnTo>
                <a:lnTo>
                  <a:pt x="3725535" y="704917"/>
                </a:lnTo>
                <a:lnTo>
                  <a:pt x="3723845" y="701894"/>
                </a:lnTo>
                <a:lnTo>
                  <a:pt x="3720882" y="698337"/>
                </a:lnTo>
                <a:lnTo>
                  <a:pt x="3725777" y="693731"/>
                </a:lnTo>
                <a:lnTo>
                  <a:pt x="3729926" y="697325"/>
                </a:lnTo>
                <a:lnTo>
                  <a:pt x="3733297" y="700498"/>
                </a:lnTo>
                <a:lnTo>
                  <a:pt x="3735804" y="702753"/>
                </a:lnTo>
                <a:lnTo>
                  <a:pt x="3737615" y="705086"/>
                </a:lnTo>
                <a:lnTo>
                  <a:pt x="3738850" y="706808"/>
                </a:lnTo>
                <a:lnTo>
                  <a:pt x="3739881" y="708721"/>
                </a:lnTo>
                <a:lnTo>
                  <a:pt x="3739846" y="709908"/>
                </a:lnTo>
                <a:lnTo>
                  <a:pt x="3740301" y="711210"/>
                </a:lnTo>
                <a:lnTo>
                  <a:pt x="3740553" y="712704"/>
                </a:lnTo>
                <a:lnTo>
                  <a:pt x="3741092" y="714503"/>
                </a:lnTo>
                <a:lnTo>
                  <a:pt x="3741428" y="716494"/>
                </a:lnTo>
                <a:lnTo>
                  <a:pt x="3742459" y="718407"/>
                </a:lnTo>
                <a:lnTo>
                  <a:pt x="3744150" y="721430"/>
                </a:lnTo>
                <a:lnTo>
                  <a:pt x="3746825" y="724681"/>
                </a:lnTo>
                <a:lnTo>
                  <a:pt x="3749871" y="728736"/>
                </a:lnTo>
                <a:lnTo>
                  <a:pt x="3753985" y="733517"/>
                </a:lnTo>
                <a:lnTo>
                  <a:pt x="3754309" y="732635"/>
                </a:lnTo>
                <a:lnTo>
                  <a:pt x="3754718" y="732251"/>
                </a:lnTo>
                <a:lnTo>
                  <a:pt x="3758220" y="727801"/>
                </a:lnTo>
                <a:lnTo>
                  <a:pt x="3758628" y="727417"/>
                </a:lnTo>
                <a:lnTo>
                  <a:pt x="3759240" y="726842"/>
                </a:lnTo>
                <a:lnTo>
                  <a:pt x="3759360" y="726152"/>
                </a:lnTo>
                <a:lnTo>
                  <a:pt x="3759276" y="725654"/>
                </a:lnTo>
                <a:lnTo>
                  <a:pt x="3758856" y="723165"/>
                </a:lnTo>
                <a:lnTo>
                  <a:pt x="3758689" y="722170"/>
                </a:lnTo>
                <a:lnTo>
                  <a:pt x="3758605" y="721672"/>
                </a:lnTo>
                <a:lnTo>
                  <a:pt x="3759097" y="721786"/>
                </a:lnTo>
                <a:lnTo>
                  <a:pt x="3759384" y="722092"/>
                </a:lnTo>
                <a:lnTo>
                  <a:pt x="3759960" y="722704"/>
                </a:lnTo>
                <a:lnTo>
                  <a:pt x="3762635" y="725954"/>
                </a:lnTo>
                <a:lnTo>
                  <a:pt x="3767408" y="731844"/>
                </a:lnTo>
                <a:lnTo>
                  <a:pt x="3768355" y="733261"/>
                </a:lnTo>
                <a:lnTo>
                  <a:pt x="3769183" y="735365"/>
                </a:lnTo>
                <a:lnTo>
                  <a:pt x="3770214" y="737279"/>
                </a:lnTo>
                <a:lnTo>
                  <a:pt x="3770754" y="739078"/>
                </a:lnTo>
                <a:lnTo>
                  <a:pt x="3771833" y="742677"/>
                </a:lnTo>
                <a:lnTo>
                  <a:pt x="3772216" y="746354"/>
                </a:lnTo>
                <a:lnTo>
                  <a:pt x="3771904" y="750108"/>
                </a:lnTo>
                <a:lnTo>
                  <a:pt x="3771016" y="753251"/>
                </a:lnTo>
                <a:lnTo>
                  <a:pt x="3770332" y="756202"/>
                </a:lnTo>
                <a:lnTo>
                  <a:pt x="3769156" y="759039"/>
                </a:lnTo>
                <a:lnTo>
                  <a:pt x="3774290" y="762860"/>
                </a:lnTo>
                <a:lnTo>
                  <a:pt x="3777288" y="765229"/>
                </a:lnTo>
                <a:lnTo>
                  <a:pt x="3778763" y="765571"/>
                </a:lnTo>
                <a:lnTo>
                  <a:pt x="3779543" y="765990"/>
                </a:lnTo>
                <a:lnTo>
                  <a:pt x="3780323" y="766410"/>
                </a:lnTo>
                <a:lnTo>
                  <a:pt x="3781019" y="766332"/>
                </a:lnTo>
                <a:lnTo>
                  <a:pt x="3782398" y="763304"/>
                </a:lnTo>
                <a:lnTo>
                  <a:pt x="3785650" y="757361"/>
                </a:lnTo>
                <a:lnTo>
                  <a:pt x="3795437" y="767761"/>
                </a:lnTo>
                <a:lnTo>
                  <a:pt x="3791479" y="770910"/>
                </a:lnTo>
                <a:lnTo>
                  <a:pt x="3788048" y="772985"/>
                </a:lnTo>
                <a:lnTo>
                  <a:pt x="3785312" y="774982"/>
                </a:lnTo>
                <a:lnTo>
                  <a:pt x="3782493" y="776481"/>
                </a:lnTo>
                <a:lnTo>
                  <a:pt x="3779675" y="777980"/>
                </a:lnTo>
                <a:lnTo>
                  <a:pt x="3775955" y="779749"/>
                </a:lnTo>
                <a:lnTo>
                  <a:pt x="3772405" y="782514"/>
                </a:lnTo>
                <a:lnTo>
                  <a:pt x="3768326" y="786352"/>
                </a:lnTo>
                <a:lnTo>
                  <a:pt x="3773747" y="790479"/>
                </a:lnTo>
                <a:lnTo>
                  <a:pt x="3777813" y="793574"/>
                </a:lnTo>
                <a:lnTo>
                  <a:pt x="3781674" y="796861"/>
                </a:lnTo>
                <a:lnTo>
                  <a:pt x="3787265" y="801984"/>
                </a:lnTo>
                <a:lnTo>
                  <a:pt x="3781950" y="804100"/>
                </a:lnTo>
                <a:lnTo>
                  <a:pt x="3777859" y="805066"/>
                </a:lnTo>
                <a:lnTo>
                  <a:pt x="3776060" y="805605"/>
                </a:lnTo>
                <a:lnTo>
                  <a:pt x="3774872" y="805569"/>
                </a:lnTo>
                <a:lnTo>
                  <a:pt x="3773601" y="805035"/>
                </a:lnTo>
                <a:lnTo>
                  <a:pt x="3772533" y="804309"/>
                </a:lnTo>
                <a:lnTo>
                  <a:pt x="3771178" y="803277"/>
                </a:lnTo>
                <a:lnTo>
                  <a:pt x="3770231" y="801862"/>
                </a:lnTo>
                <a:lnTo>
                  <a:pt x="3768791" y="800333"/>
                </a:lnTo>
                <a:lnTo>
                  <a:pt x="3767760" y="798419"/>
                </a:lnTo>
                <a:lnTo>
                  <a:pt x="3764630" y="793866"/>
                </a:lnTo>
                <a:lnTo>
                  <a:pt x="3760180" y="787094"/>
                </a:lnTo>
                <a:lnTo>
                  <a:pt x="3758356" y="791695"/>
                </a:lnTo>
                <a:lnTo>
                  <a:pt x="3756977" y="794723"/>
                </a:lnTo>
                <a:lnTo>
                  <a:pt x="3756533" y="796295"/>
                </a:lnTo>
                <a:lnTo>
                  <a:pt x="3756580" y="797980"/>
                </a:lnTo>
                <a:lnTo>
                  <a:pt x="3756796" y="800661"/>
                </a:lnTo>
                <a:lnTo>
                  <a:pt x="3757216" y="803151"/>
                </a:lnTo>
                <a:lnTo>
                  <a:pt x="3762804" y="818078"/>
                </a:lnTo>
                <a:lnTo>
                  <a:pt x="3738971" y="807053"/>
                </a:lnTo>
                <a:lnTo>
                  <a:pt x="3739858" y="803910"/>
                </a:lnTo>
                <a:lnTo>
                  <a:pt x="3740710" y="801954"/>
                </a:lnTo>
                <a:lnTo>
                  <a:pt x="3741442" y="800689"/>
                </a:lnTo>
                <a:lnTo>
                  <a:pt x="3742666" y="799538"/>
                </a:lnTo>
                <a:lnTo>
                  <a:pt x="3745280" y="798231"/>
                </a:lnTo>
                <a:lnTo>
                  <a:pt x="3750799" y="795922"/>
                </a:lnTo>
                <a:lnTo>
                  <a:pt x="3744526" y="793750"/>
                </a:lnTo>
                <a:lnTo>
                  <a:pt x="3739524" y="792113"/>
                </a:lnTo>
                <a:lnTo>
                  <a:pt x="3734522" y="790474"/>
                </a:lnTo>
                <a:lnTo>
                  <a:pt x="3727841" y="788687"/>
                </a:lnTo>
                <a:lnTo>
                  <a:pt x="3721280" y="786209"/>
                </a:lnTo>
                <a:lnTo>
                  <a:pt x="3717381" y="784110"/>
                </a:lnTo>
                <a:lnTo>
                  <a:pt x="3715739" y="782772"/>
                </a:lnTo>
                <a:lnTo>
                  <a:pt x="3715163" y="782160"/>
                </a:lnTo>
                <a:lnTo>
                  <a:pt x="3714383" y="781741"/>
                </a:lnTo>
                <a:lnTo>
                  <a:pt x="3708002" y="783131"/>
                </a:lnTo>
                <a:lnTo>
                  <a:pt x="3716385" y="790815"/>
                </a:lnTo>
                <a:lnTo>
                  <a:pt x="3722754" y="796357"/>
                </a:lnTo>
                <a:lnTo>
                  <a:pt x="3726328" y="799339"/>
                </a:lnTo>
                <a:lnTo>
                  <a:pt x="3729987" y="802817"/>
                </a:lnTo>
                <a:lnTo>
                  <a:pt x="3734508" y="807214"/>
                </a:lnTo>
                <a:lnTo>
                  <a:pt x="3739977" y="813026"/>
                </a:lnTo>
                <a:lnTo>
                  <a:pt x="3740253" y="820265"/>
                </a:lnTo>
                <a:lnTo>
                  <a:pt x="3741043" y="823559"/>
                </a:lnTo>
                <a:lnTo>
                  <a:pt x="3739496" y="825592"/>
                </a:lnTo>
                <a:lnTo>
                  <a:pt x="3734973" y="831001"/>
                </a:lnTo>
                <a:lnTo>
                  <a:pt x="3738584" y="832795"/>
                </a:lnTo>
                <a:lnTo>
                  <a:pt x="3740143" y="833635"/>
                </a:lnTo>
                <a:lnTo>
                  <a:pt x="3742889" y="834511"/>
                </a:lnTo>
                <a:lnTo>
                  <a:pt x="3746992" y="836418"/>
                </a:lnTo>
                <a:lnTo>
                  <a:pt x="3750314" y="837906"/>
                </a:lnTo>
                <a:lnTo>
                  <a:pt x="3751502" y="837942"/>
                </a:lnTo>
                <a:lnTo>
                  <a:pt x="3751706" y="837750"/>
                </a:lnTo>
                <a:lnTo>
                  <a:pt x="3751418" y="837445"/>
                </a:lnTo>
                <a:lnTo>
                  <a:pt x="3751910" y="837559"/>
                </a:lnTo>
                <a:lnTo>
                  <a:pt x="3758807" y="842027"/>
                </a:lnTo>
                <a:lnTo>
                  <a:pt x="3754116" y="846441"/>
                </a:lnTo>
                <a:lnTo>
                  <a:pt x="3750278" y="848900"/>
                </a:lnTo>
                <a:lnTo>
                  <a:pt x="3747458" y="850399"/>
                </a:lnTo>
                <a:lnTo>
                  <a:pt x="3744759" y="851208"/>
                </a:lnTo>
                <a:lnTo>
                  <a:pt x="3742264" y="851826"/>
                </a:lnTo>
                <a:lnTo>
                  <a:pt x="3739481" y="852137"/>
                </a:lnTo>
                <a:lnTo>
                  <a:pt x="3735594" y="852911"/>
                </a:lnTo>
                <a:lnTo>
                  <a:pt x="3730976" y="854950"/>
                </a:lnTo>
                <a:lnTo>
                  <a:pt x="3727594" y="848904"/>
                </a:lnTo>
                <a:lnTo>
                  <a:pt x="3726107" y="845688"/>
                </a:lnTo>
                <a:lnTo>
                  <a:pt x="3725819" y="845382"/>
                </a:lnTo>
                <a:lnTo>
                  <a:pt x="3726311" y="845496"/>
                </a:lnTo>
                <a:lnTo>
                  <a:pt x="3726887" y="846108"/>
                </a:lnTo>
                <a:lnTo>
                  <a:pt x="3728243" y="847140"/>
                </a:lnTo>
                <a:lnTo>
                  <a:pt x="3728446" y="846948"/>
                </a:lnTo>
                <a:lnTo>
                  <a:pt x="3727535" y="844345"/>
                </a:lnTo>
                <a:lnTo>
                  <a:pt x="3725016" y="839216"/>
                </a:lnTo>
                <a:lnTo>
                  <a:pt x="3723121" y="836386"/>
                </a:lnTo>
                <a:lnTo>
                  <a:pt x="3722090" y="834472"/>
                </a:lnTo>
                <a:lnTo>
                  <a:pt x="3720651" y="832943"/>
                </a:lnTo>
                <a:lnTo>
                  <a:pt x="3718887" y="832295"/>
                </a:lnTo>
                <a:lnTo>
                  <a:pt x="3717411" y="831953"/>
                </a:lnTo>
                <a:lnTo>
                  <a:pt x="3715732" y="831803"/>
                </a:lnTo>
                <a:lnTo>
                  <a:pt x="3714221" y="832649"/>
                </a:lnTo>
                <a:lnTo>
                  <a:pt x="3712134" y="832882"/>
                </a:lnTo>
                <a:lnTo>
                  <a:pt x="3703641" y="838567"/>
                </a:lnTo>
                <a:lnTo>
                  <a:pt x="3691428" y="846021"/>
                </a:lnTo>
                <a:lnTo>
                  <a:pt x="3699117" y="853783"/>
                </a:lnTo>
                <a:lnTo>
                  <a:pt x="3702943" y="858257"/>
                </a:lnTo>
                <a:lnTo>
                  <a:pt x="3704178" y="859979"/>
                </a:lnTo>
                <a:lnTo>
                  <a:pt x="3705497" y="862198"/>
                </a:lnTo>
                <a:lnTo>
                  <a:pt x="3706696" y="865108"/>
                </a:lnTo>
                <a:lnTo>
                  <a:pt x="3708759" y="868934"/>
                </a:lnTo>
                <a:lnTo>
                  <a:pt x="3705495" y="872004"/>
                </a:lnTo>
                <a:lnTo>
                  <a:pt x="3702556" y="874193"/>
                </a:lnTo>
                <a:lnTo>
                  <a:pt x="3699941" y="875500"/>
                </a:lnTo>
                <a:lnTo>
                  <a:pt x="3698142" y="876039"/>
                </a:lnTo>
                <a:lnTo>
                  <a:pt x="3696055" y="876274"/>
                </a:lnTo>
                <a:lnTo>
                  <a:pt x="3694783" y="875740"/>
                </a:lnTo>
                <a:lnTo>
                  <a:pt x="3693801" y="875512"/>
                </a:lnTo>
                <a:lnTo>
                  <a:pt x="3692732" y="874786"/>
                </a:lnTo>
                <a:lnTo>
                  <a:pt x="3691581" y="873562"/>
                </a:lnTo>
                <a:lnTo>
                  <a:pt x="3690225" y="872531"/>
                </a:lnTo>
                <a:lnTo>
                  <a:pt x="3688955" y="871997"/>
                </a:lnTo>
                <a:lnTo>
                  <a:pt x="3687479" y="871654"/>
                </a:lnTo>
                <a:lnTo>
                  <a:pt x="3685511" y="871198"/>
                </a:lnTo>
                <a:lnTo>
                  <a:pt x="3683221" y="871624"/>
                </a:lnTo>
                <a:lnTo>
                  <a:pt x="3680521" y="872434"/>
                </a:lnTo>
                <a:lnTo>
                  <a:pt x="3677210" y="873819"/>
                </a:lnTo>
                <a:lnTo>
                  <a:pt x="3673696" y="875396"/>
                </a:lnTo>
                <a:lnTo>
                  <a:pt x="3671331" y="878196"/>
                </a:lnTo>
                <a:lnTo>
                  <a:pt x="3669544" y="881609"/>
                </a:lnTo>
                <a:lnTo>
                  <a:pt x="3668044" y="885327"/>
                </a:lnTo>
                <a:lnTo>
                  <a:pt x="3665248" y="892572"/>
                </a:lnTo>
                <a:lnTo>
                  <a:pt x="3662369" y="899319"/>
                </a:lnTo>
                <a:lnTo>
                  <a:pt x="3660127" y="891624"/>
                </a:lnTo>
                <a:lnTo>
                  <a:pt x="3659131" y="888523"/>
                </a:lnTo>
                <a:lnTo>
                  <a:pt x="3657237" y="885693"/>
                </a:lnTo>
                <a:lnTo>
                  <a:pt x="3650449" y="877661"/>
                </a:lnTo>
                <a:lnTo>
                  <a:pt x="3648949" y="881379"/>
                </a:lnTo>
                <a:lnTo>
                  <a:pt x="3647976" y="884024"/>
                </a:lnTo>
                <a:lnTo>
                  <a:pt x="3647329" y="885787"/>
                </a:lnTo>
                <a:lnTo>
                  <a:pt x="3647664" y="887778"/>
                </a:lnTo>
                <a:lnTo>
                  <a:pt x="3648335" y="891761"/>
                </a:lnTo>
                <a:lnTo>
                  <a:pt x="3648610" y="899000"/>
                </a:lnTo>
                <a:lnTo>
                  <a:pt x="3632203" y="881563"/>
                </a:lnTo>
                <a:lnTo>
                  <a:pt x="3629330" y="930408"/>
                </a:lnTo>
                <a:lnTo>
                  <a:pt x="3624664" y="930761"/>
                </a:lnTo>
                <a:lnTo>
                  <a:pt x="3622493" y="930497"/>
                </a:lnTo>
                <a:lnTo>
                  <a:pt x="3620358" y="929046"/>
                </a:lnTo>
                <a:lnTo>
                  <a:pt x="3614564" y="924115"/>
                </a:lnTo>
                <a:lnTo>
                  <a:pt x="3611997" y="927107"/>
                </a:lnTo>
                <a:lnTo>
                  <a:pt x="3609958" y="929027"/>
                </a:lnTo>
                <a:lnTo>
                  <a:pt x="3609106" y="930982"/>
                </a:lnTo>
                <a:lnTo>
                  <a:pt x="3608171" y="932439"/>
                </a:lnTo>
                <a:lnTo>
                  <a:pt x="3608062" y="936002"/>
                </a:lnTo>
                <a:lnTo>
                  <a:pt x="3608661" y="942359"/>
                </a:lnTo>
                <a:lnTo>
                  <a:pt x="3610568" y="948064"/>
                </a:lnTo>
                <a:lnTo>
                  <a:pt x="3616481" y="952305"/>
                </a:lnTo>
                <a:lnTo>
                  <a:pt x="3619396" y="954176"/>
                </a:lnTo>
                <a:lnTo>
                  <a:pt x="3619886" y="954290"/>
                </a:lnTo>
                <a:lnTo>
                  <a:pt x="3620175" y="954596"/>
                </a:lnTo>
                <a:lnTo>
                  <a:pt x="3620091" y="954098"/>
                </a:lnTo>
                <a:lnTo>
                  <a:pt x="3619803" y="953792"/>
                </a:lnTo>
                <a:lnTo>
                  <a:pt x="3618364" y="952262"/>
                </a:lnTo>
                <a:lnTo>
                  <a:pt x="3616924" y="950733"/>
                </a:lnTo>
                <a:lnTo>
                  <a:pt x="3616841" y="950235"/>
                </a:lnTo>
                <a:lnTo>
                  <a:pt x="3616961" y="949545"/>
                </a:lnTo>
                <a:lnTo>
                  <a:pt x="3617657" y="949467"/>
                </a:lnTo>
                <a:lnTo>
                  <a:pt x="3618353" y="949389"/>
                </a:lnTo>
                <a:lnTo>
                  <a:pt x="3640817" y="966317"/>
                </a:lnTo>
                <a:lnTo>
                  <a:pt x="3636320" y="967666"/>
                </a:lnTo>
                <a:lnTo>
                  <a:pt x="3632145" y="968134"/>
                </a:lnTo>
                <a:lnTo>
                  <a:pt x="3628295" y="967720"/>
                </a:lnTo>
                <a:lnTo>
                  <a:pt x="3625055" y="966729"/>
                </a:lnTo>
                <a:lnTo>
                  <a:pt x="3617140" y="963220"/>
                </a:lnTo>
                <a:lnTo>
                  <a:pt x="3606883" y="958451"/>
                </a:lnTo>
                <a:lnTo>
                  <a:pt x="3602986" y="946545"/>
                </a:lnTo>
                <a:lnTo>
                  <a:pt x="3602531" y="945244"/>
                </a:lnTo>
                <a:lnTo>
                  <a:pt x="3601704" y="943139"/>
                </a:lnTo>
                <a:lnTo>
                  <a:pt x="3600421" y="939732"/>
                </a:lnTo>
                <a:lnTo>
                  <a:pt x="3599054" y="935827"/>
                </a:lnTo>
                <a:lnTo>
                  <a:pt x="3597770" y="932421"/>
                </a:lnTo>
                <a:lnTo>
                  <a:pt x="3596404" y="928516"/>
                </a:lnTo>
                <a:lnTo>
                  <a:pt x="3591497" y="930248"/>
                </a:lnTo>
                <a:lnTo>
                  <a:pt x="3587490" y="931712"/>
                </a:lnTo>
                <a:lnTo>
                  <a:pt x="3585487" y="932443"/>
                </a:lnTo>
                <a:lnTo>
                  <a:pt x="3583855" y="933978"/>
                </a:lnTo>
                <a:lnTo>
                  <a:pt x="3581816" y="935897"/>
                </a:lnTo>
                <a:lnTo>
                  <a:pt x="3579860" y="938315"/>
                </a:lnTo>
                <a:lnTo>
                  <a:pt x="3577292" y="941307"/>
                </a:lnTo>
                <a:lnTo>
                  <a:pt x="3576238" y="943454"/>
                </a:lnTo>
                <a:lnTo>
                  <a:pt x="3575997" y="944833"/>
                </a:lnTo>
                <a:lnTo>
                  <a:pt x="3576166" y="945829"/>
                </a:lnTo>
                <a:lnTo>
                  <a:pt x="3576417" y="947322"/>
                </a:lnTo>
                <a:lnTo>
                  <a:pt x="3576261" y="949200"/>
                </a:lnTo>
                <a:lnTo>
                  <a:pt x="3575577" y="952150"/>
                </a:lnTo>
                <a:lnTo>
                  <a:pt x="3573957" y="956558"/>
                </a:lnTo>
                <a:lnTo>
                  <a:pt x="3569891" y="953463"/>
                </a:lnTo>
                <a:lnTo>
                  <a:pt x="3566688" y="951286"/>
                </a:lnTo>
                <a:lnTo>
                  <a:pt x="3564265" y="949529"/>
                </a:lnTo>
                <a:lnTo>
                  <a:pt x="3562010" y="948766"/>
                </a:lnTo>
                <a:lnTo>
                  <a:pt x="3560534" y="948424"/>
                </a:lnTo>
                <a:lnTo>
                  <a:pt x="3559839" y="948503"/>
                </a:lnTo>
                <a:lnTo>
                  <a:pt x="3558856" y="948275"/>
                </a:lnTo>
                <a:lnTo>
                  <a:pt x="3559023" y="949270"/>
                </a:lnTo>
                <a:lnTo>
                  <a:pt x="3558999" y="953330"/>
                </a:lnTo>
                <a:lnTo>
                  <a:pt x="3559382" y="957007"/>
                </a:lnTo>
                <a:lnTo>
                  <a:pt x="3557223" y="959616"/>
                </a:lnTo>
                <a:lnTo>
                  <a:pt x="3555711" y="960462"/>
                </a:lnTo>
                <a:lnTo>
                  <a:pt x="3554607" y="960923"/>
                </a:lnTo>
                <a:lnTo>
                  <a:pt x="3552928" y="960773"/>
                </a:lnTo>
                <a:lnTo>
                  <a:pt x="3551740" y="960737"/>
                </a:lnTo>
                <a:lnTo>
                  <a:pt x="3549533" y="961660"/>
                </a:lnTo>
                <a:lnTo>
                  <a:pt x="3546918" y="962968"/>
                </a:lnTo>
                <a:lnTo>
                  <a:pt x="3542875" y="965618"/>
                </a:lnTo>
                <a:lnTo>
                  <a:pt x="3546785" y="970591"/>
                </a:lnTo>
                <a:lnTo>
                  <a:pt x="3550036" y="974454"/>
                </a:lnTo>
                <a:lnTo>
                  <a:pt x="3552507" y="977897"/>
                </a:lnTo>
                <a:lnTo>
                  <a:pt x="3553910" y="980613"/>
                </a:lnTo>
                <a:lnTo>
                  <a:pt x="3554617" y="983409"/>
                </a:lnTo>
                <a:lnTo>
                  <a:pt x="3555325" y="986204"/>
                </a:lnTo>
                <a:lnTo>
                  <a:pt x="3555420" y="989575"/>
                </a:lnTo>
                <a:lnTo>
                  <a:pt x="3555599" y="993442"/>
                </a:lnTo>
                <a:lnTo>
                  <a:pt x="3532571" y="968970"/>
                </a:lnTo>
                <a:lnTo>
                  <a:pt x="3533590" y="968010"/>
                </a:lnTo>
                <a:lnTo>
                  <a:pt x="3532608" y="967782"/>
                </a:lnTo>
                <a:lnTo>
                  <a:pt x="3529824" y="968094"/>
                </a:lnTo>
                <a:lnTo>
                  <a:pt x="3528025" y="968633"/>
                </a:lnTo>
                <a:lnTo>
                  <a:pt x="3526429" y="968982"/>
                </a:lnTo>
                <a:lnTo>
                  <a:pt x="3527413" y="969209"/>
                </a:lnTo>
                <a:lnTo>
                  <a:pt x="3532283" y="968663"/>
                </a:lnTo>
                <a:lnTo>
                  <a:pt x="3532571" y="968970"/>
                </a:lnTo>
                <a:lnTo>
                  <a:pt x="3527377" y="970397"/>
                </a:lnTo>
                <a:lnTo>
                  <a:pt x="3515273" y="974288"/>
                </a:lnTo>
                <a:lnTo>
                  <a:pt x="3513606" y="977011"/>
                </a:lnTo>
                <a:lnTo>
                  <a:pt x="3513162" y="978582"/>
                </a:lnTo>
                <a:lnTo>
                  <a:pt x="3513125" y="979769"/>
                </a:lnTo>
                <a:lnTo>
                  <a:pt x="3513701" y="980382"/>
                </a:lnTo>
                <a:lnTo>
                  <a:pt x="3514073" y="981185"/>
                </a:lnTo>
                <a:lnTo>
                  <a:pt x="3515140" y="981911"/>
                </a:lnTo>
                <a:lnTo>
                  <a:pt x="3517647" y="984167"/>
                </a:lnTo>
                <a:lnTo>
                  <a:pt x="3521629" y="986764"/>
                </a:lnTo>
                <a:lnTo>
                  <a:pt x="3526067" y="990662"/>
                </a:lnTo>
                <a:lnTo>
                  <a:pt x="3531740" y="996283"/>
                </a:lnTo>
                <a:lnTo>
                  <a:pt x="3526882" y="999701"/>
                </a:lnTo>
                <a:lnTo>
                  <a:pt x="3524231" y="1002196"/>
                </a:lnTo>
                <a:lnTo>
                  <a:pt x="3522719" y="1003041"/>
                </a:lnTo>
                <a:lnTo>
                  <a:pt x="3522024" y="1003120"/>
                </a:lnTo>
                <a:lnTo>
                  <a:pt x="3521243" y="1002699"/>
                </a:lnTo>
                <a:lnTo>
                  <a:pt x="3519852" y="1002855"/>
                </a:lnTo>
                <a:lnTo>
                  <a:pt x="3517884" y="1002399"/>
                </a:lnTo>
                <a:lnTo>
                  <a:pt x="3513626" y="1002368"/>
                </a:lnTo>
                <a:lnTo>
                  <a:pt x="3511131" y="1002987"/>
                </a:lnTo>
                <a:lnTo>
                  <a:pt x="3509944" y="1002950"/>
                </a:lnTo>
                <a:lnTo>
                  <a:pt x="3508877" y="1002225"/>
                </a:lnTo>
                <a:lnTo>
                  <a:pt x="3508672" y="1002417"/>
                </a:lnTo>
                <a:lnTo>
                  <a:pt x="3506717" y="1004833"/>
                </a:lnTo>
                <a:lnTo>
                  <a:pt x="3490952" y="1024859"/>
                </a:lnTo>
                <a:lnTo>
                  <a:pt x="3488506" y="1027161"/>
                </a:lnTo>
                <a:lnTo>
                  <a:pt x="3487366" y="1028810"/>
                </a:lnTo>
                <a:lnTo>
                  <a:pt x="3486838" y="1029884"/>
                </a:lnTo>
                <a:lnTo>
                  <a:pt x="3486718" y="1030573"/>
                </a:lnTo>
                <a:lnTo>
                  <a:pt x="3487174" y="1031875"/>
                </a:lnTo>
                <a:lnTo>
                  <a:pt x="3487221" y="1033560"/>
                </a:lnTo>
                <a:lnTo>
                  <a:pt x="3486249" y="1036205"/>
                </a:lnTo>
                <a:lnTo>
                  <a:pt x="3484833" y="1040422"/>
                </a:lnTo>
                <a:lnTo>
                  <a:pt x="3480384" y="1033649"/>
                </a:lnTo>
                <a:lnTo>
                  <a:pt x="3477662" y="1028713"/>
                </a:lnTo>
                <a:lnTo>
                  <a:pt x="3475227" y="1024083"/>
                </a:lnTo>
                <a:lnTo>
                  <a:pt x="3472828" y="1018265"/>
                </a:lnTo>
                <a:lnTo>
                  <a:pt x="3469781" y="1024016"/>
                </a:lnTo>
                <a:lnTo>
                  <a:pt x="3467633" y="1029498"/>
                </a:lnTo>
                <a:lnTo>
                  <a:pt x="3466014" y="1033906"/>
                </a:lnTo>
                <a:lnTo>
                  <a:pt x="3465293" y="1038045"/>
                </a:lnTo>
                <a:lnTo>
                  <a:pt x="3465101" y="1041109"/>
                </a:lnTo>
                <a:lnTo>
                  <a:pt x="3465112" y="1043982"/>
                </a:lnTo>
                <a:lnTo>
                  <a:pt x="3466024" y="1046585"/>
                </a:lnTo>
                <a:lnTo>
                  <a:pt x="3466768" y="1048192"/>
                </a:lnTo>
                <a:lnTo>
                  <a:pt x="3467798" y="1050106"/>
                </a:lnTo>
                <a:lnTo>
                  <a:pt x="3468950" y="1051330"/>
                </a:lnTo>
                <a:lnTo>
                  <a:pt x="3470509" y="1052169"/>
                </a:lnTo>
                <a:lnTo>
                  <a:pt x="3472068" y="1053009"/>
                </a:lnTo>
                <a:lnTo>
                  <a:pt x="3474323" y="1053771"/>
                </a:lnTo>
                <a:lnTo>
                  <a:pt x="3475883" y="1054611"/>
                </a:lnTo>
                <a:lnTo>
                  <a:pt x="3472908" y="1057988"/>
                </a:lnTo>
                <a:lnTo>
                  <a:pt x="3471204" y="1061898"/>
                </a:lnTo>
                <a:lnTo>
                  <a:pt x="3469332" y="1064813"/>
                </a:lnTo>
                <a:lnTo>
                  <a:pt x="3468072" y="1067151"/>
                </a:lnTo>
                <a:lnTo>
                  <a:pt x="3466813" y="1069490"/>
                </a:lnTo>
                <a:lnTo>
                  <a:pt x="3465301" y="1070336"/>
                </a:lnTo>
                <a:lnTo>
                  <a:pt x="3464402" y="1070605"/>
                </a:lnTo>
                <a:lnTo>
                  <a:pt x="3463093" y="1071259"/>
                </a:lnTo>
                <a:lnTo>
                  <a:pt x="3461618" y="1070917"/>
                </a:lnTo>
                <a:lnTo>
                  <a:pt x="3459652" y="1070461"/>
                </a:lnTo>
                <a:lnTo>
                  <a:pt x="3456209" y="1069663"/>
                </a:lnTo>
                <a:lnTo>
                  <a:pt x="3453870" y="1068404"/>
                </a:lnTo>
                <a:lnTo>
                  <a:pt x="3453294" y="1067792"/>
                </a:lnTo>
                <a:lnTo>
                  <a:pt x="3452718" y="1067179"/>
                </a:lnTo>
                <a:lnTo>
                  <a:pt x="3452635" y="1066682"/>
                </a:lnTo>
                <a:lnTo>
                  <a:pt x="3452550" y="1066184"/>
                </a:lnTo>
                <a:lnTo>
                  <a:pt x="3453318" y="1063731"/>
                </a:lnTo>
                <a:lnTo>
                  <a:pt x="3453019" y="1060553"/>
                </a:lnTo>
                <a:lnTo>
                  <a:pt x="3452024" y="1057452"/>
                </a:lnTo>
                <a:lnTo>
                  <a:pt x="3447849" y="1057919"/>
                </a:lnTo>
                <a:lnTo>
                  <a:pt x="3444454" y="1058806"/>
                </a:lnTo>
                <a:lnTo>
                  <a:pt x="3442248" y="1059730"/>
                </a:lnTo>
                <a:lnTo>
                  <a:pt x="3440736" y="1060575"/>
                </a:lnTo>
                <a:lnTo>
                  <a:pt x="3440004" y="1061840"/>
                </a:lnTo>
                <a:lnTo>
                  <a:pt x="3439680" y="1062722"/>
                </a:lnTo>
                <a:lnTo>
                  <a:pt x="3440339" y="1063832"/>
                </a:lnTo>
                <a:lnTo>
                  <a:pt x="3441287" y="1065248"/>
                </a:lnTo>
                <a:lnTo>
                  <a:pt x="3449791" y="1072242"/>
                </a:lnTo>
                <a:lnTo>
                  <a:pt x="3461786" y="1081719"/>
                </a:lnTo>
                <a:lnTo>
                  <a:pt x="3454060" y="1084951"/>
                </a:lnTo>
                <a:lnTo>
                  <a:pt x="3450833" y="1086834"/>
                </a:lnTo>
                <a:lnTo>
                  <a:pt x="3448962" y="1089749"/>
                </a:lnTo>
                <a:lnTo>
                  <a:pt x="3445266" y="1097264"/>
                </a:lnTo>
                <a:lnTo>
                  <a:pt x="3454862" y="1100923"/>
                </a:lnTo>
                <a:lnTo>
                  <a:pt x="3460356" y="1102675"/>
                </a:lnTo>
                <a:lnTo>
                  <a:pt x="3462035" y="1102825"/>
                </a:lnTo>
                <a:lnTo>
                  <a:pt x="3463510" y="1103167"/>
                </a:lnTo>
                <a:lnTo>
                  <a:pt x="3464206" y="1103089"/>
                </a:lnTo>
                <a:lnTo>
                  <a:pt x="3465022" y="1102321"/>
                </a:lnTo>
                <a:lnTo>
                  <a:pt x="3465178" y="1100444"/>
                </a:lnTo>
                <a:lnTo>
                  <a:pt x="3466809" y="1098909"/>
                </a:lnTo>
                <a:lnTo>
                  <a:pt x="3467829" y="1097949"/>
                </a:lnTo>
                <a:lnTo>
                  <a:pt x="3469916" y="1097715"/>
                </a:lnTo>
                <a:lnTo>
                  <a:pt x="3472208" y="1097290"/>
                </a:lnTo>
                <a:lnTo>
                  <a:pt x="3475399" y="1096595"/>
                </a:lnTo>
                <a:lnTo>
                  <a:pt x="3480437" y="1097045"/>
                </a:lnTo>
                <a:lnTo>
                  <a:pt x="3484203" y="1096961"/>
                </a:lnTo>
                <a:lnTo>
                  <a:pt x="3486866" y="1097340"/>
                </a:lnTo>
                <a:lnTo>
                  <a:pt x="3489037" y="1097603"/>
                </a:lnTo>
                <a:lnTo>
                  <a:pt x="3491088" y="1098557"/>
                </a:lnTo>
                <a:lnTo>
                  <a:pt x="3491664" y="1099170"/>
                </a:lnTo>
                <a:lnTo>
                  <a:pt x="3491784" y="1098479"/>
                </a:lnTo>
                <a:lnTo>
                  <a:pt x="3492264" y="1095721"/>
                </a:lnTo>
                <a:lnTo>
                  <a:pt x="3495155" y="1091847"/>
                </a:lnTo>
                <a:lnTo>
                  <a:pt x="3501310" y="1084901"/>
                </a:lnTo>
                <a:lnTo>
                  <a:pt x="3504693" y="1081141"/>
                </a:lnTo>
                <a:lnTo>
                  <a:pt x="3506937" y="1079030"/>
                </a:lnTo>
                <a:lnTo>
                  <a:pt x="3508651" y="1077993"/>
                </a:lnTo>
                <a:lnTo>
                  <a:pt x="3509552" y="1077724"/>
                </a:lnTo>
                <a:lnTo>
                  <a:pt x="3510535" y="1077951"/>
                </a:lnTo>
                <a:lnTo>
                  <a:pt x="3511891" y="1078983"/>
                </a:lnTo>
                <a:lnTo>
                  <a:pt x="3513366" y="1079325"/>
                </a:lnTo>
                <a:lnTo>
                  <a:pt x="3515657" y="1078900"/>
                </a:lnTo>
                <a:lnTo>
                  <a:pt x="3519712" y="1079122"/>
                </a:lnTo>
                <a:lnTo>
                  <a:pt x="3525193" y="1078002"/>
                </a:lnTo>
                <a:lnTo>
                  <a:pt x="3528096" y="1076999"/>
                </a:lnTo>
                <a:lnTo>
                  <a:pt x="3532187" y="1076034"/>
                </a:lnTo>
                <a:lnTo>
                  <a:pt x="3536025" y="1073576"/>
                </a:lnTo>
                <a:lnTo>
                  <a:pt x="3540560" y="1071039"/>
                </a:lnTo>
                <a:lnTo>
                  <a:pt x="3547374" y="1065204"/>
                </a:lnTo>
                <a:lnTo>
                  <a:pt x="3550842" y="1061942"/>
                </a:lnTo>
                <a:lnTo>
                  <a:pt x="3552965" y="1060520"/>
                </a:lnTo>
                <a:lnTo>
                  <a:pt x="3556072" y="1059327"/>
                </a:lnTo>
                <a:lnTo>
                  <a:pt x="3560282" y="1057672"/>
                </a:lnTo>
                <a:lnTo>
                  <a:pt x="3566004" y="1055172"/>
                </a:lnTo>
                <a:lnTo>
                  <a:pt x="3570994" y="1053936"/>
                </a:lnTo>
                <a:lnTo>
                  <a:pt x="3574221" y="1052054"/>
                </a:lnTo>
                <a:lnTo>
                  <a:pt x="3577244" y="1050362"/>
                </a:lnTo>
                <a:lnTo>
                  <a:pt x="3579776" y="1048557"/>
                </a:lnTo>
                <a:lnTo>
                  <a:pt x="3581731" y="1046141"/>
                </a:lnTo>
                <a:lnTo>
                  <a:pt x="3583483" y="1043916"/>
                </a:lnTo>
                <a:lnTo>
                  <a:pt x="3585271" y="1040504"/>
                </a:lnTo>
                <a:lnTo>
                  <a:pt x="3587671" y="1036515"/>
                </a:lnTo>
                <a:lnTo>
                  <a:pt x="3595154" y="1044469"/>
                </a:lnTo>
                <a:lnTo>
                  <a:pt x="3601319" y="1050203"/>
                </a:lnTo>
                <a:lnTo>
                  <a:pt x="3606249" y="1054216"/>
                </a:lnTo>
                <a:lnTo>
                  <a:pt x="3609451" y="1056394"/>
                </a:lnTo>
                <a:lnTo>
                  <a:pt x="3611502" y="1057348"/>
                </a:lnTo>
                <a:lnTo>
                  <a:pt x="3612774" y="1057881"/>
                </a:lnTo>
                <a:lnTo>
                  <a:pt x="3613758" y="1058109"/>
                </a:lnTo>
                <a:lnTo>
                  <a:pt x="3614657" y="1057840"/>
                </a:lnTo>
                <a:lnTo>
                  <a:pt x="3616457" y="1057300"/>
                </a:lnTo>
                <a:lnTo>
                  <a:pt x="3617764" y="1056647"/>
                </a:lnTo>
                <a:lnTo>
                  <a:pt x="3619768" y="1055914"/>
                </a:lnTo>
                <a:lnTo>
                  <a:pt x="3621363" y="1055566"/>
                </a:lnTo>
                <a:lnTo>
                  <a:pt x="3623450" y="1055333"/>
                </a:lnTo>
                <a:lnTo>
                  <a:pt x="3626113" y="1055711"/>
                </a:lnTo>
                <a:lnTo>
                  <a:pt x="3627959" y="1056857"/>
                </a:lnTo>
                <a:lnTo>
                  <a:pt x="3629807" y="1058002"/>
                </a:lnTo>
                <a:lnTo>
                  <a:pt x="3631943" y="1059454"/>
                </a:lnTo>
                <a:lnTo>
                  <a:pt x="3634569" y="1061020"/>
                </a:lnTo>
                <a:lnTo>
                  <a:pt x="3640854" y="1066065"/>
                </a:lnTo>
                <a:lnTo>
                  <a:pt x="3648171" y="1073023"/>
                </a:lnTo>
                <a:lnTo>
                  <a:pt x="3646588" y="1066437"/>
                </a:lnTo>
                <a:lnTo>
                  <a:pt x="3645425" y="1062341"/>
                </a:lnTo>
                <a:lnTo>
                  <a:pt x="3643902" y="1060313"/>
                </a:lnTo>
                <a:lnTo>
                  <a:pt x="3642295" y="1057788"/>
                </a:lnTo>
                <a:lnTo>
                  <a:pt x="3639704" y="1055035"/>
                </a:lnTo>
                <a:lnTo>
                  <a:pt x="3636166" y="1050867"/>
                </a:lnTo>
                <a:lnTo>
                  <a:pt x="3639680" y="1049289"/>
                </a:lnTo>
                <a:lnTo>
                  <a:pt x="3642296" y="1047982"/>
                </a:lnTo>
                <a:lnTo>
                  <a:pt x="3644671" y="1048054"/>
                </a:lnTo>
                <a:lnTo>
                  <a:pt x="3646758" y="1047821"/>
                </a:lnTo>
                <a:lnTo>
                  <a:pt x="3648521" y="1048469"/>
                </a:lnTo>
                <a:lnTo>
                  <a:pt x="3650944" y="1050226"/>
                </a:lnTo>
                <a:lnTo>
                  <a:pt x="3654434" y="1052709"/>
                </a:lnTo>
                <a:lnTo>
                  <a:pt x="3658992" y="1055919"/>
                </a:lnTo>
                <a:lnTo>
                  <a:pt x="3660325" y="1051205"/>
                </a:lnTo>
                <a:lnTo>
                  <a:pt x="3660889" y="1048943"/>
                </a:lnTo>
                <a:lnTo>
                  <a:pt x="3660804" y="1048446"/>
                </a:lnTo>
                <a:lnTo>
                  <a:pt x="3660517" y="1048140"/>
                </a:lnTo>
                <a:lnTo>
                  <a:pt x="3660025" y="1048026"/>
                </a:lnTo>
                <a:lnTo>
                  <a:pt x="3659821" y="1048218"/>
                </a:lnTo>
                <a:lnTo>
                  <a:pt x="3659533" y="1047912"/>
                </a:lnTo>
                <a:lnTo>
                  <a:pt x="3659449" y="1047413"/>
                </a:lnTo>
                <a:lnTo>
                  <a:pt x="3659929" y="1044655"/>
                </a:lnTo>
                <a:lnTo>
                  <a:pt x="3661549" y="1040247"/>
                </a:lnTo>
                <a:lnTo>
                  <a:pt x="3665663" y="1045027"/>
                </a:lnTo>
                <a:lnTo>
                  <a:pt x="3668710" y="1049082"/>
                </a:lnTo>
                <a:lnTo>
                  <a:pt x="3670688" y="1052411"/>
                </a:lnTo>
                <a:lnTo>
                  <a:pt x="3672008" y="1054630"/>
                </a:lnTo>
                <a:lnTo>
                  <a:pt x="3673207" y="1057539"/>
                </a:lnTo>
                <a:lnTo>
                  <a:pt x="3674610" y="1060257"/>
                </a:lnTo>
                <a:lnTo>
                  <a:pt x="3676672" y="1064083"/>
                </a:lnTo>
                <a:lnTo>
                  <a:pt x="3679887" y="1069133"/>
                </a:lnTo>
                <a:lnTo>
                  <a:pt x="3683306" y="1064186"/>
                </a:lnTo>
                <a:lnTo>
                  <a:pt x="3685465" y="1061577"/>
                </a:lnTo>
                <a:lnTo>
                  <a:pt x="3686077" y="1061002"/>
                </a:lnTo>
                <a:lnTo>
                  <a:pt x="3687181" y="1060540"/>
                </a:lnTo>
                <a:lnTo>
                  <a:pt x="3687877" y="1060462"/>
                </a:lnTo>
                <a:lnTo>
                  <a:pt x="3688656" y="1060882"/>
                </a:lnTo>
                <a:lnTo>
                  <a:pt x="3690503" y="1062027"/>
                </a:lnTo>
                <a:lnTo>
                  <a:pt x="3692842" y="1063287"/>
                </a:lnTo>
                <a:lnTo>
                  <a:pt x="3694030" y="1063323"/>
                </a:lnTo>
                <a:lnTo>
                  <a:pt x="3696201" y="1063587"/>
                </a:lnTo>
                <a:lnTo>
                  <a:pt x="3698288" y="1063354"/>
                </a:lnTo>
                <a:lnTo>
                  <a:pt x="3700783" y="1062736"/>
                </a:lnTo>
                <a:lnTo>
                  <a:pt x="3698432" y="1058604"/>
                </a:lnTo>
                <a:lnTo>
                  <a:pt x="3696658" y="1055082"/>
                </a:lnTo>
                <a:lnTo>
                  <a:pt x="3694475" y="1051946"/>
                </a:lnTo>
                <a:lnTo>
                  <a:pt x="3692376" y="1049307"/>
                </a:lnTo>
                <a:lnTo>
                  <a:pt x="3688635" y="1045330"/>
                </a:lnTo>
                <a:lnTo>
                  <a:pt x="3685551" y="1042463"/>
                </a:lnTo>
                <a:lnTo>
                  <a:pt x="3684400" y="1041239"/>
                </a:lnTo>
                <a:lnTo>
                  <a:pt x="3683452" y="1039823"/>
                </a:lnTo>
                <a:lnTo>
                  <a:pt x="3682421" y="1037910"/>
                </a:lnTo>
                <a:lnTo>
                  <a:pt x="3681390" y="1035996"/>
                </a:lnTo>
                <a:lnTo>
                  <a:pt x="3680886" y="1033009"/>
                </a:lnTo>
                <a:lnTo>
                  <a:pt x="3680467" y="1030521"/>
                </a:lnTo>
                <a:lnTo>
                  <a:pt x="3680575" y="1026958"/>
                </a:lnTo>
                <a:lnTo>
                  <a:pt x="3680516" y="1022400"/>
                </a:lnTo>
                <a:lnTo>
                  <a:pt x="3685085" y="1028482"/>
                </a:lnTo>
                <a:lnTo>
                  <a:pt x="3688132" y="1032536"/>
                </a:lnTo>
                <a:lnTo>
                  <a:pt x="3690686" y="1036477"/>
                </a:lnTo>
                <a:lnTo>
                  <a:pt x="3694968" y="1042254"/>
                </a:lnTo>
                <a:lnTo>
                  <a:pt x="3698519" y="1039489"/>
                </a:lnTo>
                <a:lnTo>
                  <a:pt x="3701950" y="1037413"/>
                </a:lnTo>
                <a:lnTo>
                  <a:pt x="3705261" y="1036029"/>
                </a:lnTo>
                <a:lnTo>
                  <a:pt x="3708452" y="1035334"/>
                </a:lnTo>
                <a:lnTo>
                  <a:pt x="3715289" y="1035245"/>
                </a:lnTo>
                <a:lnTo>
                  <a:pt x="3723314" y="1035191"/>
                </a:lnTo>
                <a:lnTo>
                  <a:pt x="3750490" y="1082869"/>
                </a:lnTo>
                <a:lnTo>
                  <a:pt x="3745583" y="1084602"/>
                </a:lnTo>
                <a:lnTo>
                  <a:pt x="3741865" y="1086371"/>
                </a:lnTo>
                <a:lnTo>
                  <a:pt x="3737822" y="1089021"/>
                </a:lnTo>
                <a:lnTo>
                  <a:pt x="3733252" y="1092746"/>
                </a:lnTo>
                <a:lnTo>
                  <a:pt x="3727734" y="1085248"/>
                </a:lnTo>
                <a:lnTo>
                  <a:pt x="3723909" y="1080774"/>
                </a:lnTo>
                <a:lnTo>
                  <a:pt x="3721977" y="1079130"/>
                </a:lnTo>
                <a:lnTo>
                  <a:pt x="3720910" y="1078404"/>
                </a:lnTo>
                <a:lnTo>
                  <a:pt x="3719926" y="1078176"/>
                </a:lnTo>
                <a:lnTo>
                  <a:pt x="3719230" y="1078254"/>
                </a:lnTo>
                <a:lnTo>
                  <a:pt x="3717071" y="1080863"/>
                </a:lnTo>
                <a:lnTo>
                  <a:pt x="3714180" y="1084737"/>
                </a:lnTo>
                <a:lnTo>
                  <a:pt x="3713040" y="1086386"/>
                </a:lnTo>
                <a:lnTo>
                  <a:pt x="3713124" y="1086884"/>
                </a:lnTo>
                <a:lnTo>
                  <a:pt x="3712716" y="1087268"/>
                </a:lnTo>
                <a:lnTo>
                  <a:pt x="3710221" y="1087886"/>
                </a:lnTo>
                <a:lnTo>
                  <a:pt x="3707929" y="1088311"/>
                </a:lnTo>
                <a:lnTo>
                  <a:pt x="3705471" y="1087741"/>
                </a:lnTo>
                <a:lnTo>
                  <a:pt x="3703587" y="1087783"/>
                </a:lnTo>
                <a:lnTo>
                  <a:pt x="3701620" y="1087326"/>
                </a:lnTo>
                <a:lnTo>
                  <a:pt x="3697602" y="1085917"/>
                </a:lnTo>
                <a:lnTo>
                  <a:pt x="3693583" y="1084507"/>
                </a:lnTo>
                <a:lnTo>
                  <a:pt x="3691616" y="1084051"/>
                </a:lnTo>
                <a:lnTo>
                  <a:pt x="3689242" y="1083979"/>
                </a:lnTo>
                <a:lnTo>
                  <a:pt x="3686783" y="1083409"/>
                </a:lnTo>
                <a:lnTo>
                  <a:pt x="3684287" y="1084026"/>
                </a:lnTo>
                <a:lnTo>
                  <a:pt x="3681996" y="1084452"/>
                </a:lnTo>
                <a:lnTo>
                  <a:pt x="3679177" y="1085951"/>
                </a:lnTo>
                <a:lnTo>
                  <a:pt x="3675866" y="1087336"/>
                </a:lnTo>
                <a:lnTo>
                  <a:pt x="3672435" y="1089411"/>
                </a:lnTo>
                <a:lnTo>
                  <a:pt x="3680004" y="1097862"/>
                </a:lnTo>
                <a:lnTo>
                  <a:pt x="3681934" y="1099506"/>
                </a:lnTo>
                <a:lnTo>
                  <a:pt x="3681442" y="1099392"/>
                </a:lnTo>
                <a:lnTo>
                  <a:pt x="3680459" y="1099164"/>
                </a:lnTo>
                <a:lnTo>
                  <a:pt x="3679560" y="1099434"/>
                </a:lnTo>
                <a:lnTo>
                  <a:pt x="3679151" y="1099817"/>
                </a:lnTo>
                <a:lnTo>
                  <a:pt x="3678827" y="1100699"/>
                </a:lnTo>
                <a:lnTo>
                  <a:pt x="3678299" y="1101773"/>
                </a:lnTo>
                <a:lnTo>
                  <a:pt x="3677531" y="1104225"/>
                </a:lnTo>
                <a:lnTo>
                  <a:pt x="3677088" y="1105797"/>
                </a:lnTo>
                <a:lnTo>
                  <a:pt x="3676763" y="1106679"/>
                </a:lnTo>
                <a:lnTo>
                  <a:pt x="3676271" y="1106565"/>
                </a:lnTo>
                <a:lnTo>
                  <a:pt x="3675120" y="1105341"/>
                </a:lnTo>
                <a:lnTo>
                  <a:pt x="3672697" y="1103583"/>
                </a:lnTo>
                <a:lnTo>
                  <a:pt x="3670154" y="1102516"/>
                </a:lnTo>
                <a:lnTo>
                  <a:pt x="3668883" y="1101982"/>
                </a:lnTo>
                <a:lnTo>
                  <a:pt x="3668103" y="1101562"/>
                </a:lnTo>
                <a:lnTo>
                  <a:pt x="3668020" y="1101064"/>
                </a:lnTo>
                <a:lnTo>
                  <a:pt x="3667936" y="1100567"/>
                </a:lnTo>
                <a:lnTo>
                  <a:pt x="3667480" y="1099264"/>
                </a:lnTo>
                <a:lnTo>
                  <a:pt x="3666449" y="1097351"/>
                </a:lnTo>
                <a:lnTo>
                  <a:pt x="3664062" y="1094406"/>
                </a:lnTo>
                <a:lnTo>
                  <a:pt x="3662251" y="1092074"/>
                </a:lnTo>
                <a:lnTo>
                  <a:pt x="3662083" y="1091077"/>
                </a:lnTo>
                <a:lnTo>
                  <a:pt x="3662695" y="1090502"/>
                </a:lnTo>
                <a:lnTo>
                  <a:pt x="3663390" y="1090424"/>
                </a:lnTo>
                <a:lnTo>
                  <a:pt x="3662815" y="1089812"/>
                </a:lnTo>
                <a:lnTo>
                  <a:pt x="3656002" y="1085841"/>
                </a:lnTo>
                <a:lnTo>
                  <a:pt x="3655270" y="1087106"/>
                </a:lnTo>
                <a:lnTo>
                  <a:pt x="3654538" y="1088371"/>
                </a:lnTo>
                <a:lnTo>
                  <a:pt x="3653723" y="1089139"/>
                </a:lnTo>
                <a:lnTo>
                  <a:pt x="3653315" y="1089523"/>
                </a:lnTo>
                <a:lnTo>
                  <a:pt x="3652211" y="1089984"/>
                </a:lnTo>
                <a:lnTo>
                  <a:pt x="3651599" y="1090561"/>
                </a:lnTo>
                <a:lnTo>
                  <a:pt x="3653986" y="1093506"/>
                </a:lnTo>
                <a:lnTo>
                  <a:pt x="3664060" y="1104212"/>
                </a:lnTo>
                <a:lnTo>
                  <a:pt x="3646621" y="1094668"/>
                </a:lnTo>
                <a:lnTo>
                  <a:pt x="3642709" y="1099503"/>
                </a:lnTo>
                <a:lnTo>
                  <a:pt x="3640718" y="1103107"/>
                </a:lnTo>
                <a:lnTo>
                  <a:pt x="3639746" y="1105751"/>
                </a:lnTo>
                <a:lnTo>
                  <a:pt x="3639302" y="1107323"/>
                </a:lnTo>
                <a:lnTo>
                  <a:pt x="3638690" y="1107899"/>
                </a:lnTo>
                <a:lnTo>
                  <a:pt x="3638078" y="1108474"/>
                </a:lnTo>
                <a:lnTo>
                  <a:pt x="3637178" y="1108744"/>
                </a:lnTo>
                <a:lnTo>
                  <a:pt x="3635991" y="1108708"/>
                </a:lnTo>
                <a:lnTo>
                  <a:pt x="3631529" y="1108869"/>
                </a:lnTo>
                <a:lnTo>
                  <a:pt x="3624200" y="1108844"/>
                </a:lnTo>
                <a:lnTo>
                  <a:pt x="3632140" y="1118100"/>
                </a:lnTo>
                <a:lnTo>
                  <a:pt x="3631073" y="1117374"/>
                </a:lnTo>
                <a:lnTo>
                  <a:pt x="3630089" y="1117146"/>
                </a:lnTo>
                <a:lnTo>
                  <a:pt x="3629308" y="1116726"/>
                </a:lnTo>
                <a:lnTo>
                  <a:pt x="3629476" y="1117722"/>
                </a:lnTo>
                <a:lnTo>
                  <a:pt x="3629728" y="1119215"/>
                </a:lnTo>
                <a:lnTo>
                  <a:pt x="3630267" y="1121014"/>
                </a:lnTo>
                <a:lnTo>
                  <a:pt x="3633877" y="1132615"/>
                </a:lnTo>
                <a:lnTo>
                  <a:pt x="3628563" y="1134731"/>
                </a:lnTo>
                <a:lnTo>
                  <a:pt x="3624388" y="1135198"/>
                </a:lnTo>
                <a:lnTo>
                  <a:pt x="3622013" y="1135126"/>
                </a:lnTo>
                <a:lnTo>
                  <a:pt x="3620130" y="1135168"/>
                </a:lnTo>
                <a:lnTo>
                  <a:pt x="3618738" y="1135324"/>
                </a:lnTo>
                <a:lnTo>
                  <a:pt x="3617143" y="1135671"/>
                </a:lnTo>
                <a:lnTo>
                  <a:pt x="3615680" y="1138202"/>
                </a:lnTo>
                <a:lnTo>
                  <a:pt x="3613196" y="1141692"/>
                </a:lnTo>
                <a:lnTo>
                  <a:pt x="3611445" y="1143918"/>
                </a:lnTo>
                <a:lnTo>
                  <a:pt x="3609609" y="1145645"/>
                </a:lnTo>
                <a:lnTo>
                  <a:pt x="3607689" y="1146875"/>
                </a:lnTo>
                <a:lnTo>
                  <a:pt x="3605110" y="1146994"/>
                </a:lnTo>
                <a:lnTo>
                  <a:pt x="3600528" y="1147845"/>
                </a:lnTo>
                <a:lnTo>
                  <a:pt x="3594794" y="1147473"/>
                </a:lnTo>
                <a:lnTo>
                  <a:pt x="3589061" y="1147100"/>
                </a:lnTo>
                <a:lnTo>
                  <a:pt x="3583207" y="1147417"/>
                </a:lnTo>
                <a:lnTo>
                  <a:pt x="3580136" y="1147423"/>
                </a:lnTo>
                <a:lnTo>
                  <a:pt x="3577233" y="1148424"/>
                </a:lnTo>
                <a:lnTo>
                  <a:pt x="3574414" y="1149924"/>
                </a:lnTo>
                <a:lnTo>
                  <a:pt x="3571595" y="1151422"/>
                </a:lnTo>
                <a:lnTo>
                  <a:pt x="3574077" y="1157739"/>
                </a:lnTo>
                <a:lnTo>
                  <a:pt x="3576512" y="1162369"/>
                </a:lnTo>
                <a:lnTo>
                  <a:pt x="3579150" y="1166808"/>
                </a:lnTo>
                <a:lnTo>
                  <a:pt x="3583108" y="1173465"/>
                </a:lnTo>
                <a:lnTo>
                  <a:pt x="3587606" y="1172116"/>
                </a:lnTo>
                <a:lnTo>
                  <a:pt x="3590509" y="1171115"/>
                </a:lnTo>
                <a:lnTo>
                  <a:pt x="3591697" y="1171151"/>
                </a:lnTo>
                <a:lnTo>
                  <a:pt x="3592885" y="1171187"/>
                </a:lnTo>
                <a:lnTo>
                  <a:pt x="3593376" y="1171301"/>
                </a:lnTo>
                <a:lnTo>
                  <a:pt x="3594239" y="1172219"/>
                </a:lnTo>
                <a:lnTo>
                  <a:pt x="3597742" y="1177576"/>
                </a:lnTo>
                <a:lnTo>
                  <a:pt x="3604698" y="1186602"/>
                </a:lnTo>
                <a:lnTo>
                  <a:pt x="3613527" y="1182909"/>
                </a:lnTo>
                <a:lnTo>
                  <a:pt x="3622680" y="1178334"/>
                </a:lnTo>
                <a:lnTo>
                  <a:pt x="3632528" y="1173680"/>
                </a:lnTo>
                <a:lnTo>
                  <a:pt x="3642953" y="1169639"/>
                </a:lnTo>
                <a:lnTo>
                  <a:pt x="3648267" y="1167522"/>
                </a:lnTo>
                <a:lnTo>
                  <a:pt x="3653545" y="1166593"/>
                </a:lnTo>
                <a:lnTo>
                  <a:pt x="3658248" y="1165052"/>
                </a:lnTo>
                <a:lnTo>
                  <a:pt x="3663814" y="1164429"/>
                </a:lnTo>
                <a:lnTo>
                  <a:pt x="3668684" y="1163883"/>
                </a:lnTo>
                <a:lnTo>
                  <a:pt x="3673721" y="1164334"/>
                </a:lnTo>
                <a:lnTo>
                  <a:pt x="3678351" y="1165168"/>
                </a:lnTo>
                <a:lnTo>
                  <a:pt x="3682778" y="1166194"/>
                </a:lnTo>
                <a:lnTo>
                  <a:pt x="3686004" y="1174117"/>
                </a:lnTo>
                <a:lnTo>
                  <a:pt x="3687035" y="1176030"/>
                </a:lnTo>
                <a:lnTo>
                  <a:pt x="3685320" y="1177068"/>
                </a:lnTo>
                <a:lnTo>
                  <a:pt x="3679897" y="1182747"/>
                </a:lnTo>
                <a:lnTo>
                  <a:pt x="3702410" y="1201361"/>
                </a:lnTo>
                <a:lnTo>
                  <a:pt x="3695981" y="1201066"/>
                </a:lnTo>
                <a:lnTo>
                  <a:pt x="3692502" y="1201455"/>
                </a:lnTo>
                <a:lnTo>
                  <a:pt x="3691399" y="1201917"/>
                </a:lnTo>
                <a:lnTo>
                  <a:pt x="3690211" y="1201881"/>
                </a:lnTo>
                <a:lnTo>
                  <a:pt x="3690379" y="1202876"/>
                </a:lnTo>
                <a:lnTo>
                  <a:pt x="3690055" y="1203759"/>
                </a:lnTo>
                <a:lnTo>
                  <a:pt x="3690762" y="1206553"/>
                </a:lnTo>
                <a:lnTo>
                  <a:pt x="3691721" y="1210841"/>
                </a:lnTo>
                <a:lnTo>
                  <a:pt x="3692141" y="1213331"/>
                </a:lnTo>
                <a:lnTo>
                  <a:pt x="3692440" y="1216510"/>
                </a:lnTo>
                <a:lnTo>
                  <a:pt x="3692740" y="1219689"/>
                </a:lnTo>
                <a:lnTo>
                  <a:pt x="3692715" y="1223749"/>
                </a:lnTo>
                <a:lnTo>
                  <a:pt x="3688350" y="1217474"/>
                </a:lnTo>
                <a:lnTo>
                  <a:pt x="3685136" y="1212424"/>
                </a:lnTo>
                <a:lnTo>
                  <a:pt x="3681226" y="1207452"/>
                </a:lnTo>
                <a:lnTo>
                  <a:pt x="3675301" y="1200338"/>
                </a:lnTo>
                <a:lnTo>
                  <a:pt x="3682235" y="1193814"/>
                </a:lnTo>
                <a:lnTo>
                  <a:pt x="3672160" y="1183106"/>
                </a:lnTo>
                <a:lnTo>
                  <a:pt x="3671235" y="1187437"/>
                </a:lnTo>
                <a:lnTo>
                  <a:pt x="3670384" y="1189392"/>
                </a:lnTo>
                <a:lnTo>
                  <a:pt x="3668093" y="1189818"/>
                </a:lnTo>
                <a:lnTo>
                  <a:pt x="3662779" y="1191934"/>
                </a:lnTo>
                <a:lnTo>
                  <a:pt x="3666317" y="1196103"/>
                </a:lnTo>
                <a:lnTo>
                  <a:pt x="3668788" y="1199546"/>
                </a:lnTo>
                <a:lnTo>
                  <a:pt x="3670970" y="1202682"/>
                </a:lnTo>
                <a:lnTo>
                  <a:pt x="3672661" y="1205706"/>
                </a:lnTo>
                <a:lnTo>
                  <a:pt x="3675181" y="1210834"/>
                </a:lnTo>
                <a:lnTo>
                  <a:pt x="3677950" y="1217456"/>
                </a:lnTo>
                <a:lnTo>
                  <a:pt x="3670896" y="1224670"/>
                </a:lnTo>
                <a:lnTo>
                  <a:pt x="3665149" y="1231231"/>
                </a:lnTo>
                <a:lnTo>
                  <a:pt x="3660590" y="1237828"/>
                </a:lnTo>
                <a:lnTo>
                  <a:pt x="3655780" y="1242932"/>
                </a:lnTo>
                <a:lnTo>
                  <a:pt x="3653620" y="1245540"/>
                </a:lnTo>
                <a:lnTo>
                  <a:pt x="3650885" y="1247538"/>
                </a:lnTo>
                <a:lnTo>
                  <a:pt x="3648438" y="1249840"/>
                </a:lnTo>
                <a:lnTo>
                  <a:pt x="3645127" y="1251225"/>
                </a:lnTo>
                <a:lnTo>
                  <a:pt x="3642104" y="1252916"/>
                </a:lnTo>
                <a:lnTo>
                  <a:pt x="3638589" y="1254494"/>
                </a:lnTo>
                <a:lnTo>
                  <a:pt x="3634703" y="1255267"/>
                </a:lnTo>
                <a:lnTo>
                  <a:pt x="3630120" y="1256118"/>
                </a:lnTo>
                <a:lnTo>
                  <a:pt x="3643361" y="1270190"/>
                </a:lnTo>
                <a:lnTo>
                  <a:pt x="3600275" y="1257093"/>
                </a:lnTo>
                <a:lnTo>
                  <a:pt x="3599400" y="1253302"/>
                </a:lnTo>
                <a:lnTo>
                  <a:pt x="3598609" y="1250009"/>
                </a:lnTo>
                <a:lnTo>
                  <a:pt x="3597122" y="1246794"/>
                </a:lnTo>
                <a:lnTo>
                  <a:pt x="3595263" y="1242775"/>
                </a:lnTo>
                <a:lnTo>
                  <a:pt x="3598694" y="1240701"/>
                </a:lnTo>
                <a:lnTo>
                  <a:pt x="3600205" y="1239855"/>
                </a:lnTo>
                <a:lnTo>
                  <a:pt x="3601849" y="1241193"/>
                </a:lnTo>
                <a:lnTo>
                  <a:pt x="3606286" y="1245092"/>
                </a:lnTo>
                <a:lnTo>
                  <a:pt x="3606635" y="1240150"/>
                </a:lnTo>
                <a:lnTo>
                  <a:pt x="3606708" y="1237775"/>
                </a:lnTo>
                <a:lnTo>
                  <a:pt x="3605472" y="1236053"/>
                </a:lnTo>
                <a:lnTo>
                  <a:pt x="3601394" y="1230086"/>
                </a:lnTo>
                <a:lnTo>
                  <a:pt x="3587322" y="1243326"/>
                </a:lnTo>
                <a:lnTo>
                  <a:pt x="3595201" y="1257830"/>
                </a:lnTo>
                <a:lnTo>
                  <a:pt x="3599735" y="1265099"/>
                </a:lnTo>
                <a:lnTo>
                  <a:pt x="3600478" y="1266707"/>
                </a:lnTo>
                <a:lnTo>
                  <a:pt x="3600239" y="1268086"/>
                </a:lnTo>
                <a:lnTo>
                  <a:pt x="3599998" y="1269466"/>
                </a:lnTo>
                <a:lnTo>
                  <a:pt x="3599063" y="1270923"/>
                </a:lnTo>
                <a:lnTo>
                  <a:pt x="3595679" y="1274683"/>
                </a:lnTo>
                <a:lnTo>
                  <a:pt x="3590664" y="1279979"/>
                </a:lnTo>
                <a:lnTo>
                  <a:pt x="3587126" y="1275810"/>
                </a:lnTo>
                <a:lnTo>
                  <a:pt x="3584452" y="1272559"/>
                </a:lnTo>
                <a:lnTo>
                  <a:pt x="3582845" y="1270033"/>
                </a:lnTo>
                <a:lnTo>
                  <a:pt x="3581730" y="1267623"/>
                </a:lnTo>
                <a:lnTo>
                  <a:pt x="3580986" y="1266016"/>
                </a:lnTo>
                <a:lnTo>
                  <a:pt x="3580818" y="1265020"/>
                </a:lnTo>
                <a:lnTo>
                  <a:pt x="3580854" y="1263833"/>
                </a:lnTo>
                <a:lnTo>
                  <a:pt x="3580975" y="1263143"/>
                </a:lnTo>
                <a:lnTo>
                  <a:pt x="3581130" y="1261265"/>
                </a:lnTo>
                <a:lnTo>
                  <a:pt x="3580878" y="1259772"/>
                </a:lnTo>
                <a:lnTo>
                  <a:pt x="3580422" y="1258470"/>
                </a:lnTo>
                <a:lnTo>
                  <a:pt x="3579763" y="1257360"/>
                </a:lnTo>
                <a:lnTo>
                  <a:pt x="3577953" y="1255027"/>
                </a:lnTo>
                <a:lnTo>
                  <a:pt x="3575650" y="1252580"/>
                </a:lnTo>
                <a:lnTo>
                  <a:pt x="3573922" y="1250744"/>
                </a:lnTo>
                <a:lnTo>
                  <a:pt x="3571992" y="1249101"/>
                </a:lnTo>
                <a:lnTo>
                  <a:pt x="3570636" y="1248069"/>
                </a:lnTo>
                <a:lnTo>
                  <a:pt x="3569569" y="1247344"/>
                </a:lnTo>
                <a:lnTo>
                  <a:pt x="3568872" y="1247421"/>
                </a:lnTo>
                <a:lnTo>
                  <a:pt x="3568177" y="1247499"/>
                </a:lnTo>
                <a:lnTo>
                  <a:pt x="3567769" y="1247883"/>
                </a:lnTo>
                <a:lnTo>
                  <a:pt x="3567445" y="1248765"/>
                </a:lnTo>
                <a:lnTo>
                  <a:pt x="3567577" y="1250948"/>
                </a:lnTo>
                <a:lnTo>
                  <a:pt x="3568164" y="1254432"/>
                </a:lnTo>
                <a:lnTo>
                  <a:pt x="3568667" y="1257419"/>
                </a:lnTo>
                <a:lnTo>
                  <a:pt x="3569951" y="1260826"/>
                </a:lnTo>
                <a:lnTo>
                  <a:pt x="3570538" y="1264311"/>
                </a:lnTo>
                <a:lnTo>
                  <a:pt x="3571738" y="1267220"/>
                </a:lnTo>
                <a:lnTo>
                  <a:pt x="3572769" y="1269133"/>
                </a:lnTo>
                <a:lnTo>
                  <a:pt x="3573596" y="1271239"/>
                </a:lnTo>
                <a:lnTo>
                  <a:pt x="3574831" y="1272960"/>
                </a:lnTo>
                <a:lnTo>
                  <a:pt x="3575899" y="1273686"/>
                </a:lnTo>
                <a:lnTo>
                  <a:pt x="3576763" y="1274604"/>
                </a:lnTo>
                <a:lnTo>
                  <a:pt x="3577051" y="1274909"/>
                </a:lnTo>
                <a:lnTo>
                  <a:pt x="3577134" y="1275407"/>
                </a:lnTo>
                <a:lnTo>
                  <a:pt x="3577302" y="1276403"/>
                </a:lnTo>
                <a:lnTo>
                  <a:pt x="3577110" y="1279468"/>
                </a:lnTo>
                <a:lnTo>
                  <a:pt x="3576846" y="1284908"/>
                </a:lnTo>
                <a:lnTo>
                  <a:pt x="3576005" y="1289736"/>
                </a:lnTo>
                <a:lnTo>
                  <a:pt x="3574061" y="1295025"/>
                </a:lnTo>
                <a:lnTo>
                  <a:pt x="3571914" y="1300507"/>
                </a:lnTo>
                <a:lnTo>
                  <a:pt x="3570377" y="1305413"/>
                </a:lnTo>
                <a:lnTo>
                  <a:pt x="3563469" y="1298071"/>
                </a:lnTo>
                <a:lnTo>
                  <a:pt x="3560386" y="1295204"/>
                </a:lnTo>
                <a:lnTo>
                  <a:pt x="3557760" y="1293638"/>
                </a:lnTo>
                <a:lnTo>
                  <a:pt x="3551235" y="1289973"/>
                </a:lnTo>
                <a:lnTo>
                  <a:pt x="3551210" y="1294033"/>
                </a:lnTo>
                <a:lnTo>
                  <a:pt x="3550730" y="1296792"/>
                </a:lnTo>
                <a:lnTo>
                  <a:pt x="3550454" y="1299360"/>
                </a:lnTo>
                <a:lnTo>
                  <a:pt x="3549806" y="1301122"/>
                </a:lnTo>
                <a:lnTo>
                  <a:pt x="3549074" y="1302389"/>
                </a:lnTo>
                <a:lnTo>
                  <a:pt x="3548258" y="1303156"/>
                </a:lnTo>
                <a:lnTo>
                  <a:pt x="3547359" y="1303426"/>
                </a:lnTo>
                <a:lnTo>
                  <a:pt x="3545967" y="1303582"/>
                </a:lnTo>
                <a:lnTo>
                  <a:pt x="3543017" y="1302897"/>
                </a:lnTo>
                <a:lnTo>
                  <a:pt x="3539862" y="1302406"/>
                </a:lnTo>
                <a:lnTo>
                  <a:pt x="3537811" y="1301452"/>
                </a:lnTo>
                <a:lnTo>
                  <a:pt x="3535927" y="1301493"/>
                </a:lnTo>
                <a:lnTo>
                  <a:pt x="3533840" y="1301727"/>
                </a:lnTo>
                <a:lnTo>
                  <a:pt x="3532041" y="1302267"/>
                </a:lnTo>
                <a:lnTo>
                  <a:pt x="3534607" y="1309081"/>
                </a:lnTo>
                <a:lnTo>
                  <a:pt x="3536921" y="1314400"/>
                </a:lnTo>
                <a:lnTo>
                  <a:pt x="3538817" y="1317232"/>
                </a:lnTo>
                <a:lnTo>
                  <a:pt x="3540711" y="1320062"/>
                </a:lnTo>
                <a:lnTo>
                  <a:pt x="3543386" y="1323313"/>
                </a:lnTo>
                <a:lnTo>
                  <a:pt x="3546924" y="1327482"/>
                </a:lnTo>
                <a:lnTo>
                  <a:pt x="3538407" y="1327421"/>
                </a:lnTo>
                <a:lnTo>
                  <a:pt x="3534148" y="1327391"/>
                </a:lnTo>
                <a:lnTo>
                  <a:pt x="3533453" y="1327468"/>
                </a:lnTo>
                <a:lnTo>
                  <a:pt x="3533741" y="1327774"/>
                </a:lnTo>
                <a:lnTo>
                  <a:pt x="3534809" y="1328501"/>
                </a:lnTo>
                <a:lnTo>
                  <a:pt x="3535588" y="1328921"/>
                </a:lnTo>
                <a:lnTo>
                  <a:pt x="3536368" y="1329340"/>
                </a:lnTo>
                <a:lnTo>
                  <a:pt x="3537352" y="1329568"/>
                </a:lnTo>
                <a:lnTo>
                  <a:pt x="3537519" y="1330564"/>
                </a:lnTo>
                <a:lnTo>
                  <a:pt x="3537975" y="1331865"/>
                </a:lnTo>
                <a:lnTo>
                  <a:pt x="3537159" y="1332634"/>
                </a:lnTo>
                <a:lnTo>
                  <a:pt x="3535732" y="1333976"/>
                </a:lnTo>
                <a:lnTo>
                  <a:pt x="3533321" y="1335092"/>
                </a:lnTo>
                <a:lnTo>
                  <a:pt x="3531522" y="1335632"/>
                </a:lnTo>
                <a:lnTo>
                  <a:pt x="3529230" y="1336057"/>
                </a:lnTo>
                <a:lnTo>
                  <a:pt x="3525955" y="1336255"/>
                </a:lnTo>
                <a:lnTo>
                  <a:pt x="3522188" y="1336339"/>
                </a:lnTo>
                <a:lnTo>
                  <a:pt x="3515267" y="1335930"/>
                </a:lnTo>
                <a:lnTo>
                  <a:pt x="3510229" y="1335480"/>
                </a:lnTo>
                <a:lnTo>
                  <a:pt x="3507387" y="1331233"/>
                </a:lnTo>
                <a:lnTo>
                  <a:pt x="3506187" y="1328324"/>
                </a:lnTo>
                <a:lnTo>
                  <a:pt x="3505564" y="1326026"/>
                </a:lnTo>
                <a:lnTo>
                  <a:pt x="3505229" y="1324035"/>
                </a:lnTo>
                <a:lnTo>
                  <a:pt x="3505180" y="1322350"/>
                </a:lnTo>
                <a:lnTo>
                  <a:pt x="3504473" y="1319554"/>
                </a:lnTo>
                <a:lnTo>
                  <a:pt x="3502986" y="1316340"/>
                </a:lnTo>
                <a:lnTo>
                  <a:pt x="3500552" y="1311710"/>
                </a:lnTo>
                <a:lnTo>
                  <a:pt x="3497865" y="1315392"/>
                </a:lnTo>
                <a:lnTo>
                  <a:pt x="3496076" y="1318804"/>
                </a:lnTo>
                <a:lnTo>
                  <a:pt x="3495632" y="1320376"/>
                </a:lnTo>
                <a:lnTo>
                  <a:pt x="3495764" y="1322558"/>
                </a:lnTo>
                <a:lnTo>
                  <a:pt x="3495524" y="1323939"/>
                </a:lnTo>
                <a:lnTo>
                  <a:pt x="3496267" y="1325546"/>
                </a:lnTo>
                <a:lnTo>
                  <a:pt x="3497095" y="1327651"/>
                </a:lnTo>
                <a:lnTo>
                  <a:pt x="3497635" y="1329450"/>
                </a:lnTo>
                <a:lnTo>
                  <a:pt x="3498870" y="1331172"/>
                </a:lnTo>
                <a:lnTo>
                  <a:pt x="3500681" y="1333505"/>
                </a:lnTo>
                <a:lnTo>
                  <a:pt x="3504303" y="1338172"/>
                </a:lnTo>
                <a:lnTo>
                  <a:pt x="3508501" y="1343450"/>
                </a:lnTo>
                <a:lnTo>
                  <a:pt x="3503296" y="1342004"/>
                </a:lnTo>
                <a:lnTo>
                  <a:pt x="3500261" y="1340822"/>
                </a:lnTo>
                <a:lnTo>
                  <a:pt x="3496566" y="1338531"/>
                </a:lnTo>
                <a:lnTo>
                  <a:pt x="3490857" y="1334098"/>
                </a:lnTo>
                <a:lnTo>
                  <a:pt x="3478021" y="1339255"/>
                </a:lnTo>
                <a:lnTo>
                  <a:pt x="3471699" y="1345204"/>
                </a:lnTo>
                <a:lnTo>
                  <a:pt x="3466313" y="1349695"/>
                </a:lnTo>
                <a:lnTo>
                  <a:pt x="3461826" y="1353917"/>
                </a:lnTo>
                <a:lnTo>
                  <a:pt x="3458443" y="1357677"/>
                </a:lnTo>
                <a:lnTo>
                  <a:pt x="3455144" y="1361936"/>
                </a:lnTo>
                <a:lnTo>
                  <a:pt x="3452540" y="1366116"/>
                </a:lnTo>
                <a:lnTo>
                  <a:pt x="3451172" y="1372017"/>
                </a:lnTo>
                <a:lnTo>
                  <a:pt x="3449851" y="1379604"/>
                </a:lnTo>
                <a:lnTo>
                  <a:pt x="3445461" y="1377391"/>
                </a:lnTo>
                <a:lnTo>
                  <a:pt x="3442546" y="1375519"/>
                </a:lnTo>
                <a:lnTo>
                  <a:pt x="3440700" y="1374373"/>
                </a:lnTo>
                <a:lnTo>
                  <a:pt x="3438769" y="1372730"/>
                </a:lnTo>
                <a:lnTo>
                  <a:pt x="3434739" y="1368447"/>
                </a:lnTo>
                <a:lnTo>
                  <a:pt x="3427254" y="1360494"/>
                </a:lnTo>
                <a:lnTo>
                  <a:pt x="3427241" y="1377233"/>
                </a:lnTo>
                <a:lnTo>
                  <a:pt x="3426796" y="1378804"/>
                </a:lnTo>
                <a:lnTo>
                  <a:pt x="3426844" y="1380490"/>
                </a:lnTo>
                <a:lnTo>
                  <a:pt x="3426604" y="1381869"/>
                </a:lnTo>
                <a:lnTo>
                  <a:pt x="3425668" y="1383327"/>
                </a:lnTo>
                <a:lnTo>
                  <a:pt x="3425261" y="1383711"/>
                </a:lnTo>
                <a:lnTo>
                  <a:pt x="3424649" y="1384286"/>
                </a:lnTo>
                <a:lnTo>
                  <a:pt x="3414931" y="1391123"/>
                </a:lnTo>
                <a:lnTo>
                  <a:pt x="3412029" y="1392123"/>
                </a:lnTo>
                <a:lnTo>
                  <a:pt x="3410601" y="1393467"/>
                </a:lnTo>
                <a:lnTo>
                  <a:pt x="3409785" y="1394235"/>
                </a:lnTo>
                <a:lnTo>
                  <a:pt x="3409377" y="1394619"/>
                </a:lnTo>
                <a:lnTo>
                  <a:pt x="3407902" y="1394277"/>
                </a:lnTo>
                <a:lnTo>
                  <a:pt x="3402564" y="1390648"/>
                </a:lnTo>
                <a:lnTo>
                  <a:pt x="3402767" y="1400261"/>
                </a:lnTo>
                <a:lnTo>
                  <a:pt x="3402921" y="1408190"/>
                </a:lnTo>
                <a:lnTo>
                  <a:pt x="3402406" y="1412137"/>
                </a:lnTo>
                <a:lnTo>
                  <a:pt x="3400906" y="1415855"/>
                </a:lnTo>
                <a:lnTo>
                  <a:pt x="3398591" y="1420342"/>
                </a:lnTo>
                <a:lnTo>
                  <a:pt x="3394595" y="1424677"/>
                </a:lnTo>
                <a:lnTo>
                  <a:pt x="3384521" y="1413970"/>
                </a:lnTo>
                <a:lnTo>
                  <a:pt x="3384795" y="1421210"/>
                </a:lnTo>
                <a:lnTo>
                  <a:pt x="3385598" y="1427376"/>
                </a:lnTo>
                <a:lnTo>
                  <a:pt x="3387014" y="1432965"/>
                </a:lnTo>
                <a:lnTo>
                  <a:pt x="3388632" y="1438364"/>
                </a:lnTo>
                <a:lnTo>
                  <a:pt x="3389963" y="1443456"/>
                </a:lnTo>
                <a:lnTo>
                  <a:pt x="3391090" y="1448740"/>
                </a:lnTo>
                <a:lnTo>
                  <a:pt x="3391929" y="1453718"/>
                </a:lnTo>
                <a:lnTo>
                  <a:pt x="3392037" y="1459962"/>
                </a:lnTo>
                <a:lnTo>
                  <a:pt x="3389614" y="1458204"/>
                </a:lnTo>
                <a:lnTo>
                  <a:pt x="3386902" y="1456140"/>
                </a:lnTo>
                <a:lnTo>
                  <a:pt x="3385056" y="1454995"/>
                </a:lnTo>
                <a:lnTo>
                  <a:pt x="3382717" y="1453735"/>
                </a:lnTo>
                <a:lnTo>
                  <a:pt x="3380749" y="1453279"/>
                </a:lnTo>
                <a:lnTo>
                  <a:pt x="3379070" y="1453129"/>
                </a:lnTo>
                <a:lnTo>
                  <a:pt x="3377103" y="1452673"/>
                </a:lnTo>
                <a:lnTo>
                  <a:pt x="3374811" y="1453099"/>
                </a:lnTo>
                <a:lnTo>
                  <a:pt x="3373300" y="1453944"/>
                </a:lnTo>
                <a:lnTo>
                  <a:pt x="3371297" y="1454675"/>
                </a:lnTo>
                <a:lnTo>
                  <a:pt x="3369174" y="1456097"/>
                </a:lnTo>
                <a:lnTo>
                  <a:pt x="3366846" y="1457710"/>
                </a:lnTo>
                <a:lnTo>
                  <a:pt x="3361952" y="1462315"/>
                </a:lnTo>
                <a:lnTo>
                  <a:pt x="3355629" y="1468265"/>
                </a:lnTo>
                <a:lnTo>
                  <a:pt x="3343803" y="1459783"/>
                </a:lnTo>
                <a:lnTo>
                  <a:pt x="3344055" y="1461276"/>
                </a:lnTo>
                <a:lnTo>
                  <a:pt x="3344222" y="1462272"/>
                </a:lnTo>
                <a:lnTo>
                  <a:pt x="3344978" y="1466752"/>
                </a:lnTo>
                <a:lnTo>
                  <a:pt x="3345433" y="1468054"/>
                </a:lnTo>
                <a:lnTo>
                  <a:pt x="3344330" y="1468515"/>
                </a:lnTo>
                <a:lnTo>
                  <a:pt x="3339543" y="1469559"/>
                </a:lnTo>
                <a:lnTo>
                  <a:pt x="3339147" y="1472815"/>
                </a:lnTo>
                <a:lnTo>
                  <a:pt x="3338175" y="1475460"/>
                </a:lnTo>
                <a:lnTo>
                  <a:pt x="3337036" y="1477110"/>
                </a:lnTo>
                <a:lnTo>
                  <a:pt x="3335404" y="1478645"/>
                </a:lnTo>
                <a:lnTo>
                  <a:pt x="3333484" y="1479874"/>
                </a:lnTo>
                <a:lnTo>
                  <a:pt x="3331973" y="1480720"/>
                </a:lnTo>
                <a:lnTo>
                  <a:pt x="3329970" y="1481451"/>
                </a:lnTo>
                <a:lnTo>
                  <a:pt x="3327882" y="1481685"/>
                </a:lnTo>
                <a:lnTo>
                  <a:pt x="3323504" y="1482344"/>
                </a:lnTo>
                <a:lnTo>
                  <a:pt x="3319617" y="1483117"/>
                </a:lnTo>
                <a:lnTo>
                  <a:pt x="3317902" y="1484155"/>
                </a:lnTo>
                <a:lnTo>
                  <a:pt x="3316594" y="1484809"/>
                </a:lnTo>
                <a:lnTo>
                  <a:pt x="3315167" y="1486151"/>
                </a:lnTo>
                <a:lnTo>
                  <a:pt x="3314435" y="1487418"/>
                </a:lnTo>
                <a:lnTo>
                  <a:pt x="3313787" y="1489180"/>
                </a:lnTo>
                <a:lnTo>
                  <a:pt x="3313463" y="1490062"/>
                </a:lnTo>
                <a:lnTo>
                  <a:pt x="3313954" y="1490176"/>
                </a:lnTo>
                <a:lnTo>
                  <a:pt x="3314363" y="1489792"/>
                </a:lnTo>
                <a:lnTo>
                  <a:pt x="3314771" y="1489408"/>
                </a:lnTo>
                <a:lnTo>
                  <a:pt x="3315058" y="1489714"/>
                </a:lnTo>
                <a:lnTo>
                  <a:pt x="3314819" y="1491094"/>
                </a:lnTo>
                <a:lnTo>
                  <a:pt x="3314254" y="1493355"/>
                </a:lnTo>
                <a:lnTo>
                  <a:pt x="3314015" y="1494735"/>
                </a:lnTo>
                <a:lnTo>
                  <a:pt x="3314182" y="1495730"/>
                </a:lnTo>
                <a:lnTo>
                  <a:pt x="3314554" y="1496534"/>
                </a:lnTo>
                <a:lnTo>
                  <a:pt x="3314841" y="1496840"/>
                </a:lnTo>
                <a:lnTo>
                  <a:pt x="3313330" y="1497685"/>
                </a:lnTo>
                <a:lnTo>
                  <a:pt x="3306504" y="1500647"/>
                </a:lnTo>
                <a:lnTo>
                  <a:pt x="3312094" y="1505770"/>
                </a:lnTo>
                <a:lnTo>
                  <a:pt x="3316447" y="1509171"/>
                </a:lnTo>
                <a:lnTo>
                  <a:pt x="3320022" y="1512152"/>
                </a:lnTo>
                <a:lnTo>
                  <a:pt x="3325360" y="1515781"/>
                </a:lnTo>
                <a:lnTo>
                  <a:pt x="3331813" y="1512016"/>
                </a:lnTo>
                <a:lnTo>
                  <a:pt x="3335617" y="1510745"/>
                </a:lnTo>
                <a:lnTo>
                  <a:pt x="3339010" y="1509857"/>
                </a:lnTo>
                <a:lnTo>
                  <a:pt x="3342165" y="1510349"/>
                </a:lnTo>
                <a:lnTo>
                  <a:pt x="3344540" y="1510421"/>
                </a:lnTo>
                <a:lnTo>
                  <a:pt x="3347084" y="1511490"/>
                </a:lnTo>
                <a:lnTo>
                  <a:pt x="3348439" y="1512521"/>
                </a:lnTo>
                <a:lnTo>
                  <a:pt x="3349590" y="1513745"/>
                </a:lnTo>
                <a:lnTo>
                  <a:pt x="3350622" y="1515658"/>
                </a:lnTo>
                <a:lnTo>
                  <a:pt x="3350874" y="1517151"/>
                </a:lnTo>
                <a:lnTo>
                  <a:pt x="3350226" y="1518915"/>
                </a:lnTo>
                <a:lnTo>
                  <a:pt x="3349577" y="1520678"/>
                </a:lnTo>
                <a:lnTo>
                  <a:pt x="3348439" y="1522327"/>
                </a:lnTo>
                <a:lnTo>
                  <a:pt x="3346806" y="1523863"/>
                </a:lnTo>
                <a:lnTo>
                  <a:pt x="3344683" y="1525283"/>
                </a:lnTo>
                <a:lnTo>
                  <a:pt x="3342271" y="1526399"/>
                </a:lnTo>
                <a:lnTo>
                  <a:pt x="3339081" y="1527095"/>
                </a:lnTo>
                <a:lnTo>
                  <a:pt x="3338181" y="1527365"/>
                </a:lnTo>
                <a:lnTo>
                  <a:pt x="3336910" y="1526830"/>
                </a:lnTo>
                <a:lnTo>
                  <a:pt x="3335723" y="1526794"/>
                </a:lnTo>
                <a:lnTo>
                  <a:pt x="3335026" y="1526872"/>
                </a:lnTo>
                <a:lnTo>
                  <a:pt x="3332075" y="1526189"/>
                </a:lnTo>
                <a:lnTo>
                  <a:pt x="3329821" y="1525427"/>
                </a:lnTo>
                <a:lnTo>
                  <a:pt x="3328058" y="1524778"/>
                </a:lnTo>
                <a:lnTo>
                  <a:pt x="3326294" y="1524130"/>
                </a:lnTo>
                <a:lnTo>
                  <a:pt x="3323584" y="1522067"/>
                </a:lnTo>
                <a:lnTo>
                  <a:pt x="3321077" y="1519811"/>
                </a:lnTo>
                <a:lnTo>
                  <a:pt x="3319146" y="1518168"/>
                </a:lnTo>
                <a:lnTo>
                  <a:pt x="3316027" y="1516488"/>
                </a:lnTo>
                <a:lnTo>
                  <a:pt x="3314060" y="1516032"/>
                </a:lnTo>
                <a:lnTo>
                  <a:pt x="3311517" y="1514964"/>
                </a:lnTo>
                <a:lnTo>
                  <a:pt x="3309346" y="1514700"/>
                </a:lnTo>
                <a:lnTo>
                  <a:pt x="3306479" y="1514514"/>
                </a:lnTo>
                <a:lnTo>
                  <a:pt x="3308050" y="1518227"/>
                </a:lnTo>
                <a:lnTo>
                  <a:pt x="3309537" y="1521442"/>
                </a:lnTo>
                <a:lnTo>
                  <a:pt x="3310569" y="1523354"/>
                </a:lnTo>
                <a:lnTo>
                  <a:pt x="3312091" y="1525383"/>
                </a:lnTo>
                <a:lnTo>
                  <a:pt x="3316122" y="1529665"/>
                </a:lnTo>
                <a:lnTo>
                  <a:pt x="3323605" y="1537619"/>
                </a:lnTo>
                <a:lnTo>
                  <a:pt x="3320498" y="1538812"/>
                </a:lnTo>
                <a:lnTo>
                  <a:pt x="3318291" y="1539736"/>
                </a:lnTo>
                <a:lnTo>
                  <a:pt x="3315712" y="1539856"/>
                </a:lnTo>
                <a:lnTo>
                  <a:pt x="3314117" y="1540203"/>
                </a:lnTo>
                <a:lnTo>
                  <a:pt x="3312846" y="1539669"/>
                </a:lnTo>
                <a:lnTo>
                  <a:pt x="3311370" y="1539326"/>
                </a:lnTo>
                <a:lnTo>
                  <a:pt x="3310219" y="1538103"/>
                </a:lnTo>
                <a:lnTo>
                  <a:pt x="3309559" y="1536994"/>
                </a:lnTo>
                <a:lnTo>
                  <a:pt x="3308360" y="1534084"/>
                </a:lnTo>
                <a:lnTo>
                  <a:pt x="3306501" y="1530066"/>
                </a:lnTo>
                <a:lnTo>
                  <a:pt x="3305098" y="1527349"/>
                </a:lnTo>
                <a:lnTo>
                  <a:pt x="3304187" y="1524746"/>
                </a:lnTo>
                <a:lnTo>
                  <a:pt x="3302292" y="1521915"/>
                </a:lnTo>
                <a:lnTo>
                  <a:pt x="3299905" y="1518970"/>
                </a:lnTo>
                <a:lnTo>
                  <a:pt x="3297518" y="1516024"/>
                </a:lnTo>
                <a:lnTo>
                  <a:pt x="3294352" y="1512660"/>
                </a:lnTo>
                <a:lnTo>
                  <a:pt x="3290981" y="1509487"/>
                </a:lnTo>
                <a:lnTo>
                  <a:pt x="3287120" y="1506199"/>
                </a:lnTo>
                <a:lnTo>
                  <a:pt x="3278328" y="1498899"/>
                </a:lnTo>
                <a:lnTo>
                  <a:pt x="3267725" y="1489266"/>
                </a:lnTo>
                <a:lnTo>
                  <a:pt x="3278878" y="1513378"/>
                </a:lnTo>
                <a:lnTo>
                  <a:pt x="3274176" y="1514919"/>
                </a:lnTo>
                <a:lnTo>
                  <a:pt x="3271272" y="1515920"/>
                </a:lnTo>
                <a:lnTo>
                  <a:pt x="3268285" y="1516424"/>
                </a:lnTo>
                <a:lnTo>
                  <a:pt x="3265994" y="1516849"/>
                </a:lnTo>
                <a:lnTo>
                  <a:pt x="3263703" y="1517275"/>
                </a:lnTo>
                <a:lnTo>
                  <a:pt x="3260800" y="1518275"/>
                </a:lnTo>
                <a:lnTo>
                  <a:pt x="3257657" y="1520656"/>
                </a:lnTo>
                <a:lnTo>
                  <a:pt x="3253290" y="1524189"/>
                </a:lnTo>
                <a:lnTo>
                  <a:pt x="3255353" y="1528016"/>
                </a:lnTo>
                <a:lnTo>
                  <a:pt x="3256840" y="1531231"/>
                </a:lnTo>
                <a:lnTo>
                  <a:pt x="3258411" y="1534943"/>
                </a:lnTo>
                <a:lnTo>
                  <a:pt x="3260846" y="1539574"/>
                </a:lnTo>
                <a:lnTo>
                  <a:pt x="3246356" y="1530714"/>
                </a:lnTo>
                <a:lnTo>
                  <a:pt x="3254907" y="1549200"/>
                </a:lnTo>
                <a:lnTo>
                  <a:pt x="3248645" y="1549901"/>
                </a:lnTo>
                <a:lnTo>
                  <a:pt x="3244470" y="1550368"/>
                </a:lnTo>
                <a:lnTo>
                  <a:pt x="3243283" y="1550332"/>
                </a:lnTo>
                <a:lnTo>
                  <a:pt x="3242383" y="1550602"/>
                </a:lnTo>
                <a:lnTo>
                  <a:pt x="3241771" y="1551177"/>
                </a:lnTo>
                <a:lnTo>
                  <a:pt x="3241652" y="1551867"/>
                </a:lnTo>
                <a:lnTo>
                  <a:pt x="3241207" y="1553438"/>
                </a:lnTo>
                <a:lnTo>
                  <a:pt x="3241423" y="1556120"/>
                </a:lnTo>
                <a:lnTo>
                  <a:pt x="3240331" y="1559455"/>
                </a:lnTo>
                <a:lnTo>
                  <a:pt x="3238387" y="1564744"/>
                </a:lnTo>
                <a:lnTo>
                  <a:pt x="3233782" y="1559849"/>
                </a:lnTo>
                <a:lnTo>
                  <a:pt x="3230736" y="1555795"/>
                </a:lnTo>
                <a:lnTo>
                  <a:pt x="3228840" y="1552963"/>
                </a:lnTo>
                <a:lnTo>
                  <a:pt x="3227029" y="1550631"/>
                </a:lnTo>
                <a:lnTo>
                  <a:pt x="3224103" y="1545886"/>
                </a:lnTo>
                <a:lnTo>
                  <a:pt x="3217314" y="1537854"/>
                </a:lnTo>
                <a:lnTo>
                  <a:pt x="3215743" y="1543948"/>
                </a:lnTo>
                <a:lnTo>
                  <a:pt x="3215623" y="1544637"/>
                </a:lnTo>
                <a:lnTo>
                  <a:pt x="3216115" y="1544751"/>
                </a:lnTo>
                <a:lnTo>
                  <a:pt x="3216690" y="1545363"/>
                </a:lnTo>
                <a:lnTo>
                  <a:pt x="3217025" y="1547355"/>
                </a:lnTo>
                <a:lnTo>
                  <a:pt x="3217985" y="1551643"/>
                </a:lnTo>
                <a:lnTo>
                  <a:pt x="3218284" y="1554822"/>
                </a:lnTo>
                <a:lnTo>
                  <a:pt x="3218620" y="1556813"/>
                </a:lnTo>
                <a:lnTo>
                  <a:pt x="3218956" y="1558804"/>
                </a:lnTo>
                <a:lnTo>
                  <a:pt x="3219219" y="1563171"/>
                </a:lnTo>
                <a:lnTo>
                  <a:pt x="3212023" y="1555523"/>
                </a:lnTo>
                <a:lnTo>
                  <a:pt x="3210007" y="1553381"/>
                </a:lnTo>
                <a:lnTo>
                  <a:pt x="3208616" y="1553537"/>
                </a:lnTo>
                <a:lnTo>
                  <a:pt x="3203782" y="1552895"/>
                </a:lnTo>
                <a:lnTo>
                  <a:pt x="3200424" y="1552595"/>
                </a:lnTo>
                <a:lnTo>
                  <a:pt x="3198133" y="1553021"/>
                </a:lnTo>
                <a:lnTo>
                  <a:pt x="3196825" y="1553674"/>
                </a:lnTo>
                <a:lnTo>
                  <a:pt x="3196009" y="1554442"/>
                </a:lnTo>
                <a:lnTo>
                  <a:pt x="3195649" y="1556511"/>
                </a:lnTo>
                <a:lnTo>
                  <a:pt x="3195613" y="1557699"/>
                </a:lnTo>
                <a:lnTo>
                  <a:pt x="3194353" y="1560038"/>
                </a:lnTo>
                <a:lnTo>
                  <a:pt x="3194317" y="1561225"/>
                </a:lnTo>
                <a:lnTo>
                  <a:pt x="3195180" y="1562143"/>
                </a:lnTo>
                <a:lnTo>
                  <a:pt x="3195672" y="1562257"/>
                </a:lnTo>
                <a:lnTo>
                  <a:pt x="3195264" y="1562641"/>
                </a:lnTo>
                <a:lnTo>
                  <a:pt x="3189422" y="1565831"/>
                </a:lnTo>
                <a:lnTo>
                  <a:pt x="3186603" y="1567329"/>
                </a:lnTo>
                <a:lnTo>
                  <a:pt x="3185295" y="1567984"/>
                </a:lnTo>
                <a:lnTo>
                  <a:pt x="3184600" y="1568061"/>
                </a:lnTo>
                <a:lnTo>
                  <a:pt x="3184312" y="1567756"/>
                </a:lnTo>
                <a:lnTo>
                  <a:pt x="3183532" y="1567335"/>
                </a:lnTo>
                <a:lnTo>
                  <a:pt x="3182429" y="1567797"/>
                </a:lnTo>
                <a:lnTo>
                  <a:pt x="3180342" y="1568031"/>
                </a:lnTo>
                <a:lnTo>
                  <a:pt x="3176827" y="1569608"/>
                </a:lnTo>
                <a:lnTo>
                  <a:pt x="3180015" y="1578718"/>
                </a:lnTo>
                <a:lnTo>
                  <a:pt x="3182007" y="1584920"/>
                </a:lnTo>
                <a:lnTo>
                  <a:pt x="3182834" y="1587026"/>
                </a:lnTo>
                <a:lnTo>
                  <a:pt x="3183170" y="1589017"/>
                </a:lnTo>
                <a:lnTo>
                  <a:pt x="3183133" y="1590204"/>
                </a:lnTo>
                <a:lnTo>
                  <a:pt x="3183097" y="1591392"/>
                </a:lnTo>
                <a:lnTo>
                  <a:pt x="3179835" y="1594463"/>
                </a:lnTo>
                <a:lnTo>
                  <a:pt x="3171833" y="1600261"/>
                </a:lnTo>
                <a:lnTo>
                  <a:pt x="3170117" y="1601299"/>
                </a:lnTo>
                <a:lnTo>
                  <a:pt x="3168114" y="1602031"/>
                </a:lnTo>
                <a:lnTo>
                  <a:pt x="3164839" y="1602228"/>
                </a:lnTo>
                <a:lnTo>
                  <a:pt x="3162140" y="1603037"/>
                </a:lnTo>
                <a:lnTo>
                  <a:pt x="3159442" y="1603847"/>
                </a:lnTo>
                <a:lnTo>
                  <a:pt x="3156826" y="1605154"/>
                </a:lnTo>
                <a:lnTo>
                  <a:pt x="3155602" y="1606305"/>
                </a:lnTo>
                <a:lnTo>
                  <a:pt x="3154871" y="1607570"/>
                </a:lnTo>
                <a:lnTo>
                  <a:pt x="3153443" y="1608914"/>
                </a:lnTo>
                <a:lnTo>
                  <a:pt x="3152999" y="1610485"/>
                </a:lnTo>
                <a:lnTo>
                  <a:pt x="3150444" y="1616351"/>
                </a:lnTo>
                <a:lnTo>
                  <a:pt x="3150203" y="1617730"/>
                </a:lnTo>
                <a:lnTo>
                  <a:pt x="3151067" y="1618648"/>
                </a:lnTo>
                <a:lnTo>
                  <a:pt x="3151931" y="1619566"/>
                </a:lnTo>
                <a:lnTo>
                  <a:pt x="3152962" y="1621479"/>
                </a:lnTo>
                <a:lnTo>
                  <a:pt x="3154533" y="1625192"/>
                </a:lnTo>
                <a:lnTo>
                  <a:pt x="3159725" y="1633571"/>
                </a:lnTo>
                <a:lnTo>
                  <a:pt x="3163720" y="1639042"/>
                </a:lnTo>
                <a:lnTo>
                  <a:pt x="3164259" y="1640841"/>
                </a:lnTo>
                <a:lnTo>
                  <a:pt x="3164223" y="1642029"/>
                </a:lnTo>
                <a:lnTo>
                  <a:pt x="3164187" y="1643216"/>
                </a:lnTo>
                <a:lnTo>
                  <a:pt x="3163946" y="1644596"/>
                </a:lnTo>
                <a:lnTo>
                  <a:pt x="3161547" y="1648583"/>
                </a:lnTo>
                <a:lnTo>
                  <a:pt x="3158416" y="1653838"/>
                </a:lnTo>
                <a:lnTo>
                  <a:pt x="3153678" y="1646760"/>
                </a:lnTo>
                <a:lnTo>
                  <a:pt x="3151988" y="1643737"/>
                </a:lnTo>
                <a:lnTo>
                  <a:pt x="3152755" y="1641283"/>
                </a:lnTo>
                <a:lnTo>
                  <a:pt x="3155275" y="1636606"/>
                </a:lnTo>
                <a:lnTo>
                  <a:pt x="3145200" y="1625898"/>
                </a:lnTo>
                <a:lnTo>
                  <a:pt x="3142177" y="1627590"/>
                </a:lnTo>
                <a:lnTo>
                  <a:pt x="3139562" y="1628897"/>
                </a:lnTo>
                <a:lnTo>
                  <a:pt x="3136575" y="1629401"/>
                </a:lnTo>
                <a:lnTo>
                  <a:pt x="3134080" y="1630019"/>
                </a:lnTo>
                <a:lnTo>
                  <a:pt x="3128550" y="1629454"/>
                </a:lnTo>
                <a:lnTo>
                  <a:pt x="3123428" y="1628506"/>
                </a:lnTo>
                <a:lnTo>
                  <a:pt x="3120969" y="1627936"/>
                </a:lnTo>
                <a:lnTo>
                  <a:pt x="3118390" y="1628055"/>
                </a:lnTo>
                <a:lnTo>
                  <a:pt x="3115728" y="1627678"/>
                </a:lnTo>
                <a:lnTo>
                  <a:pt x="3112945" y="1627989"/>
                </a:lnTo>
                <a:lnTo>
                  <a:pt x="3110246" y="1628798"/>
                </a:lnTo>
                <a:lnTo>
                  <a:pt x="3106851" y="1629686"/>
                </a:lnTo>
                <a:lnTo>
                  <a:pt x="3103911" y="1631875"/>
                </a:lnTo>
                <a:lnTo>
                  <a:pt x="3100360" y="1634639"/>
                </a:lnTo>
                <a:lnTo>
                  <a:pt x="3105422" y="1640835"/>
                </a:lnTo>
                <a:lnTo>
                  <a:pt x="3108180" y="1644584"/>
                </a:lnTo>
                <a:lnTo>
                  <a:pt x="3109703" y="1646612"/>
                </a:lnTo>
                <a:lnTo>
                  <a:pt x="3110735" y="1648525"/>
                </a:lnTo>
                <a:lnTo>
                  <a:pt x="3111886" y="1649748"/>
                </a:lnTo>
                <a:lnTo>
                  <a:pt x="3113818" y="1651392"/>
                </a:lnTo>
                <a:lnTo>
                  <a:pt x="3117392" y="1654373"/>
                </a:lnTo>
                <a:lnTo>
                  <a:pt x="3123677" y="1659418"/>
                </a:lnTo>
                <a:lnTo>
                  <a:pt x="3123498" y="1655549"/>
                </a:lnTo>
                <a:lnTo>
                  <a:pt x="3123570" y="1653174"/>
                </a:lnTo>
                <a:lnTo>
                  <a:pt x="3123233" y="1651183"/>
                </a:lnTo>
                <a:lnTo>
                  <a:pt x="3122406" y="1649078"/>
                </a:lnTo>
                <a:lnTo>
                  <a:pt x="3121375" y="1647165"/>
                </a:lnTo>
                <a:lnTo>
                  <a:pt x="3120019" y="1646133"/>
                </a:lnTo>
                <a:lnTo>
                  <a:pt x="3118868" y="1644909"/>
                </a:lnTo>
                <a:lnTo>
                  <a:pt x="3117837" y="1642996"/>
                </a:lnTo>
                <a:lnTo>
                  <a:pt x="3117297" y="1641196"/>
                </a:lnTo>
                <a:lnTo>
                  <a:pt x="3116962" y="1639206"/>
                </a:lnTo>
                <a:lnTo>
                  <a:pt x="3116746" y="1636524"/>
                </a:lnTo>
                <a:lnTo>
                  <a:pt x="3116363" y="1632847"/>
                </a:lnTo>
                <a:lnTo>
                  <a:pt x="3124674" y="1642906"/>
                </a:lnTo>
                <a:lnTo>
                  <a:pt x="3131835" y="1651742"/>
                </a:lnTo>
                <a:lnTo>
                  <a:pt x="3134965" y="1656295"/>
                </a:lnTo>
                <a:lnTo>
                  <a:pt x="3139366" y="1661381"/>
                </a:lnTo>
                <a:lnTo>
                  <a:pt x="3144632" y="1667385"/>
                </a:lnTo>
                <a:lnTo>
                  <a:pt x="3150677" y="1673809"/>
                </a:lnTo>
                <a:lnTo>
                  <a:pt x="3120197" y="1669613"/>
                </a:lnTo>
                <a:lnTo>
                  <a:pt x="3114308" y="1661312"/>
                </a:lnTo>
                <a:lnTo>
                  <a:pt x="3109942" y="1655039"/>
                </a:lnTo>
                <a:lnTo>
                  <a:pt x="3104881" y="1648842"/>
                </a:lnTo>
                <a:lnTo>
                  <a:pt x="3095874" y="1638861"/>
                </a:lnTo>
                <a:lnTo>
                  <a:pt x="3096700" y="1640966"/>
                </a:lnTo>
                <a:lnTo>
                  <a:pt x="3097157" y="1642268"/>
                </a:lnTo>
                <a:lnTo>
                  <a:pt x="3097612" y="1643570"/>
                </a:lnTo>
                <a:lnTo>
                  <a:pt x="3098068" y="1644871"/>
                </a:lnTo>
                <a:lnTo>
                  <a:pt x="3101977" y="1659649"/>
                </a:lnTo>
                <a:lnTo>
                  <a:pt x="3088735" y="1645577"/>
                </a:lnTo>
                <a:lnTo>
                  <a:pt x="3082953" y="1653327"/>
                </a:lnTo>
                <a:lnTo>
                  <a:pt x="3079857" y="1657393"/>
                </a:lnTo>
                <a:lnTo>
                  <a:pt x="3078310" y="1659425"/>
                </a:lnTo>
                <a:lnTo>
                  <a:pt x="3077818" y="1659311"/>
                </a:lnTo>
                <a:lnTo>
                  <a:pt x="3077530" y="1659005"/>
                </a:lnTo>
                <a:lnTo>
                  <a:pt x="3075888" y="1657668"/>
                </a:lnTo>
                <a:lnTo>
                  <a:pt x="3074412" y="1657326"/>
                </a:lnTo>
                <a:lnTo>
                  <a:pt x="3072528" y="1657368"/>
                </a:lnTo>
                <a:lnTo>
                  <a:pt x="3069866" y="1656990"/>
                </a:lnTo>
                <a:lnTo>
                  <a:pt x="3066471" y="1657877"/>
                </a:lnTo>
                <a:lnTo>
                  <a:pt x="3062176" y="1659034"/>
                </a:lnTo>
                <a:lnTo>
                  <a:pt x="3058865" y="1660419"/>
                </a:lnTo>
                <a:lnTo>
                  <a:pt x="3056334" y="1662224"/>
                </a:lnTo>
                <a:lnTo>
                  <a:pt x="3054295" y="1664143"/>
                </a:lnTo>
                <a:lnTo>
                  <a:pt x="3052051" y="1666255"/>
                </a:lnTo>
                <a:lnTo>
                  <a:pt x="3049724" y="1667867"/>
                </a:lnTo>
                <a:lnTo>
                  <a:pt x="3046209" y="1669444"/>
                </a:lnTo>
                <a:lnTo>
                  <a:pt x="3040931" y="1670374"/>
                </a:lnTo>
                <a:lnTo>
                  <a:pt x="3044637" y="1675538"/>
                </a:lnTo>
                <a:lnTo>
                  <a:pt x="3046700" y="1679364"/>
                </a:lnTo>
                <a:lnTo>
                  <a:pt x="3048475" y="1682886"/>
                </a:lnTo>
                <a:lnTo>
                  <a:pt x="3049674" y="1685794"/>
                </a:lnTo>
                <a:lnTo>
                  <a:pt x="3050009" y="1687786"/>
                </a:lnTo>
                <a:lnTo>
                  <a:pt x="3049566" y="1689357"/>
                </a:lnTo>
                <a:lnTo>
                  <a:pt x="3048546" y="1690316"/>
                </a:lnTo>
                <a:lnTo>
                  <a:pt x="3047730" y="1691084"/>
                </a:lnTo>
                <a:lnTo>
                  <a:pt x="3045931" y="1691623"/>
                </a:lnTo>
                <a:lnTo>
                  <a:pt x="3044047" y="1691665"/>
                </a:lnTo>
                <a:lnTo>
                  <a:pt x="3041385" y="1691287"/>
                </a:lnTo>
                <a:lnTo>
                  <a:pt x="3039214" y="1691023"/>
                </a:lnTo>
                <a:lnTo>
                  <a:pt x="3033599" y="1689961"/>
                </a:lnTo>
                <a:lnTo>
                  <a:pt x="3028070" y="1689397"/>
                </a:lnTo>
                <a:lnTo>
                  <a:pt x="3026570" y="1693115"/>
                </a:lnTo>
                <a:lnTo>
                  <a:pt x="3025598" y="1695760"/>
                </a:lnTo>
                <a:lnTo>
                  <a:pt x="3025237" y="1697829"/>
                </a:lnTo>
                <a:lnTo>
                  <a:pt x="3025286" y="1699515"/>
                </a:lnTo>
                <a:lnTo>
                  <a:pt x="3025957" y="1703498"/>
                </a:lnTo>
                <a:lnTo>
                  <a:pt x="3026316" y="1711235"/>
                </a:lnTo>
                <a:lnTo>
                  <a:pt x="3020319" y="1706496"/>
                </a:lnTo>
                <a:lnTo>
                  <a:pt x="3017405" y="1704624"/>
                </a:lnTo>
                <a:lnTo>
                  <a:pt x="3014454" y="1703940"/>
                </a:lnTo>
                <a:lnTo>
                  <a:pt x="3008300" y="1701078"/>
                </a:lnTo>
                <a:lnTo>
                  <a:pt x="3004822" y="1691662"/>
                </a:lnTo>
                <a:lnTo>
                  <a:pt x="3001801" y="1683547"/>
                </a:lnTo>
                <a:lnTo>
                  <a:pt x="3000434" y="1679642"/>
                </a:lnTo>
                <a:lnTo>
                  <a:pt x="2999355" y="1676043"/>
                </a:lnTo>
                <a:lnTo>
                  <a:pt x="2997292" y="1672216"/>
                </a:lnTo>
                <a:lnTo>
                  <a:pt x="2994450" y="1667970"/>
                </a:lnTo>
                <a:lnTo>
                  <a:pt x="2988224" y="1667483"/>
                </a:lnTo>
                <a:lnTo>
                  <a:pt x="2982778" y="1667417"/>
                </a:lnTo>
                <a:lnTo>
                  <a:pt x="2981878" y="1667687"/>
                </a:lnTo>
                <a:lnTo>
                  <a:pt x="2980571" y="1668340"/>
                </a:lnTo>
                <a:lnTo>
                  <a:pt x="2980043" y="1669413"/>
                </a:lnTo>
                <a:lnTo>
                  <a:pt x="2979227" y="1670181"/>
                </a:lnTo>
                <a:lnTo>
                  <a:pt x="2978783" y="1671753"/>
                </a:lnTo>
                <a:lnTo>
                  <a:pt x="2978830" y="1673438"/>
                </a:lnTo>
                <a:lnTo>
                  <a:pt x="2978879" y="1675124"/>
                </a:lnTo>
                <a:lnTo>
                  <a:pt x="2978807" y="1677499"/>
                </a:lnTo>
                <a:lnTo>
                  <a:pt x="2979238" y="1682861"/>
                </a:lnTo>
                <a:lnTo>
                  <a:pt x="2980233" y="1685962"/>
                </a:lnTo>
                <a:lnTo>
                  <a:pt x="2980605" y="1686765"/>
                </a:lnTo>
                <a:lnTo>
                  <a:pt x="2980892" y="1687071"/>
                </a:lnTo>
                <a:lnTo>
                  <a:pt x="2981097" y="1686879"/>
                </a:lnTo>
                <a:lnTo>
                  <a:pt x="2981589" y="1686993"/>
                </a:lnTo>
                <a:lnTo>
                  <a:pt x="2982116" y="1685920"/>
                </a:lnTo>
                <a:lnTo>
                  <a:pt x="2983340" y="1684768"/>
                </a:lnTo>
                <a:lnTo>
                  <a:pt x="2983748" y="1684384"/>
                </a:lnTo>
                <a:lnTo>
                  <a:pt x="2984648" y="1684114"/>
                </a:lnTo>
                <a:lnTo>
                  <a:pt x="2985343" y="1684036"/>
                </a:lnTo>
                <a:lnTo>
                  <a:pt x="2985835" y="1684150"/>
                </a:lnTo>
                <a:lnTo>
                  <a:pt x="2988665" y="1685524"/>
                </a:lnTo>
                <a:lnTo>
                  <a:pt x="2990141" y="1685866"/>
                </a:lnTo>
                <a:lnTo>
                  <a:pt x="2991125" y="1686095"/>
                </a:lnTo>
                <a:lnTo>
                  <a:pt x="2991328" y="1685903"/>
                </a:lnTo>
                <a:lnTo>
                  <a:pt x="2990873" y="1684601"/>
                </a:lnTo>
                <a:lnTo>
                  <a:pt x="2989349" y="1682574"/>
                </a:lnTo>
                <a:lnTo>
                  <a:pt x="2988775" y="1681963"/>
                </a:lnTo>
                <a:lnTo>
                  <a:pt x="2991857" y="1684829"/>
                </a:lnTo>
                <a:lnTo>
                  <a:pt x="2998513" y="1690678"/>
                </a:lnTo>
                <a:lnTo>
                  <a:pt x="2977708" y="1729864"/>
                </a:lnTo>
                <a:lnTo>
                  <a:pt x="2988311" y="1739498"/>
                </a:lnTo>
                <a:lnTo>
                  <a:pt x="2994968" y="1745346"/>
                </a:lnTo>
                <a:lnTo>
                  <a:pt x="2995916" y="1746762"/>
                </a:lnTo>
                <a:lnTo>
                  <a:pt x="2997151" y="1748483"/>
                </a:lnTo>
                <a:lnTo>
                  <a:pt x="2997894" y="1750090"/>
                </a:lnTo>
                <a:lnTo>
                  <a:pt x="2998434" y="1751890"/>
                </a:lnTo>
                <a:lnTo>
                  <a:pt x="2999477" y="1756676"/>
                </a:lnTo>
                <a:lnTo>
                  <a:pt x="2999789" y="1762728"/>
                </a:lnTo>
                <a:lnTo>
                  <a:pt x="2994534" y="1759597"/>
                </a:lnTo>
                <a:lnTo>
                  <a:pt x="2990181" y="1756195"/>
                </a:lnTo>
                <a:lnTo>
                  <a:pt x="2986235" y="1752410"/>
                </a:lnTo>
                <a:lnTo>
                  <a:pt x="2982289" y="1748625"/>
                </a:lnTo>
                <a:lnTo>
                  <a:pt x="2978918" y="1745452"/>
                </a:lnTo>
                <a:lnTo>
                  <a:pt x="2975836" y="1742585"/>
                </a:lnTo>
                <a:lnTo>
                  <a:pt x="2973905" y="1740941"/>
                </a:lnTo>
                <a:lnTo>
                  <a:pt x="2972345" y="1740102"/>
                </a:lnTo>
                <a:lnTo>
                  <a:pt x="2970583" y="1739454"/>
                </a:lnTo>
                <a:lnTo>
                  <a:pt x="2969107" y="1739112"/>
                </a:lnTo>
                <a:lnTo>
                  <a:pt x="2966360" y="1738236"/>
                </a:lnTo>
                <a:lnTo>
                  <a:pt x="2964273" y="1738470"/>
                </a:lnTo>
                <a:lnTo>
                  <a:pt x="2963456" y="1739237"/>
                </a:lnTo>
                <a:lnTo>
                  <a:pt x="2962929" y="1740310"/>
                </a:lnTo>
                <a:lnTo>
                  <a:pt x="2962413" y="1744257"/>
                </a:lnTo>
                <a:lnTo>
                  <a:pt x="2961333" y="1750465"/>
                </a:lnTo>
                <a:lnTo>
                  <a:pt x="2959749" y="1753685"/>
                </a:lnTo>
                <a:lnTo>
                  <a:pt x="2964511" y="1756703"/>
                </a:lnTo>
                <a:lnTo>
                  <a:pt x="2967509" y="1759072"/>
                </a:lnTo>
                <a:lnTo>
                  <a:pt x="2970220" y="1761136"/>
                </a:lnTo>
                <a:lnTo>
                  <a:pt x="2972187" y="1761591"/>
                </a:lnTo>
                <a:lnTo>
                  <a:pt x="2974070" y="1761550"/>
                </a:lnTo>
                <a:lnTo>
                  <a:pt x="2976445" y="1761622"/>
                </a:lnTo>
                <a:lnTo>
                  <a:pt x="2979060" y="1760314"/>
                </a:lnTo>
                <a:lnTo>
                  <a:pt x="2982575" y="1758738"/>
                </a:lnTo>
                <a:lnTo>
                  <a:pt x="2989196" y="1765774"/>
                </a:lnTo>
                <a:lnTo>
                  <a:pt x="2984062" y="1771758"/>
                </a:lnTo>
                <a:lnTo>
                  <a:pt x="2979982" y="1775596"/>
                </a:lnTo>
                <a:lnTo>
                  <a:pt x="2978555" y="1776940"/>
                </a:lnTo>
                <a:lnTo>
                  <a:pt x="2977247" y="1777594"/>
                </a:lnTo>
                <a:lnTo>
                  <a:pt x="2975568" y="1777444"/>
                </a:lnTo>
                <a:lnTo>
                  <a:pt x="2973720" y="1776298"/>
                </a:lnTo>
                <a:lnTo>
                  <a:pt x="2971874" y="1775152"/>
                </a:lnTo>
                <a:lnTo>
                  <a:pt x="2969367" y="1772897"/>
                </a:lnTo>
                <a:lnTo>
                  <a:pt x="2966200" y="1769532"/>
                </a:lnTo>
                <a:lnTo>
                  <a:pt x="2962458" y="1765555"/>
                </a:lnTo>
                <a:lnTo>
                  <a:pt x="2952671" y="1755154"/>
                </a:lnTo>
                <a:lnTo>
                  <a:pt x="2938855" y="1740470"/>
                </a:lnTo>
                <a:lnTo>
                  <a:pt x="2934583" y="1747373"/>
                </a:lnTo>
                <a:lnTo>
                  <a:pt x="2931823" y="1753431"/>
                </a:lnTo>
                <a:lnTo>
                  <a:pt x="2930360" y="1755961"/>
                </a:lnTo>
                <a:lnTo>
                  <a:pt x="2929388" y="1758606"/>
                </a:lnTo>
                <a:lnTo>
                  <a:pt x="2928619" y="1761059"/>
                </a:lnTo>
                <a:lnTo>
                  <a:pt x="2928632" y="1763932"/>
                </a:lnTo>
                <a:lnTo>
                  <a:pt x="2928560" y="1766307"/>
                </a:lnTo>
                <a:lnTo>
                  <a:pt x="2929350" y="1769600"/>
                </a:lnTo>
                <a:lnTo>
                  <a:pt x="2930058" y="1772395"/>
                </a:lnTo>
                <a:lnTo>
                  <a:pt x="2932121" y="1776222"/>
                </a:lnTo>
                <a:lnTo>
                  <a:pt x="2934183" y="1780048"/>
                </a:lnTo>
                <a:lnTo>
                  <a:pt x="2937229" y="1784103"/>
                </a:lnTo>
                <a:lnTo>
                  <a:pt x="2940852" y="1788769"/>
                </a:lnTo>
                <a:lnTo>
                  <a:pt x="2945050" y="1794048"/>
                </a:lnTo>
                <a:lnTo>
                  <a:pt x="2944979" y="1786617"/>
                </a:lnTo>
                <a:lnTo>
                  <a:pt x="2945903" y="1782287"/>
                </a:lnTo>
                <a:lnTo>
                  <a:pt x="2946671" y="1779834"/>
                </a:lnTo>
                <a:lnTo>
                  <a:pt x="2948218" y="1777800"/>
                </a:lnTo>
                <a:lnTo>
                  <a:pt x="2950870" y="1775306"/>
                </a:lnTo>
                <a:lnTo>
                  <a:pt x="2954745" y="1771660"/>
                </a:lnTo>
                <a:lnTo>
                  <a:pt x="2958871" y="1779313"/>
                </a:lnTo>
                <a:lnTo>
                  <a:pt x="2959326" y="1780615"/>
                </a:lnTo>
                <a:lnTo>
                  <a:pt x="2959122" y="1780807"/>
                </a:lnTo>
                <a:lnTo>
                  <a:pt x="2959494" y="1781610"/>
                </a:lnTo>
                <a:lnTo>
                  <a:pt x="2960609" y="1784022"/>
                </a:lnTo>
                <a:lnTo>
                  <a:pt x="2961640" y="1785935"/>
                </a:lnTo>
                <a:lnTo>
                  <a:pt x="2961520" y="1786625"/>
                </a:lnTo>
                <a:lnTo>
                  <a:pt x="2961317" y="1786817"/>
                </a:lnTo>
                <a:lnTo>
                  <a:pt x="2961029" y="1786511"/>
                </a:lnTo>
                <a:lnTo>
                  <a:pt x="2961689" y="1787620"/>
                </a:lnTo>
                <a:lnTo>
                  <a:pt x="2966749" y="1793816"/>
                </a:lnTo>
                <a:lnTo>
                  <a:pt x="2960739" y="1796011"/>
                </a:lnTo>
                <a:lnTo>
                  <a:pt x="2956817" y="1797972"/>
                </a:lnTo>
                <a:lnTo>
                  <a:pt x="2953794" y="1799663"/>
                </a:lnTo>
                <a:lnTo>
                  <a:pt x="2951671" y="1801084"/>
                </a:lnTo>
                <a:lnTo>
                  <a:pt x="2949918" y="1803309"/>
                </a:lnTo>
                <a:lnTo>
                  <a:pt x="2948251" y="1806032"/>
                </a:lnTo>
                <a:lnTo>
                  <a:pt x="2946056" y="1809828"/>
                </a:lnTo>
                <a:lnTo>
                  <a:pt x="2943296" y="1815886"/>
                </a:lnTo>
                <a:lnTo>
                  <a:pt x="2928603" y="1807218"/>
                </a:lnTo>
                <a:lnTo>
                  <a:pt x="2920230" y="1802406"/>
                </a:lnTo>
                <a:lnTo>
                  <a:pt x="2916212" y="1800997"/>
                </a:lnTo>
                <a:lnTo>
                  <a:pt x="2912074" y="1800277"/>
                </a:lnTo>
                <a:lnTo>
                  <a:pt x="2905645" y="1799982"/>
                </a:lnTo>
                <a:lnTo>
                  <a:pt x="2897331" y="1799729"/>
                </a:lnTo>
                <a:lnTo>
                  <a:pt x="2902237" y="1807803"/>
                </a:lnTo>
                <a:lnTo>
                  <a:pt x="2904995" y="1811551"/>
                </a:lnTo>
                <a:lnTo>
                  <a:pt x="2906183" y="1811588"/>
                </a:lnTo>
                <a:lnTo>
                  <a:pt x="2909170" y="1811084"/>
                </a:lnTo>
                <a:lnTo>
                  <a:pt x="2912193" y="1809393"/>
                </a:lnTo>
                <a:lnTo>
                  <a:pt x="2917219" y="1806971"/>
                </a:lnTo>
                <a:lnTo>
                  <a:pt x="2930460" y="1821042"/>
                </a:lnTo>
                <a:lnTo>
                  <a:pt x="2927569" y="1824916"/>
                </a:lnTo>
                <a:lnTo>
                  <a:pt x="2925697" y="1827831"/>
                </a:lnTo>
                <a:lnTo>
                  <a:pt x="2924353" y="1829673"/>
                </a:lnTo>
                <a:lnTo>
                  <a:pt x="2924402" y="1831358"/>
                </a:lnTo>
                <a:lnTo>
                  <a:pt x="2924689" y="1831664"/>
                </a:lnTo>
                <a:lnTo>
                  <a:pt x="2924977" y="1831969"/>
                </a:lnTo>
                <a:lnTo>
                  <a:pt x="2925264" y="1832275"/>
                </a:lnTo>
                <a:lnTo>
                  <a:pt x="2925757" y="1832389"/>
                </a:lnTo>
                <a:lnTo>
                  <a:pt x="2927268" y="1831544"/>
                </a:lnTo>
                <a:lnTo>
                  <a:pt x="2929068" y="1831004"/>
                </a:lnTo>
                <a:lnTo>
                  <a:pt x="2933398" y="1828660"/>
                </a:lnTo>
                <a:lnTo>
                  <a:pt x="2938833" y="1825853"/>
                </a:lnTo>
                <a:lnTo>
                  <a:pt x="2943403" y="1822129"/>
                </a:lnTo>
                <a:lnTo>
                  <a:pt x="2946954" y="1819365"/>
                </a:lnTo>
                <a:lnTo>
                  <a:pt x="2957748" y="1835740"/>
                </a:lnTo>
                <a:lnTo>
                  <a:pt x="2958048" y="1829112"/>
                </a:lnTo>
                <a:lnTo>
                  <a:pt x="2958697" y="1827349"/>
                </a:lnTo>
                <a:lnTo>
                  <a:pt x="2956478" y="1825399"/>
                </a:lnTo>
                <a:lnTo>
                  <a:pt x="2949198" y="1817253"/>
                </a:lnTo>
                <a:lnTo>
                  <a:pt x="2958038" y="1816432"/>
                </a:lnTo>
                <a:lnTo>
                  <a:pt x="2961637" y="1815353"/>
                </a:lnTo>
                <a:lnTo>
                  <a:pt x="2963677" y="1813435"/>
                </a:lnTo>
                <a:lnTo>
                  <a:pt x="2967671" y="1809098"/>
                </a:lnTo>
                <a:lnTo>
                  <a:pt x="2975265" y="1803683"/>
                </a:lnTo>
                <a:lnTo>
                  <a:pt x="2976452" y="1803720"/>
                </a:lnTo>
                <a:lnTo>
                  <a:pt x="2977149" y="1803641"/>
                </a:lnTo>
                <a:lnTo>
                  <a:pt x="2985893" y="1799451"/>
                </a:lnTo>
                <a:lnTo>
                  <a:pt x="2993211" y="1796602"/>
                </a:lnTo>
                <a:lnTo>
                  <a:pt x="2996438" y="1794719"/>
                </a:lnTo>
                <a:lnTo>
                  <a:pt x="2999581" y="1792338"/>
                </a:lnTo>
                <a:lnTo>
                  <a:pt x="3002964" y="1788579"/>
                </a:lnTo>
                <a:lnTo>
                  <a:pt x="3005892" y="1783516"/>
                </a:lnTo>
                <a:lnTo>
                  <a:pt x="3019133" y="1797588"/>
                </a:lnTo>
                <a:lnTo>
                  <a:pt x="3020789" y="1791992"/>
                </a:lnTo>
                <a:lnTo>
                  <a:pt x="3022780" y="1788388"/>
                </a:lnTo>
                <a:lnTo>
                  <a:pt x="3023428" y="1786625"/>
                </a:lnTo>
                <a:lnTo>
                  <a:pt x="3024653" y="1785474"/>
                </a:lnTo>
                <a:lnTo>
                  <a:pt x="3025876" y="1784322"/>
                </a:lnTo>
                <a:lnTo>
                  <a:pt x="3027675" y="1783783"/>
                </a:lnTo>
                <a:lnTo>
                  <a:pt x="3030578" y="1782781"/>
                </a:lnTo>
                <a:lnTo>
                  <a:pt x="3034465" y="1782007"/>
                </a:lnTo>
                <a:lnTo>
                  <a:pt x="3038926" y="1781846"/>
                </a:lnTo>
                <a:lnTo>
                  <a:pt x="3043305" y="1781187"/>
                </a:lnTo>
                <a:lnTo>
                  <a:pt x="3044998" y="1764598"/>
                </a:lnTo>
                <a:lnTo>
                  <a:pt x="3046174" y="1761761"/>
                </a:lnTo>
                <a:lnTo>
                  <a:pt x="3047398" y="1760610"/>
                </a:lnTo>
                <a:lnTo>
                  <a:pt x="3047807" y="1760226"/>
                </a:lnTo>
                <a:lnTo>
                  <a:pt x="3048214" y="1759841"/>
                </a:lnTo>
                <a:lnTo>
                  <a:pt x="3049066" y="1757887"/>
                </a:lnTo>
                <a:lnTo>
                  <a:pt x="3049319" y="1749574"/>
                </a:lnTo>
                <a:lnTo>
                  <a:pt x="3055064" y="1752818"/>
                </a:lnTo>
                <a:lnTo>
                  <a:pt x="3057691" y="1754385"/>
                </a:lnTo>
                <a:lnTo>
                  <a:pt x="3061265" y="1757365"/>
                </a:lnTo>
                <a:lnTo>
                  <a:pt x="3068174" y="1764707"/>
                </a:lnTo>
                <a:lnTo>
                  <a:pt x="3068486" y="1760953"/>
                </a:lnTo>
                <a:lnTo>
                  <a:pt x="3068882" y="1757696"/>
                </a:lnTo>
                <a:lnTo>
                  <a:pt x="3070142" y="1755358"/>
                </a:lnTo>
                <a:lnTo>
                  <a:pt x="3071078" y="1753901"/>
                </a:lnTo>
                <a:lnTo>
                  <a:pt x="3072793" y="1752863"/>
                </a:lnTo>
                <a:lnTo>
                  <a:pt x="3074593" y="1752323"/>
                </a:lnTo>
                <a:lnTo>
                  <a:pt x="3076967" y="1752395"/>
                </a:lnTo>
                <a:lnTo>
                  <a:pt x="3078935" y="1752851"/>
                </a:lnTo>
                <a:lnTo>
                  <a:pt x="3084056" y="1753799"/>
                </a:lnTo>
                <a:lnTo>
                  <a:pt x="3089670" y="1754862"/>
                </a:lnTo>
                <a:lnTo>
                  <a:pt x="3092453" y="1754550"/>
                </a:lnTo>
                <a:lnTo>
                  <a:pt x="3095320" y="1754736"/>
                </a:lnTo>
                <a:lnTo>
                  <a:pt x="3098595" y="1754538"/>
                </a:lnTo>
                <a:lnTo>
                  <a:pt x="3101702" y="1753345"/>
                </a:lnTo>
                <a:lnTo>
                  <a:pt x="3094218" y="1745392"/>
                </a:lnTo>
                <a:lnTo>
                  <a:pt x="3091915" y="1742944"/>
                </a:lnTo>
                <a:lnTo>
                  <a:pt x="3092359" y="1741373"/>
                </a:lnTo>
                <a:lnTo>
                  <a:pt x="3092659" y="1734746"/>
                </a:lnTo>
                <a:lnTo>
                  <a:pt x="3097362" y="1733205"/>
                </a:lnTo>
                <a:lnTo>
                  <a:pt x="3098670" y="1732552"/>
                </a:lnTo>
                <a:lnTo>
                  <a:pt x="3099857" y="1732588"/>
                </a:lnTo>
                <a:lnTo>
                  <a:pt x="3103456" y="1731508"/>
                </a:lnTo>
                <a:lnTo>
                  <a:pt x="3107630" y="1731041"/>
                </a:lnTo>
                <a:lnTo>
                  <a:pt x="3110449" y="1729541"/>
                </a:lnTo>
                <a:lnTo>
                  <a:pt x="3113065" y="1728234"/>
                </a:lnTo>
                <a:lnTo>
                  <a:pt x="3115188" y="1726813"/>
                </a:lnTo>
                <a:lnTo>
                  <a:pt x="3118247" y="1723934"/>
                </a:lnTo>
                <a:lnTo>
                  <a:pt x="3121223" y="1720558"/>
                </a:lnTo>
                <a:lnTo>
                  <a:pt x="3123346" y="1719137"/>
                </a:lnTo>
                <a:lnTo>
                  <a:pt x="3125385" y="1717218"/>
                </a:lnTo>
                <a:lnTo>
                  <a:pt x="3128001" y="1715911"/>
                </a:lnTo>
                <a:lnTo>
                  <a:pt x="3131599" y="1714831"/>
                </a:lnTo>
                <a:lnTo>
                  <a:pt x="3135606" y="1713368"/>
                </a:lnTo>
                <a:lnTo>
                  <a:pt x="3140596" y="1712134"/>
                </a:lnTo>
                <a:lnTo>
                  <a:pt x="3146857" y="1711432"/>
                </a:lnTo>
                <a:lnTo>
                  <a:pt x="3154223" y="1710269"/>
                </a:lnTo>
                <a:lnTo>
                  <a:pt x="3146535" y="1702508"/>
                </a:lnTo>
                <a:lnTo>
                  <a:pt x="3142997" y="1698339"/>
                </a:lnTo>
                <a:lnTo>
                  <a:pt x="3141473" y="1696311"/>
                </a:lnTo>
                <a:lnTo>
                  <a:pt x="3140154" y="1694092"/>
                </a:lnTo>
                <a:lnTo>
                  <a:pt x="3138463" y="1691069"/>
                </a:lnTo>
                <a:lnTo>
                  <a:pt x="3136605" y="1687051"/>
                </a:lnTo>
                <a:lnTo>
                  <a:pt x="3141966" y="1686620"/>
                </a:lnTo>
                <a:lnTo>
                  <a:pt x="3144666" y="1685809"/>
                </a:lnTo>
                <a:lnTo>
                  <a:pt x="3146501" y="1684083"/>
                </a:lnTo>
                <a:lnTo>
                  <a:pt x="3151395" y="1679477"/>
                </a:lnTo>
                <a:lnTo>
                  <a:pt x="3157980" y="1687700"/>
                </a:lnTo>
                <a:lnTo>
                  <a:pt x="3161398" y="1692559"/>
                </a:lnTo>
                <a:lnTo>
                  <a:pt x="3163005" y="1695084"/>
                </a:lnTo>
                <a:lnTo>
                  <a:pt x="3165104" y="1697723"/>
                </a:lnTo>
                <a:lnTo>
                  <a:pt x="3168150" y="1701778"/>
                </a:lnTo>
                <a:lnTo>
                  <a:pt x="3172756" y="1706673"/>
                </a:lnTo>
                <a:lnTo>
                  <a:pt x="3175083" y="1705059"/>
                </a:lnTo>
                <a:lnTo>
                  <a:pt x="3177938" y="1702373"/>
                </a:lnTo>
                <a:lnTo>
                  <a:pt x="3181609" y="1698918"/>
                </a:lnTo>
                <a:lnTo>
                  <a:pt x="3185688" y="1695080"/>
                </a:lnTo>
                <a:lnTo>
                  <a:pt x="3194782" y="1685947"/>
                </a:lnTo>
                <a:lnTo>
                  <a:pt x="3204979" y="1676351"/>
                </a:lnTo>
                <a:lnTo>
                  <a:pt x="3210366" y="1671859"/>
                </a:lnTo>
                <a:lnTo>
                  <a:pt x="3215632" y="1668058"/>
                </a:lnTo>
                <a:lnTo>
                  <a:pt x="3220491" y="1664640"/>
                </a:lnTo>
                <a:lnTo>
                  <a:pt x="3226009" y="1662331"/>
                </a:lnTo>
                <a:lnTo>
                  <a:pt x="3228708" y="1661521"/>
                </a:lnTo>
                <a:lnTo>
                  <a:pt x="3230999" y="1661096"/>
                </a:lnTo>
                <a:lnTo>
                  <a:pt x="3233578" y="1660977"/>
                </a:lnTo>
                <a:lnTo>
                  <a:pt x="3235953" y="1661049"/>
                </a:lnTo>
                <a:lnTo>
                  <a:pt x="3238124" y="1661313"/>
                </a:lnTo>
                <a:lnTo>
                  <a:pt x="3240667" y="1662380"/>
                </a:lnTo>
                <a:lnTo>
                  <a:pt x="3242802" y="1663831"/>
                </a:lnTo>
                <a:lnTo>
                  <a:pt x="3244733" y="1665476"/>
                </a:lnTo>
                <a:lnTo>
                  <a:pt x="3247236" y="1667728"/>
                </a:lnTo>
                <a:lnTo>
                  <a:pt x="3246172" y="1667005"/>
                </a:lnTo>
                <a:lnTo>
                  <a:pt x="3245968" y="1667197"/>
                </a:lnTo>
                <a:lnTo>
                  <a:pt x="3246052" y="1667695"/>
                </a:lnTo>
                <a:lnTo>
                  <a:pt x="3246221" y="1668691"/>
                </a:lnTo>
                <a:lnTo>
                  <a:pt x="3247252" y="1670604"/>
                </a:lnTo>
                <a:lnTo>
                  <a:pt x="3262147" y="1688887"/>
                </a:lnTo>
                <a:lnTo>
                  <a:pt x="3262281" y="1681263"/>
                </a:lnTo>
                <a:lnTo>
                  <a:pt x="3262797" y="1677317"/>
                </a:lnTo>
                <a:lnTo>
                  <a:pt x="3262832" y="1676129"/>
                </a:lnTo>
                <a:lnTo>
                  <a:pt x="3263241" y="1675745"/>
                </a:lnTo>
                <a:lnTo>
                  <a:pt x="3263732" y="1675859"/>
                </a:lnTo>
                <a:lnTo>
                  <a:pt x="3264224" y="1675973"/>
                </a:lnTo>
                <a:lnTo>
                  <a:pt x="3266359" y="1677426"/>
                </a:lnTo>
                <a:lnTo>
                  <a:pt x="3269970" y="1679218"/>
                </a:lnTo>
                <a:lnTo>
                  <a:pt x="3272513" y="1680286"/>
                </a:lnTo>
                <a:lnTo>
                  <a:pt x="3275548" y="1681468"/>
                </a:lnTo>
                <a:lnTo>
                  <a:pt x="3278990" y="1682267"/>
                </a:lnTo>
                <a:lnTo>
                  <a:pt x="3283044" y="1682489"/>
                </a:lnTo>
                <a:lnTo>
                  <a:pt x="3279339" y="1677325"/>
                </a:lnTo>
                <a:lnTo>
                  <a:pt x="3276496" y="1673077"/>
                </a:lnTo>
                <a:lnTo>
                  <a:pt x="3273858" y="1668639"/>
                </a:lnTo>
                <a:lnTo>
                  <a:pt x="3268592" y="1662635"/>
                </a:lnTo>
                <a:lnTo>
                  <a:pt x="3293458" y="1665768"/>
                </a:lnTo>
                <a:lnTo>
                  <a:pt x="3286382" y="1657430"/>
                </a:lnTo>
                <a:lnTo>
                  <a:pt x="3284451" y="1655787"/>
                </a:lnTo>
                <a:lnTo>
                  <a:pt x="3284943" y="1655901"/>
                </a:lnTo>
                <a:lnTo>
                  <a:pt x="3286250" y="1655248"/>
                </a:lnTo>
                <a:lnTo>
                  <a:pt x="3286899" y="1653484"/>
                </a:lnTo>
                <a:lnTo>
                  <a:pt x="3287498" y="1650036"/>
                </a:lnTo>
                <a:lnTo>
                  <a:pt x="3288183" y="1647084"/>
                </a:lnTo>
                <a:lnTo>
                  <a:pt x="3289443" y="1644746"/>
                </a:lnTo>
                <a:lnTo>
                  <a:pt x="3290378" y="1643288"/>
                </a:lnTo>
                <a:lnTo>
                  <a:pt x="3291685" y="1642635"/>
                </a:lnTo>
                <a:lnTo>
                  <a:pt x="3293197" y="1641790"/>
                </a:lnTo>
                <a:lnTo>
                  <a:pt x="3294997" y="1641250"/>
                </a:lnTo>
                <a:lnTo>
                  <a:pt x="3297001" y="1640519"/>
                </a:lnTo>
                <a:lnTo>
                  <a:pt x="3298680" y="1640669"/>
                </a:lnTo>
                <a:lnTo>
                  <a:pt x="3299951" y="1641203"/>
                </a:lnTo>
                <a:lnTo>
                  <a:pt x="3300731" y="1641622"/>
                </a:lnTo>
                <a:lnTo>
                  <a:pt x="3301306" y="1642234"/>
                </a:lnTo>
                <a:lnTo>
                  <a:pt x="3301678" y="1643038"/>
                </a:lnTo>
                <a:lnTo>
                  <a:pt x="3301353" y="1643919"/>
                </a:lnTo>
                <a:lnTo>
                  <a:pt x="3301317" y="1645107"/>
                </a:lnTo>
                <a:lnTo>
                  <a:pt x="3300922" y="1648364"/>
                </a:lnTo>
                <a:lnTo>
                  <a:pt x="3300033" y="1651506"/>
                </a:lnTo>
                <a:lnTo>
                  <a:pt x="3300081" y="1653192"/>
                </a:lnTo>
                <a:lnTo>
                  <a:pt x="3300213" y="1655374"/>
                </a:lnTo>
                <a:lnTo>
                  <a:pt x="3300548" y="1657366"/>
                </a:lnTo>
                <a:lnTo>
                  <a:pt x="3300597" y="1659051"/>
                </a:lnTo>
                <a:lnTo>
                  <a:pt x="3302683" y="1658818"/>
                </a:lnTo>
                <a:lnTo>
                  <a:pt x="3304855" y="1659082"/>
                </a:lnTo>
                <a:lnTo>
                  <a:pt x="3306822" y="1659537"/>
                </a:lnTo>
                <a:lnTo>
                  <a:pt x="3308585" y="1660186"/>
                </a:lnTo>
                <a:lnTo>
                  <a:pt x="3310636" y="1661140"/>
                </a:lnTo>
                <a:lnTo>
                  <a:pt x="3312483" y="1662285"/>
                </a:lnTo>
                <a:lnTo>
                  <a:pt x="3314414" y="1663928"/>
                </a:lnTo>
                <a:lnTo>
                  <a:pt x="3316346" y="1665572"/>
                </a:lnTo>
                <a:lnTo>
                  <a:pt x="3323830" y="1673526"/>
                </a:lnTo>
                <a:lnTo>
                  <a:pt x="3332057" y="1683087"/>
                </a:lnTo>
                <a:lnTo>
                  <a:pt x="3331638" y="1680599"/>
                </a:lnTo>
                <a:lnTo>
                  <a:pt x="3331842" y="1680407"/>
                </a:lnTo>
                <a:lnTo>
                  <a:pt x="3330811" y="1678493"/>
                </a:lnTo>
                <a:lnTo>
                  <a:pt x="3326397" y="1670534"/>
                </a:lnTo>
                <a:lnTo>
                  <a:pt x="3323758" y="1666095"/>
                </a:lnTo>
                <a:lnTo>
                  <a:pt x="3322811" y="1664679"/>
                </a:lnTo>
                <a:lnTo>
                  <a:pt x="3321492" y="1662460"/>
                </a:lnTo>
                <a:lnTo>
                  <a:pt x="3317090" y="1657373"/>
                </a:lnTo>
                <a:lnTo>
                  <a:pt x="3320965" y="1653728"/>
                </a:lnTo>
                <a:lnTo>
                  <a:pt x="3325212" y="1650885"/>
                </a:lnTo>
                <a:lnTo>
                  <a:pt x="3329830" y="1648846"/>
                </a:lnTo>
                <a:lnTo>
                  <a:pt x="3334041" y="1647192"/>
                </a:lnTo>
                <a:lnTo>
                  <a:pt x="3338335" y="1646034"/>
                </a:lnTo>
                <a:lnTo>
                  <a:pt x="3342917" y="1645183"/>
                </a:lnTo>
                <a:lnTo>
                  <a:pt x="3347500" y="1644332"/>
                </a:lnTo>
                <a:lnTo>
                  <a:pt x="3352574" y="1643595"/>
                </a:lnTo>
                <a:lnTo>
                  <a:pt x="3349072" y="1638238"/>
                </a:lnTo>
                <a:lnTo>
                  <a:pt x="3346229" y="1633992"/>
                </a:lnTo>
                <a:lnTo>
                  <a:pt x="3344083" y="1629667"/>
                </a:lnTo>
                <a:lnTo>
                  <a:pt x="3342512" y="1625954"/>
                </a:lnTo>
                <a:lnTo>
                  <a:pt x="3342057" y="1624653"/>
                </a:lnTo>
                <a:lnTo>
                  <a:pt x="3342212" y="1622776"/>
                </a:lnTo>
                <a:lnTo>
                  <a:pt x="3341673" y="1620977"/>
                </a:lnTo>
                <a:lnTo>
                  <a:pt x="3341829" y="1619099"/>
                </a:lnTo>
                <a:lnTo>
                  <a:pt x="3342921" y="1615764"/>
                </a:lnTo>
                <a:lnTo>
                  <a:pt x="3344337" y="1611548"/>
                </a:lnTo>
                <a:lnTo>
                  <a:pt x="3350466" y="1618470"/>
                </a:lnTo>
                <a:lnTo>
                  <a:pt x="3354376" y="1623442"/>
                </a:lnTo>
                <a:lnTo>
                  <a:pt x="3357794" y="1628301"/>
                </a:lnTo>
                <a:lnTo>
                  <a:pt x="3361955" y="1634767"/>
                </a:lnTo>
                <a:lnTo>
                  <a:pt x="3350985" y="1594912"/>
                </a:lnTo>
                <a:lnTo>
                  <a:pt x="3349749" y="1593190"/>
                </a:lnTo>
                <a:lnTo>
                  <a:pt x="3348142" y="1590665"/>
                </a:lnTo>
                <a:lnTo>
                  <a:pt x="3345588" y="1586724"/>
                </a:lnTo>
                <a:lnTo>
                  <a:pt x="3343848" y="1582015"/>
                </a:lnTo>
                <a:lnTo>
                  <a:pt x="3343021" y="1579911"/>
                </a:lnTo>
                <a:lnTo>
                  <a:pt x="3342397" y="1577613"/>
                </a:lnTo>
                <a:lnTo>
                  <a:pt x="3342758" y="1575544"/>
                </a:lnTo>
                <a:lnTo>
                  <a:pt x="3342914" y="1573667"/>
                </a:lnTo>
                <a:lnTo>
                  <a:pt x="3344055" y="1572017"/>
                </a:lnTo>
                <a:lnTo>
                  <a:pt x="3345481" y="1570674"/>
                </a:lnTo>
                <a:lnTo>
                  <a:pt x="3347605" y="1569253"/>
                </a:lnTo>
                <a:lnTo>
                  <a:pt x="3350304" y="1568443"/>
                </a:lnTo>
                <a:lnTo>
                  <a:pt x="3354766" y="1568282"/>
                </a:lnTo>
                <a:lnTo>
                  <a:pt x="3357225" y="1568852"/>
                </a:lnTo>
                <a:lnTo>
                  <a:pt x="3358004" y="1569272"/>
                </a:lnTo>
                <a:lnTo>
                  <a:pt x="3358293" y="1569578"/>
                </a:lnTo>
                <a:lnTo>
                  <a:pt x="3358664" y="1570381"/>
                </a:lnTo>
                <a:lnTo>
                  <a:pt x="3358748" y="1570879"/>
                </a:lnTo>
                <a:lnTo>
                  <a:pt x="3358880" y="1573063"/>
                </a:lnTo>
                <a:lnTo>
                  <a:pt x="3358520" y="1575131"/>
                </a:lnTo>
                <a:lnTo>
                  <a:pt x="3358651" y="1577315"/>
                </a:lnTo>
                <a:lnTo>
                  <a:pt x="3359359" y="1580110"/>
                </a:lnTo>
                <a:lnTo>
                  <a:pt x="3360270" y="1582713"/>
                </a:lnTo>
                <a:lnTo>
                  <a:pt x="3361961" y="1585736"/>
                </a:lnTo>
                <a:lnTo>
                  <a:pt x="3363112" y="1586959"/>
                </a:lnTo>
                <a:lnTo>
                  <a:pt x="3364840" y="1588795"/>
                </a:lnTo>
                <a:lnTo>
                  <a:pt x="3366483" y="1590133"/>
                </a:lnTo>
                <a:lnTo>
                  <a:pt x="3368906" y="1591891"/>
                </a:lnTo>
                <a:lnTo>
                  <a:pt x="3372600" y="1594182"/>
                </a:lnTo>
                <a:lnTo>
                  <a:pt x="3375143" y="1595250"/>
                </a:lnTo>
                <a:lnTo>
                  <a:pt x="3377194" y="1596204"/>
                </a:lnTo>
                <a:lnTo>
                  <a:pt x="3378669" y="1596546"/>
                </a:lnTo>
                <a:lnTo>
                  <a:pt x="3380145" y="1596888"/>
                </a:lnTo>
                <a:lnTo>
                  <a:pt x="3381045" y="1596618"/>
                </a:lnTo>
                <a:lnTo>
                  <a:pt x="3381908" y="1597536"/>
                </a:lnTo>
                <a:lnTo>
                  <a:pt x="3383887" y="1600864"/>
                </a:lnTo>
                <a:lnTo>
                  <a:pt x="3387761" y="1607024"/>
                </a:lnTo>
                <a:lnTo>
                  <a:pt x="3394560" y="1617929"/>
                </a:lnTo>
                <a:lnTo>
                  <a:pt x="3396924" y="1615128"/>
                </a:lnTo>
                <a:lnTo>
                  <a:pt x="3398880" y="1612711"/>
                </a:lnTo>
                <a:lnTo>
                  <a:pt x="3400056" y="1609874"/>
                </a:lnTo>
                <a:lnTo>
                  <a:pt x="3401112" y="1607728"/>
                </a:lnTo>
                <a:lnTo>
                  <a:pt x="3401760" y="1605964"/>
                </a:lnTo>
                <a:lnTo>
                  <a:pt x="3402119" y="1603895"/>
                </a:lnTo>
                <a:lnTo>
                  <a:pt x="3402276" y="1602018"/>
                </a:lnTo>
                <a:lnTo>
                  <a:pt x="3401940" y="1600026"/>
                </a:lnTo>
                <a:lnTo>
                  <a:pt x="3402252" y="1596272"/>
                </a:lnTo>
                <a:lnTo>
                  <a:pt x="3401989" y="1591905"/>
                </a:lnTo>
                <a:lnTo>
                  <a:pt x="3402062" y="1589531"/>
                </a:lnTo>
                <a:lnTo>
                  <a:pt x="3402829" y="1587078"/>
                </a:lnTo>
                <a:lnTo>
                  <a:pt x="3403513" y="1584127"/>
                </a:lnTo>
                <a:lnTo>
                  <a:pt x="3404486" y="1581482"/>
                </a:lnTo>
                <a:lnTo>
                  <a:pt x="3409510" y="1588865"/>
                </a:lnTo>
                <a:lnTo>
                  <a:pt x="3412521" y="1594108"/>
                </a:lnTo>
                <a:lnTo>
                  <a:pt x="3415327" y="1599542"/>
                </a:lnTo>
                <a:lnTo>
                  <a:pt x="3420148" y="1607117"/>
                </a:lnTo>
                <a:lnTo>
                  <a:pt x="3419765" y="1603441"/>
                </a:lnTo>
                <a:lnTo>
                  <a:pt x="3419465" y="1600262"/>
                </a:lnTo>
                <a:lnTo>
                  <a:pt x="3418470" y="1597161"/>
                </a:lnTo>
                <a:lnTo>
                  <a:pt x="3417762" y="1594367"/>
                </a:lnTo>
                <a:lnTo>
                  <a:pt x="3415616" y="1590042"/>
                </a:lnTo>
                <a:lnTo>
                  <a:pt x="3413265" y="1585910"/>
                </a:lnTo>
                <a:lnTo>
                  <a:pt x="3412438" y="1583804"/>
                </a:lnTo>
                <a:lnTo>
                  <a:pt x="3411406" y="1581890"/>
                </a:lnTo>
                <a:lnTo>
                  <a:pt x="3410867" y="1580091"/>
                </a:lnTo>
                <a:lnTo>
                  <a:pt x="3410447" y="1577602"/>
                </a:lnTo>
                <a:lnTo>
                  <a:pt x="3410808" y="1575533"/>
                </a:lnTo>
                <a:lnTo>
                  <a:pt x="3411083" y="1572966"/>
                </a:lnTo>
                <a:lnTo>
                  <a:pt x="3411768" y="1570015"/>
                </a:lnTo>
                <a:lnTo>
                  <a:pt x="3413352" y="1566794"/>
                </a:lnTo>
                <a:lnTo>
                  <a:pt x="3417130" y="1569584"/>
                </a:lnTo>
                <a:lnTo>
                  <a:pt x="3419637" y="1571839"/>
                </a:lnTo>
                <a:lnTo>
                  <a:pt x="3420872" y="1573560"/>
                </a:lnTo>
                <a:lnTo>
                  <a:pt x="3421328" y="1574861"/>
                </a:lnTo>
                <a:lnTo>
                  <a:pt x="3421496" y="1575858"/>
                </a:lnTo>
                <a:lnTo>
                  <a:pt x="3422239" y="1577465"/>
                </a:lnTo>
                <a:lnTo>
                  <a:pt x="3423678" y="1578994"/>
                </a:lnTo>
                <a:lnTo>
                  <a:pt x="3426593" y="1580866"/>
                </a:lnTo>
                <a:lnTo>
                  <a:pt x="3442908" y="1565514"/>
                </a:lnTo>
                <a:lnTo>
                  <a:pt x="3447790" y="1567841"/>
                </a:lnTo>
                <a:lnTo>
                  <a:pt x="3449925" y="1569293"/>
                </a:lnTo>
                <a:lnTo>
                  <a:pt x="3452720" y="1571854"/>
                </a:lnTo>
                <a:lnTo>
                  <a:pt x="3458393" y="1577475"/>
                </a:lnTo>
                <a:lnTo>
                  <a:pt x="3458333" y="1572916"/>
                </a:lnTo>
                <a:lnTo>
                  <a:pt x="3457746" y="1569431"/>
                </a:lnTo>
                <a:lnTo>
                  <a:pt x="3457411" y="1567440"/>
                </a:lnTo>
                <a:lnTo>
                  <a:pt x="3456667" y="1565834"/>
                </a:lnTo>
                <a:lnTo>
                  <a:pt x="3455719" y="1564417"/>
                </a:lnTo>
                <a:lnTo>
                  <a:pt x="3455588" y="1562235"/>
                </a:lnTo>
                <a:lnTo>
                  <a:pt x="3455084" y="1559247"/>
                </a:lnTo>
                <a:lnTo>
                  <a:pt x="3454737" y="1554383"/>
                </a:lnTo>
                <a:lnTo>
                  <a:pt x="3461226" y="1559236"/>
                </a:lnTo>
                <a:lnTo>
                  <a:pt x="3462090" y="1560154"/>
                </a:lnTo>
                <a:lnTo>
                  <a:pt x="3461718" y="1559350"/>
                </a:lnTo>
                <a:lnTo>
                  <a:pt x="3466971" y="1562482"/>
                </a:lnTo>
                <a:lnTo>
                  <a:pt x="3472513" y="1565918"/>
                </a:lnTo>
                <a:lnTo>
                  <a:pt x="3477683" y="1568552"/>
                </a:lnTo>
                <a:lnTo>
                  <a:pt x="3481581" y="1570652"/>
                </a:lnTo>
                <a:lnTo>
                  <a:pt x="3485311" y="1571756"/>
                </a:lnTo>
                <a:lnTo>
                  <a:pt x="3488262" y="1572440"/>
                </a:lnTo>
                <a:lnTo>
                  <a:pt x="3490553" y="1572014"/>
                </a:lnTo>
                <a:lnTo>
                  <a:pt x="3492065" y="1571169"/>
                </a:lnTo>
                <a:lnTo>
                  <a:pt x="3493696" y="1569633"/>
                </a:lnTo>
                <a:lnTo>
                  <a:pt x="3494668" y="1566988"/>
                </a:lnTo>
                <a:lnTo>
                  <a:pt x="3495844" y="1564152"/>
                </a:lnTo>
                <a:lnTo>
                  <a:pt x="3496157" y="1560397"/>
                </a:lnTo>
                <a:lnTo>
                  <a:pt x="3497080" y="1556066"/>
                </a:lnTo>
                <a:lnTo>
                  <a:pt x="3498306" y="1545109"/>
                </a:lnTo>
                <a:lnTo>
                  <a:pt x="3500094" y="1531890"/>
                </a:lnTo>
                <a:lnTo>
                  <a:pt x="3516502" y="1549328"/>
                </a:lnTo>
                <a:lnTo>
                  <a:pt x="3516203" y="1546149"/>
                </a:lnTo>
                <a:lnTo>
                  <a:pt x="3516191" y="1543276"/>
                </a:lnTo>
                <a:lnTo>
                  <a:pt x="3516551" y="1541206"/>
                </a:lnTo>
                <a:lnTo>
                  <a:pt x="3517775" y="1540055"/>
                </a:lnTo>
                <a:lnTo>
                  <a:pt x="3519286" y="1539210"/>
                </a:lnTo>
                <a:lnTo>
                  <a:pt x="3521085" y="1538670"/>
                </a:lnTo>
                <a:lnTo>
                  <a:pt x="3523544" y="1539240"/>
                </a:lnTo>
                <a:lnTo>
                  <a:pt x="3525920" y="1539312"/>
                </a:lnTo>
                <a:lnTo>
                  <a:pt x="3531209" y="1541256"/>
                </a:lnTo>
                <a:lnTo>
                  <a:pt x="3537194" y="1543121"/>
                </a:lnTo>
                <a:lnTo>
                  <a:pt x="3543180" y="1544988"/>
                </a:lnTo>
                <a:lnTo>
                  <a:pt x="3548506" y="1545744"/>
                </a:lnTo>
                <a:lnTo>
                  <a:pt x="3543205" y="1540927"/>
                </a:lnTo>
                <a:lnTo>
                  <a:pt x="3539631" y="1537946"/>
                </a:lnTo>
                <a:lnTo>
                  <a:pt x="3537292" y="1536686"/>
                </a:lnTo>
                <a:lnTo>
                  <a:pt x="3536308" y="1536458"/>
                </a:lnTo>
                <a:lnTo>
                  <a:pt x="3535036" y="1535925"/>
                </a:lnTo>
                <a:lnTo>
                  <a:pt x="3532985" y="1534970"/>
                </a:lnTo>
                <a:lnTo>
                  <a:pt x="3529375" y="1533177"/>
                </a:lnTo>
                <a:lnTo>
                  <a:pt x="3523953" y="1529050"/>
                </a:lnTo>
                <a:lnTo>
                  <a:pt x="3531391" y="1525512"/>
                </a:lnTo>
                <a:lnTo>
                  <a:pt x="3537557" y="1521440"/>
                </a:lnTo>
                <a:lnTo>
                  <a:pt x="3540004" y="1519137"/>
                </a:lnTo>
                <a:lnTo>
                  <a:pt x="3542247" y="1517027"/>
                </a:lnTo>
                <a:lnTo>
                  <a:pt x="3544491" y="1514915"/>
                </a:lnTo>
                <a:lnTo>
                  <a:pt x="3546159" y="1512192"/>
                </a:lnTo>
                <a:lnTo>
                  <a:pt x="3549290" y="1506939"/>
                </a:lnTo>
                <a:lnTo>
                  <a:pt x="3551150" y="1501151"/>
                </a:lnTo>
                <a:lnTo>
                  <a:pt x="3553046" y="1494176"/>
                </a:lnTo>
                <a:lnTo>
                  <a:pt x="3554859" y="1486704"/>
                </a:lnTo>
                <a:lnTo>
                  <a:pt x="3559355" y="1495160"/>
                </a:lnTo>
                <a:lnTo>
                  <a:pt x="3562042" y="1501284"/>
                </a:lnTo>
                <a:lnTo>
                  <a:pt x="3563445" y="1504002"/>
                </a:lnTo>
                <a:lnTo>
                  <a:pt x="3566120" y="1507253"/>
                </a:lnTo>
                <a:lnTo>
                  <a:pt x="3568878" y="1511002"/>
                </a:lnTo>
                <a:lnTo>
                  <a:pt x="3573483" y="1515896"/>
                </a:lnTo>
                <a:lnTo>
                  <a:pt x="3574780" y="1512369"/>
                </a:lnTo>
                <a:lnTo>
                  <a:pt x="3575752" y="1509724"/>
                </a:lnTo>
                <a:lnTo>
                  <a:pt x="3575741" y="1506852"/>
                </a:lnTo>
                <a:lnTo>
                  <a:pt x="3575812" y="1504477"/>
                </a:lnTo>
                <a:lnTo>
                  <a:pt x="3574649" y="1500380"/>
                </a:lnTo>
                <a:lnTo>
                  <a:pt x="3574146" y="1497393"/>
                </a:lnTo>
                <a:lnTo>
                  <a:pt x="3573894" y="1495900"/>
                </a:lnTo>
                <a:lnTo>
                  <a:pt x="3574421" y="1494826"/>
                </a:lnTo>
                <a:lnTo>
                  <a:pt x="3575154" y="1493561"/>
                </a:lnTo>
                <a:lnTo>
                  <a:pt x="3576378" y="1492410"/>
                </a:lnTo>
                <a:lnTo>
                  <a:pt x="3578584" y="1491486"/>
                </a:lnTo>
                <a:lnTo>
                  <a:pt x="3581488" y="1490484"/>
                </a:lnTo>
                <a:lnTo>
                  <a:pt x="3585495" y="1489022"/>
                </a:lnTo>
                <a:lnTo>
                  <a:pt x="3589992" y="1487673"/>
                </a:lnTo>
                <a:lnTo>
                  <a:pt x="3596171" y="1486473"/>
                </a:lnTo>
                <a:lnTo>
                  <a:pt x="3601077" y="1484740"/>
                </a:lnTo>
                <a:lnTo>
                  <a:pt x="3605575" y="1483392"/>
                </a:lnTo>
                <a:lnTo>
                  <a:pt x="3609545" y="1483117"/>
                </a:lnTo>
                <a:lnTo>
                  <a:pt x="3611717" y="1483380"/>
                </a:lnTo>
                <a:lnTo>
                  <a:pt x="3613684" y="1483836"/>
                </a:lnTo>
                <a:lnTo>
                  <a:pt x="3615939" y="1484598"/>
                </a:lnTo>
                <a:lnTo>
                  <a:pt x="3618566" y="1486165"/>
                </a:lnTo>
                <a:lnTo>
                  <a:pt x="3620701" y="1487616"/>
                </a:lnTo>
                <a:lnTo>
                  <a:pt x="3623700" y="1489984"/>
                </a:lnTo>
                <a:lnTo>
                  <a:pt x="3626782" y="1492852"/>
                </a:lnTo>
                <a:lnTo>
                  <a:pt x="3629948" y="1496217"/>
                </a:lnTo>
                <a:lnTo>
                  <a:pt x="3629769" y="1492348"/>
                </a:lnTo>
                <a:lnTo>
                  <a:pt x="3629469" y="1489170"/>
                </a:lnTo>
                <a:lnTo>
                  <a:pt x="3628474" y="1486069"/>
                </a:lnTo>
                <a:lnTo>
                  <a:pt x="3627766" y="1483274"/>
                </a:lnTo>
                <a:lnTo>
                  <a:pt x="3625201" y="1476460"/>
                </a:lnTo>
                <a:lnTo>
                  <a:pt x="3622838" y="1469455"/>
                </a:lnTo>
                <a:lnTo>
                  <a:pt x="3624434" y="1469107"/>
                </a:lnTo>
                <a:lnTo>
                  <a:pt x="3625453" y="1468147"/>
                </a:lnTo>
                <a:lnTo>
                  <a:pt x="3626557" y="1467686"/>
                </a:lnTo>
                <a:lnTo>
                  <a:pt x="3626881" y="1466804"/>
                </a:lnTo>
                <a:lnTo>
                  <a:pt x="3627408" y="1465731"/>
                </a:lnTo>
                <a:lnTo>
                  <a:pt x="3627325" y="1465233"/>
                </a:lnTo>
                <a:lnTo>
                  <a:pt x="3629052" y="1467068"/>
                </a:lnTo>
                <a:lnTo>
                  <a:pt x="3637603" y="1475747"/>
                </a:lnTo>
                <a:lnTo>
                  <a:pt x="3643926" y="1469799"/>
                </a:lnTo>
                <a:lnTo>
                  <a:pt x="3651148" y="1463580"/>
                </a:lnTo>
                <a:lnTo>
                  <a:pt x="3654327" y="1460012"/>
                </a:lnTo>
                <a:lnTo>
                  <a:pt x="3657219" y="1456137"/>
                </a:lnTo>
                <a:lnTo>
                  <a:pt x="3658358" y="1454487"/>
                </a:lnTo>
                <a:lnTo>
                  <a:pt x="3659414" y="1452341"/>
                </a:lnTo>
                <a:lnTo>
                  <a:pt x="3659486" y="1449966"/>
                </a:lnTo>
                <a:lnTo>
                  <a:pt x="3660051" y="1447705"/>
                </a:lnTo>
                <a:lnTo>
                  <a:pt x="3665328" y="1446775"/>
                </a:lnTo>
                <a:lnTo>
                  <a:pt x="3667619" y="1446350"/>
                </a:lnTo>
                <a:lnTo>
                  <a:pt x="3666804" y="1447117"/>
                </a:lnTo>
                <a:lnTo>
                  <a:pt x="3665496" y="1447772"/>
                </a:lnTo>
                <a:lnTo>
                  <a:pt x="3665376" y="1448461"/>
                </a:lnTo>
                <a:lnTo>
                  <a:pt x="3666648" y="1448995"/>
                </a:lnTo>
                <a:lnTo>
                  <a:pt x="3671194" y="1449331"/>
                </a:lnTo>
                <a:lnTo>
                  <a:pt x="3675572" y="1448672"/>
                </a:lnTo>
                <a:lnTo>
                  <a:pt x="3679747" y="1448205"/>
                </a:lnTo>
                <a:lnTo>
                  <a:pt x="3683058" y="1446819"/>
                </a:lnTo>
                <a:lnTo>
                  <a:pt x="3686165" y="1445626"/>
                </a:lnTo>
                <a:lnTo>
                  <a:pt x="3691682" y="1443318"/>
                </a:lnTo>
                <a:lnTo>
                  <a:pt x="3696505" y="1441086"/>
                </a:lnTo>
                <a:lnTo>
                  <a:pt x="3698796" y="1440661"/>
                </a:lnTo>
                <a:lnTo>
                  <a:pt x="3701950" y="1441153"/>
                </a:lnTo>
                <a:lnTo>
                  <a:pt x="3704698" y="1442029"/>
                </a:lnTo>
                <a:lnTo>
                  <a:pt x="3708188" y="1444513"/>
                </a:lnTo>
                <a:lnTo>
                  <a:pt x="3712170" y="1447111"/>
                </a:lnTo>
                <a:lnTo>
                  <a:pt x="3716896" y="1451315"/>
                </a:lnTo>
                <a:lnTo>
                  <a:pt x="3721789" y="1456515"/>
                </a:lnTo>
                <a:lnTo>
                  <a:pt x="3727918" y="1463438"/>
                </a:lnTo>
                <a:lnTo>
                  <a:pt x="3728590" y="1457614"/>
                </a:lnTo>
                <a:lnTo>
                  <a:pt x="3729118" y="1456540"/>
                </a:lnTo>
                <a:lnTo>
                  <a:pt x="3732069" y="1457224"/>
                </a:lnTo>
                <a:lnTo>
                  <a:pt x="3740550" y="1458473"/>
                </a:lnTo>
                <a:lnTo>
                  <a:pt x="3737624" y="1453728"/>
                </a:lnTo>
                <a:lnTo>
                  <a:pt x="3736101" y="1451701"/>
                </a:lnTo>
                <a:lnTo>
                  <a:pt x="3734493" y="1449176"/>
                </a:lnTo>
                <a:lnTo>
                  <a:pt x="3733127" y="1445271"/>
                </a:lnTo>
                <a:lnTo>
                  <a:pt x="3731963" y="1441175"/>
                </a:lnTo>
                <a:lnTo>
                  <a:pt x="3731916" y="1439489"/>
                </a:lnTo>
                <a:lnTo>
                  <a:pt x="3732443" y="1438415"/>
                </a:lnTo>
                <a:lnTo>
                  <a:pt x="3733091" y="1436653"/>
                </a:lnTo>
                <a:lnTo>
                  <a:pt x="3733703" y="1436077"/>
                </a:lnTo>
                <a:lnTo>
                  <a:pt x="3734027" y="1435195"/>
                </a:lnTo>
                <a:lnTo>
                  <a:pt x="3734434" y="1434811"/>
                </a:lnTo>
                <a:lnTo>
                  <a:pt x="3734555" y="1434121"/>
                </a:lnTo>
                <a:lnTo>
                  <a:pt x="3733560" y="1431020"/>
                </a:lnTo>
                <a:lnTo>
                  <a:pt x="3732121" y="1429491"/>
                </a:lnTo>
                <a:lnTo>
                  <a:pt x="3728954" y="1426126"/>
                </a:lnTo>
                <a:lnTo>
                  <a:pt x="3725296" y="1422647"/>
                </a:lnTo>
                <a:lnTo>
                  <a:pt x="3723197" y="1420007"/>
                </a:lnTo>
                <a:lnTo>
                  <a:pt x="3748435" y="1423944"/>
                </a:lnTo>
                <a:lnTo>
                  <a:pt x="3743097" y="1420315"/>
                </a:lnTo>
                <a:lnTo>
                  <a:pt x="3739319" y="1417527"/>
                </a:lnTo>
                <a:lnTo>
                  <a:pt x="3735169" y="1413934"/>
                </a:lnTo>
                <a:lnTo>
                  <a:pt x="3729580" y="1408810"/>
                </a:lnTo>
                <a:lnTo>
                  <a:pt x="3734271" y="1404397"/>
                </a:lnTo>
                <a:lnTo>
                  <a:pt x="3737186" y="1406269"/>
                </a:lnTo>
                <a:lnTo>
                  <a:pt x="3739608" y="1408026"/>
                </a:lnTo>
                <a:lnTo>
                  <a:pt x="3741947" y="1409285"/>
                </a:lnTo>
                <a:lnTo>
                  <a:pt x="3744490" y="1410354"/>
                </a:lnTo>
                <a:lnTo>
                  <a:pt x="3748305" y="1411955"/>
                </a:lnTo>
                <a:lnTo>
                  <a:pt x="3751579" y="1411758"/>
                </a:lnTo>
                <a:lnTo>
                  <a:pt x="3754158" y="1411638"/>
                </a:lnTo>
                <a:lnTo>
                  <a:pt x="3757434" y="1411440"/>
                </a:lnTo>
                <a:lnTo>
                  <a:pt x="3759844" y="1410325"/>
                </a:lnTo>
                <a:lnTo>
                  <a:pt x="3762339" y="1409707"/>
                </a:lnTo>
                <a:lnTo>
                  <a:pt x="3765038" y="1408898"/>
                </a:lnTo>
                <a:lnTo>
                  <a:pt x="3768109" y="1408893"/>
                </a:lnTo>
                <a:lnTo>
                  <a:pt x="3769789" y="1409042"/>
                </a:lnTo>
                <a:lnTo>
                  <a:pt x="3771264" y="1409384"/>
                </a:lnTo>
                <a:lnTo>
                  <a:pt x="3773519" y="1410146"/>
                </a:lnTo>
                <a:lnTo>
                  <a:pt x="3775282" y="1410794"/>
                </a:lnTo>
                <a:lnTo>
                  <a:pt x="3777333" y="1411749"/>
                </a:lnTo>
                <a:lnTo>
                  <a:pt x="3779756" y="1413506"/>
                </a:lnTo>
                <a:lnTo>
                  <a:pt x="3782467" y="1415570"/>
                </a:lnTo>
                <a:lnTo>
                  <a:pt x="3785381" y="1417441"/>
                </a:lnTo>
                <a:lnTo>
                  <a:pt x="3791547" y="1423176"/>
                </a:lnTo>
                <a:lnTo>
                  <a:pt x="3798659" y="1430325"/>
                </a:lnTo>
                <a:lnTo>
                  <a:pt x="3802858" y="1425797"/>
                </a:lnTo>
                <a:lnTo>
                  <a:pt x="3805341" y="1422307"/>
                </a:lnTo>
                <a:lnTo>
                  <a:pt x="3807249" y="1418205"/>
                </a:lnTo>
                <a:lnTo>
                  <a:pt x="3809361" y="1413911"/>
                </a:lnTo>
                <a:lnTo>
                  <a:pt x="3813799" y="1417810"/>
                </a:lnTo>
                <a:lnTo>
                  <a:pt x="3818356" y="1421019"/>
                </a:lnTo>
                <a:lnTo>
                  <a:pt x="3822338" y="1423616"/>
                </a:lnTo>
                <a:lnTo>
                  <a:pt x="3826237" y="1425715"/>
                </a:lnTo>
                <a:lnTo>
                  <a:pt x="3830543" y="1427432"/>
                </a:lnTo>
                <a:lnTo>
                  <a:pt x="3834190" y="1428037"/>
                </a:lnTo>
                <a:lnTo>
                  <a:pt x="3838123" y="1428949"/>
                </a:lnTo>
                <a:lnTo>
                  <a:pt x="3841974" y="1429363"/>
                </a:lnTo>
                <a:lnTo>
                  <a:pt x="3838964" y="1424121"/>
                </a:lnTo>
                <a:lnTo>
                  <a:pt x="3835953" y="1418880"/>
                </a:lnTo>
                <a:lnTo>
                  <a:pt x="3832332" y="1414213"/>
                </a:lnTo>
                <a:lnTo>
                  <a:pt x="3828014" y="1409624"/>
                </a:lnTo>
                <a:lnTo>
                  <a:pt x="3818515" y="1399529"/>
                </a:lnTo>
                <a:lnTo>
                  <a:pt x="3807660" y="1388403"/>
                </a:lnTo>
                <a:lnTo>
                  <a:pt x="3815865" y="1392218"/>
                </a:lnTo>
                <a:lnTo>
                  <a:pt x="3822509" y="1395193"/>
                </a:lnTo>
                <a:lnTo>
                  <a:pt x="3825916" y="1397179"/>
                </a:lnTo>
                <a:lnTo>
                  <a:pt x="3828951" y="1398360"/>
                </a:lnTo>
                <a:lnTo>
                  <a:pt x="3832970" y="1399771"/>
                </a:lnTo>
                <a:lnTo>
                  <a:pt x="3837396" y="1400796"/>
                </a:lnTo>
                <a:lnTo>
                  <a:pt x="3837696" y="1394169"/>
                </a:lnTo>
                <a:lnTo>
                  <a:pt x="3838141" y="1392598"/>
                </a:lnTo>
                <a:lnTo>
                  <a:pt x="3835837" y="1390150"/>
                </a:lnTo>
                <a:lnTo>
                  <a:pt x="3828353" y="1382197"/>
                </a:lnTo>
                <a:lnTo>
                  <a:pt x="3832972" y="1380158"/>
                </a:lnTo>
                <a:lnTo>
                  <a:pt x="3837758" y="1379115"/>
                </a:lnTo>
                <a:lnTo>
                  <a:pt x="3842748" y="1377880"/>
                </a:lnTo>
                <a:lnTo>
                  <a:pt x="3847534" y="1376836"/>
                </a:lnTo>
                <a:lnTo>
                  <a:pt x="3857803" y="1374673"/>
                </a:lnTo>
                <a:lnTo>
                  <a:pt x="3867783" y="1372202"/>
                </a:lnTo>
                <a:lnTo>
                  <a:pt x="3977786" y="1328101"/>
                </a:lnTo>
                <a:lnTo>
                  <a:pt x="3955356" y="1309985"/>
                </a:lnTo>
                <a:lnTo>
                  <a:pt x="3958092" y="1307989"/>
                </a:lnTo>
                <a:lnTo>
                  <a:pt x="3960419" y="1306375"/>
                </a:lnTo>
                <a:lnTo>
                  <a:pt x="3962914" y="1305758"/>
                </a:lnTo>
                <a:lnTo>
                  <a:pt x="3964510" y="1305410"/>
                </a:lnTo>
                <a:lnTo>
                  <a:pt x="3966681" y="1305674"/>
                </a:lnTo>
                <a:lnTo>
                  <a:pt x="3968156" y="1306016"/>
                </a:lnTo>
                <a:lnTo>
                  <a:pt x="3969511" y="1307048"/>
                </a:lnTo>
                <a:lnTo>
                  <a:pt x="3970867" y="1308080"/>
                </a:lnTo>
                <a:lnTo>
                  <a:pt x="3972102" y="1309801"/>
                </a:lnTo>
                <a:lnTo>
                  <a:pt x="3973050" y="1311217"/>
                </a:lnTo>
                <a:lnTo>
                  <a:pt x="3974368" y="1313436"/>
                </a:lnTo>
                <a:lnTo>
                  <a:pt x="3975280" y="1316039"/>
                </a:lnTo>
                <a:lnTo>
                  <a:pt x="3977511" y="1320861"/>
                </a:lnTo>
                <a:lnTo>
                  <a:pt x="3979621" y="1326373"/>
                </a:lnTo>
                <a:lnTo>
                  <a:pt x="3994399" y="1325733"/>
                </a:lnTo>
                <a:lnTo>
                  <a:pt x="4004716" y="1325255"/>
                </a:lnTo>
                <a:lnTo>
                  <a:pt x="4007091" y="1325327"/>
                </a:lnTo>
                <a:lnTo>
                  <a:pt x="4009094" y="1324594"/>
                </a:lnTo>
                <a:lnTo>
                  <a:pt x="4010893" y="1324055"/>
                </a:lnTo>
                <a:lnTo>
                  <a:pt x="4012813" y="1322826"/>
                </a:lnTo>
                <a:lnTo>
                  <a:pt x="4014733" y="1321597"/>
                </a:lnTo>
                <a:lnTo>
                  <a:pt x="4016567" y="1319869"/>
                </a:lnTo>
                <a:lnTo>
                  <a:pt x="4018319" y="1317645"/>
                </a:lnTo>
                <a:lnTo>
                  <a:pt x="4020191" y="1314730"/>
                </a:lnTo>
                <a:lnTo>
                  <a:pt x="4020599" y="1314346"/>
                </a:lnTo>
                <a:lnTo>
                  <a:pt x="4021006" y="1313962"/>
                </a:lnTo>
                <a:lnTo>
                  <a:pt x="4031431" y="1309920"/>
                </a:lnTo>
                <a:lnTo>
                  <a:pt x="4038760" y="1309945"/>
                </a:lnTo>
                <a:lnTo>
                  <a:pt x="4039744" y="1310174"/>
                </a:lnTo>
                <a:lnTo>
                  <a:pt x="4033854" y="1311678"/>
                </a:lnTo>
                <a:lnTo>
                  <a:pt x="4033038" y="1312446"/>
                </a:lnTo>
                <a:lnTo>
                  <a:pt x="4034430" y="1312290"/>
                </a:lnTo>
                <a:lnTo>
                  <a:pt x="4037704" y="1312093"/>
                </a:lnTo>
                <a:lnTo>
                  <a:pt x="4040608" y="1311092"/>
                </a:lnTo>
                <a:lnTo>
                  <a:pt x="4046364" y="1317210"/>
                </a:lnTo>
                <a:lnTo>
                  <a:pt x="4044457" y="1321312"/>
                </a:lnTo>
                <a:lnTo>
                  <a:pt x="4042873" y="1324532"/>
                </a:lnTo>
                <a:lnTo>
                  <a:pt x="4041002" y="1327447"/>
                </a:lnTo>
                <a:lnTo>
                  <a:pt x="4037990" y="1332011"/>
                </a:lnTo>
                <a:lnTo>
                  <a:pt x="4042464" y="1334722"/>
                </a:lnTo>
                <a:lnTo>
                  <a:pt x="4045666" y="1336900"/>
                </a:lnTo>
                <a:lnTo>
                  <a:pt x="4049073" y="1338885"/>
                </a:lnTo>
                <a:lnTo>
                  <a:pt x="4051411" y="1340145"/>
                </a:lnTo>
                <a:lnTo>
                  <a:pt x="4053583" y="1340409"/>
                </a:lnTo>
                <a:lnTo>
                  <a:pt x="4055466" y="1340368"/>
                </a:lnTo>
                <a:lnTo>
                  <a:pt x="4056774" y="1339714"/>
                </a:lnTo>
                <a:lnTo>
                  <a:pt x="4057794" y="1338755"/>
                </a:lnTo>
                <a:lnTo>
                  <a:pt x="4062352" y="1332158"/>
                </a:lnTo>
                <a:lnTo>
                  <a:pt x="4068987" y="1322454"/>
                </a:lnTo>
                <a:lnTo>
                  <a:pt x="4073425" y="1326352"/>
                </a:lnTo>
                <a:lnTo>
                  <a:pt x="4076304" y="1329412"/>
                </a:lnTo>
                <a:lnTo>
                  <a:pt x="4078522" y="1331361"/>
                </a:lnTo>
                <a:lnTo>
                  <a:pt x="4080082" y="1332201"/>
                </a:lnTo>
                <a:lnTo>
                  <a:pt x="4081677" y="1331854"/>
                </a:lnTo>
                <a:lnTo>
                  <a:pt x="4084172" y="1331236"/>
                </a:lnTo>
                <a:lnTo>
                  <a:pt x="4087483" y="1329851"/>
                </a:lnTo>
                <a:lnTo>
                  <a:pt x="4091609" y="1327698"/>
                </a:lnTo>
                <a:lnTo>
                  <a:pt x="4097739" y="1334620"/>
                </a:lnTo>
                <a:lnTo>
                  <a:pt x="4101361" y="1339286"/>
                </a:lnTo>
                <a:lnTo>
                  <a:pt x="4103915" y="1343227"/>
                </a:lnTo>
                <a:lnTo>
                  <a:pt x="4105402" y="1346442"/>
                </a:lnTo>
                <a:lnTo>
                  <a:pt x="4106890" y="1349657"/>
                </a:lnTo>
                <a:lnTo>
                  <a:pt x="4108868" y="1352986"/>
                </a:lnTo>
                <a:lnTo>
                  <a:pt x="4111794" y="1357731"/>
                </a:lnTo>
                <a:lnTo>
                  <a:pt x="4116856" y="1363927"/>
                </a:lnTo>
                <a:lnTo>
                  <a:pt x="4117865" y="1360094"/>
                </a:lnTo>
                <a:lnTo>
                  <a:pt x="4119244" y="1357066"/>
                </a:lnTo>
                <a:lnTo>
                  <a:pt x="4120503" y="1354726"/>
                </a:lnTo>
                <a:lnTo>
                  <a:pt x="4121847" y="1352885"/>
                </a:lnTo>
                <a:lnTo>
                  <a:pt x="4124907" y="1350007"/>
                </a:lnTo>
                <a:lnTo>
                  <a:pt x="4126658" y="1347782"/>
                </a:lnTo>
                <a:lnTo>
                  <a:pt x="4126814" y="1345905"/>
                </a:lnTo>
                <a:lnTo>
                  <a:pt x="4126850" y="1344717"/>
                </a:lnTo>
                <a:lnTo>
                  <a:pt x="4126107" y="1343109"/>
                </a:lnTo>
                <a:lnTo>
                  <a:pt x="4124499" y="1340584"/>
                </a:lnTo>
                <a:lnTo>
                  <a:pt x="4122808" y="1337561"/>
                </a:lnTo>
                <a:lnTo>
                  <a:pt x="4119355" y="1333891"/>
                </a:lnTo>
                <a:lnTo>
                  <a:pt x="4115528" y="1329416"/>
                </a:lnTo>
                <a:lnTo>
                  <a:pt x="4110059" y="1323604"/>
                </a:lnTo>
                <a:lnTo>
                  <a:pt x="4114546" y="1319382"/>
                </a:lnTo>
                <a:lnTo>
                  <a:pt x="4118612" y="1322477"/>
                </a:lnTo>
                <a:lnTo>
                  <a:pt x="4121694" y="1325344"/>
                </a:lnTo>
                <a:lnTo>
                  <a:pt x="4124117" y="1327102"/>
                </a:lnTo>
                <a:lnTo>
                  <a:pt x="4126252" y="1328553"/>
                </a:lnTo>
                <a:lnTo>
                  <a:pt x="4129862" y="1330346"/>
                </a:lnTo>
                <a:lnTo>
                  <a:pt x="4132525" y="1330726"/>
                </a:lnTo>
                <a:lnTo>
                  <a:pt x="4133509" y="1330953"/>
                </a:lnTo>
                <a:lnTo>
                  <a:pt x="4134984" y="1331295"/>
                </a:lnTo>
                <a:lnTo>
                  <a:pt x="4136544" y="1332135"/>
                </a:lnTo>
                <a:lnTo>
                  <a:pt x="4138391" y="1333280"/>
                </a:lnTo>
                <a:lnTo>
                  <a:pt x="4140322" y="1334924"/>
                </a:lnTo>
                <a:lnTo>
                  <a:pt x="4142541" y="1336874"/>
                </a:lnTo>
                <a:lnTo>
                  <a:pt x="4145419" y="1339933"/>
                </a:lnTo>
                <a:lnTo>
                  <a:pt x="4148874" y="1343604"/>
                </a:lnTo>
                <a:lnTo>
                  <a:pt x="4151549" y="1346855"/>
                </a:lnTo>
                <a:lnTo>
                  <a:pt x="4154223" y="1350105"/>
                </a:lnTo>
                <a:lnTo>
                  <a:pt x="4156202" y="1353434"/>
                </a:lnTo>
                <a:lnTo>
                  <a:pt x="4158756" y="1357375"/>
                </a:lnTo>
                <a:lnTo>
                  <a:pt x="4160819" y="1361202"/>
                </a:lnTo>
                <a:lnTo>
                  <a:pt x="4162390" y="1364914"/>
                </a:lnTo>
                <a:lnTo>
                  <a:pt x="4163385" y="1368015"/>
                </a:lnTo>
                <a:lnTo>
                  <a:pt x="4163601" y="1370697"/>
                </a:lnTo>
                <a:lnTo>
                  <a:pt x="4162917" y="1373648"/>
                </a:lnTo>
                <a:lnTo>
                  <a:pt x="4162149" y="1376100"/>
                </a:lnTo>
                <a:lnTo>
                  <a:pt x="4161585" y="1378361"/>
                </a:lnTo>
                <a:lnTo>
                  <a:pt x="4160649" y="1379818"/>
                </a:lnTo>
                <a:lnTo>
                  <a:pt x="4159342" y="1380472"/>
                </a:lnTo>
                <a:lnTo>
                  <a:pt x="4157745" y="1380820"/>
                </a:lnTo>
                <a:lnTo>
                  <a:pt x="4156642" y="1381282"/>
                </a:lnTo>
                <a:lnTo>
                  <a:pt x="4154963" y="1381131"/>
                </a:lnTo>
                <a:lnTo>
                  <a:pt x="4151689" y="1381329"/>
                </a:lnTo>
                <a:lnTo>
                  <a:pt x="4146854" y="1380686"/>
                </a:lnTo>
                <a:lnTo>
                  <a:pt x="4144971" y="1380729"/>
                </a:lnTo>
                <a:lnTo>
                  <a:pt x="4141900" y="1380735"/>
                </a:lnTo>
                <a:lnTo>
                  <a:pt x="4139201" y="1381544"/>
                </a:lnTo>
                <a:lnTo>
                  <a:pt x="4136706" y="1382161"/>
                </a:lnTo>
                <a:lnTo>
                  <a:pt x="4131308" y="1383780"/>
                </a:lnTo>
                <a:lnTo>
                  <a:pt x="4127793" y="1385357"/>
                </a:lnTo>
                <a:lnTo>
                  <a:pt x="4125466" y="1386971"/>
                </a:lnTo>
                <a:lnTo>
                  <a:pt x="4123342" y="1388392"/>
                </a:lnTo>
                <a:lnTo>
                  <a:pt x="4121423" y="1389621"/>
                </a:lnTo>
                <a:lnTo>
                  <a:pt x="4118316" y="1390814"/>
                </a:lnTo>
                <a:lnTo>
                  <a:pt x="4113938" y="1391474"/>
                </a:lnTo>
                <a:lnTo>
                  <a:pt x="4107880" y="1391983"/>
                </a:lnTo>
                <a:lnTo>
                  <a:pt x="4110722" y="1396229"/>
                </a:lnTo>
                <a:lnTo>
                  <a:pt x="4112581" y="1400248"/>
                </a:lnTo>
                <a:lnTo>
                  <a:pt x="4113781" y="1403157"/>
                </a:lnTo>
                <a:lnTo>
                  <a:pt x="4114404" y="1405454"/>
                </a:lnTo>
                <a:lnTo>
                  <a:pt x="4114247" y="1407332"/>
                </a:lnTo>
                <a:lnTo>
                  <a:pt x="4113516" y="1408597"/>
                </a:lnTo>
                <a:lnTo>
                  <a:pt x="4112292" y="1409748"/>
                </a:lnTo>
                <a:lnTo>
                  <a:pt x="4110984" y="1410402"/>
                </a:lnTo>
                <a:lnTo>
                  <a:pt x="4102432" y="1411529"/>
                </a:lnTo>
                <a:lnTo>
                  <a:pt x="4092572" y="1413309"/>
                </a:lnTo>
                <a:lnTo>
                  <a:pt x="4100632" y="1421874"/>
                </a:lnTo>
                <a:lnTo>
                  <a:pt x="4102155" y="1423902"/>
                </a:lnTo>
                <a:lnTo>
                  <a:pt x="4101051" y="1424364"/>
                </a:lnTo>
                <a:lnTo>
                  <a:pt x="4098556" y="1424981"/>
                </a:lnTo>
                <a:lnTo>
                  <a:pt x="4094753" y="1426252"/>
                </a:lnTo>
                <a:lnTo>
                  <a:pt x="4089811" y="1429172"/>
                </a:lnTo>
                <a:lnTo>
                  <a:pt x="4060161" y="1397664"/>
                </a:lnTo>
                <a:lnTo>
                  <a:pt x="4060089" y="1400039"/>
                </a:lnTo>
                <a:lnTo>
                  <a:pt x="4060593" y="1403026"/>
                </a:lnTo>
                <a:lnTo>
                  <a:pt x="4061217" y="1405323"/>
                </a:lnTo>
                <a:lnTo>
                  <a:pt x="4062128" y="1407926"/>
                </a:lnTo>
                <a:lnTo>
                  <a:pt x="4062955" y="1410031"/>
                </a:lnTo>
                <a:lnTo>
                  <a:pt x="4064274" y="1412251"/>
                </a:lnTo>
                <a:lnTo>
                  <a:pt x="4065881" y="1414776"/>
                </a:lnTo>
                <a:lnTo>
                  <a:pt x="4067488" y="1417301"/>
                </a:lnTo>
                <a:lnTo>
                  <a:pt x="4075596" y="1427552"/>
                </a:lnTo>
                <a:lnTo>
                  <a:pt x="4086127" y="1439560"/>
                </a:lnTo>
                <a:lnTo>
                  <a:pt x="4076470" y="1441149"/>
                </a:lnTo>
                <a:lnTo>
                  <a:pt x="4076063" y="1441532"/>
                </a:lnTo>
                <a:lnTo>
                  <a:pt x="4075163" y="1441802"/>
                </a:lnTo>
                <a:lnTo>
                  <a:pt x="4074347" y="1442570"/>
                </a:lnTo>
                <a:lnTo>
                  <a:pt x="4074023" y="1443451"/>
                </a:lnTo>
                <a:lnTo>
                  <a:pt x="4062674" y="1461629"/>
                </a:lnTo>
                <a:lnTo>
                  <a:pt x="4049144" y="1447251"/>
                </a:lnTo>
                <a:lnTo>
                  <a:pt x="4063420" y="1433819"/>
                </a:lnTo>
                <a:lnTo>
                  <a:pt x="4047012" y="1416381"/>
                </a:lnTo>
                <a:lnTo>
                  <a:pt x="4043845" y="1422823"/>
                </a:lnTo>
                <a:lnTo>
                  <a:pt x="4041086" y="1428880"/>
                </a:lnTo>
                <a:lnTo>
                  <a:pt x="4039418" y="1431603"/>
                </a:lnTo>
                <a:lnTo>
                  <a:pt x="4037954" y="1434133"/>
                </a:lnTo>
                <a:lnTo>
                  <a:pt x="4035915" y="1436053"/>
                </a:lnTo>
                <a:lnTo>
                  <a:pt x="4033587" y="1437666"/>
                </a:lnTo>
                <a:lnTo>
                  <a:pt x="4030852" y="1439663"/>
                </a:lnTo>
                <a:lnTo>
                  <a:pt x="4028729" y="1441084"/>
                </a:lnTo>
                <a:lnTo>
                  <a:pt x="4026929" y="1441623"/>
                </a:lnTo>
                <a:lnTo>
                  <a:pt x="4024554" y="1441551"/>
                </a:lnTo>
                <a:lnTo>
                  <a:pt x="4023774" y="1441131"/>
                </a:lnTo>
                <a:lnTo>
                  <a:pt x="4022791" y="1440903"/>
                </a:lnTo>
                <a:lnTo>
                  <a:pt x="4021435" y="1439872"/>
                </a:lnTo>
                <a:lnTo>
                  <a:pt x="4019793" y="1438534"/>
                </a:lnTo>
                <a:lnTo>
                  <a:pt x="4016135" y="1435055"/>
                </a:lnTo>
                <a:lnTo>
                  <a:pt x="4011037" y="1430047"/>
                </a:lnTo>
                <a:lnTo>
                  <a:pt x="4010065" y="1432691"/>
                </a:lnTo>
                <a:lnTo>
                  <a:pt x="4009297" y="1435144"/>
                </a:lnTo>
                <a:lnTo>
                  <a:pt x="4009224" y="1437519"/>
                </a:lnTo>
                <a:lnTo>
                  <a:pt x="4008781" y="1439091"/>
                </a:lnTo>
                <a:lnTo>
                  <a:pt x="4008793" y="1441964"/>
                </a:lnTo>
                <a:lnTo>
                  <a:pt x="4009416" y="1444261"/>
                </a:lnTo>
                <a:lnTo>
                  <a:pt x="4009092" y="1445143"/>
                </a:lnTo>
                <a:lnTo>
                  <a:pt x="4008684" y="1445526"/>
                </a:lnTo>
                <a:lnTo>
                  <a:pt x="4007989" y="1445604"/>
                </a:lnTo>
                <a:lnTo>
                  <a:pt x="4007089" y="1445874"/>
                </a:lnTo>
                <a:lnTo>
                  <a:pt x="4003154" y="1444961"/>
                </a:lnTo>
                <a:lnTo>
                  <a:pt x="3996761" y="1443479"/>
                </a:lnTo>
                <a:lnTo>
                  <a:pt x="4006464" y="1453383"/>
                </a:lnTo>
                <a:lnTo>
                  <a:pt x="4010782" y="1457971"/>
                </a:lnTo>
                <a:lnTo>
                  <a:pt x="4011813" y="1459884"/>
                </a:lnTo>
                <a:lnTo>
                  <a:pt x="4011861" y="1461570"/>
                </a:lnTo>
                <a:lnTo>
                  <a:pt x="4012161" y="1464749"/>
                </a:lnTo>
                <a:lnTo>
                  <a:pt x="4012220" y="1469307"/>
                </a:lnTo>
                <a:lnTo>
                  <a:pt x="4007578" y="1465600"/>
                </a:lnTo>
                <a:lnTo>
                  <a:pt x="4004375" y="1463423"/>
                </a:lnTo>
                <a:lnTo>
                  <a:pt x="4001665" y="1461359"/>
                </a:lnTo>
                <a:lnTo>
                  <a:pt x="3999410" y="1460597"/>
                </a:lnTo>
                <a:lnTo>
                  <a:pt x="3997850" y="1459758"/>
                </a:lnTo>
                <a:lnTo>
                  <a:pt x="3996867" y="1459530"/>
                </a:lnTo>
                <a:lnTo>
                  <a:pt x="3995679" y="1459493"/>
                </a:lnTo>
                <a:lnTo>
                  <a:pt x="3994984" y="1459571"/>
                </a:lnTo>
                <a:lnTo>
                  <a:pt x="3994576" y="1459956"/>
                </a:lnTo>
                <a:lnTo>
                  <a:pt x="3993592" y="1459727"/>
                </a:lnTo>
                <a:lnTo>
                  <a:pt x="3992897" y="1459805"/>
                </a:lnTo>
                <a:lnTo>
                  <a:pt x="3991541" y="1458773"/>
                </a:lnTo>
                <a:lnTo>
                  <a:pt x="3988338" y="1456596"/>
                </a:lnTo>
                <a:lnTo>
                  <a:pt x="3981970" y="1451053"/>
                </a:lnTo>
                <a:lnTo>
                  <a:pt x="3983899" y="1462503"/>
                </a:lnTo>
                <a:lnTo>
                  <a:pt x="3984115" y="1465184"/>
                </a:lnTo>
                <a:lnTo>
                  <a:pt x="3984283" y="1466180"/>
                </a:lnTo>
                <a:lnTo>
                  <a:pt x="3984043" y="1467559"/>
                </a:lnTo>
                <a:lnTo>
                  <a:pt x="3982663" y="1470588"/>
                </a:lnTo>
                <a:lnTo>
                  <a:pt x="3990352" y="1468544"/>
                </a:lnTo>
                <a:lnTo>
                  <a:pt x="3994648" y="1467386"/>
                </a:lnTo>
                <a:lnTo>
                  <a:pt x="3997346" y="1466576"/>
                </a:lnTo>
                <a:lnTo>
                  <a:pt x="3999109" y="1467225"/>
                </a:lnTo>
                <a:lnTo>
                  <a:pt x="4001532" y="1468982"/>
                </a:lnTo>
                <a:lnTo>
                  <a:pt x="4005395" y="1472270"/>
                </a:lnTo>
                <a:lnTo>
                  <a:pt x="4010983" y="1477392"/>
                </a:lnTo>
                <a:lnTo>
                  <a:pt x="4006737" y="1480235"/>
                </a:lnTo>
                <a:lnTo>
                  <a:pt x="4003102" y="1482501"/>
                </a:lnTo>
                <a:lnTo>
                  <a:pt x="3999299" y="1483773"/>
                </a:lnTo>
                <a:lnTo>
                  <a:pt x="3995988" y="1485157"/>
                </a:lnTo>
                <a:lnTo>
                  <a:pt x="3988335" y="1486014"/>
                </a:lnTo>
                <a:lnTo>
                  <a:pt x="3979698" y="1486644"/>
                </a:lnTo>
                <a:lnTo>
                  <a:pt x="3982661" y="1490201"/>
                </a:lnTo>
                <a:lnTo>
                  <a:pt x="3984759" y="1492839"/>
                </a:lnTo>
                <a:lnTo>
                  <a:pt x="3986079" y="1495059"/>
                </a:lnTo>
                <a:lnTo>
                  <a:pt x="3987026" y="1496474"/>
                </a:lnTo>
                <a:lnTo>
                  <a:pt x="3987902" y="1500265"/>
                </a:lnTo>
                <a:lnTo>
                  <a:pt x="3987961" y="1504824"/>
                </a:lnTo>
                <a:lnTo>
                  <a:pt x="3982731" y="1507437"/>
                </a:lnTo>
                <a:lnTo>
                  <a:pt x="3978520" y="1509093"/>
                </a:lnTo>
                <a:lnTo>
                  <a:pt x="3974274" y="1511935"/>
                </a:lnTo>
                <a:lnTo>
                  <a:pt x="3968767" y="1517117"/>
                </a:lnTo>
                <a:lnTo>
                  <a:pt x="3972989" y="1518334"/>
                </a:lnTo>
                <a:lnTo>
                  <a:pt x="3976516" y="1519630"/>
                </a:lnTo>
                <a:lnTo>
                  <a:pt x="3980450" y="1520543"/>
                </a:lnTo>
                <a:lnTo>
                  <a:pt x="3983605" y="1521034"/>
                </a:lnTo>
                <a:lnTo>
                  <a:pt x="3990322" y="1521635"/>
                </a:lnTo>
                <a:lnTo>
                  <a:pt x="3996835" y="1522427"/>
                </a:lnTo>
                <a:lnTo>
                  <a:pt x="4000074" y="1523417"/>
                </a:lnTo>
                <a:lnTo>
                  <a:pt x="4003313" y="1524408"/>
                </a:lnTo>
                <a:lnTo>
                  <a:pt x="4006924" y="1526200"/>
                </a:lnTo>
                <a:lnTo>
                  <a:pt x="4011110" y="1528606"/>
                </a:lnTo>
                <a:lnTo>
                  <a:pt x="4015379" y="1531509"/>
                </a:lnTo>
                <a:lnTo>
                  <a:pt x="4019733" y="1534911"/>
                </a:lnTo>
                <a:lnTo>
                  <a:pt x="4024747" y="1539421"/>
                </a:lnTo>
                <a:lnTo>
                  <a:pt x="4030708" y="1545348"/>
                </a:lnTo>
                <a:lnTo>
                  <a:pt x="4030408" y="1542169"/>
                </a:lnTo>
                <a:lnTo>
                  <a:pt x="4030816" y="1541785"/>
                </a:lnTo>
                <a:lnTo>
                  <a:pt x="4030036" y="1541366"/>
                </a:lnTo>
                <a:lnTo>
                  <a:pt x="4028058" y="1538036"/>
                </a:lnTo>
                <a:lnTo>
                  <a:pt x="4016773" y="1511741"/>
                </a:lnTo>
                <a:lnTo>
                  <a:pt x="4015573" y="1508832"/>
                </a:lnTo>
                <a:lnTo>
                  <a:pt x="4014291" y="1505425"/>
                </a:lnTo>
                <a:lnTo>
                  <a:pt x="4012432" y="1501407"/>
                </a:lnTo>
                <a:lnTo>
                  <a:pt x="4011401" y="1499494"/>
                </a:lnTo>
                <a:lnTo>
                  <a:pt x="4010825" y="1498882"/>
                </a:lnTo>
                <a:lnTo>
                  <a:pt x="4010621" y="1499074"/>
                </a:lnTo>
                <a:lnTo>
                  <a:pt x="4010250" y="1498270"/>
                </a:lnTo>
                <a:lnTo>
                  <a:pt x="4010382" y="1490648"/>
                </a:lnTo>
                <a:lnTo>
                  <a:pt x="4016475" y="1498757"/>
                </a:lnTo>
                <a:lnTo>
                  <a:pt x="4019893" y="1503615"/>
                </a:lnTo>
                <a:lnTo>
                  <a:pt x="4021500" y="1506140"/>
                </a:lnTo>
                <a:lnTo>
                  <a:pt x="4023887" y="1509085"/>
                </a:lnTo>
                <a:lnTo>
                  <a:pt x="4026849" y="1512642"/>
                </a:lnTo>
                <a:lnTo>
                  <a:pt x="4031251" y="1517728"/>
                </a:lnTo>
                <a:lnTo>
                  <a:pt x="4033206" y="1515312"/>
                </a:lnTo>
                <a:lnTo>
                  <a:pt x="4034263" y="1513164"/>
                </a:lnTo>
                <a:lnTo>
                  <a:pt x="4034623" y="1511096"/>
                </a:lnTo>
                <a:lnTo>
                  <a:pt x="4034862" y="1509716"/>
                </a:lnTo>
                <a:lnTo>
                  <a:pt x="4034527" y="1507725"/>
                </a:lnTo>
                <a:lnTo>
                  <a:pt x="4034275" y="1506231"/>
                </a:lnTo>
                <a:lnTo>
                  <a:pt x="4034191" y="1505733"/>
                </a:lnTo>
                <a:lnTo>
                  <a:pt x="4034024" y="1504738"/>
                </a:lnTo>
                <a:lnTo>
                  <a:pt x="4034431" y="1504354"/>
                </a:lnTo>
                <a:lnTo>
                  <a:pt x="4035619" y="1504390"/>
                </a:lnTo>
                <a:lnTo>
                  <a:pt x="4039506" y="1503617"/>
                </a:lnTo>
                <a:lnTo>
                  <a:pt x="4046583" y="1502148"/>
                </a:lnTo>
                <a:lnTo>
                  <a:pt x="4051369" y="1501105"/>
                </a:lnTo>
                <a:lnTo>
                  <a:pt x="4056071" y="1499564"/>
                </a:lnTo>
                <a:lnTo>
                  <a:pt x="4060894" y="1497333"/>
                </a:lnTo>
                <a:lnTo>
                  <a:pt x="4065021" y="1495180"/>
                </a:lnTo>
                <a:lnTo>
                  <a:pt x="4069555" y="1492644"/>
                </a:lnTo>
                <a:lnTo>
                  <a:pt x="4074258" y="1491103"/>
                </a:lnTo>
                <a:lnTo>
                  <a:pt x="4078672" y="1489256"/>
                </a:lnTo>
                <a:lnTo>
                  <a:pt x="4083542" y="1488711"/>
                </a:lnTo>
                <a:lnTo>
                  <a:pt x="4079669" y="1482551"/>
                </a:lnTo>
                <a:lnTo>
                  <a:pt x="4076370" y="1477003"/>
                </a:lnTo>
                <a:lnTo>
                  <a:pt x="4075255" y="1474591"/>
                </a:lnTo>
                <a:lnTo>
                  <a:pt x="4074055" y="1471682"/>
                </a:lnTo>
                <a:lnTo>
                  <a:pt x="4072941" y="1469271"/>
                </a:lnTo>
                <a:lnTo>
                  <a:pt x="4072316" y="1466974"/>
                </a:lnTo>
                <a:lnTo>
                  <a:pt x="4072102" y="1464293"/>
                </a:lnTo>
                <a:lnTo>
                  <a:pt x="4072257" y="1462416"/>
                </a:lnTo>
                <a:lnTo>
                  <a:pt x="4072618" y="1460347"/>
                </a:lnTo>
                <a:lnTo>
                  <a:pt x="4073469" y="1458392"/>
                </a:lnTo>
                <a:lnTo>
                  <a:pt x="4075101" y="1456857"/>
                </a:lnTo>
                <a:lnTo>
                  <a:pt x="4076732" y="1455321"/>
                </a:lnTo>
                <a:lnTo>
                  <a:pt x="4079348" y="1454014"/>
                </a:lnTo>
                <a:lnTo>
                  <a:pt x="4082539" y="1453319"/>
                </a:lnTo>
                <a:lnTo>
                  <a:pt x="4085729" y="1452623"/>
                </a:lnTo>
                <a:lnTo>
                  <a:pt x="4088308" y="1452503"/>
                </a:lnTo>
                <a:lnTo>
                  <a:pt x="4090971" y="1452881"/>
                </a:lnTo>
                <a:lnTo>
                  <a:pt x="4093142" y="1453146"/>
                </a:lnTo>
                <a:lnTo>
                  <a:pt x="4097077" y="1454058"/>
                </a:lnTo>
                <a:lnTo>
                  <a:pt x="4100808" y="1455161"/>
                </a:lnTo>
                <a:lnTo>
                  <a:pt x="4102979" y="1455426"/>
                </a:lnTo>
                <a:lnTo>
                  <a:pt x="4104862" y="1455384"/>
                </a:lnTo>
                <a:lnTo>
                  <a:pt x="4106745" y="1455342"/>
                </a:lnTo>
                <a:lnTo>
                  <a:pt x="4108953" y="1454419"/>
                </a:lnTo>
                <a:lnTo>
                  <a:pt x="4111363" y="1453303"/>
                </a:lnTo>
                <a:lnTo>
                  <a:pt x="4114267" y="1452302"/>
                </a:lnTo>
                <a:lnTo>
                  <a:pt x="4117205" y="1450113"/>
                </a:lnTo>
                <a:lnTo>
                  <a:pt x="4120266" y="1447235"/>
                </a:lnTo>
                <a:lnTo>
                  <a:pt x="4124138" y="1453395"/>
                </a:lnTo>
                <a:lnTo>
                  <a:pt x="4127353" y="1458444"/>
                </a:lnTo>
                <a:lnTo>
                  <a:pt x="4131839" y="1464029"/>
                </a:lnTo>
                <a:lnTo>
                  <a:pt x="4137680" y="1470645"/>
                </a:lnTo>
                <a:lnTo>
                  <a:pt x="4132989" y="1475059"/>
                </a:lnTo>
                <a:lnTo>
                  <a:pt x="4128143" y="1471544"/>
                </a:lnTo>
                <a:lnTo>
                  <a:pt x="4124244" y="1469444"/>
                </a:lnTo>
                <a:lnTo>
                  <a:pt x="4121210" y="1468262"/>
                </a:lnTo>
                <a:lnTo>
                  <a:pt x="4118379" y="1466889"/>
                </a:lnTo>
                <a:lnTo>
                  <a:pt x="4115717" y="1466511"/>
                </a:lnTo>
                <a:lnTo>
                  <a:pt x="4112477" y="1465520"/>
                </a:lnTo>
                <a:lnTo>
                  <a:pt x="4108831" y="1464914"/>
                </a:lnTo>
                <a:lnTo>
                  <a:pt x="4103542" y="1462971"/>
                </a:lnTo>
                <a:lnTo>
                  <a:pt x="4101022" y="1467648"/>
                </a:lnTo>
                <a:lnTo>
                  <a:pt x="4100254" y="1470102"/>
                </a:lnTo>
                <a:lnTo>
                  <a:pt x="4102232" y="1473431"/>
                </a:lnTo>
                <a:lnTo>
                  <a:pt x="4106886" y="1480010"/>
                </a:lnTo>
                <a:lnTo>
                  <a:pt x="4102832" y="1479788"/>
                </a:lnTo>
                <a:lnTo>
                  <a:pt x="4100169" y="1479410"/>
                </a:lnTo>
                <a:lnTo>
                  <a:pt x="4097626" y="1478342"/>
                </a:lnTo>
                <a:lnTo>
                  <a:pt x="4096151" y="1478000"/>
                </a:lnTo>
                <a:lnTo>
                  <a:pt x="4094015" y="1476549"/>
                </a:lnTo>
                <a:lnTo>
                  <a:pt x="4093356" y="1475439"/>
                </a:lnTo>
                <a:lnTo>
                  <a:pt x="4093068" y="1475133"/>
                </a:lnTo>
                <a:lnTo>
                  <a:pt x="4092372" y="1475211"/>
                </a:lnTo>
                <a:lnTo>
                  <a:pt x="4091761" y="1475787"/>
                </a:lnTo>
                <a:lnTo>
                  <a:pt x="4089637" y="1477208"/>
                </a:lnTo>
                <a:lnTo>
                  <a:pt x="4084983" y="1480434"/>
                </a:lnTo>
                <a:lnTo>
                  <a:pt x="4087405" y="1482191"/>
                </a:lnTo>
                <a:lnTo>
                  <a:pt x="4090524" y="1483872"/>
                </a:lnTo>
                <a:lnTo>
                  <a:pt x="4093151" y="1485437"/>
                </a:lnTo>
                <a:lnTo>
                  <a:pt x="4095406" y="1486199"/>
                </a:lnTo>
                <a:lnTo>
                  <a:pt x="4097661" y="1486961"/>
                </a:lnTo>
                <a:lnTo>
                  <a:pt x="4100120" y="1487531"/>
                </a:lnTo>
                <a:lnTo>
                  <a:pt x="4102291" y="1487796"/>
                </a:lnTo>
                <a:lnTo>
                  <a:pt x="4104666" y="1487867"/>
                </a:lnTo>
                <a:lnTo>
                  <a:pt x="4108924" y="1487898"/>
                </a:lnTo>
                <a:lnTo>
                  <a:pt x="4112031" y="1486704"/>
                </a:lnTo>
                <a:lnTo>
                  <a:pt x="4115630" y="1485625"/>
                </a:lnTo>
                <a:lnTo>
                  <a:pt x="4118366" y="1483628"/>
                </a:lnTo>
                <a:lnTo>
                  <a:pt x="4120488" y="1482207"/>
                </a:lnTo>
                <a:lnTo>
                  <a:pt x="4123596" y="1481013"/>
                </a:lnTo>
                <a:lnTo>
                  <a:pt x="4127278" y="1480432"/>
                </a:lnTo>
                <a:lnTo>
                  <a:pt x="4131453" y="1479965"/>
                </a:lnTo>
                <a:lnTo>
                  <a:pt x="4135339" y="1479192"/>
                </a:lnTo>
                <a:lnTo>
                  <a:pt x="4139513" y="1478725"/>
                </a:lnTo>
                <a:lnTo>
                  <a:pt x="4143316" y="1477453"/>
                </a:lnTo>
                <a:lnTo>
                  <a:pt x="4146748" y="1475378"/>
                </a:lnTo>
                <a:lnTo>
                  <a:pt x="4149470" y="1480315"/>
                </a:lnTo>
                <a:lnTo>
                  <a:pt x="4151448" y="1483644"/>
                </a:lnTo>
                <a:lnTo>
                  <a:pt x="4152192" y="1485251"/>
                </a:lnTo>
                <a:lnTo>
                  <a:pt x="4152935" y="1486859"/>
                </a:lnTo>
                <a:lnTo>
                  <a:pt x="4153391" y="1488160"/>
                </a:lnTo>
                <a:lnTo>
                  <a:pt x="4153931" y="1489960"/>
                </a:lnTo>
                <a:lnTo>
                  <a:pt x="4155622" y="1492982"/>
                </a:lnTo>
                <a:lnTo>
                  <a:pt x="4158548" y="1497726"/>
                </a:lnTo>
                <a:lnTo>
                  <a:pt x="4162554" y="1496264"/>
                </a:lnTo>
                <a:lnTo>
                  <a:pt x="4163575" y="1495304"/>
                </a:lnTo>
                <a:lnTo>
                  <a:pt x="4165421" y="1496450"/>
                </a:lnTo>
                <a:lnTo>
                  <a:pt x="4170064" y="1500157"/>
                </a:lnTo>
                <a:lnTo>
                  <a:pt x="4176793" y="1493824"/>
                </a:lnTo>
                <a:lnTo>
                  <a:pt x="4171864" y="1489811"/>
                </a:lnTo>
                <a:lnTo>
                  <a:pt x="4168086" y="1487021"/>
                </a:lnTo>
                <a:lnTo>
                  <a:pt x="4163935" y="1483429"/>
                </a:lnTo>
                <a:lnTo>
                  <a:pt x="4158059" y="1478000"/>
                </a:lnTo>
                <a:lnTo>
                  <a:pt x="4162917" y="1474582"/>
                </a:lnTo>
                <a:lnTo>
                  <a:pt x="4166757" y="1472124"/>
                </a:lnTo>
                <a:lnTo>
                  <a:pt x="4170967" y="1470468"/>
                </a:lnTo>
                <a:lnTo>
                  <a:pt x="4175381" y="1468622"/>
                </a:lnTo>
                <a:lnTo>
                  <a:pt x="4184784" y="1475346"/>
                </a:lnTo>
                <a:lnTo>
                  <a:pt x="4188934" y="1478939"/>
                </a:lnTo>
                <a:lnTo>
                  <a:pt x="4192269" y="1483300"/>
                </a:lnTo>
                <a:lnTo>
                  <a:pt x="4198697" y="1493401"/>
                </a:lnTo>
                <a:lnTo>
                  <a:pt x="4198805" y="1489838"/>
                </a:lnTo>
                <a:lnTo>
                  <a:pt x="4198386" y="1487349"/>
                </a:lnTo>
                <a:lnTo>
                  <a:pt x="4197763" y="1485052"/>
                </a:lnTo>
                <a:lnTo>
                  <a:pt x="4197427" y="1483060"/>
                </a:lnTo>
                <a:lnTo>
                  <a:pt x="4196396" y="1481147"/>
                </a:lnTo>
                <a:lnTo>
                  <a:pt x="4195160" y="1479426"/>
                </a:lnTo>
                <a:lnTo>
                  <a:pt x="4194584" y="1478814"/>
                </a:lnTo>
                <a:lnTo>
                  <a:pt x="4194212" y="1478010"/>
                </a:lnTo>
                <a:lnTo>
                  <a:pt x="4194333" y="1477320"/>
                </a:lnTo>
                <a:lnTo>
                  <a:pt x="4194164" y="1476324"/>
                </a:lnTo>
                <a:lnTo>
                  <a:pt x="4195053" y="1473182"/>
                </a:lnTo>
                <a:lnTo>
                  <a:pt x="4197488" y="1468006"/>
                </a:lnTo>
                <a:lnTo>
                  <a:pt x="4202298" y="1472709"/>
                </a:lnTo>
                <a:lnTo>
                  <a:pt x="4206160" y="1475996"/>
                </a:lnTo>
                <a:lnTo>
                  <a:pt x="4208871" y="1478060"/>
                </a:lnTo>
                <a:lnTo>
                  <a:pt x="4210922" y="1479014"/>
                </a:lnTo>
                <a:lnTo>
                  <a:pt x="4215468" y="1479350"/>
                </a:lnTo>
                <a:lnTo>
                  <a:pt x="4223949" y="1480598"/>
                </a:lnTo>
                <a:lnTo>
                  <a:pt x="4238175" y="1485091"/>
                </a:lnTo>
                <a:lnTo>
                  <a:pt x="4246739" y="1486837"/>
                </a:lnTo>
                <a:lnTo>
                  <a:pt x="4254321" y="1488356"/>
                </a:lnTo>
                <a:lnTo>
                  <a:pt x="4258254" y="1489268"/>
                </a:lnTo>
                <a:lnTo>
                  <a:pt x="4262273" y="1490677"/>
                </a:lnTo>
                <a:lnTo>
                  <a:pt x="4265596" y="1492166"/>
                </a:lnTo>
                <a:lnTo>
                  <a:pt x="4269578" y="1494763"/>
                </a:lnTo>
                <a:lnTo>
                  <a:pt x="4278406" y="1500875"/>
                </a:lnTo>
                <a:lnTo>
                  <a:pt x="4285099" y="1505536"/>
                </a:lnTo>
                <a:lnTo>
                  <a:pt x="4287438" y="1506796"/>
                </a:lnTo>
                <a:lnTo>
                  <a:pt x="4289776" y="1508056"/>
                </a:lnTo>
                <a:lnTo>
                  <a:pt x="4291336" y="1508896"/>
                </a:lnTo>
                <a:lnTo>
                  <a:pt x="4292811" y="1509238"/>
                </a:lnTo>
                <a:lnTo>
                  <a:pt x="4293915" y="1508776"/>
                </a:lnTo>
                <a:lnTo>
                  <a:pt x="4295306" y="1508620"/>
                </a:lnTo>
                <a:lnTo>
                  <a:pt x="4295546" y="1507241"/>
                </a:lnTo>
                <a:lnTo>
                  <a:pt x="4296482" y="1505784"/>
                </a:lnTo>
                <a:lnTo>
                  <a:pt x="4298102" y="1501376"/>
                </a:lnTo>
                <a:lnTo>
                  <a:pt x="4299098" y="1494670"/>
                </a:lnTo>
                <a:lnTo>
                  <a:pt x="4299626" y="1493597"/>
                </a:lnTo>
                <a:lnTo>
                  <a:pt x="4299746" y="1492906"/>
                </a:lnTo>
                <a:lnTo>
                  <a:pt x="4300394" y="1491143"/>
                </a:lnTo>
                <a:lnTo>
                  <a:pt x="4301738" y="1489302"/>
                </a:lnTo>
                <a:lnTo>
                  <a:pt x="4303370" y="1487767"/>
                </a:lnTo>
                <a:lnTo>
                  <a:pt x="4305085" y="1486730"/>
                </a:lnTo>
                <a:lnTo>
                  <a:pt x="4307088" y="1485998"/>
                </a:lnTo>
                <a:lnTo>
                  <a:pt x="4309380" y="1485572"/>
                </a:lnTo>
                <a:lnTo>
                  <a:pt x="4312042" y="1485950"/>
                </a:lnTo>
                <a:lnTo>
                  <a:pt x="4314992" y="1486634"/>
                </a:lnTo>
                <a:lnTo>
                  <a:pt x="4318027" y="1487817"/>
                </a:lnTo>
                <a:lnTo>
                  <a:pt x="4320079" y="1488770"/>
                </a:lnTo>
                <a:lnTo>
                  <a:pt x="4322130" y="1489724"/>
                </a:lnTo>
                <a:lnTo>
                  <a:pt x="4324061" y="1491368"/>
                </a:lnTo>
                <a:lnTo>
                  <a:pt x="4327923" y="1494654"/>
                </a:lnTo>
                <a:lnTo>
                  <a:pt x="4333020" y="1499664"/>
                </a:lnTo>
                <a:lnTo>
                  <a:pt x="4329374" y="1499058"/>
                </a:lnTo>
                <a:lnTo>
                  <a:pt x="4325152" y="1497839"/>
                </a:lnTo>
                <a:lnTo>
                  <a:pt x="4321337" y="1496238"/>
                </a:lnTo>
                <a:lnTo>
                  <a:pt x="4318386" y="1495554"/>
                </a:lnTo>
                <a:lnTo>
                  <a:pt x="4317199" y="1495518"/>
                </a:lnTo>
                <a:lnTo>
                  <a:pt x="4316420" y="1495097"/>
                </a:lnTo>
                <a:lnTo>
                  <a:pt x="4316012" y="1495481"/>
                </a:lnTo>
                <a:lnTo>
                  <a:pt x="4316179" y="1496477"/>
                </a:lnTo>
                <a:lnTo>
                  <a:pt x="4316347" y="1497472"/>
                </a:lnTo>
                <a:lnTo>
                  <a:pt x="4317294" y="1498889"/>
                </a:lnTo>
                <a:lnTo>
                  <a:pt x="4319309" y="1501029"/>
                </a:lnTo>
                <a:lnTo>
                  <a:pt x="4321121" y="1503363"/>
                </a:lnTo>
                <a:lnTo>
                  <a:pt x="4323711" y="1506116"/>
                </a:lnTo>
                <a:lnTo>
                  <a:pt x="4326422" y="1508179"/>
                </a:lnTo>
                <a:lnTo>
                  <a:pt x="4329049" y="1509745"/>
                </a:lnTo>
                <a:lnTo>
                  <a:pt x="4331676" y="1511311"/>
                </a:lnTo>
                <a:lnTo>
                  <a:pt x="4334590" y="1513182"/>
                </a:lnTo>
                <a:lnTo>
                  <a:pt x="4338369" y="1515971"/>
                </a:lnTo>
                <a:lnTo>
                  <a:pt x="4343011" y="1519679"/>
                </a:lnTo>
                <a:lnTo>
                  <a:pt x="4348683" y="1525299"/>
                </a:lnTo>
                <a:lnTo>
                  <a:pt x="4352978" y="1524142"/>
                </a:lnTo>
                <a:lnTo>
                  <a:pt x="4355353" y="1524214"/>
                </a:lnTo>
                <a:lnTo>
                  <a:pt x="4359324" y="1523939"/>
                </a:lnTo>
                <a:lnTo>
                  <a:pt x="4364157" y="1524581"/>
                </a:lnTo>
                <a:lnTo>
                  <a:pt x="4368092" y="1525493"/>
                </a:lnTo>
                <a:lnTo>
                  <a:pt x="4371738" y="1526099"/>
                </a:lnTo>
                <a:lnTo>
                  <a:pt x="4377268" y="1526663"/>
                </a:lnTo>
                <a:lnTo>
                  <a:pt x="4379653" y="1549221"/>
                </a:lnTo>
                <a:lnTo>
                  <a:pt x="4375299" y="1545820"/>
                </a:lnTo>
                <a:lnTo>
                  <a:pt x="4372301" y="1543450"/>
                </a:lnTo>
                <a:lnTo>
                  <a:pt x="4370165" y="1541999"/>
                </a:lnTo>
                <a:lnTo>
                  <a:pt x="4368894" y="1541464"/>
                </a:lnTo>
                <a:lnTo>
                  <a:pt x="4365871" y="1543156"/>
                </a:lnTo>
                <a:lnTo>
                  <a:pt x="4360688" y="1547455"/>
                </a:lnTo>
                <a:lnTo>
                  <a:pt x="4366325" y="1554264"/>
                </a:lnTo>
                <a:lnTo>
                  <a:pt x="4369492" y="1557629"/>
                </a:lnTo>
                <a:lnTo>
                  <a:pt x="4370439" y="1559044"/>
                </a:lnTo>
                <a:lnTo>
                  <a:pt x="4370727" y="1559350"/>
                </a:lnTo>
                <a:lnTo>
                  <a:pt x="4370523" y="1559542"/>
                </a:lnTo>
                <a:lnTo>
                  <a:pt x="4369252" y="1559008"/>
                </a:lnTo>
                <a:lnTo>
                  <a:pt x="4367489" y="1558360"/>
                </a:lnTo>
                <a:lnTo>
                  <a:pt x="4364333" y="1557868"/>
                </a:lnTo>
                <a:lnTo>
                  <a:pt x="4362246" y="1558102"/>
                </a:lnTo>
                <a:lnTo>
                  <a:pt x="4360363" y="1558143"/>
                </a:lnTo>
                <a:lnTo>
                  <a:pt x="4358444" y="1559373"/>
                </a:lnTo>
                <a:lnTo>
                  <a:pt x="4356404" y="1561292"/>
                </a:lnTo>
                <a:lnTo>
                  <a:pt x="4354041" y="1564093"/>
                </a:lnTo>
                <a:lnTo>
                  <a:pt x="4352781" y="1566431"/>
                </a:lnTo>
                <a:lnTo>
                  <a:pt x="4352505" y="1568998"/>
                </a:lnTo>
                <a:lnTo>
                  <a:pt x="4352349" y="1570875"/>
                </a:lnTo>
                <a:lnTo>
                  <a:pt x="4352480" y="1573059"/>
                </a:lnTo>
                <a:lnTo>
                  <a:pt x="4352780" y="1576238"/>
                </a:lnTo>
                <a:lnTo>
                  <a:pt x="4351892" y="1579381"/>
                </a:lnTo>
                <a:lnTo>
                  <a:pt x="4350476" y="1583597"/>
                </a:lnTo>
                <a:lnTo>
                  <a:pt x="4337235" y="1569525"/>
                </a:lnTo>
                <a:lnTo>
                  <a:pt x="4334392" y="1575084"/>
                </a:lnTo>
                <a:lnTo>
                  <a:pt x="4332652" y="1580182"/>
                </a:lnTo>
                <a:lnTo>
                  <a:pt x="4331307" y="1582023"/>
                </a:lnTo>
                <a:lnTo>
                  <a:pt x="4330372" y="1583481"/>
                </a:lnTo>
                <a:lnTo>
                  <a:pt x="4329436" y="1584937"/>
                </a:lnTo>
                <a:lnTo>
                  <a:pt x="4328332" y="1585400"/>
                </a:lnTo>
                <a:lnTo>
                  <a:pt x="4326941" y="1585556"/>
                </a:lnTo>
                <a:lnTo>
                  <a:pt x="4325058" y="1585598"/>
                </a:lnTo>
                <a:lnTo>
                  <a:pt x="4323295" y="1584950"/>
                </a:lnTo>
                <a:lnTo>
                  <a:pt x="4320872" y="1583192"/>
                </a:lnTo>
                <a:lnTo>
                  <a:pt x="4318449" y="1581434"/>
                </a:lnTo>
                <a:lnTo>
                  <a:pt x="4315163" y="1578759"/>
                </a:lnTo>
                <a:lnTo>
                  <a:pt x="4311504" y="1575280"/>
                </a:lnTo>
                <a:lnTo>
                  <a:pt x="4307270" y="1571189"/>
                </a:lnTo>
                <a:lnTo>
                  <a:pt x="4310257" y="1570686"/>
                </a:lnTo>
                <a:lnTo>
                  <a:pt x="4312836" y="1570566"/>
                </a:lnTo>
                <a:lnTo>
                  <a:pt x="4314839" y="1569835"/>
                </a:lnTo>
                <a:lnTo>
                  <a:pt x="4316267" y="1568491"/>
                </a:lnTo>
                <a:lnTo>
                  <a:pt x="4316795" y="1567418"/>
                </a:lnTo>
                <a:lnTo>
                  <a:pt x="4315967" y="1565312"/>
                </a:lnTo>
                <a:lnTo>
                  <a:pt x="4313737" y="1560490"/>
                </a:lnTo>
                <a:lnTo>
                  <a:pt x="4309947" y="1554828"/>
                </a:lnTo>
                <a:lnTo>
                  <a:pt x="4299690" y="1559865"/>
                </a:lnTo>
                <a:lnTo>
                  <a:pt x="4294785" y="1561598"/>
                </a:lnTo>
                <a:lnTo>
                  <a:pt x="4292409" y="1561526"/>
                </a:lnTo>
                <a:lnTo>
                  <a:pt x="4289578" y="1560152"/>
                </a:lnTo>
                <a:lnTo>
                  <a:pt x="4285764" y="1558550"/>
                </a:lnTo>
                <a:lnTo>
                  <a:pt x="4280390" y="1556108"/>
                </a:lnTo>
                <a:lnTo>
                  <a:pt x="4282165" y="1559629"/>
                </a:lnTo>
                <a:lnTo>
                  <a:pt x="4283772" y="1562154"/>
                </a:lnTo>
                <a:lnTo>
                  <a:pt x="4284312" y="1563954"/>
                </a:lnTo>
                <a:lnTo>
                  <a:pt x="4284564" y="1565447"/>
                </a:lnTo>
                <a:lnTo>
                  <a:pt x="4284203" y="1567516"/>
                </a:lnTo>
                <a:lnTo>
                  <a:pt x="4284131" y="1569891"/>
                </a:lnTo>
                <a:lnTo>
                  <a:pt x="4284179" y="1571576"/>
                </a:lnTo>
                <a:lnTo>
                  <a:pt x="4284431" y="1573070"/>
                </a:lnTo>
                <a:lnTo>
                  <a:pt x="4285630" y="1575980"/>
                </a:lnTo>
                <a:lnTo>
                  <a:pt x="4287033" y="1578696"/>
                </a:lnTo>
                <a:lnTo>
                  <a:pt x="4289180" y="1583021"/>
                </a:lnTo>
                <a:lnTo>
                  <a:pt x="4292190" y="1588263"/>
                </a:lnTo>
                <a:lnTo>
                  <a:pt x="4296435" y="1595227"/>
                </a:lnTo>
                <a:lnTo>
                  <a:pt x="4301748" y="1602916"/>
                </a:lnTo>
                <a:lnTo>
                  <a:pt x="4295787" y="1606796"/>
                </a:lnTo>
                <a:lnTo>
                  <a:pt x="4290640" y="1609908"/>
                </a:lnTo>
                <a:lnTo>
                  <a:pt x="4286513" y="1612061"/>
                </a:lnTo>
                <a:lnTo>
                  <a:pt x="4282999" y="1613639"/>
                </a:lnTo>
                <a:lnTo>
                  <a:pt x="4279520" y="1614028"/>
                </a:lnTo>
                <a:lnTo>
                  <a:pt x="4276941" y="1614148"/>
                </a:lnTo>
                <a:lnTo>
                  <a:pt x="4274770" y="1613884"/>
                </a:lnTo>
                <a:lnTo>
                  <a:pt x="4272923" y="1612738"/>
                </a:lnTo>
                <a:lnTo>
                  <a:pt x="4271771" y="1611514"/>
                </a:lnTo>
                <a:lnTo>
                  <a:pt x="4270248" y="1609487"/>
                </a:lnTo>
                <a:lnTo>
                  <a:pt x="4269504" y="1607879"/>
                </a:lnTo>
                <a:lnTo>
                  <a:pt x="4268881" y="1605582"/>
                </a:lnTo>
                <a:lnTo>
                  <a:pt x="4267226" y="1601372"/>
                </a:lnTo>
                <a:lnTo>
                  <a:pt x="4265284" y="1596854"/>
                </a:lnTo>
                <a:lnTo>
                  <a:pt x="4260629" y="1600081"/>
                </a:lnTo>
                <a:lnTo>
                  <a:pt x="4256790" y="1602540"/>
                </a:lnTo>
                <a:lnTo>
                  <a:pt x="4252904" y="1603313"/>
                </a:lnTo>
                <a:lnTo>
                  <a:pt x="4249712" y="1604008"/>
                </a:lnTo>
                <a:lnTo>
                  <a:pt x="4247337" y="1603936"/>
                </a:lnTo>
                <a:lnTo>
                  <a:pt x="4244878" y="1603366"/>
                </a:lnTo>
                <a:lnTo>
                  <a:pt x="4242827" y="1602412"/>
                </a:lnTo>
                <a:lnTo>
                  <a:pt x="4240693" y="1600961"/>
                </a:lnTo>
                <a:lnTo>
                  <a:pt x="4238929" y="1600313"/>
                </a:lnTo>
                <a:lnTo>
                  <a:pt x="4236961" y="1599857"/>
                </a:lnTo>
                <a:lnTo>
                  <a:pt x="4234707" y="1599095"/>
                </a:lnTo>
                <a:lnTo>
                  <a:pt x="4232128" y="1599214"/>
                </a:lnTo>
                <a:lnTo>
                  <a:pt x="4229717" y="1600330"/>
                </a:lnTo>
                <a:lnTo>
                  <a:pt x="4226118" y="1601409"/>
                </a:lnTo>
                <a:lnTo>
                  <a:pt x="4222363" y="1604366"/>
                </a:lnTo>
                <a:lnTo>
                  <a:pt x="4217997" y="1607898"/>
                </a:lnTo>
                <a:lnTo>
                  <a:pt x="4194968" y="1583426"/>
                </a:lnTo>
                <a:lnTo>
                  <a:pt x="4194751" y="1590551"/>
                </a:lnTo>
                <a:lnTo>
                  <a:pt x="4194979" y="1596104"/>
                </a:lnTo>
                <a:lnTo>
                  <a:pt x="4195890" y="1598708"/>
                </a:lnTo>
                <a:lnTo>
                  <a:pt x="4197581" y="1601731"/>
                </a:lnTo>
                <a:lnTo>
                  <a:pt x="4199153" y="1605443"/>
                </a:lnTo>
                <a:lnTo>
                  <a:pt x="4201995" y="1609690"/>
                </a:lnTo>
                <a:lnTo>
                  <a:pt x="4198108" y="1610463"/>
                </a:lnTo>
                <a:lnTo>
                  <a:pt x="4195816" y="1610889"/>
                </a:lnTo>
                <a:lnTo>
                  <a:pt x="4193693" y="1612310"/>
                </a:lnTo>
                <a:lnTo>
                  <a:pt x="4189938" y="1615266"/>
                </a:lnTo>
                <a:lnTo>
                  <a:pt x="4193021" y="1618134"/>
                </a:lnTo>
                <a:lnTo>
                  <a:pt x="4195816" y="1620695"/>
                </a:lnTo>
                <a:lnTo>
                  <a:pt x="4198526" y="1622758"/>
                </a:lnTo>
                <a:lnTo>
                  <a:pt x="4200661" y="1624210"/>
                </a:lnTo>
                <a:lnTo>
                  <a:pt x="4204559" y="1626310"/>
                </a:lnTo>
                <a:lnTo>
                  <a:pt x="4207966" y="1628296"/>
                </a:lnTo>
                <a:lnTo>
                  <a:pt x="4209033" y="1629021"/>
                </a:lnTo>
                <a:lnTo>
                  <a:pt x="4210964" y="1630664"/>
                </a:lnTo>
                <a:lnTo>
                  <a:pt x="4212404" y="1632194"/>
                </a:lnTo>
                <a:lnTo>
                  <a:pt x="4213927" y="1634221"/>
                </a:lnTo>
                <a:lnTo>
                  <a:pt x="4215822" y="1637053"/>
                </a:lnTo>
                <a:lnTo>
                  <a:pt x="4217885" y="1640880"/>
                </a:lnTo>
                <a:lnTo>
                  <a:pt x="4220032" y="1645204"/>
                </a:lnTo>
                <a:lnTo>
                  <a:pt x="4223042" y="1650446"/>
                </a:lnTo>
                <a:lnTo>
                  <a:pt x="4218699" y="1649918"/>
                </a:lnTo>
                <a:lnTo>
                  <a:pt x="4215340" y="1649618"/>
                </a:lnTo>
                <a:lnTo>
                  <a:pt x="4211814" y="1648322"/>
                </a:lnTo>
                <a:lnTo>
                  <a:pt x="4208372" y="1647524"/>
                </a:lnTo>
                <a:lnTo>
                  <a:pt x="4205049" y="1646036"/>
                </a:lnTo>
                <a:lnTo>
                  <a:pt x="4201402" y="1645430"/>
                </a:lnTo>
                <a:lnTo>
                  <a:pt x="4197960" y="1644632"/>
                </a:lnTo>
                <a:lnTo>
                  <a:pt x="4193905" y="1644410"/>
                </a:lnTo>
                <a:lnTo>
                  <a:pt x="4188544" y="1644841"/>
                </a:lnTo>
                <a:lnTo>
                  <a:pt x="4184861" y="1645422"/>
                </a:lnTo>
                <a:lnTo>
                  <a:pt x="4183553" y="1646075"/>
                </a:lnTo>
                <a:lnTo>
                  <a:pt x="4182738" y="1646843"/>
                </a:lnTo>
                <a:lnTo>
                  <a:pt x="4182125" y="1647419"/>
                </a:lnTo>
                <a:lnTo>
                  <a:pt x="4181597" y="1648493"/>
                </a:lnTo>
                <a:lnTo>
                  <a:pt x="4181573" y="1652553"/>
                </a:lnTo>
                <a:lnTo>
                  <a:pt x="4180001" y="1658647"/>
                </a:lnTo>
                <a:lnTo>
                  <a:pt x="4177038" y="1664896"/>
                </a:lnTo>
                <a:lnTo>
                  <a:pt x="4175454" y="1668116"/>
                </a:lnTo>
                <a:lnTo>
                  <a:pt x="4175130" y="1668998"/>
                </a:lnTo>
                <a:lnTo>
                  <a:pt x="4174926" y="1669190"/>
                </a:lnTo>
                <a:lnTo>
                  <a:pt x="4174842" y="1668693"/>
                </a:lnTo>
                <a:lnTo>
                  <a:pt x="4174386" y="1667391"/>
                </a:lnTo>
                <a:lnTo>
                  <a:pt x="4173439" y="1665975"/>
                </a:lnTo>
                <a:lnTo>
                  <a:pt x="4172576" y="1665057"/>
                </a:lnTo>
                <a:lnTo>
                  <a:pt x="4171304" y="1664524"/>
                </a:lnTo>
                <a:lnTo>
                  <a:pt x="4169912" y="1664680"/>
                </a:lnTo>
                <a:lnTo>
                  <a:pt x="4167825" y="1664913"/>
                </a:lnTo>
                <a:lnTo>
                  <a:pt x="4165534" y="1665339"/>
                </a:lnTo>
                <a:lnTo>
                  <a:pt x="4164838" y="1665417"/>
                </a:lnTo>
                <a:lnTo>
                  <a:pt x="4164226" y="1665992"/>
                </a:lnTo>
                <a:lnTo>
                  <a:pt x="4151404" y="1664216"/>
                </a:lnTo>
                <a:lnTo>
                  <a:pt x="4155889" y="1669800"/>
                </a:lnTo>
                <a:lnTo>
                  <a:pt x="4158852" y="1673357"/>
                </a:lnTo>
                <a:lnTo>
                  <a:pt x="4160747" y="1676188"/>
                </a:lnTo>
                <a:lnTo>
                  <a:pt x="4162065" y="1678407"/>
                </a:lnTo>
                <a:lnTo>
                  <a:pt x="4162317" y="1679901"/>
                </a:lnTo>
                <a:lnTo>
                  <a:pt x="4162198" y="1680590"/>
                </a:lnTo>
                <a:lnTo>
                  <a:pt x="4162078" y="1681280"/>
                </a:lnTo>
                <a:lnTo>
                  <a:pt x="4161669" y="1681664"/>
                </a:lnTo>
                <a:lnTo>
                  <a:pt x="4161753" y="1682161"/>
                </a:lnTo>
                <a:lnTo>
                  <a:pt x="4161921" y="1683158"/>
                </a:lnTo>
                <a:lnTo>
                  <a:pt x="4163157" y="1684879"/>
                </a:lnTo>
                <a:lnTo>
                  <a:pt x="4164476" y="1687098"/>
                </a:lnTo>
                <a:lnTo>
                  <a:pt x="4171180" y="1694632"/>
                </a:lnTo>
                <a:lnTo>
                  <a:pt x="4183270" y="1707480"/>
                </a:lnTo>
                <a:lnTo>
                  <a:pt x="4181290" y="1713958"/>
                </a:lnTo>
                <a:lnTo>
                  <a:pt x="4180774" y="1717904"/>
                </a:lnTo>
                <a:lnTo>
                  <a:pt x="4180450" y="1718785"/>
                </a:lnTo>
                <a:lnTo>
                  <a:pt x="4180618" y="1719781"/>
                </a:lnTo>
                <a:lnTo>
                  <a:pt x="4180701" y="1720279"/>
                </a:lnTo>
                <a:lnTo>
                  <a:pt x="4180990" y="1720584"/>
                </a:lnTo>
                <a:lnTo>
                  <a:pt x="4182346" y="1721617"/>
                </a:lnTo>
                <a:lnTo>
                  <a:pt x="4183868" y="1723644"/>
                </a:lnTo>
                <a:lnTo>
                  <a:pt x="4184900" y="1725557"/>
                </a:lnTo>
                <a:lnTo>
                  <a:pt x="4186098" y="1728466"/>
                </a:lnTo>
                <a:lnTo>
                  <a:pt x="4187178" y="1732064"/>
                </a:lnTo>
                <a:lnTo>
                  <a:pt x="4188341" y="1736161"/>
                </a:lnTo>
                <a:lnTo>
                  <a:pt x="4183159" y="1730655"/>
                </a:lnTo>
                <a:lnTo>
                  <a:pt x="4179621" y="1726487"/>
                </a:lnTo>
                <a:lnTo>
                  <a:pt x="4176659" y="1722930"/>
                </a:lnTo>
                <a:lnTo>
                  <a:pt x="4174476" y="1719792"/>
                </a:lnTo>
                <a:lnTo>
                  <a:pt x="4170483" y="1714322"/>
                </a:lnTo>
                <a:lnTo>
                  <a:pt x="4164102" y="1705907"/>
                </a:lnTo>
                <a:lnTo>
                  <a:pt x="4163297" y="1709547"/>
                </a:lnTo>
                <a:lnTo>
                  <a:pt x="4162290" y="1713380"/>
                </a:lnTo>
                <a:lnTo>
                  <a:pt x="4161150" y="1715029"/>
                </a:lnTo>
                <a:lnTo>
                  <a:pt x="4160009" y="1716678"/>
                </a:lnTo>
                <a:lnTo>
                  <a:pt x="4157886" y="1718100"/>
                </a:lnTo>
                <a:lnTo>
                  <a:pt x="4155271" y="1719407"/>
                </a:lnTo>
                <a:lnTo>
                  <a:pt x="4150569" y="1720948"/>
                </a:lnTo>
                <a:lnTo>
                  <a:pt x="4148074" y="1721565"/>
                </a:lnTo>
                <a:lnTo>
                  <a:pt x="4147582" y="1721451"/>
                </a:lnTo>
                <a:lnTo>
                  <a:pt x="4147090" y="1721337"/>
                </a:lnTo>
                <a:lnTo>
                  <a:pt x="4146719" y="1720533"/>
                </a:lnTo>
                <a:lnTo>
                  <a:pt x="4146839" y="1719844"/>
                </a:lnTo>
                <a:lnTo>
                  <a:pt x="4146131" y="1717049"/>
                </a:lnTo>
                <a:lnTo>
                  <a:pt x="4144357" y="1713528"/>
                </a:lnTo>
                <a:lnTo>
                  <a:pt x="4143324" y="1711614"/>
                </a:lnTo>
                <a:lnTo>
                  <a:pt x="4141514" y="1709281"/>
                </a:lnTo>
                <a:lnTo>
                  <a:pt x="4139211" y="1706834"/>
                </a:lnTo>
                <a:lnTo>
                  <a:pt x="4136417" y="1704272"/>
                </a:lnTo>
                <a:lnTo>
                  <a:pt x="4133706" y="1702209"/>
                </a:lnTo>
                <a:lnTo>
                  <a:pt x="4132927" y="1701789"/>
                </a:lnTo>
                <a:lnTo>
                  <a:pt x="4132230" y="1701867"/>
                </a:lnTo>
                <a:lnTo>
                  <a:pt x="4132027" y="1702059"/>
                </a:lnTo>
                <a:lnTo>
                  <a:pt x="4131535" y="1701945"/>
                </a:lnTo>
                <a:lnTo>
                  <a:pt x="4129976" y="1701105"/>
                </a:lnTo>
                <a:lnTo>
                  <a:pt x="4126401" y="1698124"/>
                </a:lnTo>
                <a:lnTo>
                  <a:pt x="4120812" y="1693001"/>
                </a:lnTo>
                <a:lnTo>
                  <a:pt x="4113542" y="1697535"/>
                </a:lnTo>
                <a:lnTo>
                  <a:pt x="4109404" y="1696815"/>
                </a:lnTo>
                <a:lnTo>
                  <a:pt x="4106945" y="1696245"/>
                </a:lnTo>
                <a:lnTo>
                  <a:pt x="4105878" y="1695519"/>
                </a:lnTo>
                <a:lnTo>
                  <a:pt x="4104522" y="1694487"/>
                </a:lnTo>
                <a:lnTo>
                  <a:pt x="4103455" y="1693761"/>
                </a:lnTo>
                <a:lnTo>
                  <a:pt x="4101488" y="1693305"/>
                </a:lnTo>
                <a:lnTo>
                  <a:pt x="4098537" y="1692621"/>
                </a:lnTo>
                <a:lnTo>
                  <a:pt x="4093499" y="1692171"/>
                </a:lnTo>
                <a:lnTo>
                  <a:pt x="4096556" y="1699099"/>
                </a:lnTo>
                <a:lnTo>
                  <a:pt x="4099075" y="1704227"/>
                </a:lnTo>
                <a:lnTo>
                  <a:pt x="4100766" y="1707250"/>
                </a:lnTo>
                <a:lnTo>
                  <a:pt x="4102373" y="1709775"/>
                </a:lnTo>
                <a:lnTo>
                  <a:pt x="4105132" y="1713524"/>
                </a:lnTo>
                <a:lnTo>
                  <a:pt x="4108670" y="1717693"/>
                </a:lnTo>
                <a:lnTo>
                  <a:pt x="4081670" y="1703301"/>
                </a:lnTo>
                <a:lnTo>
                  <a:pt x="4072493" y="1711938"/>
                </a:lnTo>
                <a:lnTo>
                  <a:pt x="4075875" y="1717983"/>
                </a:lnTo>
                <a:lnTo>
                  <a:pt x="4075958" y="1718481"/>
                </a:lnTo>
                <a:lnTo>
                  <a:pt x="4075671" y="1718175"/>
                </a:lnTo>
                <a:lnTo>
                  <a:pt x="4074891" y="1717755"/>
                </a:lnTo>
                <a:lnTo>
                  <a:pt x="4073991" y="1718025"/>
                </a:lnTo>
                <a:lnTo>
                  <a:pt x="4073056" y="1719482"/>
                </a:lnTo>
                <a:lnTo>
                  <a:pt x="4069913" y="1721863"/>
                </a:lnTo>
                <a:lnTo>
                  <a:pt x="4069708" y="1722055"/>
                </a:lnTo>
                <a:lnTo>
                  <a:pt x="4068808" y="1722325"/>
                </a:lnTo>
                <a:lnTo>
                  <a:pt x="4073942" y="1726146"/>
                </a:lnTo>
                <a:lnTo>
                  <a:pt x="4078620" y="1728666"/>
                </a:lnTo>
                <a:lnTo>
                  <a:pt x="4082314" y="1730957"/>
                </a:lnTo>
                <a:lnTo>
                  <a:pt x="4085061" y="1731833"/>
                </a:lnTo>
                <a:lnTo>
                  <a:pt x="4087641" y="1731713"/>
                </a:lnTo>
                <a:lnTo>
                  <a:pt x="4090304" y="1732092"/>
                </a:lnTo>
                <a:lnTo>
                  <a:pt x="4092391" y="1731858"/>
                </a:lnTo>
                <a:lnTo>
                  <a:pt x="4094190" y="1731317"/>
                </a:lnTo>
                <a:lnTo>
                  <a:pt x="4096193" y="1730587"/>
                </a:lnTo>
                <a:lnTo>
                  <a:pt x="4098856" y="1730965"/>
                </a:lnTo>
                <a:lnTo>
                  <a:pt x="4101435" y="1730845"/>
                </a:lnTo>
                <a:lnTo>
                  <a:pt x="4104674" y="1731835"/>
                </a:lnTo>
                <a:lnTo>
                  <a:pt x="4108200" y="1733130"/>
                </a:lnTo>
                <a:lnTo>
                  <a:pt x="4112590" y="1735344"/>
                </a:lnTo>
                <a:lnTo>
                  <a:pt x="4117844" y="1738476"/>
                </a:lnTo>
                <a:lnTo>
                  <a:pt x="4124129" y="1743520"/>
                </a:lnTo>
                <a:lnTo>
                  <a:pt x="4115408" y="1743651"/>
                </a:lnTo>
                <a:lnTo>
                  <a:pt x="4107995" y="1743129"/>
                </a:lnTo>
                <a:lnTo>
                  <a:pt x="4104432" y="1743020"/>
                </a:lnTo>
                <a:lnTo>
                  <a:pt x="4101362" y="1743026"/>
                </a:lnTo>
                <a:lnTo>
                  <a:pt x="4097883" y="1743415"/>
                </a:lnTo>
                <a:lnTo>
                  <a:pt x="4094284" y="1744495"/>
                </a:lnTo>
                <a:lnTo>
                  <a:pt x="4103579" y="1754781"/>
                </a:lnTo>
                <a:lnTo>
                  <a:pt x="4110536" y="1763809"/>
                </a:lnTo>
                <a:lnTo>
                  <a:pt x="4116833" y="1771727"/>
                </a:lnTo>
                <a:lnTo>
                  <a:pt x="4122637" y="1779531"/>
                </a:lnTo>
                <a:lnTo>
                  <a:pt x="4128154" y="1787028"/>
                </a:lnTo>
                <a:lnTo>
                  <a:pt x="4133959" y="1794832"/>
                </a:lnTo>
                <a:lnTo>
                  <a:pt x="4141323" y="1803475"/>
                </a:lnTo>
                <a:lnTo>
                  <a:pt x="4149466" y="1812538"/>
                </a:lnTo>
                <a:lnTo>
                  <a:pt x="4144513" y="1812585"/>
                </a:lnTo>
                <a:lnTo>
                  <a:pt x="4140542" y="1812861"/>
                </a:lnTo>
                <a:lnTo>
                  <a:pt x="4137268" y="1813058"/>
                </a:lnTo>
                <a:lnTo>
                  <a:pt x="4134976" y="1813484"/>
                </a:lnTo>
                <a:lnTo>
                  <a:pt x="4133057" y="1814714"/>
                </a:lnTo>
                <a:lnTo>
                  <a:pt x="4132038" y="1815673"/>
                </a:lnTo>
                <a:lnTo>
                  <a:pt x="4130897" y="1817323"/>
                </a:lnTo>
                <a:lnTo>
                  <a:pt x="4130166" y="1818588"/>
                </a:lnTo>
                <a:lnTo>
                  <a:pt x="4129446" y="1822726"/>
                </a:lnTo>
                <a:lnTo>
                  <a:pt x="4128029" y="1826942"/>
                </a:lnTo>
                <a:lnTo>
                  <a:pt x="4126854" y="1829779"/>
                </a:lnTo>
                <a:lnTo>
                  <a:pt x="4125762" y="1833114"/>
                </a:lnTo>
                <a:lnTo>
                  <a:pt x="4123891" y="1836029"/>
                </a:lnTo>
                <a:lnTo>
                  <a:pt x="4121120" y="1839213"/>
                </a:lnTo>
                <a:lnTo>
                  <a:pt x="4118480" y="1834774"/>
                </a:lnTo>
                <a:lnTo>
                  <a:pt x="4116046" y="1830144"/>
                </a:lnTo>
                <a:lnTo>
                  <a:pt x="4114187" y="1826125"/>
                </a:lnTo>
                <a:lnTo>
                  <a:pt x="4112736" y="1821723"/>
                </a:lnTo>
                <a:lnTo>
                  <a:pt x="4110002" y="1813914"/>
                </a:lnTo>
                <a:lnTo>
                  <a:pt x="4107388" y="1805415"/>
                </a:lnTo>
                <a:lnTo>
                  <a:pt x="4091771" y="1801077"/>
                </a:lnTo>
                <a:lnTo>
                  <a:pt x="4081155" y="1798377"/>
                </a:lnTo>
                <a:lnTo>
                  <a:pt x="4077017" y="1797657"/>
                </a:lnTo>
                <a:lnTo>
                  <a:pt x="4073946" y="1797662"/>
                </a:lnTo>
                <a:lnTo>
                  <a:pt x="4071571" y="1797590"/>
                </a:lnTo>
                <a:lnTo>
                  <a:pt x="4069280" y="1798015"/>
                </a:lnTo>
                <a:lnTo>
                  <a:pt x="4068057" y="1799167"/>
                </a:lnTo>
                <a:lnTo>
                  <a:pt x="4066832" y="1800319"/>
                </a:lnTo>
                <a:lnTo>
                  <a:pt x="4066268" y="1802580"/>
                </a:lnTo>
                <a:lnTo>
                  <a:pt x="4065417" y="1804535"/>
                </a:lnTo>
                <a:lnTo>
                  <a:pt x="4063184" y="1809519"/>
                </a:lnTo>
                <a:lnTo>
                  <a:pt x="4060388" y="1816764"/>
                </a:lnTo>
                <a:lnTo>
                  <a:pt x="4056611" y="1813975"/>
                </a:lnTo>
                <a:lnTo>
                  <a:pt x="4053204" y="1811989"/>
                </a:lnTo>
                <a:lnTo>
                  <a:pt x="4050578" y="1810423"/>
                </a:lnTo>
                <a:lnTo>
                  <a:pt x="4048034" y="1809355"/>
                </a:lnTo>
                <a:lnTo>
                  <a:pt x="4046067" y="1808899"/>
                </a:lnTo>
                <a:lnTo>
                  <a:pt x="4044388" y="1808749"/>
                </a:lnTo>
                <a:lnTo>
                  <a:pt x="4042421" y="1808294"/>
                </a:lnTo>
                <a:lnTo>
                  <a:pt x="4040621" y="1808833"/>
                </a:lnTo>
                <a:lnTo>
                  <a:pt x="4037802" y="1810332"/>
                </a:lnTo>
                <a:lnTo>
                  <a:pt x="4034287" y="1811909"/>
                </a:lnTo>
                <a:lnTo>
                  <a:pt x="4029873" y="1813756"/>
                </a:lnTo>
                <a:lnTo>
                  <a:pt x="4024475" y="1815375"/>
                </a:lnTo>
                <a:lnTo>
                  <a:pt x="4020301" y="1815842"/>
                </a:lnTo>
                <a:lnTo>
                  <a:pt x="4017517" y="1816154"/>
                </a:lnTo>
                <a:lnTo>
                  <a:pt x="4015838" y="1816004"/>
                </a:lnTo>
                <a:lnTo>
                  <a:pt x="4014566" y="1815470"/>
                </a:lnTo>
                <a:lnTo>
                  <a:pt x="4012803" y="1814821"/>
                </a:lnTo>
                <a:lnTo>
                  <a:pt x="4011532" y="1814287"/>
                </a:lnTo>
                <a:lnTo>
                  <a:pt x="4009565" y="1813831"/>
                </a:lnTo>
                <a:lnTo>
                  <a:pt x="4006494" y="1813837"/>
                </a:lnTo>
                <a:lnTo>
                  <a:pt x="4003915" y="1813957"/>
                </a:lnTo>
                <a:lnTo>
                  <a:pt x="4002320" y="1814305"/>
                </a:lnTo>
                <a:lnTo>
                  <a:pt x="4001504" y="1815073"/>
                </a:lnTo>
                <a:lnTo>
                  <a:pt x="4001096" y="1815457"/>
                </a:lnTo>
                <a:lnTo>
                  <a:pt x="4000772" y="1816338"/>
                </a:lnTo>
                <a:lnTo>
                  <a:pt x="3999669" y="1816799"/>
                </a:lnTo>
                <a:lnTo>
                  <a:pt x="3998769" y="1817069"/>
                </a:lnTo>
                <a:lnTo>
                  <a:pt x="3996393" y="1816997"/>
                </a:lnTo>
                <a:lnTo>
                  <a:pt x="3989424" y="1814904"/>
                </a:lnTo>
                <a:lnTo>
                  <a:pt x="3986558" y="1814717"/>
                </a:lnTo>
                <a:lnTo>
                  <a:pt x="3984999" y="1813878"/>
                </a:lnTo>
                <a:lnTo>
                  <a:pt x="3984711" y="1813572"/>
                </a:lnTo>
                <a:lnTo>
                  <a:pt x="3984915" y="1813379"/>
                </a:lnTo>
                <a:lnTo>
                  <a:pt x="3981112" y="1814651"/>
                </a:lnTo>
                <a:lnTo>
                  <a:pt x="3978616" y="1815268"/>
                </a:lnTo>
                <a:lnTo>
                  <a:pt x="3976817" y="1815807"/>
                </a:lnTo>
                <a:lnTo>
                  <a:pt x="3975018" y="1816348"/>
                </a:lnTo>
                <a:lnTo>
                  <a:pt x="3973998" y="1817307"/>
                </a:lnTo>
                <a:lnTo>
                  <a:pt x="3972283" y="1818344"/>
                </a:lnTo>
                <a:lnTo>
                  <a:pt x="3970771" y="1819190"/>
                </a:lnTo>
                <a:lnTo>
                  <a:pt x="3968360" y="1820306"/>
                </a:lnTo>
                <a:lnTo>
                  <a:pt x="3965865" y="1820923"/>
                </a:lnTo>
                <a:lnTo>
                  <a:pt x="3963166" y="1821732"/>
                </a:lnTo>
                <a:lnTo>
                  <a:pt x="3960095" y="1821738"/>
                </a:lnTo>
                <a:lnTo>
                  <a:pt x="3957720" y="1821665"/>
                </a:lnTo>
                <a:lnTo>
                  <a:pt x="3955632" y="1821900"/>
                </a:lnTo>
                <a:lnTo>
                  <a:pt x="3951615" y="1820489"/>
                </a:lnTo>
                <a:lnTo>
                  <a:pt x="3947883" y="1819385"/>
                </a:lnTo>
                <a:lnTo>
                  <a:pt x="3944153" y="1818281"/>
                </a:lnTo>
                <a:lnTo>
                  <a:pt x="3940015" y="1817561"/>
                </a:lnTo>
                <a:lnTo>
                  <a:pt x="3937928" y="1817795"/>
                </a:lnTo>
                <a:lnTo>
                  <a:pt x="3935349" y="1817914"/>
                </a:lnTo>
                <a:lnTo>
                  <a:pt x="3932854" y="1818533"/>
                </a:lnTo>
                <a:lnTo>
                  <a:pt x="3929951" y="1819534"/>
                </a:lnTo>
                <a:lnTo>
                  <a:pt x="3933081" y="1824087"/>
                </a:lnTo>
                <a:lnTo>
                  <a:pt x="3935348" y="1827721"/>
                </a:lnTo>
                <a:lnTo>
                  <a:pt x="3936667" y="1829940"/>
                </a:lnTo>
                <a:lnTo>
                  <a:pt x="3937495" y="1832045"/>
                </a:lnTo>
                <a:lnTo>
                  <a:pt x="3937135" y="1834115"/>
                </a:lnTo>
                <a:lnTo>
                  <a:pt x="3936775" y="1836184"/>
                </a:lnTo>
                <a:lnTo>
                  <a:pt x="3935311" y="1838715"/>
                </a:lnTo>
                <a:lnTo>
                  <a:pt x="3933811" y="1842433"/>
                </a:lnTo>
                <a:lnTo>
                  <a:pt x="3930020" y="1836771"/>
                </a:lnTo>
                <a:lnTo>
                  <a:pt x="3927753" y="1833136"/>
                </a:lnTo>
                <a:lnTo>
                  <a:pt x="3924336" y="1828277"/>
                </a:lnTo>
                <a:lnTo>
                  <a:pt x="3919563" y="1822388"/>
                </a:lnTo>
                <a:lnTo>
                  <a:pt x="3915113" y="1825422"/>
                </a:lnTo>
                <a:lnTo>
                  <a:pt x="3911393" y="1827191"/>
                </a:lnTo>
                <a:lnTo>
                  <a:pt x="3907507" y="1827964"/>
                </a:lnTo>
                <a:lnTo>
                  <a:pt x="3904315" y="1828660"/>
                </a:lnTo>
                <a:lnTo>
                  <a:pt x="3900957" y="1828360"/>
                </a:lnTo>
                <a:lnTo>
                  <a:pt x="3897275" y="1828941"/>
                </a:lnTo>
                <a:lnTo>
                  <a:pt x="3893471" y="1830212"/>
                </a:lnTo>
                <a:lnTo>
                  <a:pt x="3888361" y="1832137"/>
                </a:lnTo>
                <a:lnTo>
                  <a:pt x="3886527" y="1824058"/>
                </a:lnTo>
                <a:lnTo>
                  <a:pt x="3885364" y="1819962"/>
                </a:lnTo>
                <a:lnTo>
                  <a:pt x="3884825" y="1818162"/>
                </a:lnTo>
                <a:lnTo>
                  <a:pt x="3883913" y="1815558"/>
                </a:lnTo>
                <a:lnTo>
                  <a:pt x="3882222" y="1812536"/>
                </a:lnTo>
                <a:lnTo>
                  <a:pt x="3879092" y="1807984"/>
                </a:lnTo>
                <a:lnTo>
                  <a:pt x="3872998" y="1809680"/>
                </a:lnTo>
                <a:lnTo>
                  <a:pt x="3868499" y="1811029"/>
                </a:lnTo>
                <a:lnTo>
                  <a:pt x="3864121" y="1811688"/>
                </a:lnTo>
                <a:lnTo>
                  <a:pt x="3858315" y="1813691"/>
                </a:lnTo>
                <a:lnTo>
                  <a:pt x="3888972" y="1851173"/>
                </a:lnTo>
                <a:lnTo>
                  <a:pt x="3881199" y="1842914"/>
                </a:lnTo>
                <a:lnTo>
                  <a:pt x="3873595" y="1835650"/>
                </a:lnTo>
                <a:lnTo>
                  <a:pt x="3869936" y="1832171"/>
                </a:lnTo>
                <a:lnTo>
                  <a:pt x="3866278" y="1828692"/>
                </a:lnTo>
                <a:lnTo>
                  <a:pt x="3862500" y="1825902"/>
                </a:lnTo>
                <a:lnTo>
                  <a:pt x="3858722" y="1823114"/>
                </a:lnTo>
                <a:lnTo>
                  <a:pt x="3855520" y="1820935"/>
                </a:lnTo>
                <a:lnTo>
                  <a:pt x="3852605" y="1819064"/>
                </a:lnTo>
                <a:lnTo>
                  <a:pt x="3848790" y="1817462"/>
                </a:lnTo>
                <a:lnTo>
                  <a:pt x="3845755" y="1816281"/>
                </a:lnTo>
                <a:lnTo>
                  <a:pt x="3842601" y="1815789"/>
                </a:lnTo>
                <a:lnTo>
                  <a:pt x="3839651" y="1815104"/>
                </a:lnTo>
                <a:lnTo>
                  <a:pt x="3836664" y="1815608"/>
                </a:lnTo>
                <a:lnTo>
                  <a:pt x="3833964" y="1816417"/>
                </a:lnTo>
                <a:lnTo>
                  <a:pt x="3836027" y="1820244"/>
                </a:lnTo>
                <a:lnTo>
                  <a:pt x="3837922" y="1823075"/>
                </a:lnTo>
                <a:lnTo>
                  <a:pt x="3840308" y="1826020"/>
                </a:lnTo>
                <a:lnTo>
                  <a:pt x="3842323" y="1828162"/>
                </a:lnTo>
                <a:lnTo>
                  <a:pt x="3846473" y="1831755"/>
                </a:lnTo>
                <a:lnTo>
                  <a:pt x="3849760" y="1834430"/>
                </a:lnTo>
                <a:lnTo>
                  <a:pt x="3851199" y="1835959"/>
                </a:lnTo>
                <a:lnTo>
                  <a:pt x="3852351" y="1837184"/>
                </a:lnTo>
                <a:lnTo>
                  <a:pt x="3853586" y="1838905"/>
                </a:lnTo>
                <a:lnTo>
                  <a:pt x="3854329" y="1840512"/>
                </a:lnTo>
                <a:lnTo>
                  <a:pt x="3854173" y="1842389"/>
                </a:lnTo>
                <a:lnTo>
                  <a:pt x="3854101" y="1844764"/>
                </a:lnTo>
                <a:lnTo>
                  <a:pt x="3853417" y="1847715"/>
                </a:lnTo>
                <a:lnTo>
                  <a:pt x="3852325" y="1851050"/>
                </a:lnTo>
                <a:lnTo>
                  <a:pt x="3850417" y="1855152"/>
                </a:lnTo>
                <a:lnTo>
                  <a:pt x="3848713" y="1859062"/>
                </a:lnTo>
                <a:lnTo>
                  <a:pt x="3846842" y="1861977"/>
                </a:lnTo>
                <a:lnTo>
                  <a:pt x="3844598" y="1864088"/>
                </a:lnTo>
                <a:lnTo>
                  <a:pt x="3842559" y="1866007"/>
                </a:lnTo>
                <a:lnTo>
                  <a:pt x="3840640" y="1867237"/>
                </a:lnTo>
                <a:lnTo>
                  <a:pt x="3838720" y="1868466"/>
                </a:lnTo>
                <a:lnTo>
                  <a:pt x="3836717" y="1869197"/>
                </a:lnTo>
                <a:lnTo>
                  <a:pt x="3828776" y="1869748"/>
                </a:lnTo>
                <a:lnTo>
                  <a:pt x="3821614" y="1870720"/>
                </a:lnTo>
                <a:lnTo>
                  <a:pt x="3815845" y="1871534"/>
                </a:lnTo>
                <a:lnTo>
                  <a:pt x="3811058" y="1872577"/>
                </a:lnTo>
                <a:lnTo>
                  <a:pt x="3806597" y="1872739"/>
                </a:lnTo>
                <a:lnTo>
                  <a:pt x="3802829" y="1872822"/>
                </a:lnTo>
                <a:lnTo>
                  <a:pt x="3796316" y="1872031"/>
                </a:lnTo>
                <a:lnTo>
                  <a:pt x="3791890" y="1871004"/>
                </a:lnTo>
                <a:lnTo>
                  <a:pt x="3790619" y="1870470"/>
                </a:lnTo>
                <a:lnTo>
                  <a:pt x="3789923" y="1870548"/>
                </a:lnTo>
                <a:lnTo>
                  <a:pt x="3788940" y="1870320"/>
                </a:lnTo>
                <a:lnTo>
                  <a:pt x="3788904" y="1871508"/>
                </a:lnTo>
                <a:lnTo>
                  <a:pt x="3789407" y="1874494"/>
                </a:lnTo>
                <a:lnTo>
                  <a:pt x="3791314" y="1880199"/>
                </a:lnTo>
                <a:lnTo>
                  <a:pt x="3792884" y="1883912"/>
                </a:lnTo>
                <a:lnTo>
                  <a:pt x="3793915" y="1885825"/>
                </a:lnTo>
                <a:lnTo>
                  <a:pt x="3794659" y="1887431"/>
                </a:lnTo>
                <a:lnTo>
                  <a:pt x="3795811" y="1888656"/>
                </a:lnTo>
                <a:lnTo>
                  <a:pt x="3799709" y="1890755"/>
                </a:lnTo>
                <a:lnTo>
                  <a:pt x="3806402" y="1895417"/>
                </a:lnTo>
                <a:lnTo>
                  <a:pt x="3797021" y="1894437"/>
                </a:lnTo>
                <a:lnTo>
                  <a:pt x="3793867" y="1893945"/>
                </a:lnTo>
                <a:lnTo>
                  <a:pt x="3793999" y="1896129"/>
                </a:lnTo>
                <a:lnTo>
                  <a:pt x="3791611" y="1902990"/>
                </a:lnTo>
                <a:lnTo>
                  <a:pt x="3789547" y="1908969"/>
                </a:lnTo>
                <a:lnTo>
                  <a:pt x="3788946" y="1912417"/>
                </a:lnTo>
                <a:lnTo>
                  <a:pt x="3788214" y="1913684"/>
                </a:lnTo>
                <a:lnTo>
                  <a:pt x="3786007" y="1914607"/>
                </a:lnTo>
                <a:lnTo>
                  <a:pt x="3782816" y="1915302"/>
                </a:lnTo>
                <a:lnTo>
                  <a:pt x="3777334" y="1916424"/>
                </a:lnTo>
                <a:lnTo>
                  <a:pt x="3774936" y="1910605"/>
                </a:lnTo>
                <a:lnTo>
                  <a:pt x="3772586" y="1906472"/>
                </a:lnTo>
                <a:lnTo>
                  <a:pt x="3771758" y="1904367"/>
                </a:lnTo>
                <a:lnTo>
                  <a:pt x="3771422" y="1902376"/>
                </a:lnTo>
                <a:lnTo>
                  <a:pt x="3772070" y="1900612"/>
                </a:lnTo>
                <a:lnTo>
                  <a:pt x="3773906" y="1898886"/>
                </a:lnTo>
                <a:lnTo>
                  <a:pt x="3777541" y="1896618"/>
                </a:lnTo>
                <a:lnTo>
                  <a:pt x="3781824" y="1892589"/>
                </a:lnTo>
                <a:lnTo>
                  <a:pt x="3775203" y="1885552"/>
                </a:lnTo>
                <a:lnTo>
                  <a:pt x="3763435" y="1891435"/>
                </a:lnTo>
                <a:lnTo>
                  <a:pt x="3753298" y="1895783"/>
                </a:lnTo>
                <a:lnTo>
                  <a:pt x="3751007" y="1896209"/>
                </a:lnTo>
                <a:lnTo>
                  <a:pt x="3748512" y="1896826"/>
                </a:lnTo>
                <a:lnTo>
                  <a:pt x="3745849" y="1896448"/>
                </a:lnTo>
                <a:lnTo>
                  <a:pt x="3742898" y="1895763"/>
                </a:lnTo>
                <a:lnTo>
                  <a:pt x="3739864" y="1894582"/>
                </a:lnTo>
                <a:lnTo>
                  <a:pt x="3736625" y="1893592"/>
                </a:lnTo>
                <a:lnTo>
                  <a:pt x="3733135" y="1891108"/>
                </a:lnTo>
                <a:lnTo>
                  <a:pt x="3729153" y="1888511"/>
                </a:lnTo>
                <a:lnTo>
                  <a:pt x="3725097" y="1898095"/>
                </a:lnTo>
                <a:lnTo>
                  <a:pt x="3721245" y="1907487"/>
                </a:lnTo>
                <a:lnTo>
                  <a:pt x="3720105" y="1909136"/>
                </a:lnTo>
                <a:lnTo>
                  <a:pt x="3718270" y="1910864"/>
                </a:lnTo>
                <a:lnTo>
                  <a:pt x="3716843" y="1912206"/>
                </a:lnTo>
                <a:lnTo>
                  <a:pt x="3714923" y="1913436"/>
                </a:lnTo>
                <a:lnTo>
                  <a:pt x="3712428" y="1914054"/>
                </a:lnTo>
                <a:lnTo>
                  <a:pt x="3709849" y="1914174"/>
                </a:lnTo>
                <a:lnTo>
                  <a:pt x="3707066" y="1914485"/>
                </a:lnTo>
                <a:lnTo>
                  <a:pt x="3703623" y="1913687"/>
                </a:lnTo>
                <a:lnTo>
                  <a:pt x="3661979" y="1892313"/>
                </a:lnTo>
                <a:lnTo>
                  <a:pt x="3662241" y="1896680"/>
                </a:lnTo>
                <a:lnTo>
                  <a:pt x="3662828" y="1900164"/>
                </a:lnTo>
                <a:lnTo>
                  <a:pt x="3662264" y="1902425"/>
                </a:lnTo>
                <a:lnTo>
                  <a:pt x="3661652" y="1903001"/>
                </a:lnTo>
                <a:lnTo>
                  <a:pt x="3660669" y="1902773"/>
                </a:lnTo>
                <a:lnTo>
                  <a:pt x="3659110" y="1901933"/>
                </a:lnTo>
                <a:lnTo>
                  <a:pt x="3657095" y="1899792"/>
                </a:lnTo>
                <a:lnTo>
                  <a:pt x="3655572" y="1897764"/>
                </a:lnTo>
                <a:lnTo>
                  <a:pt x="3651206" y="1891490"/>
                </a:lnTo>
                <a:lnTo>
                  <a:pt x="3646961" y="1884527"/>
                </a:lnTo>
                <a:lnTo>
                  <a:pt x="3642799" y="1878061"/>
                </a:lnTo>
                <a:lnTo>
                  <a:pt x="3639381" y="1873202"/>
                </a:lnTo>
                <a:lnTo>
                  <a:pt x="3638205" y="1876039"/>
                </a:lnTo>
                <a:lnTo>
                  <a:pt x="3637353" y="1877994"/>
                </a:lnTo>
                <a:lnTo>
                  <a:pt x="3637401" y="1879680"/>
                </a:lnTo>
                <a:lnTo>
                  <a:pt x="3637161" y="1881059"/>
                </a:lnTo>
                <a:lnTo>
                  <a:pt x="3639511" y="1885192"/>
                </a:lnTo>
                <a:lnTo>
                  <a:pt x="3645484" y="1893991"/>
                </a:lnTo>
                <a:lnTo>
                  <a:pt x="3640997" y="1898213"/>
                </a:lnTo>
                <a:lnTo>
                  <a:pt x="3635648" y="1891711"/>
                </a:lnTo>
                <a:lnTo>
                  <a:pt x="3632722" y="1886966"/>
                </a:lnTo>
                <a:lnTo>
                  <a:pt x="3630743" y="1883637"/>
                </a:lnTo>
                <a:lnTo>
                  <a:pt x="3630204" y="1881838"/>
                </a:lnTo>
                <a:lnTo>
                  <a:pt x="3629627" y="1881226"/>
                </a:lnTo>
                <a:lnTo>
                  <a:pt x="3629052" y="1880615"/>
                </a:lnTo>
                <a:lnTo>
                  <a:pt x="3628273" y="1880194"/>
                </a:lnTo>
                <a:lnTo>
                  <a:pt x="3626797" y="1879853"/>
                </a:lnTo>
                <a:lnTo>
                  <a:pt x="3623930" y="1879667"/>
                </a:lnTo>
                <a:lnTo>
                  <a:pt x="3618688" y="1879408"/>
                </a:lnTo>
                <a:lnTo>
                  <a:pt x="3623582" y="1884608"/>
                </a:lnTo>
                <a:lnTo>
                  <a:pt x="3627323" y="1888585"/>
                </a:lnTo>
                <a:lnTo>
                  <a:pt x="3628559" y="1890306"/>
                </a:lnTo>
                <a:lnTo>
                  <a:pt x="3629710" y="1891530"/>
                </a:lnTo>
                <a:lnTo>
                  <a:pt x="3630538" y="1893635"/>
                </a:lnTo>
                <a:lnTo>
                  <a:pt x="3630910" y="1894439"/>
                </a:lnTo>
                <a:lnTo>
                  <a:pt x="3631365" y="1895741"/>
                </a:lnTo>
                <a:lnTo>
                  <a:pt x="3631329" y="1896928"/>
                </a:lnTo>
                <a:lnTo>
                  <a:pt x="3631005" y="1897809"/>
                </a:lnTo>
                <a:lnTo>
                  <a:pt x="3630561" y="1899381"/>
                </a:lnTo>
                <a:lnTo>
                  <a:pt x="3628690" y="1902296"/>
                </a:lnTo>
                <a:lnTo>
                  <a:pt x="3626002" y="1905979"/>
                </a:lnTo>
                <a:lnTo>
                  <a:pt x="3621600" y="1900891"/>
                </a:lnTo>
                <a:lnTo>
                  <a:pt x="3618350" y="1897029"/>
                </a:lnTo>
                <a:lnTo>
                  <a:pt x="3616251" y="1894390"/>
                </a:lnTo>
                <a:lnTo>
                  <a:pt x="3614440" y="1892056"/>
                </a:lnTo>
                <a:lnTo>
                  <a:pt x="3611430" y="1886814"/>
                </a:lnTo>
                <a:lnTo>
                  <a:pt x="3605134" y="1878897"/>
                </a:lnTo>
                <a:lnTo>
                  <a:pt x="3605193" y="1883455"/>
                </a:lnTo>
                <a:lnTo>
                  <a:pt x="3606068" y="1887245"/>
                </a:lnTo>
                <a:lnTo>
                  <a:pt x="3606572" y="1890232"/>
                </a:lnTo>
                <a:lnTo>
                  <a:pt x="3608059" y="1893448"/>
                </a:lnTo>
                <a:lnTo>
                  <a:pt x="3611321" y="1900182"/>
                </a:lnTo>
                <a:lnTo>
                  <a:pt x="3615410" y="1909024"/>
                </a:lnTo>
                <a:lnTo>
                  <a:pt x="3625581" y="1913296"/>
                </a:lnTo>
                <a:lnTo>
                  <a:pt x="3633090" y="1917188"/>
                </a:lnTo>
                <a:lnTo>
                  <a:pt x="3636209" y="1918868"/>
                </a:lnTo>
                <a:lnTo>
                  <a:pt x="3639123" y="1920739"/>
                </a:lnTo>
                <a:lnTo>
                  <a:pt x="3640971" y="1921886"/>
                </a:lnTo>
                <a:lnTo>
                  <a:pt x="3642902" y="1923529"/>
                </a:lnTo>
                <a:lnTo>
                  <a:pt x="3644053" y="1924752"/>
                </a:lnTo>
                <a:lnTo>
                  <a:pt x="3645001" y="1926168"/>
                </a:lnTo>
                <a:lnTo>
                  <a:pt x="3645948" y="1927584"/>
                </a:lnTo>
                <a:lnTo>
                  <a:pt x="3646115" y="1928579"/>
                </a:lnTo>
                <a:lnTo>
                  <a:pt x="3645792" y="1929461"/>
                </a:lnTo>
                <a:lnTo>
                  <a:pt x="3645264" y="1930534"/>
                </a:lnTo>
                <a:lnTo>
                  <a:pt x="3644736" y="1931608"/>
                </a:lnTo>
                <a:lnTo>
                  <a:pt x="3643920" y="1932375"/>
                </a:lnTo>
                <a:lnTo>
                  <a:pt x="3641389" y="1934181"/>
                </a:lnTo>
                <a:lnTo>
                  <a:pt x="3638654" y="1936177"/>
                </a:lnTo>
                <a:lnTo>
                  <a:pt x="3635139" y="1937755"/>
                </a:lnTo>
                <a:lnTo>
                  <a:pt x="3631132" y="1939218"/>
                </a:lnTo>
                <a:lnTo>
                  <a:pt x="3627005" y="1941371"/>
                </a:lnTo>
                <a:lnTo>
                  <a:pt x="3623287" y="1943140"/>
                </a:lnTo>
                <a:lnTo>
                  <a:pt x="3619652" y="1945406"/>
                </a:lnTo>
                <a:lnTo>
                  <a:pt x="3616797" y="1948093"/>
                </a:lnTo>
                <a:lnTo>
                  <a:pt x="3617661" y="1949010"/>
                </a:lnTo>
                <a:lnTo>
                  <a:pt x="3618320" y="1950121"/>
                </a:lnTo>
                <a:lnTo>
                  <a:pt x="3619183" y="1951039"/>
                </a:lnTo>
                <a:lnTo>
                  <a:pt x="3619843" y="1952148"/>
                </a:lnTo>
                <a:lnTo>
                  <a:pt x="3620502" y="1953257"/>
                </a:lnTo>
                <a:lnTo>
                  <a:pt x="3620874" y="1954061"/>
                </a:lnTo>
                <a:lnTo>
                  <a:pt x="3621247" y="1954865"/>
                </a:lnTo>
                <a:lnTo>
                  <a:pt x="3621618" y="1955669"/>
                </a:lnTo>
                <a:lnTo>
                  <a:pt x="3621498" y="1956358"/>
                </a:lnTo>
                <a:lnTo>
                  <a:pt x="3621582" y="1956856"/>
                </a:lnTo>
                <a:lnTo>
                  <a:pt x="3622206" y="1959154"/>
                </a:lnTo>
                <a:lnTo>
                  <a:pt x="3622865" y="1960263"/>
                </a:lnTo>
                <a:lnTo>
                  <a:pt x="3621509" y="1959232"/>
                </a:lnTo>
                <a:lnTo>
                  <a:pt x="3616005" y="1954606"/>
                </a:lnTo>
                <a:lnTo>
                  <a:pt x="3612346" y="1951128"/>
                </a:lnTo>
                <a:lnTo>
                  <a:pt x="3609347" y="1948758"/>
                </a:lnTo>
                <a:lnTo>
                  <a:pt x="3607741" y="1946233"/>
                </a:lnTo>
                <a:lnTo>
                  <a:pt x="3606421" y="1944014"/>
                </a:lnTo>
                <a:lnTo>
                  <a:pt x="3604526" y="1941182"/>
                </a:lnTo>
                <a:lnTo>
                  <a:pt x="3602139" y="1938237"/>
                </a:lnTo>
                <a:lnTo>
                  <a:pt x="3598805" y="1933876"/>
                </a:lnTo>
                <a:lnTo>
                  <a:pt x="3594404" y="1928790"/>
                </a:lnTo>
                <a:lnTo>
                  <a:pt x="3572703" y="1929022"/>
                </a:lnTo>
                <a:lnTo>
                  <a:pt x="3578617" y="1933263"/>
                </a:lnTo>
                <a:lnTo>
                  <a:pt x="3582599" y="1935860"/>
                </a:lnTo>
                <a:lnTo>
                  <a:pt x="3585634" y="1937042"/>
                </a:lnTo>
                <a:lnTo>
                  <a:pt x="3587398" y="1937690"/>
                </a:lnTo>
                <a:lnTo>
                  <a:pt x="3590108" y="1939753"/>
                </a:lnTo>
                <a:lnTo>
                  <a:pt x="3593682" y="1942735"/>
                </a:lnTo>
                <a:lnTo>
                  <a:pt x="3599068" y="1948049"/>
                </a:lnTo>
                <a:lnTo>
                  <a:pt x="3607416" y="1956921"/>
                </a:lnTo>
                <a:lnTo>
                  <a:pt x="3603277" y="1956200"/>
                </a:lnTo>
                <a:lnTo>
                  <a:pt x="3600123" y="1955708"/>
                </a:lnTo>
                <a:lnTo>
                  <a:pt x="3597664" y="1955138"/>
                </a:lnTo>
                <a:lnTo>
                  <a:pt x="3594916" y="1954263"/>
                </a:lnTo>
                <a:lnTo>
                  <a:pt x="3592002" y="1952392"/>
                </a:lnTo>
                <a:lnTo>
                  <a:pt x="3588716" y="1949716"/>
                </a:lnTo>
                <a:lnTo>
                  <a:pt x="3584853" y="1946429"/>
                </a:lnTo>
                <a:lnTo>
                  <a:pt x="3580332" y="1942032"/>
                </a:lnTo>
                <a:lnTo>
                  <a:pt x="3580679" y="1946896"/>
                </a:lnTo>
                <a:lnTo>
                  <a:pt x="3580979" y="1950075"/>
                </a:lnTo>
                <a:lnTo>
                  <a:pt x="3581518" y="1951874"/>
                </a:lnTo>
                <a:lnTo>
                  <a:pt x="3582261" y="1953482"/>
                </a:lnTo>
                <a:lnTo>
                  <a:pt x="3583005" y="1955089"/>
                </a:lnTo>
                <a:lnTo>
                  <a:pt x="3583341" y="1957080"/>
                </a:lnTo>
                <a:lnTo>
                  <a:pt x="3584132" y="1960374"/>
                </a:lnTo>
                <a:lnTo>
                  <a:pt x="3584479" y="1965238"/>
                </a:lnTo>
                <a:lnTo>
                  <a:pt x="3577570" y="1967702"/>
                </a:lnTo>
                <a:lnTo>
                  <a:pt x="3571439" y="1970586"/>
                </a:lnTo>
                <a:lnTo>
                  <a:pt x="3565226" y="1972972"/>
                </a:lnTo>
                <a:lnTo>
                  <a:pt x="3558808" y="1975551"/>
                </a:lnTo>
                <a:lnTo>
                  <a:pt x="3549021" y="1965150"/>
                </a:lnTo>
                <a:lnTo>
                  <a:pt x="3546501" y="1969828"/>
                </a:lnTo>
                <a:lnTo>
                  <a:pt x="3546189" y="1973583"/>
                </a:lnTo>
                <a:lnTo>
                  <a:pt x="3545625" y="1975843"/>
                </a:lnTo>
                <a:lnTo>
                  <a:pt x="3545673" y="1977529"/>
                </a:lnTo>
                <a:lnTo>
                  <a:pt x="3545192" y="1980287"/>
                </a:lnTo>
                <a:lnTo>
                  <a:pt x="3543237" y="1982705"/>
                </a:lnTo>
                <a:lnTo>
                  <a:pt x="3539854" y="1986465"/>
                </a:lnTo>
                <a:lnTo>
                  <a:pt x="3534432" y="1992144"/>
                </a:lnTo>
                <a:lnTo>
                  <a:pt x="3527151" y="1983999"/>
                </a:lnTo>
                <a:lnTo>
                  <a:pt x="3521310" y="1977383"/>
                </a:lnTo>
                <a:lnTo>
                  <a:pt x="3518516" y="1974821"/>
                </a:lnTo>
                <a:lnTo>
                  <a:pt x="3515685" y="1973447"/>
                </a:lnTo>
                <a:lnTo>
                  <a:pt x="3514126" y="1972608"/>
                </a:lnTo>
                <a:lnTo>
                  <a:pt x="3512650" y="1972266"/>
                </a:lnTo>
                <a:lnTo>
                  <a:pt x="3510971" y="1972116"/>
                </a:lnTo>
                <a:lnTo>
                  <a:pt x="3509376" y="1972463"/>
                </a:lnTo>
                <a:lnTo>
                  <a:pt x="3505609" y="1972547"/>
                </a:lnTo>
                <a:lnTo>
                  <a:pt x="3503893" y="1973584"/>
                </a:lnTo>
                <a:lnTo>
                  <a:pt x="3503282" y="1974160"/>
                </a:lnTo>
                <a:lnTo>
                  <a:pt x="3502957" y="1975041"/>
                </a:lnTo>
                <a:lnTo>
                  <a:pt x="3502838" y="1975731"/>
                </a:lnTo>
                <a:lnTo>
                  <a:pt x="3503497" y="1976841"/>
                </a:lnTo>
                <a:lnTo>
                  <a:pt x="3503833" y="1978833"/>
                </a:lnTo>
                <a:lnTo>
                  <a:pt x="3504049" y="1981513"/>
                </a:lnTo>
                <a:lnTo>
                  <a:pt x="3504264" y="1984194"/>
                </a:lnTo>
                <a:lnTo>
                  <a:pt x="3503664" y="1987643"/>
                </a:lnTo>
                <a:lnTo>
                  <a:pt x="3483802" y="1966535"/>
                </a:lnTo>
                <a:lnTo>
                  <a:pt x="3480419" y="1970295"/>
                </a:lnTo>
                <a:lnTo>
                  <a:pt x="3479158" y="1972634"/>
                </a:lnTo>
                <a:lnTo>
                  <a:pt x="3478103" y="1974782"/>
                </a:lnTo>
                <a:lnTo>
                  <a:pt x="3477671" y="1979225"/>
                </a:lnTo>
                <a:lnTo>
                  <a:pt x="3472777" y="1974025"/>
                </a:lnTo>
                <a:lnTo>
                  <a:pt x="3468831" y="1970240"/>
                </a:lnTo>
                <a:lnTo>
                  <a:pt x="3465461" y="1967067"/>
                </a:lnTo>
                <a:lnTo>
                  <a:pt x="3463038" y="1965310"/>
                </a:lnTo>
                <a:lnTo>
                  <a:pt x="3460903" y="1963858"/>
                </a:lnTo>
                <a:lnTo>
                  <a:pt x="3459344" y="1963018"/>
                </a:lnTo>
                <a:lnTo>
                  <a:pt x="3458360" y="1962790"/>
                </a:lnTo>
                <a:lnTo>
                  <a:pt x="3457545" y="1963557"/>
                </a:lnTo>
                <a:lnTo>
                  <a:pt x="3455516" y="1968349"/>
                </a:lnTo>
                <a:lnTo>
                  <a:pt x="3452517" y="1975786"/>
                </a:lnTo>
                <a:lnTo>
                  <a:pt x="3448043" y="1973075"/>
                </a:lnTo>
                <a:lnTo>
                  <a:pt x="3444637" y="1971089"/>
                </a:lnTo>
                <a:lnTo>
                  <a:pt x="3442381" y="1970327"/>
                </a:lnTo>
                <a:lnTo>
                  <a:pt x="3440043" y="1969068"/>
                </a:lnTo>
                <a:lnTo>
                  <a:pt x="3437992" y="1968114"/>
                </a:lnTo>
                <a:lnTo>
                  <a:pt x="3435569" y="1966356"/>
                </a:lnTo>
                <a:lnTo>
                  <a:pt x="3432198" y="1963183"/>
                </a:lnTo>
                <a:lnTo>
                  <a:pt x="3427965" y="1959092"/>
                </a:lnTo>
                <a:lnTo>
                  <a:pt x="3422578" y="1963585"/>
                </a:lnTo>
                <a:lnTo>
                  <a:pt x="3419195" y="1967344"/>
                </a:lnTo>
                <a:lnTo>
                  <a:pt x="3417563" y="1968879"/>
                </a:lnTo>
                <a:lnTo>
                  <a:pt x="3416220" y="1970721"/>
                </a:lnTo>
                <a:lnTo>
                  <a:pt x="3415488" y="1971986"/>
                </a:lnTo>
                <a:lnTo>
                  <a:pt x="3415535" y="1973671"/>
                </a:lnTo>
                <a:lnTo>
                  <a:pt x="3415091" y="1975243"/>
                </a:lnTo>
                <a:lnTo>
                  <a:pt x="3415631" y="1977042"/>
                </a:lnTo>
                <a:lnTo>
                  <a:pt x="3416170" y="1978842"/>
                </a:lnTo>
                <a:lnTo>
                  <a:pt x="3417490" y="1981061"/>
                </a:lnTo>
                <a:lnTo>
                  <a:pt x="3420584" y="1986801"/>
                </a:lnTo>
                <a:lnTo>
                  <a:pt x="3425897" y="1994491"/>
                </a:lnTo>
                <a:lnTo>
                  <a:pt x="3429987" y="1993525"/>
                </a:lnTo>
                <a:lnTo>
                  <a:pt x="3432362" y="1993597"/>
                </a:lnTo>
                <a:lnTo>
                  <a:pt x="3434486" y="1992176"/>
                </a:lnTo>
                <a:lnTo>
                  <a:pt x="3438852" y="1988644"/>
                </a:lnTo>
                <a:lnTo>
                  <a:pt x="3422757" y="1977258"/>
                </a:lnTo>
                <a:lnTo>
                  <a:pt x="3426715" y="1974110"/>
                </a:lnTo>
                <a:lnTo>
                  <a:pt x="3430230" y="1972533"/>
                </a:lnTo>
                <a:lnTo>
                  <a:pt x="3431334" y="1972072"/>
                </a:lnTo>
                <a:lnTo>
                  <a:pt x="3433217" y="1972030"/>
                </a:lnTo>
                <a:lnTo>
                  <a:pt x="3434692" y="1972372"/>
                </a:lnTo>
                <a:lnTo>
                  <a:pt x="3435676" y="1972600"/>
                </a:lnTo>
                <a:lnTo>
                  <a:pt x="3437031" y="1973632"/>
                </a:lnTo>
                <a:lnTo>
                  <a:pt x="3438674" y="1974969"/>
                </a:lnTo>
                <a:lnTo>
                  <a:pt x="3440318" y="1976307"/>
                </a:lnTo>
                <a:lnTo>
                  <a:pt x="3442333" y="1978448"/>
                </a:lnTo>
                <a:lnTo>
                  <a:pt x="3446650" y="1983038"/>
                </a:lnTo>
                <a:lnTo>
                  <a:pt x="3452407" y="1989155"/>
                </a:lnTo>
                <a:lnTo>
                  <a:pt x="3458080" y="1994775"/>
                </a:lnTo>
                <a:lnTo>
                  <a:pt x="3462110" y="1999058"/>
                </a:lnTo>
                <a:lnTo>
                  <a:pt x="3465564" y="2002729"/>
                </a:lnTo>
                <a:lnTo>
                  <a:pt x="3467951" y="2005674"/>
                </a:lnTo>
                <a:lnTo>
                  <a:pt x="3469355" y="2008391"/>
                </a:lnTo>
                <a:lnTo>
                  <a:pt x="3470266" y="2010995"/>
                </a:lnTo>
                <a:lnTo>
                  <a:pt x="3470649" y="2014671"/>
                </a:lnTo>
                <a:lnTo>
                  <a:pt x="3470625" y="2018732"/>
                </a:lnTo>
                <a:lnTo>
                  <a:pt x="3454217" y="2001294"/>
                </a:lnTo>
                <a:lnTo>
                  <a:pt x="3452765" y="2006699"/>
                </a:lnTo>
                <a:lnTo>
                  <a:pt x="3451469" y="2010225"/>
                </a:lnTo>
                <a:lnTo>
                  <a:pt x="3450858" y="2010801"/>
                </a:lnTo>
                <a:lnTo>
                  <a:pt x="3450042" y="2011568"/>
                </a:lnTo>
                <a:lnTo>
                  <a:pt x="3449142" y="2011838"/>
                </a:lnTo>
                <a:lnTo>
                  <a:pt x="3448446" y="2011916"/>
                </a:lnTo>
                <a:lnTo>
                  <a:pt x="3446479" y="2011460"/>
                </a:lnTo>
                <a:lnTo>
                  <a:pt x="3443612" y="2011274"/>
                </a:lnTo>
                <a:lnTo>
                  <a:pt x="3441933" y="2011123"/>
                </a:lnTo>
                <a:lnTo>
                  <a:pt x="3439845" y="2011357"/>
                </a:lnTo>
                <a:lnTo>
                  <a:pt x="3437554" y="2011783"/>
                </a:lnTo>
                <a:lnTo>
                  <a:pt x="3434651" y="2012784"/>
                </a:lnTo>
                <a:lnTo>
                  <a:pt x="3445242" y="2029351"/>
                </a:lnTo>
                <a:lnTo>
                  <a:pt x="3437888" y="2033386"/>
                </a:lnTo>
                <a:lnTo>
                  <a:pt x="3429347" y="2037386"/>
                </a:lnTo>
                <a:lnTo>
                  <a:pt x="3425508" y="2039845"/>
                </a:lnTo>
                <a:lnTo>
                  <a:pt x="3421789" y="2041613"/>
                </a:lnTo>
                <a:lnTo>
                  <a:pt x="3418646" y="2043994"/>
                </a:lnTo>
                <a:lnTo>
                  <a:pt x="3416486" y="2046604"/>
                </a:lnTo>
                <a:lnTo>
                  <a:pt x="3413799" y="2050286"/>
                </a:lnTo>
                <a:lnTo>
                  <a:pt x="3413235" y="2052547"/>
                </a:lnTo>
                <a:lnTo>
                  <a:pt x="3413319" y="2053044"/>
                </a:lnTo>
                <a:lnTo>
                  <a:pt x="3413894" y="2053657"/>
                </a:lnTo>
                <a:lnTo>
                  <a:pt x="3414387" y="2053770"/>
                </a:lnTo>
                <a:lnTo>
                  <a:pt x="3415082" y="2053693"/>
                </a:lnTo>
                <a:lnTo>
                  <a:pt x="3419377" y="2052535"/>
                </a:lnTo>
                <a:lnTo>
                  <a:pt x="3424043" y="2052182"/>
                </a:lnTo>
                <a:lnTo>
                  <a:pt x="3425231" y="2052218"/>
                </a:lnTo>
                <a:lnTo>
                  <a:pt x="3426910" y="2052368"/>
                </a:lnTo>
                <a:lnTo>
                  <a:pt x="3438713" y="2055105"/>
                </a:lnTo>
                <a:lnTo>
                  <a:pt x="3437130" y="2058325"/>
                </a:lnTo>
                <a:lnTo>
                  <a:pt x="3436241" y="2061467"/>
                </a:lnTo>
                <a:lnTo>
                  <a:pt x="3435556" y="2064418"/>
                </a:lnTo>
                <a:lnTo>
                  <a:pt x="3434994" y="2066679"/>
                </a:lnTo>
                <a:lnTo>
                  <a:pt x="3434813" y="2072617"/>
                </a:lnTo>
                <a:lnTo>
                  <a:pt x="3434512" y="2079244"/>
                </a:lnTo>
                <a:lnTo>
                  <a:pt x="3436442" y="2090694"/>
                </a:lnTo>
                <a:lnTo>
                  <a:pt x="3441948" y="2085513"/>
                </a:lnTo>
                <a:lnTo>
                  <a:pt x="3445044" y="2081447"/>
                </a:lnTo>
                <a:lnTo>
                  <a:pt x="3446952" y="2077345"/>
                </a:lnTo>
                <a:lnTo>
                  <a:pt x="3449591" y="2071977"/>
                </a:lnTo>
                <a:lnTo>
                  <a:pt x="3471816" y="2090284"/>
                </a:lnTo>
                <a:lnTo>
                  <a:pt x="3472164" y="2085342"/>
                </a:lnTo>
                <a:lnTo>
                  <a:pt x="3471410" y="2080861"/>
                </a:lnTo>
                <a:lnTo>
                  <a:pt x="3470451" y="2076573"/>
                </a:lnTo>
                <a:lnTo>
                  <a:pt x="3470067" y="2072896"/>
                </a:lnTo>
                <a:lnTo>
                  <a:pt x="3469479" y="2069412"/>
                </a:lnTo>
                <a:lnTo>
                  <a:pt x="3469588" y="2065849"/>
                </a:lnTo>
                <a:lnTo>
                  <a:pt x="3470308" y="2061711"/>
                </a:lnTo>
                <a:lnTo>
                  <a:pt x="3471724" y="2057495"/>
                </a:lnTo>
                <a:lnTo>
                  <a:pt x="3475983" y="2057525"/>
                </a:lnTo>
                <a:lnTo>
                  <a:pt x="3480120" y="2058245"/>
                </a:lnTo>
                <a:lnTo>
                  <a:pt x="3482579" y="2058815"/>
                </a:lnTo>
                <a:lnTo>
                  <a:pt x="3485122" y="2059883"/>
                </a:lnTo>
                <a:lnTo>
                  <a:pt x="3488157" y="2061064"/>
                </a:lnTo>
                <a:lnTo>
                  <a:pt x="3490089" y="2062708"/>
                </a:lnTo>
                <a:lnTo>
                  <a:pt x="3490580" y="2062822"/>
                </a:lnTo>
                <a:lnTo>
                  <a:pt x="3491072" y="2062936"/>
                </a:lnTo>
                <a:lnTo>
                  <a:pt x="3491276" y="2062744"/>
                </a:lnTo>
                <a:lnTo>
                  <a:pt x="3491888" y="2062169"/>
                </a:lnTo>
                <a:lnTo>
                  <a:pt x="3493352" y="2059638"/>
                </a:lnTo>
                <a:lnTo>
                  <a:pt x="3495871" y="2054960"/>
                </a:lnTo>
                <a:lnTo>
                  <a:pt x="3505658" y="2065361"/>
                </a:lnTo>
                <a:lnTo>
                  <a:pt x="3495152" y="2049291"/>
                </a:lnTo>
                <a:lnTo>
                  <a:pt x="3498223" y="2049286"/>
                </a:lnTo>
                <a:lnTo>
                  <a:pt x="3500969" y="2050162"/>
                </a:lnTo>
                <a:lnTo>
                  <a:pt x="3503633" y="2050541"/>
                </a:lnTo>
                <a:lnTo>
                  <a:pt x="3505192" y="2051380"/>
                </a:lnTo>
                <a:lnTo>
                  <a:pt x="3507039" y="2052526"/>
                </a:lnTo>
                <a:lnTo>
                  <a:pt x="3508394" y="2053557"/>
                </a:lnTo>
                <a:lnTo>
                  <a:pt x="3509054" y="2054668"/>
                </a:lnTo>
                <a:lnTo>
                  <a:pt x="3510290" y="2056389"/>
                </a:lnTo>
                <a:lnTo>
                  <a:pt x="3512064" y="2059910"/>
                </a:lnTo>
                <a:lnTo>
                  <a:pt x="3514295" y="2064732"/>
                </a:lnTo>
                <a:lnTo>
                  <a:pt x="3517389" y="2070472"/>
                </a:lnTo>
                <a:lnTo>
                  <a:pt x="3521346" y="2077130"/>
                </a:lnTo>
                <a:lnTo>
                  <a:pt x="3521563" y="2070005"/>
                </a:lnTo>
                <a:lnTo>
                  <a:pt x="3521132" y="2064643"/>
                </a:lnTo>
                <a:lnTo>
                  <a:pt x="3520712" y="2062153"/>
                </a:lnTo>
                <a:lnTo>
                  <a:pt x="3519022" y="2059131"/>
                </a:lnTo>
                <a:lnTo>
                  <a:pt x="3517163" y="2055112"/>
                </a:lnTo>
                <a:lnTo>
                  <a:pt x="3514033" y="2050559"/>
                </a:lnTo>
                <a:lnTo>
                  <a:pt x="3525631" y="2053488"/>
                </a:lnTo>
                <a:lnTo>
                  <a:pt x="3528090" y="2054057"/>
                </a:lnTo>
                <a:lnTo>
                  <a:pt x="3529074" y="2054285"/>
                </a:lnTo>
                <a:lnTo>
                  <a:pt x="3530669" y="2053938"/>
                </a:lnTo>
                <a:lnTo>
                  <a:pt x="3533489" y="2052439"/>
                </a:lnTo>
                <a:lnTo>
                  <a:pt x="3523414" y="2041732"/>
                </a:lnTo>
                <a:lnTo>
                  <a:pt x="3530348" y="2035207"/>
                </a:lnTo>
                <a:lnTo>
                  <a:pt x="3536681" y="2041937"/>
                </a:lnTo>
                <a:lnTo>
                  <a:pt x="3542066" y="2047251"/>
                </a:lnTo>
                <a:lnTo>
                  <a:pt x="3544489" y="2049009"/>
                </a:lnTo>
                <a:lnTo>
                  <a:pt x="3547199" y="2051073"/>
                </a:lnTo>
                <a:lnTo>
                  <a:pt x="3549827" y="2052638"/>
                </a:lnTo>
                <a:lnTo>
                  <a:pt x="3552945" y="2054318"/>
                </a:lnTo>
                <a:lnTo>
                  <a:pt x="3548124" y="2046742"/>
                </a:lnTo>
                <a:lnTo>
                  <a:pt x="3544418" y="2041578"/>
                </a:lnTo>
                <a:lnTo>
                  <a:pt x="3539932" y="2035994"/>
                </a:lnTo>
                <a:lnTo>
                  <a:pt x="3532160" y="2027734"/>
                </a:lnTo>
                <a:lnTo>
                  <a:pt x="3536887" y="2022133"/>
                </a:lnTo>
                <a:lnTo>
                  <a:pt x="3540318" y="2020058"/>
                </a:lnTo>
                <a:lnTo>
                  <a:pt x="3541830" y="2019212"/>
                </a:lnTo>
                <a:lnTo>
                  <a:pt x="3543629" y="2018673"/>
                </a:lnTo>
                <a:lnTo>
                  <a:pt x="3546124" y="2018056"/>
                </a:lnTo>
                <a:lnTo>
                  <a:pt x="3549315" y="2017360"/>
                </a:lnTo>
                <a:lnTo>
                  <a:pt x="3551665" y="2021492"/>
                </a:lnTo>
                <a:lnTo>
                  <a:pt x="3553069" y="2024209"/>
                </a:lnTo>
                <a:lnTo>
                  <a:pt x="3553812" y="2025817"/>
                </a:lnTo>
                <a:lnTo>
                  <a:pt x="3553980" y="2026813"/>
                </a:lnTo>
                <a:lnTo>
                  <a:pt x="3554064" y="2027310"/>
                </a:lnTo>
                <a:lnTo>
                  <a:pt x="3553368" y="2027389"/>
                </a:lnTo>
                <a:lnTo>
                  <a:pt x="3552589" y="2026969"/>
                </a:lnTo>
                <a:lnTo>
                  <a:pt x="3551725" y="2026051"/>
                </a:lnTo>
                <a:lnTo>
                  <a:pt x="3549386" y="2024790"/>
                </a:lnTo>
                <a:lnTo>
                  <a:pt x="3548318" y="2024065"/>
                </a:lnTo>
                <a:lnTo>
                  <a:pt x="3548114" y="2024257"/>
                </a:lnTo>
                <a:lnTo>
                  <a:pt x="3548198" y="2024755"/>
                </a:lnTo>
                <a:lnTo>
                  <a:pt x="3549434" y="2026476"/>
                </a:lnTo>
                <a:lnTo>
                  <a:pt x="3550465" y="2028389"/>
                </a:lnTo>
                <a:lnTo>
                  <a:pt x="3550345" y="2029079"/>
                </a:lnTo>
                <a:lnTo>
                  <a:pt x="3551005" y="2030189"/>
                </a:lnTo>
                <a:lnTo>
                  <a:pt x="3552564" y="2031029"/>
                </a:lnTo>
                <a:lnTo>
                  <a:pt x="3554448" y="2030987"/>
                </a:lnTo>
                <a:lnTo>
                  <a:pt x="3557722" y="2030790"/>
                </a:lnTo>
                <a:lnTo>
                  <a:pt x="3562591" y="2030244"/>
                </a:lnTo>
                <a:lnTo>
                  <a:pt x="3569669" y="2028776"/>
                </a:lnTo>
                <a:lnTo>
                  <a:pt x="3572981" y="2027391"/>
                </a:lnTo>
                <a:lnTo>
                  <a:pt x="3573592" y="2026814"/>
                </a:lnTo>
                <a:lnTo>
                  <a:pt x="3574000" y="2026430"/>
                </a:lnTo>
                <a:lnTo>
                  <a:pt x="3573628" y="2025627"/>
                </a:lnTo>
                <a:lnTo>
                  <a:pt x="3573256" y="2024823"/>
                </a:lnTo>
                <a:lnTo>
                  <a:pt x="3571938" y="2022603"/>
                </a:lnTo>
                <a:lnTo>
                  <a:pt x="3570942" y="2019503"/>
                </a:lnTo>
                <a:lnTo>
                  <a:pt x="3570607" y="2017512"/>
                </a:lnTo>
                <a:lnTo>
                  <a:pt x="3570679" y="2015136"/>
                </a:lnTo>
                <a:lnTo>
                  <a:pt x="3571447" y="2012684"/>
                </a:lnTo>
                <a:lnTo>
                  <a:pt x="3572539" y="2009349"/>
                </a:lnTo>
                <a:lnTo>
                  <a:pt x="3578283" y="2012594"/>
                </a:lnTo>
                <a:lnTo>
                  <a:pt x="3581607" y="2014082"/>
                </a:lnTo>
                <a:lnTo>
                  <a:pt x="3584353" y="2014958"/>
                </a:lnTo>
                <a:lnTo>
                  <a:pt x="3586440" y="2014725"/>
                </a:lnTo>
                <a:lnTo>
                  <a:pt x="3588528" y="2014491"/>
                </a:lnTo>
                <a:lnTo>
                  <a:pt x="3590616" y="2014257"/>
                </a:lnTo>
                <a:lnTo>
                  <a:pt x="3593854" y="2015247"/>
                </a:lnTo>
                <a:lnTo>
                  <a:pt x="3598652" y="2017077"/>
                </a:lnTo>
                <a:lnTo>
                  <a:pt x="3602346" y="2019368"/>
                </a:lnTo>
                <a:lnTo>
                  <a:pt x="3605464" y="2021048"/>
                </a:lnTo>
                <a:lnTo>
                  <a:pt x="3608751" y="2023723"/>
                </a:lnTo>
                <a:lnTo>
                  <a:pt x="3611342" y="2026476"/>
                </a:lnTo>
                <a:lnTo>
                  <a:pt x="3617386" y="2032900"/>
                </a:lnTo>
                <a:lnTo>
                  <a:pt x="3624379" y="2040740"/>
                </a:lnTo>
                <a:lnTo>
                  <a:pt x="3625423" y="2035720"/>
                </a:lnTo>
                <a:lnTo>
                  <a:pt x="3627211" y="2032308"/>
                </a:lnTo>
                <a:lnTo>
                  <a:pt x="3627943" y="2031042"/>
                </a:lnTo>
                <a:lnTo>
                  <a:pt x="3629166" y="2029890"/>
                </a:lnTo>
                <a:lnTo>
                  <a:pt x="3630186" y="2028931"/>
                </a:lnTo>
                <a:lnTo>
                  <a:pt x="3631290" y="2028469"/>
                </a:lnTo>
                <a:lnTo>
                  <a:pt x="3634193" y="2027468"/>
                </a:lnTo>
                <a:lnTo>
                  <a:pt x="3637876" y="2026887"/>
                </a:lnTo>
                <a:lnTo>
                  <a:pt x="3641846" y="2026611"/>
                </a:lnTo>
                <a:lnTo>
                  <a:pt x="3646596" y="2026755"/>
                </a:lnTo>
                <a:lnTo>
                  <a:pt x="3638789" y="2009877"/>
                </a:lnTo>
                <a:lnTo>
                  <a:pt x="3634208" y="2000923"/>
                </a:lnTo>
                <a:lnTo>
                  <a:pt x="3633212" y="1997822"/>
                </a:lnTo>
                <a:lnTo>
                  <a:pt x="3632014" y="1994912"/>
                </a:lnTo>
                <a:lnTo>
                  <a:pt x="3631917" y="1991542"/>
                </a:lnTo>
                <a:lnTo>
                  <a:pt x="3631450" y="1987367"/>
                </a:lnTo>
                <a:lnTo>
                  <a:pt x="3637616" y="1993102"/>
                </a:lnTo>
                <a:lnTo>
                  <a:pt x="3642341" y="1997307"/>
                </a:lnTo>
                <a:lnTo>
                  <a:pt x="3646491" y="2000899"/>
                </a:lnTo>
                <a:lnTo>
                  <a:pt x="3650845" y="2004301"/>
                </a:lnTo>
                <a:lnTo>
                  <a:pt x="3655199" y="2007702"/>
                </a:lnTo>
                <a:lnTo>
                  <a:pt x="3659961" y="2010719"/>
                </a:lnTo>
                <a:lnTo>
                  <a:pt x="3665790" y="2014462"/>
                </a:lnTo>
                <a:lnTo>
                  <a:pt x="3661257" y="2007193"/>
                </a:lnTo>
                <a:lnTo>
                  <a:pt x="3657754" y="2001837"/>
                </a:lnTo>
                <a:lnTo>
                  <a:pt x="3652778" y="1996138"/>
                </a:lnTo>
                <a:lnTo>
                  <a:pt x="3645209" y="1987687"/>
                </a:lnTo>
                <a:lnTo>
                  <a:pt x="3648892" y="1987105"/>
                </a:lnTo>
                <a:lnTo>
                  <a:pt x="3652082" y="1986410"/>
                </a:lnTo>
                <a:lnTo>
                  <a:pt x="3654086" y="1985679"/>
                </a:lnTo>
                <a:lnTo>
                  <a:pt x="3655802" y="1984641"/>
                </a:lnTo>
                <a:lnTo>
                  <a:pt x="3659268" y="1981379"/>
                </a:lnTo>
                <a:lnTo>
                  <a:pt x="3664895" y="1975508"/>
                </a:lnTo>
                <a:lnTo>
                  <a:pt x="3669992" y="1980516"/>
                </a:lnTo>
                <a:lnTo>
                  <a:pt x="3673651" y="1983995"/>
                </a:lnTo>
                <a:lnTo>
                  <a:pt x="3676446" y="1986556"/>
                </a:lnTo>
                <a:lnTo>
                  <a:pt x="3678293" y="1987702"/>
                </a:lnTo>
                <a:lnTo>
                  <a:pt x="3679852" y="1988542"/>
                </a:lnTo>
                <a:lnTo>
                  <a:pt x="3680547" y="1988464"/>
                </a:lnTo>
                <a:lnTo>
                  <a:pt x="3681651" y="1988003"/>
                </a:lnTo>
                <a:lnTo>
                  <a:pt x="3681771" y="1987312"/>
                </a:lnTo>
                <a:lnTo>
                  <a:pt x="3682383" y="1986736"/>
                </a:lnTo>
                <a:lnTo>
                  <a:pt x="3682791" y="1986353"/>
                </a:lnTo>
                <a:lnTo>
                  <a:pt x="3683895" y="1985891"/>
                </a:lnTo>
                <a:lnTo>
                  <a:pt x="3685165" y="1986425"/>
                </a:lnTo>
                <a:lnTo>
                  <a:pt x="3687216" y="1987379"/>
                </a:lnTo>
                <a:lnTo>
                  <a:pt x="3689928" y="1989442"/>
                </a:lnTo>
                <a:lnTo>
                  <a:pt x="3693790" y="1992730"/>
                </a:lnTo>
                <a:lnTo>
                  <a:pt x="3698312" y="1997126"/>
                </a:lnTo>
                <a:lnTo>
                  <a:pt x="3692889" y="2002806"/>
                </a:lnTo>
                <a:lnTo>
                  <a:pt x="3691666" y="2003957"/>
                </a:lnTo>
                <a:lnTo>
                  <a:pt x="3692157" y="2004071"/>
                </a:lnTo>
                <a:lnTo>
                  <a:pt x="3693716" y="2004911"/>
                </a:lnTo>
                <a:lnTo>
                  <a:pt x="3694580" y="2005828"/>
                </a:lnTo>
                <a:lnTo>
                  <a:pt x="3695443" y="2006746"/>
                </a:lnTo>
                <a:lnTo>
                  <a:pt x="3696967" y="2008773"/>
                </a:lnTo>
                <a:lnTo>
                  <a:pt x="3698286" y="2010993"/>
                </a:lnTo>
                <a:lnTo>
                  <a:pt x="3703768" y="2009872"/>
                </a:lnTo>
                <a:lnTo>
                  <a:pt x="3706467" y="2009063"/>
                </a:lnTo>
                <a:lnTo>
                  <a:pt x="3707079" y="2008487"/>
                </a:lnTo>
                <a:lnTo>
                  <a:pt x="3707487" y="2008103"/>
                </a:lnTo>
                <a:lnTo>
                  <a:pt x="3707403" y="2007605"/>
                </a:lnTo>
                <a:lnTo>
                  <a:pt x="3707114" y="2007299"/>
                </a:lnTo>
                <a:lnTo>
                  <a:pt x="3706743" y="2006495"/>
                </a:lnTo>
                <a:lnTo>
                  <a:pt x="3707271" y="2005422"/>
                </a:lnTo>
                <a:lnTo>
                  <a:pt x="3709274" y="2004691"/>
                </a:lnTo>
                <a:lnTo>
                  <a:pt x="3713077" y="2003419"/>
                </a:lnTo>
                <a:lnTo>
                  <a:pt x="3717071" y="2008890"/>
                </a:lnTo>
                <a:lnTo>
                  <a:pt x="3719626" y="2012831"/>
                </a:lnTo>
                <a:lnTo>
                  <a:pt x="3722468" y="2017077"/>
                </a:lnTo>
                <a:lnTo>
                  <a:pt x="3727529" y="2023273"/>
                </a:lnTo>
                <a:lnTo>
                  <a:pt x="3723391" y="2022553"/>
                </a:lnTo>
                <a:lnTo>
                  <a:pt x="3720236" y="2022061"/>
                </a:lnTo>
                <a:lnTo>
                  <a:pt x="3718185" y="2021107"/>
                </a:lnTo>
                <a:lnTo>
                  <a:pt x="3716914" y="2020573"/>
                </a:lnTo>
                <a:lnTo>
                  <a:pt x="3716134" y="2020153"/>
                </a:lnTo>
                <a:lnTo>
                  <a:pt x="3715235" y="2020423"/>
                </a:lnTo>
                <a:lnTo>
                  <a:pt x="3714623" y="2020999"/>
                </a:lnTo>
                <a:lnTo>
                  <a:pt x="3713974" y="2022762"/>
                </a:lnTo>
                <a:lnTo>
                  <a:pt x="3713446" y="2023836"/>
                </a:lnTo>
                <a:lnTo>
                  <a:pt x="3713123" y="2024717"/>
                </a:lnTo>
                <a:lnTo>
                  <a:pt x="3713290" y="2025713"/>
                </a:lnTo>
                <a:lnTo>
                  <a:pt x="3713662" y="2026517"/>
                </a:lnTo>
                <a:lnTo>
                  <a:pt x="3714898" y="2028238"/>
                </a:lnTo>
                <a:lnTo>
                  <a:pt x="3716541" y="2029575"/>
                </a:lnTo>
                <a:lnTo>
                  <a:pt x="3718880" y="2030835"/>
                </a:lnTo>
                <a:lnTo>
                  <a:pt x="3721135" y="2031597"/>
                </a:lnTo>
                <a:lnTo>
                  <a:pt x="3723510" y="2031669"/>
                </a:lnTo>
                <a:lnTo>
                  <a:pt x="3725885" y="2031742"/>
                </a:lnTo>
                <a:lnTo>
                  <a:pt x="3728091" y="2030818"/>
                </a:lnTo>
                <a:lnTo>
                  <a:pt x="3730011" y="2029589"/>
                </a:lnTo>
                <a:lnTo>
                  <a:pt x="3730623" y="2029013"/>
                </a:lnTo>
                <a:lnTo>
                  <a:pt x="3731152" y="2027940"/>
                </a:lnTo>
                <a:lnTo>
                  <a:pt x="3731475" y="2027058"/>
                </a:lnTo>
                <a:lnTo>
                  <a:pt x="3731716" y="2025678"/>
                </a:lnTo>
                <a:lnTo>
                  <a:pt x="3731176" y="2023880"/>
                </a:lnTo>
                <a:lnTo>
                  <a:pt x="3730924" y="2022385"/>
                </a:lnTo>
                <a:lnTo>
                  <a:pt x="3730385" y="2020586"/>
                </a:lnTo>
                <a:lnTo>
                  <a:pt x="3729269" y="2018175"/>
                </a:lnTo>
                <a:lnTo>
                  <a:pt x="3728238" y="2016262"/>
                </a:lnTo>
                <a:lnTo>
                  <a:pt x="3726631" y="2013737"/>
                </a:lnTo>
                <a:lnTo>
                  <a:pt x="3724532" y="2011097"/>
                </a:lnTo>
                <a:lnTo>
                  <a:pt x="3722146" y="2008153"/>
                </a:lnTo>
                <a:lnTo>
                  <a:pt x="3725048" y="2007151"/>
                </a:lnTo>
                <a:lnTo>
                  <a:pt x="3727747" y="2006342"/>
                </a:lnTo>
                <a:lnTo>
                  <a:pt x="3730326" y="2006222"/>
                </a:lnTo>
                <a:lnTo>
                  <a:pt x="3732617" y="2005797"/>
                </a:lnTo>
                <a:lnTo>
                  <a:pt x="3736468" y="2006211"/>
                </a:lnTo>
                <a:lnTo>
                  <a:pt x="3739743" y="2006013"/>
                </a:lnTo>
                <a:lnTo>
                  <a:pt x="3741338" y="2005666"/>
                </a:lnTo>
                <a:lnTo>
                  <a:pt x="3742646" y="2005011"/>
                </a:lnTo>
                <a:lnTo>
                  <a:pt x="3743953" y="2004358"/>
                </a:lnTo>
                <a:lnTo>
                  <a:pt x="3745381" y="2003015"/>
                </a:lnTo>
                <a:lnTo>
                  <a:pt x="3747216" y="2001287"/>
                </a:lnTo>
                <a:lnTo>
                  <a:pt x="3748560" y="1999447"/>
                </a:lnTo>
                <a:lnTo>
                  <a:pt x="3750432" y="1996531"/>
                </a:lnTo>
                <a:lnTo>
                  <a:pt x="3752507" y="1993425"/>
                </a:lnTo>
                <a:lnTo>
                  <a:pt x="3725737" y="1964975"/>
                </a:lnTo>
                <a:lnTo>
                  <a:pt x="3730163" y="1966001"/>
                </a:lnTo>
                <a:lnTo>
                  <a:pt x="3733197" y="1967184"/>
                </a:lnTo>
                <a:lnTo>
                  <a:pt x="3735081" y="1967141"/>
                </a:lnTo>
                <a:lnTo>
                  <a:pt x="3736184" y="1966680"/>
                </a:lnTo>
                <a:lnTo>
                  <a:pt x="3738057" y="1963765"/>
                </a:lnTo>
                <a:lnTo>
                  <a:pt x="3740732" y="1957210"/>
                </a:lnTo>
                <a:lnTo>
                  <a:pt x="3744558" y="1961685"/>
                </a:lnTo>
                <a:lnTo>
                  <a:pt x="3747521" y="1965241"/>
                </a:lnTo>
                <a:lnTo>
                  <a:pt x="3749907" y="1968187"/>
                </a:lnTo>
                <a:lnTo>
                  <a:pt x="3751598" y="1971209"/>
                </a:lnTo>
                <a:lnTo>
                  <a:pt x="3753373" y="1974730"/>
                </a:lnTo>
                <a:lnTo>
                  <a:pt x="3754656" y="1978137"/>
                </a:lnTo>
                <a:lnTo>
                  <a:pt x="3755448" y="1981430"/>
                </a:lnTo>
                <a:lnTo>
                  <a:pt x="3757306" y="1985449"/>
                </a:lnTo>
                <a:lnTo>
                  <a:pt x="3758505" y="1988358"/>
                </a:lnTo>
                <a:lnTo>
                  <a:pt x="3760688" y="1991495"/>
                </a:lnTo>
                <a:lnTo>
                  <a:pt x="3763651" y="1995052"/>
                </a:lnTo>
                <a:lnTo>
                  <a:pt x="3766985" y="1999413"/>
                </a:lnTo>
                <a:lnTo>
                  <a:pt x="3773151" y="1995341"/>
                </a:lnTo>
                <a:lnTo>
                  <a:pt x="3778381" y="1992726"/>
                </a:lnTo>
                <a:lnTo>
                  <a:pt x="3782184" y="1991454"/>
                </a:lnTo>
                <a:lnTo>
                  <a:pt x="3785207" y="1989764"/>
                </a:lnTo>
                <a:lnTo>
                  <a:pt x="3786226" y="1988804"/>
                </a:lnTo>
                <a:lnTo>
                  <a:pt x="3786959" y="1987538"/>
                </a:lnTo>
                <a:lnTo>
                  <a:pt x="3788099" y="1985890"/>
                </a:lnTo>
                <a:lnTo>
                  <a:pt x="3788866" y="1983437"/>
                </a:lnTo>
                <a:lnTo>
                  <a:pt x="3790522" y="1977841"/>
                </a:lnTo>
                <a:lnTo>
                  <a:pt x="3792166" y="1969372"/>
                </a:lnTo>
                <a:lnTo>
                  <a:pt x="3793810" y="1970710"/>
                </a:lnTo>
                <a:lnTo>
                  <a:pt x="3796436" y="1972276"/>
                </a:lnTo>
                <a:lnTo>
                  <a:pt x="3798200" y="1972923"/>
                </a:lnTo>
                <a:lnTo>
                  <a:pt x="3800539" y="1974184"/>
                </a:lnTo>
                <a:lnTo>
                  <a:pt x="3804678" y="1974904"/>
                </a:lnTo>
                <a:lnTo>
                  <a:pt x="3808611" y="1975816"/>
                </a:lnTo>
                <a:lnTo>
                  <a:pt x="3812582" y="1975540"/>
                </a:lnTo>
                <a:lnTo>
                  <a:pt x="3816553" y="1975265"/>
                </a:lnTo>
                <a:lnTo>
                  <a:pt x="3820235" y="1974683"/>
                </a:lnTo>
                <a:lnTo>
                  <a:pt x="3824122" y="1973909"/>
                </a:lnTo>
                <a:lnTo>
                  <a:pt x="3827805" y="1973328"/>
                </a:lnTo>
                <a:lnTo>
                  <a:pt x="3830995" y="1972633"/>
                </a:lnTo>
                <a:lnTo>
                  <a:pt x="3834270" y="1972435"/>
                </a:lnTo>
                <a:lnTo>
                  <a:pt x="3837545" y="1972238"/>
                </a:lnTo>
                <a:lnTo>
                  <a:pt x="3840783" y="1973228"/>
                </a:lnTo>
                <a:lnTo>
                  <a:pt x="3843734" y="1973912"/>
                </a:lnTo>
                <a:lnTo>
                  <a:pt x="3845293" y="1974752"/>
                </a:lnTo>
                <a:lnTo>
                  <a:pt x="3846649" y="1975783"/>
                </a:lnTo>
                <a:lnTo>
                  <a:pt x="3847513" y="1976701"/>
                </a:lnTo>
                <a:lnTo>
                  <a:pt x="3849239" y="1978536"/>
                </a:lnTo>
                <a:lnTo>
                  <a:pt x="3880184" y="2006519"/>
                </a:lnTo>
                <a:lnTo>
                  <a:pt x="3870398" y="1996117"/>
                </a:lnTo>
                <a:lnTo>
                  <a:pt x="3863609" y="1988086"/>
                </a:lnTo>
                <a:lnTo>
                  <a:pt x="3860851" y="1984338"/>
                </a:lnTo>
                <a:lnTo>
                  <a:pt x="3858668" y="1981201"/>
                </a:lnTo>
                <a:lnTo>
                  <a:pt x="3857756" y="1978597"/>
                </a:lnTo>
                <a:lnTo>
                  <a:pt x="3856845" y="1975994"/>
                </a:lnTo>
                <a:lnTo>
                  <a:pt x="3856917" y="1973619"/>
                </a:lnTo>
                <a:lnTo>
                  <a:pt x="3857278" y="1971550"/>
                </a:lnTo>
                <a:lnTo>
                  <a:pt x="3858046" y="1969097"/>
                </a:lnTo>
                <a:lnTo>
                  <a:pt x="3859677" y="1967562"/>
                </a:lnTo>
                <a:lnTo>
                  <a:pt x="3861716" y="1965642"/>
                </a:lnTo>
                <a:lnTo>
                  <a:pt x="3865027" y="1964258"/>
                </a:lnTo>
                <a:lnTo>
                  <a:pt x="3868254" y="1962374"/>
                </a:lnTo>
                <a:lnTo>
                  <a:pt x="3872177" y="1960414"/>
                </a:lnTo>
                <a:lnTo>
                  <a:pt x="3864297" y="1955716"/>
                </a:lnTo>
                <a:lnTo>
                  <a:pt x="3857112" y="1950942"/>
                </a:lnTo>
                <a:lnTo>
                  <a:pt x="3853334" y="1948152"/>
                </a:lnTo>
                <a:lnTo>
                  <a:pt x="3849471" y="1944865"/>
                </a:lnTo>
                <a:lnTo>
                  <a:pt x="3845322" y="1941272"/>
                </a:lnTo>
                <a:lnTo>
                  <a:pt x="3840799" y="1936876"/>
                </a:lnTo>
                <a:lnTo>
                  <a:pt x="3847421" y="1934105"/>
                </a:lnTo>
                <a:lnTo>
                  <a:pt x="3853108" y="1932792"/>
                </a:lnTo>
                <a:lnTo>
                  <a:pt x="3855194" y="1932559"/>
                </a:lnTo>
                <a:lnTo>
                  <a:pt x="3857282" y="1932325"/>
                </a:lnTo>
                <a:lnTo>
                  <a:pt x="3859537" y="1933087"/>
                </a:lnTo>
                <a:lnTo>
                  <a:pt x="3861504" y="1933543"/>
                </a:lnTo>
                <a:lnTo>
                  <a:pt x="3863063" y="1934383"/>
                </a:lnTo>
                <a:lnTo>
                  <a:pt x="3865403" y="1935643"/>
                </a:lnTo>
                <a:lnTo>
                  <a:pt x="3867046" y="1936980"/>
                </a:lnTo>
                <a:lnTo>
                  <a:pt x="3869264" y="1938929"/>
                </a:lnTo>
                <a:lnTo>
                  <a:pt x="3873498" y="1943020"/>
                </a:lnTo>
                <a:lnTo>
                  <a:pt x="3878104" y="1947915"/>
                </a:lnTo>
                <a:lnTo>
                  <a:pt x="3872490" y="1946852"/>
                </a:lnTo>
                <a:lnTo>
                  <a:pt x="3866793" y="1945293"/>
                </a:lnTo>
                <a:lnTo>
                  <a:pt x="3869635" y="1949539"/>
                </a:lnTo>
                <a:lnTo>
                  <a:pt x="3871734" y="1952179"/>
                </a:lnTo>
                <a:lnTo>
                  <a:pt x="3873053" y="1954398"/>
                </a:lnTo>
                <a:lnTo>
                  <a:pt x="3874420" y="1958303"/>
                </a:lnTo>
                <a:lnTo>
                  <a:pt x="3887639" y="1956823"/>
                </a:lnTo>
                <a:lnTo>
                  <a:pt x="3896600" y="1955311"/>
                </a:lnTo>
                <a:lnTo>
                  <a:pt x="3902202" y="1953502"/>
                </a:lnTo>
                <a:lnTo>
                  <a:pt x="3905596" y="1952613"/>
                </a:lnTo>
                <a:lnTo>
                  <a:pt x="3906785" y="1952650"/>
                </a:lnTo>
                <a:lnTo>
                  <a:pt x="3907768" y="1952879"/>
                </a:lnTo>
                <a:lnTo>
                  <a:pt x="3908632" y="1953796"/>
                </a:lnTo>
                <a:lnTo>
                  <a:pt x="3909495" y="1954713"/>
                </a:lnTo>
                <a:lnTo>
                  <a:pt x="3912050" y="1958654"/>
                </a:lnTo>
                <a:lnTo>
                  <a:pt x="3916499" y="1965426"/>
                </a:lnTo>
                <a:lnTo>
                  <a:pt x="3917795" y="1961900"/>
                </a:lnTo>
                <a:lnTo>
                  <a:pt x="3918275" y="1959141"/>
                </a:lnTo>
                <a:lnTo>
                  <a:pt x="3918227" y="1957456"/>
                </a:lnTo>
                <a:lnTo>
                  <a:pt x="3917808" y="1954966"/>
                </a:lnTo>
                <a:lnTo>
                  <a:pt x="3917268" y="1953166"/>
                </a:lnTo>
                <a:lnTo>
                  <a:pt x="3917137" y="1950984"/>
                </a:lnTo>
                <a:lnTo>
                  <a:pt x="3917041" y="1947613"/>
                </a:lnTo>
                <a:lnTo>
                  <a:pt x="3918253" y="1943588"/>
                </a:lnTo>
                <a:lnTo>
                  <a:pt x="3922272" y="1944998"/>
                </a:lnTo>
                <a:lnTo>
                  <a:pt x="3925714" y="1945796"/>
                </a:lnTo>
                <a:lnTo>
                  <a:pt x="3929565" y="1946211"/>
                </a:lnTo>
                <a:lnTo>
                  <a:pt x="3933127" y="1946318"/>
                </a:lnTo>
                <a:lnTo>
                  <a:pt x="3936690" y="1946427"/>
                </a:lnTo>
                <a:lnTo>
                  <a:pt x="3939880" y="1945732"/>
                </a:lnTo>
                <a:lnTo>
                  <a:pt x="3942987" y="1944539"/>
                </a:lnTo>
                <a:lnTo>
                  <a:pt x="3945806" y="1943039"/>
                </a:lnTo>
                <a:lnTo>
                  <a:pt x="3949729" y="1941079"/>
                </a:lnTo>
                <a:lnTo>
                  <a:pt x="3952380" y="1938584"/>
                </a:lnTo>
                <a:lnTo>
                  <a:pt x="3954132" y="1936359"/>
                </a:lnTo>
                <a:lnTo>
                  <a:pt x="3954900" y="1933906"/>
                </a:lnTo>
                <a:lnTo>
                  <a:pt x="3955860" y="1928388"/>
                </a:lnTo>
                <a:lnTo>
                  <a:pt x="3955465" y="1921839"/>
                </a:lnTo>
                <a:lnTo>
                  <a:pt x="3961175" y="1926272"/>
                </a:lnTo>
                <a:lnTo>
                  <a:pt x="3966104" y="1930285"/>
                </a:lnTo>
                <a:lnTo>
                  <a:pt x="3971322" y="1934603"/>
                </a:lnTo>
                <a:lnTo>
                  <a:pt x="3977775" y="1940644"/>
                </a:lnTo>
                <a:lnTo>
                  <a:pt x="3982465" y="1936230"/>
                </a:lnTo>
                <a:lnTo>
                  <a:pt x="3974981" y="1928276"/>
                </a:lnTo>
                <a:lnTo>
                  <a:pt x="3972966" y="1926135"/>
                </a:lnTo>
                <a:lnTo>
                  <a:pt x="3973122" y="1924257"/>
                </a:lnTo>
                <a:lnTo>
                  <a:pt x="3973998" y="1918243"/>
                </a:lnTo>
                <a:lnTo>
                  <a:pt x="3980151" y="1921103"/>
                </a:lnTo>
                <a:lnTo>
                  <a:pt x="3985525" y="1923545"/>
                </a:lnTo>
                <a:lnTo>
                  <a:pt x="3990035" y="1925069"/>
                </a:lnTo>
                <a:lnTo>
                  <a:pt x="3994174" y="1925789"/>
                </a:lnTo>
                <a:lnTo>
                  <a:pt x="3998228" y="1926011"/>
                </a:lnTo>
                <a:lnTo>
                  <a:pt x="4002319" y="1925046"/>
                </a:lnTo>
                <a:lnTo>
                  <a:pt x="4007309" y="1923810"/>
                </a:lnTo>
                <a:lnTo>
                  <a:pt x="4012539" y="1921197"/>
                </a:lnTo>
                <a:lnTo>
                  <a:pt x="4012108" y="1915834"/>
                </a:lnTo>
                <a:lnTo>
                  <a:pt x="4011640" y="1911660"/>
                </a:lnTo>
                <a:lnTo>
                  <a:pt x="4010730" y="1909057"/>
                </a:lnTo>
                <a:lnTo>
                  <a:pt x="4009902" y="1906952"/>
                </a:lnTo>
                <a:lnTo>
                  <a:pt x="4008211" y="1903928"/>
                </a:lnTo>
                <a:lnTo>
                  <a:pt x="4006231" y="1900600"/>
                </a:lnTo>
                <a:lnTo>
                  <a:pt x="4011066" y="1901242"/>
                </a:lnTo>
                <a:lnTo>
                  <a:pt x="4014509" y="1902040"/>
                </a:lnTo>
                <a:lnTo>
                  <a:pt x="4015780" y="1902574"/>
                </a:lnTo>
                <a:lnTo>
                  <a:pt x="4016560" y="1902994"/>
                </a:lnTo>
                <a:lnTo>
                  <a:pt x="4017424" y="1903911"/>
                </a:lnTo>
                <a:lnTo>
                  <a:pt x="4018575" y="1905135"/>
                </a:lnTo>
                <a:lnTo>
                  <a:pt x="4020386" y="1907468"/>
                </a:lnTo>
                <a:lnTo>
                  <a:pt x="4023060" y="1910720"/>
                </a:lnTo>
                <a:lnTo>
                  <a:pt x="4025362" y="1913167"/>
                </a:lnTo>
                <a:lnTo>
                  <a:pt x="4027378" y="1915308"/>
                </a:lnTo>
                <a:lnTo>
                  <a:pt x="4030664" y="1917983"/>
                </a:lnTo>
                <a:lnTo>
                  <a:pt x="4034239" y="1920964"/>
                </a:lnTo>
                <a:lnTo>
                  <a:pt x="4039122" y="1913486"/>
                </a:lnTo>
                <a:lnTo>
                  <a:pt x="4041438" y="1909000"/>
                </a:lnTo>
                <a:lnTo>
                  <a:pt x="4042661" y="1907849"/>
                </a:lnTo>
                <a:lnTo>
                  <a:pt x="4043477" y="1907081"/>
                </a:lnTo>
                <a:lnTo>
                  <a:pt x="4044376" y="1906811"/>
                </a:lnTo>
                <a:lnTo>
                  <a:pt x="4045852" y="1907154"/>
                </a:lnTo>
                <a:lnTo>
                  <a:pt x="4048227" y="1907226"/>
                </a:lnTo>
                <a:lnTo>
                  <a:pt x="4052198" y="1906949"/>
                </a:lnTo>
                <a:lnTo>
                  <a:pt x="4054980" y="1906638"/>
                </a:lnTo>
                <a:lnTo>
                  <a:pt x="4058172" y="1905943"/>
                </a:lnTo>
                <a:lnTo>
                  <a:pt x="4061890" y="1904173"/>
                </a:lnTo>
                <a:lnTo>
                  <a:pt x="4067001" y="1902249"/>
                </a:lnTo>
                <a:lnTo>
                  <a:pt x="4070515" y="1900672"/>
                </a:lnTo>
                <a:lnTo>
                  <a:pt x="4073010" y="1900054"/>
                </a:lnTo>
                <a:lnTo>
                  <a:pt x="4075302" y="1899629"/>
                </a:lnTo>
                <a:lnTo>
                  <a:pt x="4077064" y="1900277"/>
                </a:lnTo>
                <a:lnTo>
                  <a:pt x="4079691" y="1901843"/>
                </a:lnTo>
                <a:lnTo>
                  <a:pt x="4082606" y="1903714"/>
                </a:lnTo>
                <a:lnTo>
                  <a:pt x="4084165" y="1904554"/>
                </a:lnTo>
                <a:lnTo>
                  <a:pt x="4086421" y="1905316"/>
                </a:lnTo>
                <a:lnTo>
                  <a:pt x="4088592" y="1905580"/>
                </a:lnTo>
                <a:lnTo>
                  <a:pt x="4091290" y="1904770"/>
                </a:lnTo>
                <a:lnTo>
                  <a:pt x="4095177" y="1903997"/>
                </a:lnTo>
                <a:lnTo>
                  <a:pt x="4099593" y="1902151"/>
                </a:lnTo>
                <a:lnTo>
                  <a:pt x="4105026" y="1899344"/>
                </a:lnTo>
                <a:lnTo>
                  <a:pt x="4111768" y="1895884"/>
                </a:lnTo>
                <a:lnTo>
                  <a:pt x="4115199" y="1893809"/>
                </a:lnTo>
                <a:lnTo>
                  <a:pt x="4118305" y="1892616"/>
                </a:lnTo>
                <a:lnTo>
                  <a:pt x="4121208" y="1891614"/>
                </a:lnTo>
                <a:lnTo>
                  <a:pt x="4123787" y="1891495"/>
                </a:lnTo>
                <a:lnTo>
                  <a:pt x="4126366" y="1891375"/>
                </a:lnTo>
                <a:lnTo>
                  <a:pt x="4128538" y="1891639"/>
                </a:lnTo>
                <a:lnTo>
                  <a:pt x="4130997" y="1892210"/>
                </a:lnTo>
                <a:lnTo>
                  <a:pt x="4132964" y="1892666"/>
                </a:lnTo>
                <a:lnTo>
                  <a:pt x="4137474" y="1894189"/>
                </a:lnTo>
                <a:lnTo>
                  <a:pt x="4142188" y="1895521"/>
                </a:lnTo>
                <a:lnTo>
                  <a:pt x="4144563" y="1895593"/>
                </a:lnTo>
                <a:lnTo>
                  <a:pt x="4147346" y="1895282"/>
                </a:lnTo>
                <a:lnTo>
                  <a:pt x="4150621" y="1895084"/>
                </a:lnTo>
                <a:lnTo>
                  <a:pt x="4154015" y="1894197"/>
                </a:lnTo>
                <a:lnTo>
                  <a:pt x="4157122" y="1893004"/>
                </a:lnTo>
                <a:lnTo>
                  <a:pt x="4160026" y="1892002"/>
                </a:lnTo>
                <a:lnTo>
                  <a:pt x="4161741" y="1890965"/>
                </a:lnTo>
                <a:lnTo>
                  <a:pt x="4163169" y="1889622"/>
                </a:lnTo>
                <a:lnTo>
                  <a:pt x="4165208" y="1887703"/>
                </a:lnTo>
                <a:lnTo>
                  <a:pt x="4165772" y="1885441"/>
                </a:lnTo>
                <a:lnTo>
                  <a:pt x="4166624" y="1883487"/>
                </a:lnTo>
                <a:lnTo>
                  <a:pt x="4168051" y="1882143"/>
                </a:lnTo>
                <a:lnTo>
                  <a:pt x="4169564" y="1881297"/>
                </a:lnTo>
                <a:lnTo>
                  <a:pt x="4171650" y="1881064"/>
                </a:lnTo>
                <a:lnTo>
                  <a:pt x="4174145" y="1880447"/>
                </a:lnTo>
                <a:lnTo>
                  <a:pt x="4177133" y="1879943"/>
                </a:lnTo>
                <a:lnTo>
                  <a:pt x="4181595" y="1879782"/>
                </a:lnTo>
                <a:lnTo>
                  <a:pt x="4181883" y="1880088"/>
                </a:lnTo>
                <a:lnTo>
                  <a:pt x="4181475" y="1880471"/>
                </a:lnTo>
                <a:lnTo>
                  <a:pt x="4181763" y="1880777"/>
                </a:lnTo>
                <a:lnTo>
                  <a:pt x="4182950" y="1880813"/>
                </a:lnTo>
                <a:lnTo>
                  <a:pt x="4185325" y="1880885"/>
                </a:lnTo>
                <a:lnTo>
                  <a:pt x="4188396" y="1880880"/>
                </a:lnTo>
                <a:lnTo>
                  <a:pt x="4190483" y="1880646"/>
                </a:lnTo>
                <a:lnTo>
                  <a:pt x="4192978" y="1880028"/>
                </a:lnTo>
                <a:lnTo>
                  <a:pt x="4194490" y="1879183"/>
                </a:lnTo>
                <a:lnTo>
                  <a:pt x="4198292" y="1877912"/>
                </a:lnTo>
                <a:lnTo>
                  <a:pt x="4201315" y="1876220"/>
                </a:lnTo>
                <a:lnTo>
                  <a:pt x="4203115" y="1875681"/>
                </a:lnTo>
                <a:lnTo>
                  <a:pt x="4204711" y="1875333"/>
                </a:lnTo>
                <a:lnTo>
                  <a:pt x="4206593" y="1875292"/>
                </a:lnTo>
                <a:lnTo>
                  <a:pt x="4209052" y="1875861"/>
                </a:lnTo>
                <a:lnTo>
                  <a:pt x="4211595" y="1876929"/>
                </a:lnTo>
                <a:lnTo>
                  <a:pt x="4214426" y="1878303"/>
                </a:lnTo>
                <a:lnTo>
                  <a:pt x="4217833" y="1880288"/>
                </a:lnTo>
                <a:lnTo>
                  <a:pt x="4221323" y="1882772"/>
                </a:lnTo>
                <a:lnTo>
                  <a:pt x="4225186" y="1886059"/>
                </a:lnTo>
                <a:lnTo>
                  <a:pt x="4228555" y="1889232"/>
                </a:lnTo>
                <a:lnTo>
                  <a:pt x="4230654" y="1891872"/>
                </a:lnTo>
                <a:lnTo>
                  <a:pt x="4232177" y="1893898"/>
                </a:lnTo>
                <a:lnTo>
                  <a:pt x="4233293" y="1896310"/>
                </a:lnTo>
                <a:lnTo>
                  <a:pt x="4233749" y="1897611"/>
                </a:lnTo>
                <a:lnTo>
                  <a:pt x="4234000" y="1899105"/>
                </a:lnTo>
                <a:lnTo>
                  <a:pt x="4233472" y="1900178"/>
                </a:lnTo>
                <a:lnTo>
                  <a:pt x="4233639" y="1901174"/>
                </a:lnTo>
                <a:lnTo>
                  <a:pt x="4233724" y="1901672"/>
                </a:lnTo>
                <a:lnTo>
                  <a:pt x="4234420" y="1901594"/>
                </a:lnTo>
                <a:lnTo>
                  <a:pt x="4237035" y="1900287"/>
                </a:lnTo>
                <a:lnTo>
                  <a:pt x="4242757" y="1897787"/>
                </a:lnTo>
                <a:lnTo>
                  <a:pt x="4242097" y="1896676"/>
                </a:lnTo>
                <a:lnTo>
                  <a:pt x="4241725" y="1895873"/>
                </a:lnTo>
                <a:lnTo>
                  <a:pt x="4241150" y="1895261"/>
                </a:lnTo>
                <a:lnTo>
                  <a:pt x="4240203" y="1893846"/>
                </a:lnTo>
                <a:lnTo>
                  <a:pt x="4239338" y="1892928"/>
                </a:lnTo>
                <a:lnTo>
                  <a:pt x="4238679" y="1891818"/>
                </a:lnTo>
                <a:lnTo>
                  <a:pt x="4238020" y="1890709"/>
                </a:lnTo>
                <a:lnTo>
                  <a:pt x="4236869" y="1889484"/>
                </a:lnTo>
                <a:lnTo>
                  <a:pt x="4235261" y="1886960"/>
                </a:lnTo>
                <a:lnTo>
                  <a:pt x="4234686" y="1886348"/>
                </a:lnTo>
                <a:lnTo>
                  <a:pt x="4233534" y="1885124"/>
                </a:lnTo>
                <a:lnTo>
                  <a:pt x="4232251" y="1881717"/>
                </a:lnTo>
                <a:lnTo>
                  <a:pt x="4235442" y="1881022"/>
                </a:lnTo>
                <a:lnTo>
                  <a:pt x="4238141" y="1880212"/>
                </a:lnTo>
                <a:lnTo>
                  <a:pt x="4240060" y="1878984"/>
                </a:lnTo>
                <a:lnTo>
                  <a:pt x="4241283" y="1877832"/>
                </a:lnTo>
                <a:lnTo>
                  <a:pt x="4243275" y="1874227"/>
                </a:lnTo>
                <a:lnTo>
                  <a:pt x="4246323" y="1868476"/>
                </a:lnTo>
                <a:lnTo>
                  <a:pt x="4250951" y="1879116"/>
                </a:lnTo>
                <a:lnTo>
                  <a:pt x="4255089" y="1889643"/>
                </a:lnTo>
                <a:lnTo>
                  <a:pt x="4259430" y="1899977"/>
                </a:lnTo>
                <a:lnTo>
                  <a:pt x="4264347" y="1910924"/>
                </a:lnTo>
                <a:lnTo>
                  <a:pt x="4259033" y="1913040"/>
                </a:lnTo>
                <a:lnTo>
                  <a:pt x="4255554" y="1913429"/>
                </a:lnTo>
                <a:lnTo>
                  <a:pt x="4253875" y="1913279"/>
                </a:lnTo>
                <a:lnTo>
                  <a:pt x="4252891" y="1913051"/>
                </a:lnTo>
                <a:lnTo>
                  <a:pt x="4252603" y="1912745"/>
                </a:lnTo>
                <a:lnTo>
                  <a:pt x="4251991" y="1913321"/>
                </a:lnTo>
                <a:lnTo>
                  <a:pt x="4250360" y="1914857"/>
                </a:lnTo>
                <a:lnTo>
                  <a:pt x="4247673" y="1918539"/>
                </a:lnTo>
                <a:lnTo>
                  <a:pt x="4245105" y="1921532"/>
                </a:lnTo>
                <a:lnTo>
                  <a:pt x="4243641" y="1924062"/>
                </a:lnTo>
                <a:lnTo>
                  <a:pt x="4242382" y="1926401"/>
                </a:lnTo>
                <a:lnTo>
                  <a:pt x="4241446" y="1927859"/>
                </a:lnTo>
                <a:lnTo>
                  <a:pt x="4240882" y="1930120"/>
                </a:lnTo>
                <a:lnTo>
                  <a:pt x="4239826" y="1932267"/>
                </a:lnTo>
                <a:lnTo>
                  <a:pt x="4238566" y="1934605"/>
                </a:lnTo>
                <a:lnTo>
                  <a:pt x="4235999" y="1937598"/>
                </a:lnTo>
                <a:lnTo>
                  <a:pt x="4230985" y="1933087"/>
                </a:lnTo>
                <a:lnTo>
                  <a:pt x="4227698" y="1930412"/>
                </a:lnTo>
                <a:lnTo>
                  <a:pt x="4225768" y="1928769"/>
                </a:lnTo>
                <a:lnTo>
                  <a:pt x="4224497" y="1928235"/>
                </a:lnTo>
                <a:lnTo>
                  <a:pt x="4223513" y="1928007"/>
                </a:lnTo>
                <a:lnTo>
                  <a:pt x="4222157" y="1926975"/>
                </a:lnTo>
                <a:lnTo>
                  <a:pt x="4219447" y="1924912"/>
                </a:lnTo>
                <a:lnTo>
                  <a:pt x="4215789" y="1921432"/>
                </a:lnTo>
                <a:lnTo>
                  <a:pt x="4213198" y="1918680"/>
                </a:lnTo>
                <a:lnTo>
                  <a:pt x="4211471" y="1916844"/>
                </a:lnTo>
                <a:lnTo>
                  <a:pt x="4211015" y="1915543"/>
                </a:lnTo>
                <a:lnTo>
                  <a:pt x="4210643" y="1914739"/>
                </a:lnTo>
                <a:lnTo>
                  <a:pt x="4210559" y="1914241"/>
                </a:lnTo>
                <a:lnTo>
                  <a:pt x="4210188" y="1913437"/>
                </a:lnTo>
                <a:lnTo>
                  <a:pt x="4209408" y="1913017"/>
                </a:lnTo>
                <a:lnTo>
                  <a:pt x="4207273" y="1911566"/>
                </a:lnTo>
                <a:lnTo>
                  <a:pt x="4202175" y="1916363"/>
                </a:lnTo>
                <a:lnTo>
                  <a:pt x="4198384" y="1920507"/>
                </a:lnTo>
                <a:lnTo>
                  <a:pt x="4195696" y="1924190"/>
                </a:lnTo>
                <a:lnTo>
                  <a:pt x="4193536" y="1926799"/>
                </a:lnTo>
                <a:lnTo>
                  <a:pt x="4192361" y="1929635"/>
                </a:lnTo>
                <a:lnTo>
                  <a:pt x="4191713" y="1931398"/>
                </a:lnTo>
                <a:lnTo>
                  <a:pt x="4191844" y="1933582"/>
                </a:lnTo>
                <a:lnTo>
                  <a:pt x="4191893" y="1935267"/>
                </a:lnTo>
                <a:lnTo>
                  <a:pt x="4193091" y="1938176"/>
                </a:lnTo>
                <a:lnTo>
                  <a:pt x="4194170" y="1941775"/>
                </a:lnTo>
                <a:lnTo>
                  <a:pt x="4194219" y="1943459"/>
                </a:lnTo>
                <a:lnTo>
                  <a:pt x="4194230" y="1946333"/>
                </a:lnTo>
                <a:lnTo>
                  <a:pt x="4193462" y="1948786"/>
                </a:lnTo>
                <a:lnTo>
                  <a:pt x="4192166" y="1952313"/>
                </a:lnTo>
                <a:lnTo>
                  <a:pt x="4172304" y="1931204"/>
                </a:lnTo>
                <a:lnTo>
                  <a:pt x="4171296" y="1935037"/>
                </a:lnTo>
                <a:lnTo>
                  <a:pt x="4169917" y="1938065"/>
                </a:lnTo>
                <a:lnTo>
                  <a:pt x="4167877" y="1939985"/>
                </a:lnTo>
                <a:lnTo>
                  <a:pt x="4165754" y="1941406"/>
                </a:lnTo>
                <a:lnTo>
                  <a:pt x="4160271" y="1942527"/>
                </a:lnTo>
                <a:lnTo>
                  <a:pt x="4152330" y="1943078"/>
                </a:lnTo>
                <a:lnTo>
                  <a:pt x="4149153" y="1936840"/>
                </a:lnTo>
                <a:lnTo>
                  <a:pt x="4147749" y="1934123"/>
                </a:lnTo>
                <a:lnTo>
                  <a:pt x="4147665" y="1933625"/>
                </a:lnTo>
                <a:lnTo>
                  <a:pt x="4147869" y="1933433"/>
                </a:lnTo>
                <a:lnTo>
                  <a:pt x="4148157" y="1933739"/>
                </a:lnTo>
                <a:lnTo>
                  <a:pt x="4148445" y="1934044"/>
                </a:lnTo>
                <a:lnTo>
                  <a:pt x="4148649" y="1933853"/>
                </a:lnTo>
                <a:lnTo>
                  <a:pt x="4148565" y="1933355"/>
                </a:lnTo>
                <a:lnTo>
                  <a:pt x="4147079" y="1930141"/>
                </a:lnTo>
                <a:lnTo>
                  <a:pt x="4143780" y="1924592"/>
                </a:lnTo>
                <a:lnTo>
                  <a:pt x="4148194" y="1922745"/>
                </a:lnTo>
                <a:lnTo>
                  <a:pt x="4151673" y="1922356"/>
                </a:lnTo>
                <a:lnTo>
                  <a:pt x="4153557" y="1922314"/>
                </a:lnTo>
                <a:lnTo>
                  <a:pt x="4154828" y="1922848"/>
                </a:lnTo>
                <a:lnTo>
                  <a:pt x="4156016" y="1922884"/>
                </a:lnTo>
                <a:lnTo>
                  <a:pt x="4157899" y="1922842"/>
                </a:lnTo>
                <a:lnTo>
                  <a:pt x="4160430" y="1921038"/>
                </a:lnTo>
                <a:lnTo>
                  <a:pt x="4164677" y="1918195"/>
                </a:lnTo>
                <a:lnTo>
                  <a:pt x="4159748" y="1914182"/>
                </a:lnTo>
                <a:lnTo>
                  <a:pt x="4155681" y="1911086"/>
                </a:lnTo>
                <a:lnTo>
                  <a:pt x="4153546" y="1909635"/>
                </a:lnTo>
                <a:lnTo>
                  <a:pt x="4151495" y="1908682"/>
                </a:lnTo>
                <a:lnTo>
                  <a:pt x="4149444" y="1907727"/>
                </a:lnTo>
                <a:lnTo>
                  <a:pt x="4147560" y="1907769"/>
                </a:lnTo>
                <a:lnTo>
                  <a:pt x="4146085" y="1907427"/>
                </a:lnTo>
                <a:lnTo>
                  <a:pt x="4143998" y="1907660"/>
                </a:lnTo>
                <a:lnTo>
                  <a:pt x="4142115" y="1907702"/>
                </a:lnTo>
                <a:lnTo>
                  <a:pt x="4140520" y="1908051"/>
                </a:lnTo>
                <a:lnTo>
                  <a:pt x="4137005" y="1909627"/>
                </a:lnTo>
                <a:lnTo>
                  <a:pt x="4132962" y="1912278"/>
                </a:lnTo>
                <a:lnTo>
                  <a:pt x="4129615" y="1914851"/>
                </a:lnTo>
                <a:lnTo>
                  <a:pt x="4127372" y="1916961"/>
                </a:lnTo>
                <a:lnTo>
                  <a:pt x="4126231" y="1918610"/>
                </a:lnTo>
                <a:lnTo>
                  <a:pt x="4125992" y="1919990"/>
                </a:lnTo>
                <a:lnTo>
                  <a:pt x="4126651" y="1921100"/>
                </a:lnTo>
                <a:lnTo>
                  <a:pt x="4128091" y="1922630"/>
                </a:lnTo>
                <a:lnTo>
                  <a:pt x="4129650" y="1923469"/>
                </a:lnTo>
                <a:lnTo>
                  <a:pt x="4131905" y="1924231"/>
                </a:lnTo>
                <a:lnTo>
                  <a:pt x="4134244" y="1925490"/>
                </a:lnTo>
                <a:lnTo>
                  <a:pt x="4136583" y="1926751"/>
                </a:lnTo>
                <a:lnTo>
                  <a:pt x="4139006" y="1928508"/>
                </a:lnTo>
                <a:lnTo>
                  <a:pt x="4141140" y="1929960"/>
                </a:lnTo>
                <a:lnTo>
                  <a:pt x="4142292" y="1931184"/>
                </a:lnTo>
                <a:lnTo>
                  <a:pt x="4143036" y="1932791"/>
                </a:lnTo>
                <a:lnTo>
                  <a:pt x="4143695" y="1933900"/>
                </a:lnTo>
                <a:lnTo>
                  <a:pt x="4144439" y="1935508"/>
                </a:lnTo>
                <a:lnTo>
                  <a:pt x="4144690" y="1937001"/>
                </a:lnTo>
                <a:lnTo>
                  <a:pt x="4144942" y="1938495"/>
                </a:lnTo>
                <a:lnTo>
                  <a:pt x="4144582" y="1940564"/>
                </a:lnTo>
                <a:lnTo>
                  <a:pt x="4144714" y="1942747"/>
                </a:lnTo>
                <a:lnTo>
                  <a:pt x="4140730" y="1949956"/>
                </a:lnTo>
                <a:lnTo>
                  <a:pt x="4139915" y="1950724"/>
                </a:lnTo>
                <a:lnTo>
                  <a:pt x="4139591" y="1951605"/>
                </a:lnTo>
                <a:lnTo>
                  <a:pt x="4138499" y="1954940"/>
                </a:lnTo>
                <a:lnTo>
                  <a:pt x="4138295" y="1955132"/>
                </a:lnTo>
                <a:lnTo>
                  <a:pt x="4138787" y="1955246"/>
                </a:lnTo>
                <a:lnTo>
                  <a:pt x="4138678" y="1958808"/>
                </a:lnTo>
                <a:lnTo>
                  <a:pt x="4138930" y="1960303"/>
                </a:lnTo>
                <a:lnTo>
                  <a:pt x="4139674" y="1961910"/>
                </a:lnTo>
                <a:lnTo>
                  <a:pt x="4139637" y="1963097"/>
                </a:lnTo>
                <a:lnTo>
                  <a:pt x="4139888" y="1964590"/>
                </a:lnTo>
                <a:lnTo>
                  <a:pt x="4140476" y="1968075"/>
                </a:lnTo>
                <a:lnTo>
                  <a:pt x="4141016" y="1969875"/>
                </a:lnTo>
                <a:lnTo>
                  <a:pt x="4141592" y="1970486"/>
                </a:lnTo>
                <a:lnTo>
                  <a:pt x="4142083" y="1970600"/>
                </a:lnTo>
                <a:lnTo>
                  <a:pt x="4141147" y="1972057"/>
                </a:lnTo>
                <a:lnTo>
                  <a:pt x="4136709" y="1977965"/>
                </a:lnTo>
                <a:lnTo>
                  <a:pt x="4133494" y="1972915"/>
                </a:lnTo>
                <a:lnTo>
                  <a:pt x="4132091" y="1970198"/>
                </a:lnTo>
                <a:lnTo>
                  <a:pt x="4130772" y="1967979"/>
                </a:lnTo>
                <a:lnTo>
                  <a:pt x="4130604" y="1966983"/>
                </a:lnTo>
                <a:lnTo>
                  <a:pt x="4130148" y="1965681"/>
                </a:lnTo>
                <a:lnTo>
                  <a:pt x="4129525" y="1963384"/>
                </a:lnTo>
                <a:lnTo>
                  <a:pt x="4127630" y="1960553"/>
                </a:lnTo>
                <a:lnTo>
                  <a:pt x="4124704" y="1955808"/>
                </a:lnTo>
                <a:lnTo>
                  <a:pt x="4105941" y="1973464"/>
                </a:lnTo>
                <a:lnTo>
                  <a:pt x="4099991" y="1970411"/>
                </a:lnTo>
                <a:lnTo>
                  <a:pt x="4097077" y="1968539"/>
                </a:lnTo>
                <a:lnTo>
                  <a:pt x="4093707" y="1965365"/>
                </a:lnTo>
                <a:lnTo>
                  <a:pt x="4086798" y="1958024"/>
                </a:lnTo>
                <a:lnTo>
                  <a:pt x="4087074" y="1965264"/>
                </a:lnTo>
                <a:lnTo>
                  <a:pt x="4088033" y="1969552"/>
                </a:lnTo>
                <a:lnTo>
                  <a:pt x="4088080" y="1971237"/>
                </a:lnTo>
                <a:lnTo>
                  <a:pt x="4087432" y="1973001"/>
                </a:lnTo>
                <a:lnTo>
                  <a:pt x="4086545" y="1976142"/>
                </a:lnTo>
                <a:lnTo>
                  <a:pt x="4085044" y="1979861"/>
                </a:lnTo>
                <a:lnTo>
                  <a:pt x="4079035" y="1972250"/>
                </a:lnTo>
                <a:lnTo>
                  <a:pt x="4075125" y="1967277"/>
                </a:lnTo>
                <a:lnTo>
                  <a:pt x="4072571" y="1963337"/>
                </a:lnTo>
                <a:lnTo>
                  <a:pt x="4070796" y="1959815"/>
                </a:lnTo>
                <a:lnTo>
                  <a:pt x="4069513" y="1956409"/>
                </a:lnTo>
                <a:lnTo>
                  <a:pt x="4066958" y="1952468"/>
                </a:lnTo>
                <a:lnTo>
                  <a:pt x="4062473" y="1946884"/>
                </a:lnTo>
                <a:lnTo>
                  <a:pt x="4056836" y="1940075"/>
                </a:lnTo>
                <a:lnTo>
                  <a:pt x="4061126" y="1978143"/>
                </a:lnTo>
                <a:lnTo>
                  <a:pt x="4062445" y="1980363"/>
                </a:lnTo>
                <a:lnTo>
                  <a:pt x="4063597" y="1981586"/>
                </a:lnTo>
                <a:lnTo>
                  <a:pt x="4065815" y="1983536"/>
                </a:lnTo>
                <a:lnTo>
                  <a:pt x="4069966" y="1987129"/>
                </a:lnTo>
                <a:lnTo>
                  <a:pt x="4065274" y="1991543"/>
                </a:lnTo>
                <a:lnTo>
                  <a:pt x="4056471" y="1981370"/>
                </a:lnTo>
                <a:lnTo>
                  <a:pt x="4051698" y="1975480"/>
                </a:lnTo>
                <a:lnTo>
                  <a:pt x="4049887" y="1973146"/>
                </a:lnTo>
                <a:lnTo>
                  <a:pt x="4047668" y="1971197"/>
                </a:lnTo>
                <a:lnTo>
                  <a:pt x="4045449" y="1969247"/>
                </a:lnTo>
                <a:lnTo>
                  <a:pt x="4041959" y="1966764"/>
                </a:lnTo>
                <a:lnTo>
                  <a:pt x="4040458" y="1970482"/>
                </a:lnTo>
                <a:lnTo>
                  <a:pt x="4039570" y="1973625"/>
                </a:lnTo>
                <a:lnTo>
                  <a:pt x="4039211" y="1975694"/>
                </a:lnTo>
                <a:lnTo>
                  <a:pt x="4039714" y="1978682"/>
                </a:lnTo>
                <a:lnTo>
                  <a:pt x="4040829" y="1981092"/>
                </a:lnTo>
                <a:lnTo>
                  <a:pt x="4043012" y="1984229"/>
                </a:lnTo>
                <a:lnTo>
                  <a:pt x="4045770" y="1987978"/>
                </a:lnTo>
                <a:lnTo>
                  <a:pt x="4049272" y="1993334"/>
                </a:lnTo>
                <a:lnTo>
                  <a:pt x="4045434" y="1995793"/>
                </a:lnTo>
                <a:lnTo>
                  <a:pt x="4042819" y="1997100"/>
                </a:lnTo>
                <a:lnTo>
                  <a:pt x="4041427" y="1997256"/>
                </a:lnTo>
                <a:lnTo>
                  <a:pt x="4040732" y="1997334"/>
                </a:lnTo>
                <a:lnTo>
                  <a:pt x="4039460" y="1996800"/>
                </a:lnTo>
                <a:lnTo>
                  <a:pt x="4038884" y="1996188"/>
                </a:lnTo>
                <a:lnTo>
                  <a:pt x="4037733" y="1994965"/>
                </a:lnTo>
                <a:lnTo>
                  <a:pt x="4036905" y="1992859"/>
                </a:lnTo>
                <a:lnTo>
                  <a:pt x="4036282" y="1990562"/>
                </a:lnTo>
                <a:lnTo>
                  <a:pt x="4036354" y="1988187"/>
                </a:lnTo>
                <a:lnTo>
                  <a:pt x="4035647" y="1985393"/>
                </a:lnTo>
                <a:lnTo>
                  <a:pt x="4035023" y="1983095"/>
                </a:lnTo>
                <a:lnTo>
                  <a:pt x="4034400" y="1980797"/>
                </a:lnTo>
                <a:lnTo>
                  <a:pt x="4033164" y="1979077"/>
                </a:lnTo>
                <a:lnTo>
                  <a:pt x="4032589" y="1978465"/>
                </a:lnTo>
                <a:lnTo>
                  <a:pt x="4031809" y="1978044"/>
                </a:lnTo>
                <a:lnTo>
                  <a:pt x="4030538" y="1977510"/>
                </a:lnTo>
                <a:lnTo>
                  <a:pt x="4029349" y="1977475"/>
                </a:lnTo>
                <a:lnTo>
                  <a:pt x="4026855" y="1978092"/>
                </a:lnTo>
                <a:lnTo>
                  <a:pt x="4023137" y="1979861"/>
                </a:lnTo>
                <a:lnTo>
                  <a:pt x="4021301" y="1981589"/>
                </a:lnTo>
                <a:lnTo>
                  <a:pt x="4019873" y="1982932"/>
                </a:lnTo>
                <a:lnTo>
                  <a:pt x="4019429" y="1984503"/>
                </a:lnTo>
                <a:lnTo>
                  <a:pt x="4019189" y="1985883"/>
                </a:lnTo>
                <a:lnTo>
                  <a:pt x="4019321" y="1988065"/>
                </a:lnTo>
                <a:lnTo>
                  <a:pt x="4020352" y="1989979"/>
                </a:lnTo>
                <a:lnTo>
                  <a:pt x="4021179" y="1992084"/>
                </a:lnTo>
                <a:lnTo>
                  <a:pt x="4022499" y="1994303"/>
                </a:lnTo>
                <a:lnTo>
                  <a:pt x="4025221" y="1999239"/>
                </a:lnTo>
                <a:lnTo>
                  <a:pt x="4028232" y="2004482"/>
                </a:lnTo>
                <a:lnTo>
                  <a:pt x="4029922" y="2007505"/>
                </a:lnTo>
                <a:lnTo>
                  <a:pt x="4030426" y="2010492"/>
                </a:lnTo>
                <a:lnTo>
                  <a:pt x="4031421" y="2013593"/>
                </a:lnTo>
                <a:lnTo>
                  <a:pt x="4031517" y="2016964"/>
                </a:lnTo>
                <a:lnTo>
                  <a:pt x="4008201" y="1992185"/>
                </a:lnTo>
                <a:lnTo>
                  <a:pt x="4010013" y="1984712"/>
                </a:lnTo>
                <a:lnTo>
                  <a:pt x="4010937" y="1980381"/>
                </a:lnTo>
                <a:lnTo>
                  <a:pt x="4010769" y="1979386"/>
                </a:lnTo>
                <a:lnTo>
                  <a:pt x="4010110" y="1978277"/>
                </a:lnTo>
                <a:lnTo>
                  <a:pt x="4009654" y="1976975"/>
                </a:lnTo>
                <a:lnTo>
                  <a:pt x="4008419" y="1975253"/>
                </a:lnTo>
                <a:lnTo>
                  <a:pt x="4005576" y="1971007"/>
                </a:lnTo>
                <a:lnTo>
                  <a:pt x="4001091" y="1965423"/>
                </a:lnTo>
                <a:lnTo>
                  <a:pt x="3996567" y="1970832"/>
                </a:lnTo>
                <a:lnTo>
                  <a:pt x="3994816" y="1973057"/>
                </a:lnTo>
                <a:lnTo>
                  <a:pt x="3996098" y="1976463"/>
                </a:lnTo>
                <a:lnTo>
                  <a:pt x="3998833" y="1984273"/>
                </a:lnTo>
                <a:lnTo>
                  <a:pt x="4000536" y="1990169"/>
                </a:lnTo>
                <a:lnTo>
                  <a:pt x="4002851" y="1995489"/>
                </a:lnTo>
                <a:lnTo>
                  <a:pt x="4005081" y="2000312"/>
                </a:lnTo>
                <a:lnTo>
                  <a:pt x="4007683" y="2005938"/>
                </a:lnTo>
                <a:lnTo>
                  <a:pt x="4001574" y="2007073"/>
                </a:lnTo>
                <a:lnTo>
                  <a:pt x="4001913" y="2006753"/>
                </a:lnTo>
                <a:lnTo>
                  <a:pt x="4002034" y="2006062"/>
                </a:lnTo>
                <a:lnTo>
                  <a:pt x="4000474" y="2005223"/>
                </a:lnTo>
                <a:lnTo>
                  <a:pt x="3996624" y="2004809"/>
                </a:lnTo>
                <a:lnTo>
                  <a:pt x="3994165" y="2004239"/>
                </a:lnTo>
                <a:lnTo>
                  <a:pt x="3993589" y="2003627"/>
                </a:lnTo>
                <a:lnTo>
                  <a:pt x="3992605" y="2003399"/>
                </a:lnTo>
                <a:lnTo>
                  <a:pt x="3988718" y="2004172"/>
                </a:lnTo>
                <a:lnTo>
                  <a:pt x="3991849" y="2008725"/>
                </a:lnTo>
                <a:lnTo>
                  <a:pt x="3993540" y="2011748"/>
                </a:lnTo>
                <a:lnTo>
                  <a:pt x="3995351" y="2014081"/>
                </a:lnTo>
                <a:lnTo>
                  <a:pt x="3996502" y="2015305"/>
                </a:lnTo>
                <a:lnTo>
                  <a:pt x="4000029" y="2016601"/>
                </a:lnTo>
                <a:lnTo>
                  <a:pt x="4007286" y="2019000"/>
                </a:lnTo>
                <a:lnTo>
                  <a:pt x="4011304" y="2020410"/>
                </a:lnTo>
                <a:lnTo>
                  <a:pt x="4012753" y="2020745"/>
                </a:lnTo>
                <a:lnTo>
                  <a:pt x="4008821" y="2023901"/>
                </a:lnTo>
                <a:lnTo>
                  <a:pt x="4005510" y="2025285"/>
                </a:lnTo>
                <a:lnTo>
                  <a:pt x="4002691" y="2026785"/>
                </a:lnTo>
                <a:lnTo>
                  <a:pt x="3997988" y="2028325"/>
                </a:lnTo>
                <a:lnTo>
                  <a:pt x="4002991" y="2029964"/>
                </a:lnTo>
                <a:lnTo>
                  <a:pt x="4007213" y="2031182"/>
                </a:lnTo>
                <a:lnTo>
                  <a:pt x="4010487" y="2030984"/>
                </a:lnTo>
                <a:lnTo>
                  <a:pt x="4014050" y="2031093"/>
                </a:lnTo>
                <a:lnTo>
                  <a:pt x="4020060" y="2028898"/>
                </a:lnTo>
                <a:lnTo>
                  <a:pt x="4027581" y="2025858"/>
                </a:lnTo>
                <a:lnTo>
                  <a:pt x="4034898" y="2023010"/>
                </a:lnTo>
                <a:lnTo>
                  <a:pt x="4040992" y="2021313"/>
                </a:lnTo>
                <a:lnTo>
                  <a:pt x="4046714" y="2018813"/>
                </a:lnTo>
                <a:lnTo>
                  <a:pt x="4053421" y="2016540"/>
                </a:lnTo>
                <a:lnTo>
                  <a:pt x="4060041" y="2023576"/>
                </a:lnTo>
                <a:lnTo>
                  <a:pt x="4055878" y="2026916"/>
                </a:lnTo>
                <a:lnTo>
                  <a:pt x="4052531" y="2029489"/>
                </a:lnTo>
                <a:lnTo>
                  <a:pt x="4049592" y="2031678"/>
                </a:lnTo>
                <a:lnTo>
                  <a:pt x="4046281" y="2033063"/>
                </a:lnTo>
                <a:lnTo>
                  <a:pt x="4041375" y="2034796"/>
                </a:lnTo>
                <a:lnTo>
                  <a:pt x="4036709" y="2035149"/>
                </a:lnTo>
                <a:lnTo>
                  <a:pt x="4032822" y="2035923"/>
                </a:lnTo>
                <a:lnTo>
                  <a:pt x="4028527" y="2037079"/>
                </a:lnTo>
                <a:lnTo>
                  <a:pt x="4025540" y="2037583"/>
                </a:lnTo>
                <a:lnTo>
                  <a:pt x="4023009" y="2039388"/>
                </a:lnTo>
                <a:lnTo>
                  <a:pt x="4020274" y="2041385"/>
                </a:lnTo>
                <a:lnTo>
                  <a:pt x="4017131" y="2043766"/>
                </a:lnTo>
                <a:lnTo>
                  <a:pt x="4022444" y="2051455"/>
                </a:lnTo>
                <a:lnTo>
                  <a:pt x="4025826" y="2057502"/>
                </a:lnTo>
                <a:lnTo>
                  <a:pt x="4026941" y="2059912"/>
                </a:lnTo>
                <a:lnTo>
                  <a:pt x="4026869" y="2062288"/>
                </a:lnTo>
                <a:lnTo>
                  <a:pt x="4026305" y="2064548"/>
                </a:lnTo>
                <a:lnTo>
                  <a:pt x="4025046" y="2066887"/>
                </a:lnTo>
                <a:lnTo>
                  <a:pt x="4023498" y="2068921"/>
                </a:lnTo>
                <a:lnTo>
                  <a:pt x="4022274" y="2070072"/>
                </a:lnTo>
                <a:lnTo>
                  <a:pt x="4021170" y="2070534"/>
                </a:lnTo>
                <a:lnTo>
                  <a:pt x="4020067" y="2070995"/>
                </a:lnTo>
                <a:lnTo>
                  <a:pt x="4019083" y="2070767"/>
                </a:lnTo>
                <a:lnTo>
                  <a:pt x="4018016" y="2070042"/>
                </a:lnTo>
                <a:lnTo>
                  <a:pt x="4017152" y="2069124"/>
                </a:lnTo>
                <a:lnTo>
                  <a:pt x="4015713" y="2067595"/>
                </a:lnTo>
                <a:lnTo>
                  <a:pt x="4012835" y="2064535"/>
                </a:lnTo>
                <a:lnTo>
                  <a:pt x="4009260" y="2061554"/>
                </a:lnTo>
                <a:lnTo>
                  <a:pt x="4007125" y="2060103"/>
                </a:lnTo>
                <a:lnTo>
                  <a:pt x="4004006" y="2058423"/>
                </a:lnTo>
                <a:lnTo>
                  <a:pt x="4001259" y="2057547"/>
                </a:lnTo>
                <a:lnTo>
                  <a:pt x="3997733" y="2056252"/>
                </a:lnTo>
                <a:lnTo>
                  <a:pt x="3967396" y="2057112"/>
                </a:lnTo>
                <a:lnTo>
                  <a:pt x="3969016" y="2062510"/>
                </a:lnTo>
                <a:lnTo>
                  <a:pt x="3970095" y="2066109"/>
                </a:lnTo>
                <a:lnTo>
                  <a:pt x="3970394" y="2069287"/>
                </a:lnTo>
                <a:lnTo>
                  <a:pt x="3971725" y="2074380"/>
                </a:lnTo>
                <a:lnTo>
                  <a:pt x="3973224" y="2080467"/>
                </a:lnTo>
                <a:lnTo>
                  <a:pt x="3974303" y="2084066"/>
                </a:lnTo>
                <a:lnTo>
                  <a:pt x="3975790" y="2087281"/>
                </a:lnTo>
                <a:lnTo>
                  <a:pt x="3977409" y="2092679"/>
                </a:lnTo>
                <a:lnTo>
                  <a:pt x="3979891" y="2098994"/>
                </a:lnTo>
                <a:lnTo>
                  <a:pt x="3980515" y="2101292"/>
                </a:lnTo>
                <a:lnTo>
                  <a:pt x="3979986" y="2102365"/>
                </a:lnTo>
                <a:lnTo>
                  <a:pt x="3977827" y="2104974"/>
                </a:lnTo>
                <a:lnTo>
                  <a:pt x="3975835" y="2108579"/>
                </a:lnTo>
                <a:lnTo>
                  <a:pt x="3972656" y="2112147"/>
                </a:lnTo>
                <a:lnTo>
                  <a:pt x="3968865" y="2116291"/>
                </a:lnTo>
                <a:lnTo>
                  <a:pt x="3964378" y="2120513"/>
                </a:lnTo>
                <a:lnTo>
                  <a:pt x="3960300" y="2124351"/>
                </a:lnTo>
                <a:lnTo>
                  <a:pt x="3955933" y="2127883"/>
                </a:lnTo>
                <a:lnTo>
                  <a:pt x="3951314" y="2129922"/>
                </a:lnTo>
                <a:lnTo>
                  <a:pt x="3947799" y="2131499"/>
                </a:lnTo>
                <a:lnTo>
                  <a:pt x="3944609" y="2132195"/>
                </a:lnTo>
                <a:lnTo>
                  <a:pt x="3939247" y="2132626"/>
                </a:lnTo>
                <a:lnTo>
                  <a:pt x="3934376" y="2133171"/>
                </a:lnTo>
                <a:lnTo>
                  <a:pt x="3931306" y="2133177"/>
                </a:lnTo>
                <a:lnTo>
                  <a:pt x="3927947" y="2132876"/>
                </a:lnTo>
                <a:lnTo>
                  <a:pt x="3926639" y="2133530"/>
                </a:lnTo>
                <a:lnTo>
                  <a:pt x="3926028" y="2134106"/>
                </a:lnTo>
                <a:lnTo>
                  <a:pt x="3926111" y="2134603"/>
                </a:lnTo>
                <a:lnTo>
                  <a:pt x="3924385" y="2132768"/>
                </a:lnTo>
                <a:lnTo>
                  <a:pt x="3916289" y="2125390"/>
                </a:lnTo>
                <a:lnTo>
                  <a:pt x="3916661" y="2126193"/>
                </a:lnTo>
                <a:lnTo>
                  <a:pt x="3916540" y="2126884"/>
                </a:lnTo>
                <a:lnTo>
                  <a:pt x="3916624" y="2127381"/>
                </a:lnTo>
                <a:lnTo>
                  <a:pt x="3916217" y="2127765"/>
                </a:lnTo>
                <a:lnTo>
                  <a:pt x="3915233" y="2127537"/>
                </a:lnTo>
                <a:lnTo>
                  <a:pt x="3914741" y="2127423"/>
                </a:lnTo>
                <a:lnTo>
                  <a:pt x="3915976" y="2129145"/>
                </a:lnTo>
                <a:lnTo>
                  <a:pt x="3924324" y="2138016"/>
                </a:lnTo>
                <a:lnTo>
                  <a:pt x="3919874" y="2141050"/>
                </a:lnTo>
                <a:lnTo>
                  <a:pt x="3917342" y="2142856"/>
                </a:lnTo>
                <a:lnTo>
                  <a:pt x="3915951" y="2143011"/>
                </a:lnTo>
                <a:lnTo>
                  <a:pt x="3915171" y="2142592"/>
                </a:lnTo>
                <a:lnTo>
                  <a:pt x="3914392" y="2142172"/>
                </a:lnTo>
                <a:lnTo>
                  <a:pt x="3913120" y="2141638"/>
                </a:lnTo>
                <a:lnTo>
                  <a:pt x="3910541" y="2141758"/>
                </a:lnTo>
                <a:lnTo>
                  <a:pt x="3905958" y="2142609"/>
                </a:lnTo>
                <a:lnTo>
                  <a:pt x="3903056" y="2143610"/>
                </a:lnTo>
                <a:lnTo>
                  <a:pt x="3898845" y="2145265"/>
                </a:lnTo>
                <a:lnTo>
                  <a:pt x="3894227" y="2147303"/>
                </a:lnTo>
                <a:lnTo>
                  <a:pt x="3889080" y="2150416"/>
                </a:lnTo>
                <a:lnTo>
                  <a:pt x="3884018" y="2154026"/>
                </a:lnTo>
                <a:lnTo>
                  <a:pt x="3879243" y="2157942"/>
                </a:lnTo>
                <a:lnTo>
                  <a:pt x="3877204" y="2159861"/>
                </a:lnTo>
                <a:lnTo>
                  <a:pt x="3875248" y="2162278"/>
                </a:lnTo>
                <a:lnTo>
                  <a:pt x="3873292" y="2164695"/>
                </a:lnTo>
                <a:lnTo>
                  <a:pt x="3871829" y="2167226"/>
                </a:lnTo>
                <a:lnTo>
                  <a:pt x="3867055" y="2161335"/>
                </a:lnTo>
                <a:lnTo>
                  <a:pt x="3863721" y="2156975"/>
                </a:lnTo>
                <a:lnTo>
                  <a:pt x="3861370" y="2152842"/>
                </a:lnTo>
                <a:lnTo>
                  <a:pt x="3857581" y="2147180"/>
                </a:lnTo>
                <a:lnTo>
                  <a:pt x="3858312" y="2155721"/>
                </a:lnTo>
                <a:lnTo>
                  <a:pt x="3858263" y="2163842"/>
                </a:lnTo>
                <a:lnTo>
                  <a:pt x="3857818" y="2165413"/>
                </a:lnTo>
                <a:lnTo>
                  <a:pt x="3857171" y="2167176"/>
                </a:lnTo>
                <a:lnTo>
                  <a:pt x="3856234" y="2168633"/>
                </a:lnTo>
                <a:lnTo>
                  <a:pt x="3855095" y="2170283"/>
                </a:lnTo>
                <a:lnTo>
                  <a:pt x="3853583" y="2171128"/>
                </a:lnTo>
                <a:lnTo>
                  <a:pt x="3851376" y="2172051"/>
                </a:lnTo>
                <a:lnTo>
                  <a:pt x="3848965" y="2173167"/>
                </a:lnTo>
                <a:lnTo>
                  <a:pt x="3846182" y="2173479"/>
                </a:lnTo>
                <a:lnTo>
                  <a:pt x="3843807" y="2173407"/>
                </a:lnTo>
                <a:lnTo>
                  <a:pt x="3841636" y="2173143"/>
                </a:lnTo>
                <a:lnTo>
                  <a:pt x="3839753" y="2173184"/>
                </a:lnTo>
                <a:lnTo>
                  <a:pt x="3837498" y="2172422"/>
                </a:lnTo>
                <a:lnTo>
                  <a:pt x="3832699" y="2170592"/>
                </a:lnTo>
                <a:lnTo>
                  <a:pt x="3828597" y="2168685"/>
                </a:lnTo>
                <a:lnTo>
                  <a:pt x="3824040" y="2165476"/>
                </a:lnTo>
                <a:lnTo>
                  <a:pt x="3818906" y="2161654"/>
                </a:lnTo>
                <a:lnTo>
                  <a:pt x="3814181" y="2157449"/>
                </a:lnTo>
                <a:lnTo>
                  <a:pt x="3809370" y="2152748"/>
                </a:lnTo>
                <a:lnTo>
                  <a:pt x="3804680" y="2157161"/>
                </a:lnTo>
                <a:lnTo>
                  <a:pt x="3794029" y="2145842"/>
                </a:lnTo>
                <a:lnTo>
                  <a:pt x="3786341" y="2138080"/>
                </a:lnTo>
                <a:lnTo>
                  <a:pt x="3778905" y="2131813"/>
                </a:lnTo>
                <a:lnTo>
                  <a:pt x="3768842" y="2123978"/>
                </a:lnTo>
                <a:lnTo>
                  <a:pt x="3767749" y="2127312"/>
                </a:lnTo>
                <a:lnTo>
                  <a:pt x="3767186" y="2129574"/>
                </a:lnTo>
                <a:lnTo>
                  <a:pt x="3766622" y="2131835"/>
                </a:lnTo>
                <a:lnTo>
                  <a:pt x="3766957" y="2133826"/>
                </a:lnTo>
                <a:lnTo>
                  <a:pt x="3767497" y="2135626"/>
                </a:lnTo>
                <a:lnTo>
                  <a:pt x="3768156" y="2136735"/>
                </a:lnTo>
                <a:lnTo>
                  <a:pt x="3769104" y="2138150"/>
                </a:lnTo>
                <a:lnTo>
                  <a:pt x="3770135" y="2140064"/>
                </a:lnTo>
                <a:lnTo>
                  <a:pt x="3771082" y="2141480"/>
                </a:lnTo>
                <a:lnTo>
                  <a:pt x="3772606" y="2143507"/>
                </a:lnTo>
                <a:lnTo>
                  <a:pt x="3773553" y="2144923"/>
                </a:lnTo>
                <a:lnTo>
                  <a:pt x="3774957" y="2147640"/>
                </a:lnTo>
                <a:lnTo>
                  <a:pt x="3775580" y="2149938"/>
                </a:lnTo>
                <a:lnTo>
                  <a:pt x="3775879" y="2153115"/>
                </a:lnTo>
                <a:lnTo>
                  <a:pt x="3776347" y="2157291"/>
                </a:lnTo>
                <a:lnTo>
                  <a:pt x="3776323" y="2161350"/>
                </a:lnTo>
                <a:lnTo>
                  <a:pt x="3775602" y="2165489"/>
                </a:lnTo>
                <a:lnTo>
                  <a:pt x="3774679" y="2169819"/>
                </a:lnTo>
                <a:lnTo>
                  <a:pt x="3772770" y="2173921"/>
                </a:lnTo>
                <a:lnTo>
                  <a:pt x="3771067" y="2177832"/>
                </a:lnTo>
                <a:lnTo>
                  <a:pt x="3769159" y="2181934"/>
                </a:lnTo>
                <a:lnTo>
                  <a:pt x="3767455" y="2185844"/>
                </a:lnTo>
                <a:lnTo>
                  <a:pt x="3765835" y="2190252"/>
                </a:lnTo>
                <a:lnTo>
                  <a:pt x="3764911" y="2194582"/>
                </a:lnTo>
                <a:lnTo>
                  <a:pt x="3763844" y="2193856"/>
                </a:lnTo>
                <a:lnTo>
                  <a:pt x="3762980" y="2192939"/>
                </a:lnTo>
                <a:lnTo>
                  <a:pt x="3756816" y="2187205"/>
                </a:lnTo>
                <a:lnTo>
                  <a:pt x="3753192" y="2182538"/>
                </a:lnTo>
                <a:lnTo>
                  <a:pt x="3748215" y="2176840"/>
                </a:lnTo>
                <a:lnTo>
                  <a:pt x="3741078" y="2183556"/>
                </a:lnTo>
                <a:lnTo>
                  <a:pt x="3745527" y="2190328"/>
                </a:lnTo>
                <a:lnTo>
                  <a:pt x="3747506" y="2193657"/>
                </a:lnTo>
                <a:lnTo>
                  <a:pt x="3748537" y="2195570"/>
                </a:lnTo>
                <a:lnTo>
                  <a:pt x="3748333" y="2195763"/>
                </a:lnTo>
                <a:lnTo>
                  <a:pt x="3747554" y="2195343"/>
                </a:lnTo>
                <a:lnTo>
                  <a:pt x="3746654" y="2195612"/>
                </a:lnTo>
                <a:lnTo>
                  <a:pt x="3746246" y="2195996"/>
                </a:lnTo>
                <a:lnTo>
                  <a:pt x="3745922" y="2196877"/>
                </a:lnTo>
                <a:lnTo>
                  <a:pt x="3745886" y="2198065"/>
                </a:lnTo>
                <a:lnTo>
                  <a:pt x="3746221" y="2200057"/>
                </a:lnTo>
                <a:lnTo>
                  <a:pt x="3747013" y="2203349"/>
                </a:lnTo>
                <a:lnTo>
                  <a:pt x="3747552" y="2205148"/>
                </a:lnTo>
                <a:lnTo>
                  <a:pt x="3748296" y="2206756"/>
                </a:lnTo>
                <a:lnTo>
                  <a:pt x="3749160" y="2207674"/>
                </a:lnTo>
                <a:lnTo>
                  <a:pt x="3749735" y="2208285"/>
                </a:lnTo>
                <a:lnTo>
                  <a:pt x="3750227" y="2208399"/>
                </a:lnTo>
                <a:lnTo>
                  <a:pt x="3750719" y="2208513"/>
                </a:lnTo>
                <a:lnTo>
                  <a:pt x="3750923" y="2208322"/>
                </a:lnTo>
                <a:lnTo>
                  <a:pt x="3751126" y="2208130"/>
                </a:lnTo>
                <a:lnTo>
                  <a:pt x="3751331" y="2207938"/>
                </a:lnTo>
                <a:lnTo>
                  <a:pt x="3751618" y="2208244"/>
                </a:lnTo>
                <a:lnTo>
                  <a:pt x="3751211" y="2208627"/>
                </a:lnTo>
                <a:lnTo>
                  <a:pt x="3750647" y="2210889"/>
                </a:lnTo>
                <a:lnTo>
                  <a:pt x="3749398" y="2216101"/>
                </a:lnTo>
                <a:lnTo>
                  <a:pt x="3743054" y="2206498"/>
                </a:lnTo>
                <a:lnTo>
                  <a:pt x="3737909" y="2199804"/>
                </a:lnTo>
                <a:lnTo>
                  <a:pt x="3731492" y="2192576"/>
                </a:lnTo>
                <a:lnTo>
                  <a:pt x="3721621" y="2181677"/>
                </a:lnTo>
                <a:lnTo>
                  <a:pt x="3719174" y="2183980"/>
                </a:lnTo>
                <a:lnTo>
                  <a:pt x="3726166" y="2191819"/>
                </a:lnTo>
                <a:lnTo>
                  <a:pt x="3730856" y="2197213"/>
                </a:lnTo>
                <a:lnTo>
                  <a:pt x="3733039" y="2200349"/>
                </a:lnTo>
                <a:lnTo>
                  <a:pt x="3734358" y="2202569"/>
                </a:lnTo>
                <a:lnTo>
                  <a:pt x="3734321" y="2203756"/>
                </a:lnTo>
                <a:lnTo>
                  <a:pt x="3733506" y="2204523"/>
                </a:lnTo>
                <a:lnTo>
                  <a:pt x="3732606" y="2204794"/>
                </a:lnTo>
                <a:lnTo>
                  <a:pt x="3732198" y="2205178"/>
                </a:lnTo>
                <a:lnTo>
                  <a:pt x="3731791" y="2205561"/>
                </a:lnTo>
                <a:lnTo>
                  <a:pt x="3731298" y="2205447"/>
                </a:lnTo>
                <a:lnTo>
                  <a:pt x="3730316" y="2205219"/>
                </a:lnTo>
                <a:lnTo>
                  <a:pt x="3729127" y="2205183"/>
                </a:lnTo>
                <a:lnTo>
                  <a:pt x="3726788" y="2203923"/>
                </a:lnTo>
                <a:lnTo>
                  <a:pt x="3725025" y="2203275"/>
                </a:lnTo>
                <a:lnTo>
                  <a:pt x="3724617" y="2203659"/>
                </a:lnTo>
                <a:lnTo>
                  <a:pt x="3724209" y="2204044"/>
                </a:lnTo>
                <a:lnTo>
                  <a:pt x="3724089" y="2204733"/>
                </a:lnTo>
                <a:lnTo>
                  <a:pt x="3724545" y="2206034"/>
                </a:lnTo>
                <a:lnTo>
                  <a:pt x="3727387" y="2210281"/>
                </a:lnTo>
                <a:lnTo>
                  <a:pt x="3733109" y="2217586"/>
                </a:lnTo>
                <a:lnTo>
                  <a:pt x="3729762" y="2220160"/>
                </a:lnTo>
                <a:lnTo>
                  <a:pt x="3726943" y="2221658"/>
                </a:lnTo>
                <a:lnTo>
                  <a:pt x="3724447" y="2222275"/>
                </a:lnTo>
                <a:lnTo>
                  <a:pt x="3722360" y="2222509"/>
                </a:lnTo>
                <a:lnTo>
                  <a:pt x="3720562" y="2223049"/>
                </a:lnTo>
                <a:lnTo>
                  <a:pt x="3718473" y="2223283"/>
                </a:lnTo>
                <a:lnTo>
                  <a:pt x="3716063" y="2224398"/>
                </a:lnTo>
                <a:lnTo>
                  <a:pt x="3712667" y="2225285"/>
                </a:lnTo>
                <a:lnTo>
                  <a:pt x="3708133" y="2227822"/>
                </a:lnTo>
                <a:lnTo>
                  <a:pt x="3704175" y="2230970"/>
                </a:lnTo>
                <a:lnTo>
                  <a:pt x="3701032" y="2233351"/>
                </a:lnTo>
                <a:lnTo>
                  <a:pt x="3698176" y="2236038"/>
                </a:lnTo>
                <a:lnTo>
                  <a:pt x="3693485" y="2240451"/>
                </a:lnTo>
                <a:lnTo>
                  <a:pt x="3688830" y="2243678"/>
                </a:lnTo>
                <a:lnTo>
                  <a:pt x="3685928" y="2244679"/>
                </a:lnTo>
                <a:lnTo>
                  <a:pt x="3683228" y="2245489"/>
                </a:lnTo>
                <a:lnTo>
                  <a:pt x="3679750" y="2245878"/>
                </a:lnTo>
                <a:lnTo>
                  <a:pt x="3675611" y="2245158"/>
                </a:lnTo>
                <a:lnTo>
                  <a:pt x="3670489" y="2244210"/>
                </a:lnTo>
                <a:lnTo>
                  <a:pt x="3664503" y="2242344"/>
                </a:lnTo>
                <a:lnTo>
                  <a:pt x="3657739" y="2240059"/>
                </a:lnTo>
                <a:lnTo>
                  <a:pt x="3649330" y="2236435"/>
                </a:lnTo>
                <a:lnTo>
                  <a:pt x="3648922" y="2246625"/>
                </a:lnTo>
                <a:lnTo>
                  <a:pt x="3648418" y="2253444"/>
                </a:lnTo>
                <a:lnTo>
                  <a:pt x="3648057" y="2255513"/>
                </a:lnTo>
                <a:lnTo>
                  <a:pt x="3647817" y="2256893"/>
                </a:lnTo>
                <a:lnTo>
                  <a:pt x="3647085" y="2258159"/>
                </a:lnTo>
                <a:lnTo>
                  <a:pt x="3646473" y="2258734"/>
                </a:lnTo>
                <a:lnTo>
                  <a:pt x="3645981" y="2258620"/>
                </a:lnTo>
                <a:lnTo>
                  <a:pt x="3645286" y="2258698"/>
                </a:lnTo>
                <a:lnTo>
                  <a:pt x="3644506" y="2258278"/>
                </a:lnTo>
                <a:lnTo>
                  <a:pt x="3643643" y="2257360"/>
                </a:lnTo>
                <a:lnTo>
                  <a:pt x="3641423" y="2255411"/>
                </a:lnTo>
                <a:lnTo>
                  <a:pt x="3638509" y="2253540"/>
                </a:lnTo>
                <a:lnTo>
                  <a:pt x="3631778" y="2259872"/>
                </a:lnTo>
                <a:lnTo>
                  <a:pt x="3642369" y="2276439"/>
                </a:lnTo>
                <a:lnTo>
                  <a:pt x="3638770" y="2277518"/>
                </a:lnTo>
                <a:lnTo>
                  <a:pt x="3636071" y="2278327"/>
                </a:lnTo>
                <a:lnTo>
                  <a:pt x="3634187" y="2278369"/>
                </a:lnTo>
                <a:lnTo>
                  <a:pt x="3632508" y="2278219"/>
                </a:lnTo>
                <a:lnTo>
                  <a:pt x="3631525" y="2277991"/>
                </a:lnTo>
                <a:lnTo>
                  <a:pt x="3630625" y="2278261"/>
                </a:lnTo>
                <a:lnTo>
                  <a:pt x="3629114" y="2279107"/>
                </a:lnTo>
                <a:lnTo>
                  <a:pt x="3627890" y="2280258"/>
                </a:lnTo>
                <a:lnTo>
                  <a:pt x="3624278" y="2288270"/>
                </a:lnTo>
                <a:lnTo>
                  <a:pt x="3623834" y="2289842"/>
                </a:lnTo>
                <a:lnTo>
                  <a:pt x="3624086" y="2291335"/>
                </a:lnTo>
                <a:lnTo>
                  <a:pt x="3624254" y="2292331"/>
                </a:lnTo>
                <a:lnTo>
                  <a:pt x="3624339" y="2292829"/>
                </a:lnTo>
                <a:lnTo>
                  <a:pt x="3623930" y="2293213"/>
                </a:lnTo>
                <a:lnTo>
                  <a:pt x="3623606" y="2294094"/>
                </a:lnTo>
                <a:lnTo>
                  <a:pt x="3618785" y="2286519"/>
                </a:lnTo>
                <a:lnTo>
                  <a:pt x="3615774" y="2281276"/>
                </a:lnTo>
                <a:lnTo>
                  <a:pt x="3613256" y="2276148"/>
                </a:lnTo>
                <a:lnTo>
                  <a:pt x="3608147" y="2268266"/>
                </a:lnTo>
                <a:lnTo>
                  <a:pt x="3603565" y="2269117"/>
                </a:lnTo>
                <a:lnTo>
                  <a:pt x="3600373" y="2269813"/>
                </a:lnTo>
                <a:lnTo>
                  <a:pt x="3597590" y="2270124"/>
                </a:lnTo>
                <a:lnTo>
                  <a:pt x="3595384" y="2271048"/>
                </a:lnTo>
                <a:lnTo>
                  <a:pt x="3593548" y="2272775"/>
                </a:lnTo>
                <a:lnTo>
                  <a:pt x="3592205" y="2274616"/>
                </a:lnTo>
                <a:lnTo>
                  <a:pt x="3590452" y="2276841"/>
                </a:lnTo>
                <a:lnTo>
                  <a:pt x="3588953" y="2280560"/>
                </a:lnTo>
                <a:lnTo>
                  <a:pt x="3583207" y="2277315"/>
                </a:lnTo>
                <a:lnTo>
                  <a:pt x="3581276" y="2275671"/>
                </a:lnTo>
                <a:lnTo>
                  <a:pt x="3579669" y="2273146"/>
                </a:lnTo>
                <a:lnTo>
                  <a:pt x="3575424" y="2266182"/>
                </a:lnTo>
                <a:lnTo>
                  <a:pt x="3515248" y="2329727"/>
                </a:lnTo>
                <a:lnTo>
                  <a:pt x="3533781" y="2326130"/>
                </a:lnTo>
                <a:lnTo>
                  <a:pt x="3540534" y="2325544"/>
                </a:lnTo>
                <a:lnTo>
                  <a:pt x="3542333" y="2325004"/>
                </a:lnTo>
                <a:lnTo>
                  <a:pt x="3543617" y="2328411"/>
                </a:lnTo>
                <a:lnTo>
                  <a:pt x="3549385" y="2337402"/>
                </a:lnTo>
                <a:lnTo>
                  <a:pt x="3550717" y="2332688"/>
                </a:lnTo>
                <a:lnTo>
                  <a:pt x="3551486" y="2330235"/>
                </a:lnTo>
                <a:lnTo>
                  <a:pt x="3551401" y="2329737"/>
                </a:lnTo>
                <a:lnTo>
                  <a:pt x="3550826" y="2329126"/>
                </a:lnTo>
                <a:lnTo>
                  <a:pt x="3550622" y="2329317"/>
                </a:lnTo>
                <a:lnTo>
                  <a:pt x="3550214" y="2329701"/>
                </a:lnTo>
                <a:lnTo>
                  <a:pt x="3549926" y="2329395"/>
                </a:lnTo>
                <a:lnTo>
                  <a:pt x="3550047" y="2328705"/>
                </a:lnTo>
                <a:lnTo>
                  <a:pt x="3550610" y="2326444"/>
                </a:lnTo>
                <a:lnTo>
                  <a:pt x="3551655" y="2321424"/>
                </a:lnTo>
                <a:lnTo>
                  <a:pt x="3557856" y="2325971"/>
                </a:lnTo>
                <a:lnTo>
                  <a:pt x="3562294" y="2329870"/>
                </a:lnTo>
                <a:lnTo>
                  <a:pt x="3565952" y="2333349"/>
                </a:lnTo>
                <a:lnTo>
                  <a:pt x="3569119" y="2336714"/>
                </a:lnTo>
                <a:lnTo>
                  <a:pt x="3571877" y="2340463"/>
                </a:lnTo>
                <a:lnTo>
                  <a:pt x="3574023" y="2344788"/>
                </a:lnTo>
                <a:lnTo>
                  <a:pt x="3576829" y="2350222"/>
                </a:lnTo>
                <a:lnTo>
                  <a:pt x="3579803" y="2356652"/>
                </a:lnTo>
                <a:lnTo>
                  <a:pt x="3542966" y="2349786"/>
                </a:lnTo>
                <a:lnTo>
                  <a:pt x="3543519" y="2354459"/>
                </a:lnTo>
                <a:lnTo>
                  <a:pt x="3544885" y="2358364"/>
                </a:lnTo>
                <a:lnTo>
                  <a:pt x="3545676" y="2361656"/>
                </a:lnTo>
                <a:lnTo>
                  <a:pt x="3546672" y="2364758"/>
                </a:lnTo>
                <a:lnTo>
                  <a:pt x="3546839" y="2365753"/>
                </a:lnTo>
                <a:lnTo>
                  <a:pt x="3546599" y="2367132"/>
                </a:lnTo>
                <a:lnTo>
                  <a:pt x="3546275" y="2368014"/>
                </a:lnTo>
                <a:lnTo>
                  <a:pt x="3545663" y="2368589"/>
                </a:lnTo>
                <a:lnTo>
                  <a:pt x="3544848" y="2369357"/>
                </a:lnTo>
                <a:lnTo>
                  <a:pt x="3543336" y="2370203"/>
                </a:lnTo>
                <a:lnTo>
                  <a:pt x="3541536" y="2370742"/>
                </a:lnTo>
                <a:lnTo>
                  <a:pt x="3539246" y="2371168"/>
                </a:lnTo>
                <a:lnTo>
                  <a:pt x="3535275" y="2371443"/>
                </a:lnTo>
                <a:lnTo>
                  <a:pt x="3533391" y="2371485"/>
                </a:lnTo>
                <a:lnTo>
                  <a:pt x="3532612" y="2371065"/>
                </a:lnTo>
                <a:lnTo>
                  <a:pt x="3532324" y="2370759"/>
                </a:lnTo>
                <a:lnTo>
                  <a:pt x="3531952" y="2369956"/>
                </a:lnTo>
                <a:lnTo>
                  <a:pt x="3531497" y="2368654"/>
                </a:lnTo>
                <a:lnTo>
                  <a:pt x="3530789" y="2365859"/>
                </a:lnTo>
                <a:lnTo>
                  <a:pt x="3529422" y="2361955"/>
                </a:lnTo>
                <a:lnTo>
                  <a:pt x="3528103" y="2359735"/>
                </a:lnTo>
                <a:lnTo>
                  <a:pt x="3526208" y="2356905"/>
                </a:lnTo>
                <a:lnTo>
                  <a:pt x="3524025" y="2353767"/>
                </a:lnTo>
                <a:lnTo>
                  <a:pt x="3521063" y="2350210"/>
                </a:lnTo>
                <a:lnTo>
                  <a:pt x="3520463" y="2353659"/>
                </a:lnTo>
                <a:lnTo>
                  <a:pt x="3519779" y="2356610"/>
                </a:lnTo>
                <a:lnTo>
                  <a:pt x="3519790" y="2359482"/>
                </a:lnTo>
                <a:lnTo>
                  <a:pt x="3520414" y="2361779"/>
                </a:lnTo>
                <a:lnTo>
                  <a:pt x="3522932" y="2366907"/>
                </a:lnTo>
                <a:lnTo>
                  <a:pt x="3525415" y="2373224"/>
                </a:lnTo>
                <a:lnTo>
                  <a:pt x="3520485" y="2369211"/>
                </a:lnTo>
                <a:lnTo>
                  <a:pt x="3516131" y="2365810"/>
                </a:lnTo>
                <a:lnTo>
                  <a:pt x="3512473" y="2362330"/>
                </a:lnTo>
                <a:lnTo>
                  <a:pt x="3509594" y="2359272"/>
                </a:lnTo>
                <a:lnTo>
                  <a:pt x="3507292" y="2356824"/>
                </a:lnTo>
                <a:lnTo>
                  <a:pt x="3505192" y="2354185"/>
                </a:lnTo>
                <a:lnTo>
                  <a:pt x="3504282" y="2351582"/>
                </a:lnTo>
                <a:lnTo>
                  <a:pt x="3503454" y="2349477"/>
                </a:lnTo>
                <a:lnTo>
                  <a:pt x="3503406" y="2347792"/>
                </a:lnTo>
                <a:lnTo>
                  <a:pt x="3503850" y="2346220"/>
                </a:lnTo>
                <a:lnTo>
                  <a:pt x="3504210" y="2344150"/>
                </a:lnTo>
                <a:lnTo>
                  <a:pt x="3505350" y="2342502"/>
                </a:lnTo>
                <a:lnTo>
                  <a:pt x="3506778" y="2341158"/>
                </a:lnTo>
                <a:lnTo>
                  <a:pt x="3508697" y="2339928"/>
                </a:lnTo>
                <a:lnTo>
                  <a:pt x="3511600" y="2338928"/>
                </a:lnTo>
                <a:lnTo>
                  <a:pt x="3513723" y="2337507"/>
                </a:lnTo>
                <a:lnTo>
                  <a:pt x="3506575" y="2331544"/>
                </a:lnTo>
                <a:lnTo>
                  <a:pt x="3501933" y="2327837"/>
                </a:lnTo>
                <a:lnTo>
                  <a:pt x="3499342" y="2325084"/>
                </a:lnTo>
                <a:lnTo>
                  <a:pt x="3497819" y="2323057"/>
                </a:lnTo>
                <a:lnTo>
                  <a:pt x="3496008" y="2320723"/>
                </a:lnTo>
                <a:lnTo>
                  <a:pt x="3493538" y="2317280"/>
                </a:lnTo>
                <a:lnTo>
                  <a:pt x="3489915" y="2312614"/>
                </a:lnTo>
                <a:lnTo>
                  <a:pt x="3483787" y="2305692"/>
                </a:lnTo>
                <a:lnTo>
                  <a:pt x="3476852" y="2312216"/>
                </a:lnTo>
                <a:lnTo>
                  <a:pt x="3484804" y="2324345"/>
                </a:lnTo>
                <a:lnTo>
                  <a:pt x="3491112" y="2335135"/>
                </a:lnTo>
                <a:lnTo>
                  <a:pt x="3494615" y="2340492"/>
                </a:lnTo>
                <a:lnTo>
                  <a:pt x="3496641" y="2345506"/>
                </a:lnTo>
                <a:lnTo>
                  <a:pt x="3498583" y="2350022"/>
                </a:lnTo>
                <a:lnTo>
                  <a:pt x="3500611" y="2355036"/>
                </a:lnTo>
                <a:lnTo>
                  <a:pt x="3502061" y="2359438"/>
                </a:lnTo>
                <a:lnTo>
                  <a:pt x="3503596" y="2364339"/>
                </a:lnTo>
                <a:lnTo>
                  <a:pt x="3504147" y="2369011"/>
                </a:lnTo>
                <a:lnTo>
                  <a:pt x="3505190" y="2373797"/>
                </a:lnTo>
                <a:lnTo>
                  <a:pt x="3505249" y="2378356"/>
                </a:lnTo>
                <a:lnTo>
                  <a:pt x="3505106" y="2383106"/>
                </a:lnTo>
                <a:lnTo>
                  <a:pt x="3505045" y="2388354"/>
                </a:lnTo>
                <a:lnTo>
                  <a:pt x="3504408" y="2392989"/>
                </a:lnTo>
                <a:lnTo>
                  <a:pt x="3488432" y="2380915"/>
                </a:lnTo>
                <a:lnTo>
                  <a:pt x="3488467" y="2389534"/>
                </a:lnTo>
                <a:lnTo>
                  <a:pt x="3487423" y="2394553"/>
                </a:lnTo>
                <a:lnTo>
                  <a:pt x="3486775" y="2396317"/>
                </a:lnTo>
                <a:lnTo>
                  <a:pt x="3485959" y="2397085"/>
                </a:lnTo>
                <a:lnTo>
                  <a:pt x="3485143" y="2397852"/>
                </a:lnTo>
                <a:lnTo>
                  <a:pt x="3483835" y="2398506"/>
                </a:lnTo>
                <a:lnTo>
                  <a:pt x="3481544" y="2398931"/>
                </a:lnTo>
                <a:lnTo>
                  <a:pt x="3477982" y="2398823"/>
                </a:lnTo>
                <a:lnTo>
                  <a:pt x="3475607" y="2398750"/>
                </a:lnTo>
                <a:lnTo>
                  <a:pt x="3473112" y="2399368"/>
                </a:lnTo>
                <a:lnTo>
                  <a:pt x="3470412" y="2400178"/>
                </a:lnTo>
                <a:lnTo>
                  <a:pt x="3467018" y="2401065"/>
                </a:lnTo>
                <a:lnTo>
                  <a:pt x="3463720" y="2395517"/>
                </a:lnTo>
                <a:lnTo>
                  <a:pt x="3460878" y="2391270"/>
                </a:lnTo>
                <a:lnTo>
                  <a:pt x="3457831" y="2387216"/>
                </a:lnTo>
                <a:lnTo>
                  <a:pt x="3453058" y="2381325"/>
                </a:lnTo>
                <a:lnTo>
                  <a:pt x="3453153" y="2384696"/>
                </a:lnTo>
                <a:lnTo>
                  <a:pt x="3453249" y="2388067"/>
                </a:lnTo>
                <a:lnTo>
                  <a:pt x="3453584" y="2390058"/>
                </a:lnTo>
                <a:lnTo>
                  <a:pt x="3454124" y="2391858"/>
                </a:lnTo>
                <a:lnTo>
                  <a:pt x="3455323" y="2394766"/>
                </a:lnTo>
                <a:lnTo>
                  <a:pt x="3456930" y="2397291"/>
                </a:lnTo>
                <a:lnTo>
                  <a:pt x="3459401" y="2400734"/>
                </a:lnTo>
                <a:lnTo>
                  <a:pt x="3462531" y="2405287"/>
                </a:lnTo>
                <a:lnTo>
                  <a:pt x="3456929" y="2407098"/>
                </a:lnTo>
                <a:lnTo>
                  <a:pt x="3452059" y="2407643"/>
                </a:lnTo>
                <a:lnTo>
                  <a:pt x="3448376" y="2408224"/>
                </a:lnTo>
                <a:lnTo>
                  <a:pt x="3445797" y="2408344"/>
                </a:lnTo>
                <a:lnTo>
                  <a:pt x="3443422" y="2408272"/>
                </a:lnTo>
                <a:lnTo>
                  <a:pt x="3441863" y="2407432"/>
                </a:lnTo>
                <a:lnTo>
                  <a:pt x="3440592" y="2406898"/>
                </a:lnTo>
                <a:lnTo>
                  <a:pt x="3439440" y="2405675"/>
                </a:lnTo>
                <a:lnTo>
                  <a:pt x="3438576" y="2404757"/>
                </a:lnTo>
                <a:lnTo>
                  <a:pt x="3437917" y="2403647"/>
                </a:lnTo>
                <a:lnTo>
                  <a:pt x="3436561" y="2402616"/>
                </a:lnTo>
                <a:lnTo>
                  <a:pt x="3434631" y="2400971"/>
                </a:lnTo>
                <a:lnTo>
                  <a:pt x="3432459" y="2400708"/>
                </a:lnTo>
                <a:lnTo>
                  <a:pt x="3429424" y="2399526"/>
                </a:lnTo>
                <a:lnTo>
                  <a:pt x="3425574" y="2399112"/>
                </a:lnTo>
                <a:lnTo>
                  <a:pt x="3420536" y="2398661"/>
                </a:lnTo>
                <a:lnTo>
                  <a:pt x="3426161" y="2402597"/>
                </a:lnTo>
                <a:lnTo>
                  <a:pt x="3429939" y="2405385"/>
                </a:lnTo>
                <a:lnTo>
                  <a:pt x="3433802" y="2408673"/>
                </a:lnTo>
                <a:lnTo>
                  <a:pt x="3439679" y="2414102"/>
                </a:lnTo>
                <a:lnTo>
                  <a:pt x="3434162" y="2416410"/>
                </a:lnTo>
                <a:lnTo>
                  <a:pt x="3430646" y="2417987"/>
                </a:lnTo>
                <a:lnTo>
                  <a:pt x="3429422" y="2419138"/>
                </a:lnTo>
                <a:lnTo>
                  <a:pt x="3429302" y="2419829"/>
                </a:lnTo>
                <a:lnTo>
                  <a:pt x="3429590" y="2420133"/>
                </a:lnTo>
                <a:lnTo>
                  <a:pt x="3430658" y="2420860"/>
                </a:lnTo>
                <a:lnTo>
                  <a:pt x="3431233" y="2421472"/>
                </a:lnTo>
                <a:lnTo>
                  <a:pt x="3431317" y="2421969"/>
                </a:lnTo>
                <a:lnTo>
                  <a:pt x="3431485" y="2422965"/>
                </a:lnTo>
                <a:lnTo>
                  <a:pt x="3431365" y="2423655"/>
                </a:lnTo>
                <a:lnTo>
                  <a:pt x="3430921" y="2425226"/>
                </a:lnTo>
                <a:lnTo>
                  <a:pt x="3430885" y="2426413"/>
                </a:lnTo>
                <a:lnTo>
                  <a:pt x="3431629" y="2428021"/>
                </a:lnTo>
                <a:lnTo>
                  <a:pt x="3432288" y="2429131"/>
                </a:lnTo>
                <a:lnTo>
                  <a:pt x="3433607" y="2431351"/>
                </a:lnTo>
                <a:lnTo>
                  <a:pt x="3434842" y="2433072"/>
                </a:lnTo>
                <a:lnTo>
                  <a:pt x="3435130" y="2433377"/>
                </a:lnTo>
                <a:lnTo>
                  <a:pt x="3435419" y="2433683"/>
                </a:lnTo>
                <a:lnTo>
                  <a:pt x="3434722" y="2433761"/>
                </a:lnTo>
                <a:lnTo>
                  <a:pt x="3434147" y="2433150"/>
                </a:lnTo>
                <a:lnTo>
                  <a:pt x="3431232" y="2431278"/>
                </a:lnTo>
                <a:lnTo>
                  <a:pt x="3425607" y="2427343"/>
                </a:lnTo>
                <a:lnTo>
                  <a:pt x="3420701" y="2429075"/>
                </a:lnTo>
                <a:lnTo>
                  <a:pt x="3419885" y="2429843"/>
                </a:lnTo>
                <a:lnTo>
                  <a:pt x="3418817" y="2429117"/>
                </a:lnTo>
                <a:lnTo>
                  <a:pt x="3412053" y="2426832"/>
                </a:lnTo>
                <a:lnTo>
                  <a:pt x="3417437" y="2432146"/>
                </a:lnTo>
                <a:lnTo>
                  <a:pt x="3421875" y="2436045"/>
                </a:lnTo>
                <a:lnTo>
                  <a:pt x="3425654" y="2438835"/>
                </a:lnTo>
                <a:lnTo>
                  <a:pt x="3428484" y="2440208"/>
                </a:lnTo>
                <a:lnTo>
                  <a:pt x="3430451" y="2440664"/>
                </a:lnTo>
                <a:lnTo>
                  <a:pt x="3432047" y="2440316"/>
                </a:lnTo>
                <a:lnTo>
                  <a:pt x="3433355" y="2439663"/>
                </a:lnTo>
                <a:lnTo>
                  <a:pt x="3434950" y="2439316"/>
                </a:lnTo>
                <a:lnTo>
                  <a:pt x="3436461" y="2438469"/>
                </a:lnTo>
                <a:lnTo>
                  <a:pt x="3437565" y="2438008"/>
                </a:lnTo>
                <a:lnTo>
                  <a:pt x="3439652" y="2437774"/>
                </a:lnTo>
                <a:lnTo>
                  <a:pt x="3441907" y="2438536"/>
                </a:lnTo>
                <a:lnTo>
                  <a:pt x="3445110" y="2440714"/>
                </a:lnTo>
                <a:lnTo>
                  <a:pt x="3448684" y="2443695"/>
                </a:lnTo>
                <a:lnTo>
                  <a:pt x="3453902" y="2448014"/>
                </a:lnTo>
                <a:lnTo>
                  <a:pt x="3460437" y="2454552"/>
                </a:lnTo>
                <a:lnTo>
                  <a:pt x="3458735" y="2458462"/>
                </a:lnTo>
                <a:lnTo>
                  <a:pt x="3457883" y="2460417"/>
                </a:lnTo>
                <a:lnTo>
                  <a:pt x="3456695" y="2460381"/>
                </a:lnTo>
                <a:lnTo>
                  <a:pt x="3455999" y="2460459"/>
                </a:lnTo>
                <a:lnTo>
                  <a:pt x="3455712" y="2460153"/>
                </a:lnTo>
                <a:lnTo>
                  <a:pt x="3455220" y="2460039"/>
                </a:lnTo>
                <a:lnTo>
                  <a:pt x="3454608" y="2460615"/>
                </a:lnTo>
                <a:lnTo>
                  <a:pt x="3454200" y="2460998"/>
                </a:lnTo>
                <a:lnTo>
                  <a:pt x="3453024" y="2463835"/>
                </a:lnTo>
                <a:lnTo>
                  <a:pt x="3451775" y="2469047"/>
                </a:lnTo>
                <a:lnTo>
                  <a:pt x="3456874" y="2474056"/>
                </a:lnTo>
                <a:lnTo>
                  <a:pt x="3460448" y="2477037"/>
                </a:lnTo>
                <a:lnTo>
                  <a:pt x="3462786" y="2478297"/>
                </a:lnTo>
                <a:lnTo>
                  <a:pt x="3464058" y="2478831"/>
                </a:lnTo>
                <a:lnTo>
                  <a:pt x="3465042" y="2479059"/>
                </a:lnTo>
                <a:lnTo>
                  <a:pt x="3467585" y="2480127"/>
                </a:lnTo>
                <a:lnTo>
                  <a:pt x="3470499" y="2481998"/>
                </a:lnTo>
                <a:lnTo>
                  <a:pt x="3476617" y="2486048"/>
                </a:lnTo>
                <a:lnTo>
                  <a:pt x="3471459" y="2486287"/>
                </a:lnTo>
                <a:lnTo>
                  <a:pt x="3467201" y="2486256"/>
                </a:lnTo>
                <a:lnTo>
                  <a:pt x="3463841" y="2485955"/>
                </a:lnTo>
                <a:lnTo>
                  <a:pt x="3461382" y="2485386"/>
                </a:lnTo>
                <a:lnTo>
                  <a:pt x="3459127" y="2484624"/>
                </a:lnTo>
                <a:lnTo>
                  <a:pt x="3456872" y="2483862"/>
                </a:lnTo>
                <a:lnTo>
                  <a:pt x="3455229" y="2482525"/>
                </a:lnTo>
                <a:lnTo>
                  <a:pt x="3453382" y="2481379"/>
                </a:lnTo>
                <a:lnTo>
                  <a:pt x="3451450" y="2479735"/>
                </a:lnTo>
                <a:lnTo>
                  <a:pt x="3449316" y="2478284"/>
                </a:lnTo>
                <a:lnTo>
                  <a:pt x="3446689" y="2476717"/>
                </a:lnTo>
                <a:lnTo>
                  <a:pt x="3443366" y="2475230"/>
                </a:lnTo>
                <a:lnTo>
                  <a:pt x="3439552" y="2473629"/>
                </a:lnTo>
                <a:lnTo>
                  <a:pt x="3434550" y="2471990"/>
                </a:lnTo>
                <a:lnTo>
                  <a:pt x="3428853" y="2470430"/>
                </a:lnTo>
                <a:lnTo>
                  <a:pt x="3421679" y="2468529"/>
                </a:lnTo>
                <a:lnTo>
                  <a:pt x="3415573" y="2467352"/>
                </a:lnTo>
                <a:lnTo>
                  <a:pt x="3410368" y="2465907"/>
                </a:lnTo>
                <a:lnTo>
                  <a:pt x="3405570" y="2464076"/>
                </a:lnTo>
                <a:lnTo>
                  <a:pt x="3401756" y="2462475"/>
                </a:lnTo>
                <a:lnTo>
                  <a:pt x="3398637" y="2460795"/>
                </a:lnTo>
                <a:lnTo>
                  <a:pt x="3395927" y="2458731"/>
                </a:lnTo>
                <a:lnTo>
                  <a:pt x="3393504" y="2456974"/>
                </a:lnTo>
                <a:lnTo>
                  <a:pt x="3391609" y="2454143"/>
                </a:lnTo>
                <a:lnTo>
                  <a:pt x="3384113" y="2443316"/>
                </a:lnTo>
                <a:lnTo>
                  <a:pt x="3374434" y="2429353"/>
                </a:lnTo>
                <a:lnTo>
                  <a:pt x="3356416" y="2438809"/>
                </a:lnTo>
                <a:lnTo>
                  <a:pt x="3360410" y="2444280"/>
                </a:lnTo>
                <a:lnTo>
                  <a:pt x="3362964" y="2448221"/>
                </a:lnTo>
                <a:lnTo>
                  <a:pt x="3366011" y="2452275"/>
                </a:lnTo>
                <a:lnTo>
                  <a:pt x="3371073" y="2458472"/>
                </a:lnTo>
                <a:lnTo>
                  <a:pt x="3366382" y="2462885"/>
                </a:lnTo>
                <a:lnTo>
                  <a:pt x="3359881" y="2455160"/>
                </a:lnTo>
                <a:lnTo>
                  <a:pt x="3356379" y="2449804"/>
                </a:lnTo>
                <a:lnTo>
                  <a:pt x="3354484" y="2446972"/>
                </a:lnTo>
                <a:lnTo>
                  <a:pt x="3353825" y="2445863"/>
                </a:lnTo>
                <a:lnTo>
                  <a:pt x="3353333" y="2445748"/>
                </a:lnTo>
                <a:lnTo>
                  <a:pt x="3352601" y="2447014"/>
                </a:lnTo>
                <a:lnTo>
                  <a:pt x="3351497" y="2447476"/>
                </a:lnTo>
                <a:lnTo>
                  <a:pt x="3349782" y="2448513"/>
                </a:lnTo>
                <a:lnTo>
                  <a:pt x="3347695" y="2448747"/>
                </a:lnTo>
                <a:lnTo>
                  <a:pt x="3344792" y="2449749"/>
                </a:lnTo>
                <a:lnTo>
                  <a:pt x="3347958" y="2453113"/>
                </a:lnTo>
                <a:lnTo>
                  <a:pt x="3351412" y="2456784"/>
                </a:lnTo>
                <a:lnTo>
                  <a:pt x="3355070" y="2460263"/>
                </a:lnTo>
                <a:lnTo>
                  <a:pt x="3358153" y="2463130"/>
                </a:lnTo>
                <a:lnTo>
                  <a:pt x="3363083" y="2467143"/>
                </a:lnTo>
                <a:lnTo>
                  <a:pt x="3364234" y="2468367"/>
                </a:lnTo>
                <a:lnTo>
                  <a:pt x="3365134" y="2468097"/>
                </a:lnTo>
                <a:lnTo>
                  <a:pt x="3369836" y="2466556"/>
                </a:lnTo>
                <a:lnTo>
                  <a:pt x="3373170" y="2470917"/>
                </a:lnTo>
                <a:lnTo>
                  <a:pt x="3375641" y="2474360"/>
                </a:lnTo>
                <a:lnTo>
                  <a:pt x="3377164" y="2476387"/>
                </a:lnTo>
                <a:lnTo>
                  <a:pt x="3377620" y="2477689"/>
                </a:lnTo>
                <a:lnTo>
                  <a:pt x="3377992" y="2478492"/>
                </a:lnTo>
                <a:lnTo>
                  <a:pt x="3377007" y="2478265"/>
                </a:lnTo>
                <a:lnTo>
                  <a:pt x="3375736" y="2477730"/>
                </a:lnTo>
                <a:lnTo>
                  <a:pt x="3374465" y="2477196"/>
                </a:lnTo>
                <a:lnTo>
                  <a:pt x="3371142" y="2475709"/>
                </a:lnTo>
                <a:lnTo>
                  <a:pt x="3368971" y="2475444"/>
                </a:lnTo>
                <a:lnTo>
                  <a:pt x="3368071" y="2475714"/>
                </a:lnTo>
                <a:lnTo>
                  <a:pt x="3367832" y="2477094"/>
                </a:lnTo>
                <a:lnTo>
                  <a:pt x="3368371" y="2478893"/>
                </a:lnTo>
                <a:lnTo>
                  <a:pt x="3369858" y="2482108"/>
                </a:lnTo>
                <a:lnTo>
                  <a:pt x="3372952" y="2487848"/>
                </a:lnTo>
                <a:lnTo>
                  <a:pt x="3374679" y="2489684"/>
                </a:lnTo>
                <a:lnTo>
                  <a:pt x="3375206" y="2488610"/>
                </a:lnTo>
                <a:lnTo>
                  <a:pt x="3375159" y="2486925"/>
                </a:lnTo>
                <a:lnTo>
                  <a:pt x="3375280" y="2486235"/>
                </a:lnTo>
                <a:lnTo>
                  <a:pt x="3375975" y="2486157"/>
                </a:lnTo>
                <a:lnTo>
                  <a:pt x="3376467" y="2486271"/>
                </a:lnTo>
                <a:lnTo>
                  <a:pt x="3378110" y="2487609"/>
                </a:lnTo>
                <a:lnTo>
                  <a:pt x="3379550" y="2489139"/>
                </a:lnTo>
                <a:lnTo>
                  <a:pt x="3382140" y="2491892"/>
                </a:lnTo>
                <a:lnTo>
                  <a:pt x="3385186" y="2495946"/>
                </a:lnTo>
                <a:lnTo>
                  <a:pt x="3389181" y="2501417"/>
                </a:lnTo>
                <a:lnTo>
                  <a:pt x="3384490" y="2505830"/>
                </a:lnTo>
                <a:lnTo>
                  <a:pt x="3381203" y="2503155"/>
                </a:lnTo>
                <a:lnTo>
                  <a:pt x="3376070" y="2499334"/>
                </a:lnTo>
                <a:lnTo>
                  <a:pt x="3370935" y="2495513"/>
                </a:lnTo>
                <a:lnTo>
                  <a:pt x="3368717" y="2493564"/>
                </a:lnTo>
                <a:lnTo>
                  <a:pt x="3365022" y="2491272"/>
                </a:lnTo>
                <a:lnTo>
                  <a:pt x="3363464" y="2490432"/>
                </a:lnTo>
                <a:lnTo>
                  <a:pt x="3362480" y="2490204"/>
                </a:lnTo>
                <a:lnTo>
                  <a:pt x="3360021" y="2489634"/>
                </a:lnTo>
                <a:lnTo>
                  <a:pt x="3356495" y="2488339"/>
                </a:lnTo>
                <a:lnTo>
                  <a:pt x="3353832" y="2487961"/>
                </a:lnTo>
                <a:lnTo>
                  <a:pt x="3351864" y="2487504"/>
                </a:lnTo>
                <a:lnTo>
                  <a:pt x="3350676" y="2487468"/>
                </a:lnTo>
                <a:lnTo>
                  <a:pt x="3350269" y="2487852"/>
                </a:lnTo>
                <a:lnTo>
                  <a:pt x="3349861" y="2488236"/>
                </a:lnTo>
                <a:lnTo>
                  <a:pt x="3349453" y="2488620"/>
                </a:lnTo>
                <a:lnTo>
                  <a:pt x="3349741" y="2488926"/>
                </a:lnTo>
                <a:lnTo>
                  <a:pt x="3349825" y="2489423"/>
                </a:lnTo>
                <a:lnTo>
                  <a:pt x="3349621" y="2489615"/>
                </a:lnTo>
                <a:lnTo>
                  <a:pt x="3349129" y="2489501"/>
                </a:lnTo>
                <a:lnTo>
                  <a:pt x="3348638" y="2489387"/>
                </a:lnTo>
                <a:lnTo>
                  <a:pt x="3346010" y="2487822"/>
                </a:lnTo>
                <a:lnTo>
                  <a:pt x="3339690" y="2483965"/>
                </a:lnTo>
                <a:lnTo>
                  <a:pt x="3334640" y="2480641"/>
                </a:lnTo>
                <a:lnTo>
                  <a:pt x="3331557" y="2477774"/>
                </a:lnTo>
                <a:lnTo>
                  <a:pt x="3328966" y="2475021"/>
                </a:lnTo>
                <a:lnTo>
                  <a:pt x="3323785" y="2469514"/>
                </a:lnTo>
                <a:lnTo>
                  <a:pt x="3319094" y="2473928"/>
                </a:lnTo>
                <a:lnTo>
                  <a:pt x="3329374" y="2484443"/>
                </a:lnTo>
                <a:lnTo>
                  <a:pt x="3335130" y="2490562"/>
                </a:lnTo>
                <a:lnTo>
                  <a:pt x="3335994" y="2491479"/>
                </a:lnTo>
                <a:lnTo>
                  <a:pt x="3336161" y="2492475"/>
                </a:lnTo>
                <a:lnTo>
                  <a:pt x="3336822" y="2493584"/>
                </a:lnTo>
                <a:lnTo>
                  <a:pt x="3337157" y="2495576"/>
                </a:lnTo>
                <a:lnTo>
                  <a:pt x="3337661" y="2498563"/>
                </a:lnTo>
                <a:lnTo>
                  <a:pt x="3337720" y="2503121"/>
                </a:lnTo>
                <a:lnTo>
                  <a:pt x="3311238" y="2474977"/>
                </a:lnTo>
                <a:lnTo>
                  <a:pt x="3307482" y="2477934"/>
                </a:lnTo>
                <a:lnTo>
                  <a:pt x="3304747" y="2479931"/>
                </a:lnTo>
                <a:lnTo>
                  <a:pt x="3302335" y="2481046"/>
                </a:lnTo>
                <a:lnTo>
                  <a:pt x="3301028" y="2481699"/>
                </a:lnTo>
                <a:lnTo>
                  <a:pt x="3299517" y="2482545"/>
                </a:lnTo>
                <a:lnTo>
                  <a:pt x="3298005" y="2483391"/>
                </a:lnTo>
                <a:lnTo>
                  <a:pt x="3296662" y="2485232"/>
                </a:lnTo>
                <a:lnTo>
                  <a:pt x="3294874" y="2488644"/>
                </a:lnTo>
                <a:lnTo>
                  <a:pt x="3293411" y="2491175"/>
                </a:lnTo>
                <a:lnTo>
                  <a:pt x="3293050" y="2493244"/>
                </a:lnTo>
                <a:lnTo>
                  <a:pt x="3292690" y="2495313"/>
                </a:lnTo>
                <a:lnTo>
                  <a:pt x="3292654" y="2496501"/>
                </a:lnTo>
                <a:lnTo>
                  <a:pt x="3292414" y="2497880"/>
                </a:lnTo>
                <a:lnTo>
                  <a:pt x="3291886" y="2498954"/>
                </a:lnTo>
                <a:lnTo>
                  <a:pt x="3290950" y="2500412"/>
                </a:lnTo>
                <a:lnTo>
                  <a:pt x="3289607" y="2502252"/>
                </a:lnTo>
                <a:lnTo>
                  <a:pt x="3288095" y="2503097"/>
                </a:lnTo>
                <a:lnTo>
                  <a:pt x="3286871" y="2504250"/>
                </a:lnTo>
                <a:lnTo>
                  <a:pt x="3283236" y="2506516"/>
                </a:lnTo>
                <a:lnTo>
                  <a:pt x="3280214" y="2508207"/>
                </a:lnTo>
                <a:lnTo>
                  <a:pt x="3278822" y="2508363"/>
                </a:lnTo>
                <a:lnTo>
                  <a:pt x="3277719" y="2508825"/>
                </a:lnTo>
                <a:lnTo>
                  <a:pt x="3275751" y="2508369"/>
                </a:lnTo>
                <a:lnTo>
                  <a:pt x="3274563" y="2508333"/>
                </a:lnTo>
                <a:lnTo>
                  <a:pt x="3272800" y="2507685"/>
                </a:lnTo>
                <a:lnTo>
                  <a:pt x="3270954" y="2506539"/>
                </a:lnTo>
                <a:lnTo>
                  <a:pt x="3268902" y="2505585"/>
                </a:lnTo>
                <a:lnTo>
                  <a:pt x="3266767" y="2504133"/>
                </a:lnTo>
                <a:lnTo>
                  <a:pt x="3261346" y="2500007"/>
                </a:lnTo>
                <a:lnTo>
                  <a:pt x="3254653" y="2495346"/>
                </a:lnTo>
                <a:lnTo>
                  <a:pt x="3255120" y="2499520"/>
                </a:lnTo>
                <a:lnTo>
                  <a:pt x="3256247" y="2504804"/>
                </a:lnTo>
                <a:lnTo>
                  <a:pt x="3257866" y="2510202"/>
                </a:lnTo>
                <a:lnTo>
                  <a:pt x="3260181" y="2515522"/>
                </a:lnTo>
                <a:lnTo>
                  <a:pt x="3262496" y="2520843"/>
                </a:lnTo>
                <a:lnTo>
                  <a:pt x="3265589" y="2526583"/>
                </a:lnTo>
                <a:lnTo>
                  <a:pt x="3269175" y="2532436"/>
                </a:lnTo>
                <a:lnTo>
                  <a:pt x="3272677" y="2537793"/>
                </a:lnTo>
                <a:lnTo>
                  <a:pt x="3267986" y="2542207"/>
                </a:lnTo>
                <a:lnTo>
                  <a:pt x="3262685" y="2537390"/>
                </a:lnTo>
                <a:lnTo>
                  <a:pt x="3259110" y="2534409"/>
                </a:lnTo>
                <a:lnTo>
                  <a:pt x="3256280" y="2533035"/>
                </a:lnTo>
                <a:lnTo>
                  <a:pt x="3255008" y="2532502"/>
                </a:lnTo>
                <a:lnTo>
                  <a:pt x="3253821" y="2532466"/>
                </a:lnTo>
                <a:lnTo>
                  <a:pt x="3252261" y="2531625"/>
                </a:lnTo>
                <a:lnTo>
                  <a:pt x="3250619" y="2530287"/>
                </a:lnTo>
                <a:lnTo>
                  <a:pt x="3247248" y="2527114"/>
                </a:lnTo>
                <a:lnTo>
                  <a:pt x="3239536" y="2513607"/>
                </a:lnTo>
                <a:lnTo>
                  <a:pt x="3239369" y="2512612"/>
                </a:lnTo>
                <a:lnTo>
                  <a:pt x="3238338" y="2510698"/>
                </a:lnTo>
                <a:lnTo>
                  <a:pt x="3224265" y="2523940"/>
                </a:lnTo>
                <a:lnTo>
                  <a:pt x="3233764" y="2534034"/>
                </a:lnTo>
                <a:lnTo>
                  <a:pt x="3237651" y="2533261"/>
                </a:lnTo>
                <a:lnTo>
                  <a:pt x="3240434" y="2532950"/>
                </a:lnTo>
                <a:lnTo>
                  <a:pt x="3242029" y="2532602"/>
                </a:lnTo>
                <a:lnTo>
                  <a:pt x="3243013" y="2532830"/>
                </a:lnTo>
                <a:lnTo>
                  <a:pt x="3244572" y="2533670"/>
                </a:lnTo>
                <a:lnTo>
                  <a:pt x="3245556" y="2533898"/>
                </a:lnTo>
                <a:lnTo>
                  <a:pt x="3246420" y="2534816"/>
                </a:lnTo>
                <a:lnTo>
                  <a:pt x="3246995" y="2535428"/>
                </a:lnTo>
                <a:lnTo>
                  <a:pt x="3247943" y="2536843"/>
                </a:lnTo>
                <a:lnTo>
                  <a:pt x="3248110" y="2537839"/>
                </a:lnTo>
                <a:lnTo>
                  <a:pt x="3248362" y="2539331"/>
                </a:lnTo>
                <a:lnTo>
                  <a:pt x="3247918" y="2540903"/>
                </a:lnTo>
                <a:lnTo>
                  <a:pt x="3247762" y="2542781"/>
                </a:lnTo>
                <a:lnTo>
                  <a:pt x="3247198" y="2545042"/>
                </a:lnTo>
                <a:lnTo>
                  <a:pt x="3246754" y="2546613"/>
                </a:lnTo>
                <a:lnTo>
                  <a:pt x="3245818" y="2548071"/>
                </a:lnTo>
                <a:lnTo>
                  <a:pt x="3244798" y="2549030"/>
                </a:lnTo>
                <a:lnTo>
                  <a:pt x="3243983" y="2549797"/>
                </a:lnTo>
                <a:lnTo>
                  <a:pt x="3241368" y="2551105"/>
                </a:lnTo>
                <a:lnTo>
                  <a:pt x="3238464" y="2552106"/>
                </a:lnTo>
                <a:lnTo>
                  <a:pt x="3232863" y="2553917"/>
                </a:lnTo>
                <a:lnTo>
                  <a:pt x="3227140" y="2556417"/>
                </a:lnTo>
                <a:lnTo>
                  <a:pt x="3221190" y="2563170"/>
                </a:lnTo>
                <a:lnTo>
                  <a:pt x="3217075" y="2568196"/>
                </a:lnTo>
                <a:lnTo>
                  <a:pt x="3215360" y="2569233"/>
                </a:lnTo>
                <a:lnTo>
                  <a:pt x="3213068" y="2569659"/>
                </a:lnTo>
                <a:lnTo>
                  <a:pt x="3210202" y="2569472"/>
                </a:lnTo>
                <a:lnTo>
                  <a:pt x="3206843" y="2569172"/>
                </a:lnTo>
                <a:lnTo>
                  <a:pt x="3202621" y="2567954"/>
                </a:lnTo>
                <a:lnTo>
                  <a:pt x="3197619" y="2566316"/>
                </a:lnTo>
                <a:lnTo>
                  <a:pt x="3191345" y="2564145"/>
                </a:lnTo>
                <a:lnTo>
                  <a:pt x="3184293" y="2561553"/>
                </a:lnTo>
                <a:lnTo>
                  <a:pt x="3179481" y="2566657"/>
                </a:lnTo>
                <a:lnTo>
                  <a:pt x="3178222" y="2568996"/>
                </a:lnTo>
                <a:lnTo>
                  <a:pt x="3178438" y="2571676"/>
                </a:lnTo>
                <a:lnTo>
                  <a:pt x="3179000" y="2579222"/>
                </a:lnTo>
                <a:lnTo>
                  <a:pt x="3161069" y="2569564"/>
                </a:lnTo>
                <a:lnTo>
                  <a:pt x="3168469" y="2577020"/>
                </a:lnTo>
                <a:lnTo>
                  <a:pt x="3173111" y="2580727"/>
                </a:lnTo>
                <a:lnTo>
                  <a:pt x="3175041" y="2582370"/>
                </a:lnTo>
                <a:lnTo>
                  <a:pt x="3176769" y="2584205"/>
                </a:lnTo>
                <a:lnTo>
                  <a:pt x="3178495" y="2586041"/>
                </a:lnTo>
                <a:lnTo>
                  <a:pt x="3180882" y="2588987"/>
                </a:lnTo>
                <a:lnTo>
                  <a:pt x="3184012" y="2593539"/>
                </a:lnTo>
                <a:lnTo>
                  <a:pt x="3185991" y="2596868"/>
                </a:lnTo>
                <a:lnTo>
                  <a:pt x="3188138" y="2601192"/>
                </a:lnTo>
                <a:lnTo>
                  <a:pt x="3191724" y="2607046"/>
                </a:lnTo>
                <a:lnTo>
                  <a:pt x="3187874" y="2606632"/>
                </a:lnTo>
                <a:lnTo>
                  <a:pt x="3185618" y="2605870"/>
                </a:lnTo>
                <a:lnTo>
                  <a:pt x="3183856" y="2605222"/>
                </a:lnTo>
                <a:lnTo>
                  <a:pt x="3182584" y="2604689"/>
                </a:lnTo>
                <a:lnTo>
                  <a:pt x="3181805" y="2604268"/>
                </a:lnTo>
                <a:lnTo>
                  <a:pt x="3180821" y="2604041"/>
                </a:lnTo>
                <a:lnTo>
                  <a:pt x="3179513" y="2604694"/>
                </a:lnTo>
                <a:lnTo>
                  <a:pt x="3176610" y="2605695"/>
                </a:lnTo>
                <a:lnTo>
                  <a:pt x="3174775" y="2607423"/>
                </a:lnTo>
                <a:lnTo>
                  <a:pt x="3172411" y="2610223"/>
                </a:lnTo>
                <a:lnTo>
                  <a:pt x="3169724" y="2613905"/>
                </a:lnTo>
                <a:lnTo>
                  <a:pt x="3166137" y="2617858"/>
                </a:lnTo>
                <a:lnTo>
                  <a:pt x="3162911" y="2609934"/>
                </a:lnTo>
                <a:lnTo>
                  <a:pt x="3160224" y="2603811"/>
                </a:lnTo>
                <a:lnTo>
                  <a:pt x="3159565" y="2602700"/>
                </a:lnTo>
                <a:lnTo>
                  <a:pt x="3158701" y="2601783"/>
                </a:lnTo>
                <a:lnTo>
                  <a:pt x="3157346" y="2600751"/>
                </a:lnTo>
                <a:lnTo>
                  <a:pt x="3155991" y="2599720"/>
                </a:lnTo>
                <a:lnTo>
                  <a:pt x="3154432" y="2598880"/>
                </a:lnTo>
                <a:lnTo>
                  <a:pt x="3151684" y="2598004"/>
                </a:lnTo>
                <a:lnTo>
                  <a:pt x="3149430" y="2597242"/>
                </a:lnTo>
                <a:lnTo>
                  <a:pt x="3146562" y="2597056"/>
                </a:lnTo>
                <a:lnTo>
                  <a:pt x="3145795" y="2599509"/>
                </a:lnTo>
                <a:lnTo>
                  <a:pt x="3145926" y="2601692"/>
                </a:lnTo>
                <a:lnTo>
                  <a:pt x="3146178" y="2603185"/>
                </a:lnTo>
                <a:lnTo>
                  <a:pt x="3147126" y="2604601"/>
                </a:lnTo>
                <a:lnTo>
                  <a:pt x="3147785" y="2605711"/>
                </a:lnTo>
                <a:lnTo>
                  <a:pt x="3148325" y="2607510"/>
                </a:lnTo>
                <a:lnTo>
                  <a:pt x="3149033" y="2610305"/>
                </a:lnTo>
                <a:lnTo>
                  <a:pt x="3149128" y="2613676"/>
                </a:lnTo>
                <a:lnTo>
                  <a:pt x="3148660" y="2619307"/>
                </a:lnTo>
                <a:lnTo>
                  <a:pt x="3147927" y="2620572"/>
                </a:lnTo>
                <a:lnTo>
                  <a:pt x="3147112" y="2621340"/>
                </a:lnTo>
                <a:lnTo>
                  <a:pt x="3145648" y="2623871"/>
                </a:lnTo>
                <a:lnTo>
                  <a:pt x="3143200" y="2626174"/>
                </a:lnTo>
                <a:lnTo>
                  <a:pt x="3139123" y="2620206"/>
                </a:lnTo>
                <a:lnTo>
                  <a:pt x="3136364" y="2616458"/>
                </a:lnTo>
                <a:lnTo>
                  <a:pt x="3134062" y="2614010"/>
                </a:lnTo>
                <a:lnTo>
                  <a:pt x="3132501" y="2613170"/>
                </a:lnTo>
                <a:lnTo>
                  <a:pt x="3128400" y="2611262"/>
                </a:lnTo>
                <a:lnTo>
                  <a:pt x="3121095" y="2607177"/>
                </a:lnTo>
                <a:lnTo>
                  <a:pt x="3121312" y="2600052"/>
                </a:lnTo>
                <a:lnTo>
                  <a:pt x="3120881" y="2594690"/>
                </a:lnTo>
                <a:lnTo>
                  <a:pt x="3120173" y="2591895"/>
                </a:lnTo>
                <a:lnTo>
                  <a:pt x="3118771" y="2589178"/>
                </a:lnTo>
                <a:lnTo>
                  <a:pt x="3116912" y="2585159"/>
                </a:lnTo>
                <a:lnTo>
                  <a:pt x="3113782" y="2580606"/>
                </a:lnTo>
                <a:lnTo>
                  <a:pt x="3090845" y="2588923"/>
                </a:lnTo>
                <a:lnTo>
                  <a:pt x="3097921" y="2597261"/>
                </a:lnTo>
                <a:lnTo>
                  <a:pt x="3100631" y="2599324"/>
                </a:lnTo>
                <a:lnTo>
                  <a:pt x="3099984" y="2601088"/>
                </a:lnTo>
                <a:lnTo>
                  <a:pt x="3099684" y="2607715"/>
                </a:lnTo>
                <a:lnTo>
                  <a:pt x="3086154" y="2593337"/>
                </a:lnTo>
                <a:lnTo>
                  <a:pt x="3086178" y="2599083"/>
                </a:lnTo>
                <a:lnTo>
                  <a:pt x="3086190" y="2601955"/>
                </a:lnTo>
                <a:lnTo>
                  <a:pt x="3085505" y="2604907"/>
                </a:lnTo>
                <a:lnTo>
                  <a:pt x="3083190" y="2609392"/>
                </a:lnTo>
                <a:lnTo>
                  <a:pt x="3089103" y="2613633"/>
                </a:lnTo>
                <a:lnTo>
                  <a:pt x="3092222" y="2615313"/>
                </a:lnTo>
                <a:lnTo>
                  <a:pt x="3092138" y="2614816"/>
                </a:lnTo>
                <a:lnTo>
                  <a:pt x="3090986" y="2613592"/>
                </a:lnTo>
                <a:lnTo>
                  <a:pt x="3090123" y="2612674"/>
                </a:lnTo>
                <a:lnTo>
                  <a:pt x="3089751" y="2611870"/>
                </a:lnTo>
                <a:lnTo>
                  <a:pt x="3089667" y="2611373"/>
                </a:lnTo>
                <a:lnTo>
                  <a:pt x="3090075" y="2610989"/>
                </a:lnTo>
                <a:lnTo>
                  <a:pt x="3090974" y="2610719"/>
                </a:lnTo>
                <a:lnTo>
                  <a:pt x="3093434" y="2611289"/>
                </a:lnTo>
                <a:lnTo>
                  <a:pt x="3096180" y="2612165"/>
                </a:lnTo>
                <a:lnTo>
                  <a:pt x="3100403" y="2613383"/>
                </a:lnTo>
                <a:lnTo>
                  <a:pt x="3100102" y="2620010"/>
                </a:lnTo>
                <a:lnTo>
                  <a:pt x="3099178" y="2624340"/>
                </a:lnTo>
                <a:lnTo>
                  <a:pt x="3098781" y="2627597"/>
                </a:lnTo>
                <a:lnTo>
                  <a:pt x="3097894" y="2630740"/>
                </a:lnTo>
                <a:lnTo>
                  <a:pt x="3097497" y="2633997"/>
                </a:lnTo>
                <a:lnTo>
                  <a:pt x="3097761" y="2638363"/>
                </a:lnTo>
                <a:lnTo>
                  <a:pt x="3099175" y="2643953"/>
                </a:lnTo>
                <a:lnTo>
                  <a:pt x="3100806" y="2652223"/>
                </a:lnTo>
                <a:lnTo>
                  <a:pt x="3079192" y="2633341"/>
                </a:lnTo>
                <a:lnTo>
                  <a:pt x="3081963" y="2630157"/>
                </a:lnTo>
                <a:lnTo>
                  <a:pt x="3083223" y="2627817"/>
                </a:lnTo>
                <a:lnTo>
                  <a:pt x="3083668" y="2626246"/>
                </a:lnTo>
                <a:lnTo>
                  <a:pt x="3083704" y="2625059"/>
                </a:lnTo>
                <a:lnTo>
                  <a:pt x="3084027" y="2624177"/>
                </a:lnTo>
                <a:lnTo>
                  <a:pt x="3084063" y="2622990"/>
                </a:lnTo>
                <a:lnTo>
                  <a:pt x="3082373" y="2619966"/>
                </a:lnTo>
                <a:lnTo>
                  <a:pt x="3080478" y="2617135"/>
                </a:lnTo>
                <a:lnTo>
                  <a:pt x="3076856" y="2612468"/>
                </a:lnTo>
                <a:lnTo>
                  <a:pt x="3071879" y="2606771"/>
                </a:lnTo>
                <a:lnTo>
                  <a:pt x="3070510" y="2612672"/>
                </a:lnTo>
                <a:lnTo>
                  <a:pt x="3068195" y="2617158"/>
                </a:lnTo>
                <a:lnTo>
                  <a:pt x="3066083" y="2621453"/>
                </a:lnTo>
                <a:lnTo>
                  <a:pt x="3064427" y="2627048"/>
                </a:lnTo>
                <a:lnTo>
                  <a:pt x="3078400" y="2639855"/>
                </a:lnTo>
                <a:lnTo>
                  <a:pt x="3088019" y="2649260"/>
                </a:lnTo>
                <a:lnTo>
                  <a:pt x="3089543" y="2651286"/>
                </a:lnTo>
                <a:lnTo>
                  <a:pt x="3090370" y="2653392"/>
                </a:lnTo>
                <a:lnTo>
                  <a:pt x="3090705" y="2655383"/>
                </a:lnTo>
                <a:lnTo>
                  <a:pt x="3090717" y="2658256"/>
                </a:lnTo>
                <a:lnTo>
                  <a:pt x="3089661" y="2660404"/>
                </a:lnTo>
                <a:lnTo>
                  <a:pt x="3088197" y="2662934"/>
                </a:lnTo>
                <a:lnTo>
                  <a:pt x="3085918" y="2666233"/>
                </a:lnTo>
                <a:lnTo>
                  <a:pt x="3082655" y="2669303"/>
                </a:lnTo>
                <a:lnTo>
                  <a:pt x="3067050" y="2658032"/>
                </a:lnTo>
                <a:lnTo>
                  <a:pt x="3066042" y="2661865"/>
                </a:lnTo>
                <a:lnTo>
                  <a:pt x="3064662" y="2664893"/>
                </a:lnTo>
                <a:lnTo>
                  <a:pt x="3063691" y="2667538"/>
                </a:lnTo>
                <a:lnTo>
                  <a:pt x="3061939" y="2669764"/>
                </a:lnTo>
                <a:lnTo>
                  <a:pt x="3058064" y="2673410"/>
                </a:lnTo>
                <a:lnTo>
                  <a:pt x="3054513" y="2676174"/>
                </a:lnTo>
                <a:lnTo>
                  <a:pt x="3053373" y="2677823"/>
                </a:lnTo>
                <a:lnTo>
                  <a:pt x="3051537" y="2679550"/>
                </a:lnTo>
                <a:lnTo>
                  <a:pt x="3050278" y="2681889"/>
                </a:lnTo>
                <a:lnTo>
                  <a:pt x="3049510" y="2684342"/>
                </a:lnTo>
                <a:lnTo>
                  <a:pt x="3048826" y="2687294"/>
                </a:lnTo>
                <a:lnTo>
                  <a:pt x="3048513" y="2691047"/>
                </a:lnTo>
                <a:lnTo>
                  <a:pt x="3049065" y="2695720"/>
                </a:lnTo>
                <a:lnTo>
                  <a:pt x="3049700" y="2700890"/>
                </a:lnTo>
                <a:lnTo>
                  <a:pt x="3023218" y="2672746"/>
                </a:lnTo>
                <a:lnTo>
                  <a:pt x="3023841" y="2675043"/>
                </a:lnTo>
                <a:lnTo>
                  <a:pt x="3024585" y="2676651"/>
                </a:lnTo>
                <a:lnTo>
                  <a:pt x="3025531" y="2678066"/>
                </a:lnTo>
                <a:lnTo>
                  <a:pt x="3028087" y="2682007"/>
                </a:lnTo>
                <a:lnTo>
                  <a:pt x="3030557" y="2685450"/>
                </a:lnTo>
                <a:lnTo>
                  <a:pt x="3034012" y="2689121"/>
                </a:lnTo>
                <a:lnTo>
                  <a:pt x="3029524" y="2693343"/>
                </a:lnTo>
                <a:lnTo>
                  <a:pt x="3022904" y="2686307"/>
                </a:lnTo>
                <a:lnTo>
                  <a:pt x="3019737" y="2682942"/>
                </a:lnTo>
                <a:lnTo>
                  <a:pt x="3019414" y="2683824"/>
                </a:lnTo>
                <a:lnTo>
                  <a:pt x="3020337" y="2689299"/>
                </a:lnTo>
                <a:lnTo>
                  <a:pt x="3020312" y="2693360"/>
                </a:lnTo>
                <a:lnTo>
                  <a:pt x="3020815" y="2696347"/>
                </a:lnTo>
                <a:lnTo>
                  <a:pt x="3021068" y="2697840"/>
                </a:lnTo>
                <a:lnTo>
                  <a:pt x="3021440" y="2698644"/>
                </a:lnTo>
                <a:lnTo>
                  <a:pt x="3023202" y="2699292"/>
                </a:lnTo>
                <a:lnTo>
                  <a:pt x="3026106" y="2698291"/>
                </a:lnTo>
                <a:lnTo>
                  <a:pt x="3027989" y="2698249"/>
                </a:lnTo>
                <a:lnTo>
                  <a:pt x="3030856" y="2698435"/>
                </a:lnTo>
                <a:lnTo>
                  <a:pt x="3033807" y="2699119"/>
                </a:lnTo>
                <a:lnTo>
                  <a:pt x="3037825" y="2700529"/>
                </a:lnTo>
                <a:lnTo>
                  <a:pt x="3042419" y="2702551"/>
                </a:lnTo>
                <a:lnTo>
                  <a:pt x="3047756" y="2706180"/>
                </a:lnTo>
                <a:lnTo>
                  <a:pt x="3053753" y="2710919"/>
                </a:lnTo>
                <a:lnTo>
                  <a:pt x="3060494" y="2717264"/>
                </a:lnTo>
                <a:lnTo>
                  <a:pt x="3056415" y="2721103"/>
                </a:lnTo>
                <a:lnTo>
                  <a:pt x="3052864" y="2723867"/>
                </a:lnTo>
                <a:lnTo>
                  <a:pt x="3049637" y="2725751"/>
                </a:lnTo>
                <a:lnTo>
                  <a:pt x="3046614" y="2727441"/>
                </a:lnTo>
                <a:lnTo>
                  <a:pt x="3043795" y="2728940"/>
                </a:lnTo>
                <a:lnTo>
                  <a:pt x="3040772" y="2730631"/>
                </a:lnTo>
                <a:lnTo>
                  <a:pt x="3037545" y="2732515"/>
                </a:lnTo>
                <a:lnTo>
                  <a:pt x="3033874" y="2735968"/>
                </a:lnTo>
                <a:lnTo>
                  <a:pt x="3039103" y="2743160"/>
                </a:lnTo>
                <a:lnTo>
                  <a:pt x="3042233" y="2747712"/>
                </a:lnTo>
                <a:lnTo>
                  <a:pt x="3044332" y="2750352"/>
                </a:lnTo>
                <a:lnTo>
                  <a:pt x="3045976" y="2751690"/>
                </a:lnTo>
                <a:lnTo>
                  <a:pt x="3047618" y="2753028"/>
                </a:lnTo>
                <a:lnTo>
                  <a:pt x="3050329" y="2755091"/>
                </a:lnTo>
                <a:lnTo>
                  <a:pt x="3054192" y="2758378"/>
                </a:lnTo>
                <a:lnTo>
                  <a:pt x="3060357" y="2764113"/>
                </a:lnTo>
                <a:lnTo>
                  <a:pt x="3056710" y="2763507"/>
                </a:lnTo>
                <a:lnTo>
                  <a:pt x="3053064" y="2762900"/>
                </a:lnTo>
                <a:lnTo>
                  <a:pt x="3048841" y="2761682"/>
                </a:lnTo>
                <a:lnTo>
                  <a:pt x="3044943" y="2759583"/>
                </a:lnTo>
                <a:lnTo>
                  <a:pt x="3043096" y="2758437"/>
                </a:lnTo>
                <a:lnTo>
                  <a:pt x="3040673" y="2756679"/>
                </a:lnTo>
                <a:lnTo>
                  <a:pt x="3038538" y="2755227"/>
                </a:lnTo>
                <a:lnTo>
                  <a:pt x="3036523" y="2753086"/>
                </a:lnTo>
                <a:lnTo>
                  <a:pt x="3034100" y="2751329"/>
                </a:lnTo>
                <a:lnTo>
                  <a:pt x="3032492" y="2748804"/>
                </a:lnTo>
                <a:lnTo>
                  <a:pt x="3030106" y="2745858"/>
                </a:lnTo>
                <a:lnTo>
                  <a:pt x="3027719" y="2742913"/>
                </a:lnTo>
                <a:lnTo>
                  <a:pt x="3026113" y="2740388"/>
                </a:lnTo>
                <a:lnTo>
                  <a:pt x="3024709" y="2737671"/>
                </a:lnTo>
                <a:lnTo>
                  <a:pt x="3023882" y="2735566"/>
                </a:lnTo>
                <a:lnTo>
                  <a:pt x="3023259" y="2733269"/>
                </a:lnTo>
                <a:lnTo>
                  <a:pt x="3022719" y="2731470"/>
                </a:lnTo>
                <a:lnTo>
                  <a:pt x="3022959" y="2730090"/>
                </a:lnTo>
                <a:lnTo>
                  <a:pt x="3023607" y="2728327"/>
                </a:lnTo>
                <a:lnTo>
                  <a:pt x="3024051" y="2726755"/>
                </a:lnTo>
                <a:lnTo>
                  <a:pt x="3025634" y="2723534"/>
                </a:lnTo>
                <a:lnTo>
                  <a:pt x="3028490" y="2720849"/>
                </a:lnTo>
                <a:lnTo>
                  <a:pt x="3031753" y="2717778"/>
                </a:lnTo>
                <a:lnTo>
                  <a:pt x="3035628" y="2714132"/>
                </a:lnTo>
                <a:lnTo>
                  <a:pt x="3030818" y="2709428"/>
                </a:lnTo>
                <a:lnTo>
                  <a:pt x="3026668" y="2705836"/>
                </a:lnTo>
                <a:lnTo>
                  <a:pt x="3023178" y="2703352"/>
                </a:lnTo>
                <a:lnTo>
                  <a:pt x="3020468" y="2701289"/>
                </a:lnTo>
                <a:lnTo>
                  <a:pt x="3018332" y="2699837"/>
                </a:lnTo>
                <a:lnTo>
                  <a:pt x="3016569" y="2699189"/>
                </a:lnTo>
                <a:lnTo>
                  <a:pt x="3014602" y="2698733"/>
                </a:lnTo>
                <a:lnTo>
                  <a:pt x="3013006" y="2699081"/>
                </a:lnTo>
                <a:lnTo>
                  <a:pt x="3008280" y="2704683"/>
                </a:lnTo>
                <a:lnTo>
                  <a:pt x="3000290" y="2713354"/>
                </a:lnTo>
                <a:lnTo>
                  <a:pt x="2995839" y="2716389"/>
                </a:lnTo>
                <a:lnTo>
                  <a:pt x="2991712" y="2718541"/>
                </a:lnTo>
                <a:lnTo>
                  <a:pt x="2987790" y="2720502"/>
                </a:lnTo>
                <a:lnTo>
                  <a:pt x="2983579" y="2722158"/>
                </a:lnTo>
                <a:lnTo>
                  <a:pt x="2978756" y="2724388"/>
                </a:lnTo>
                <a:lnTo>
                  <a:pt x="2974223" y="2726924"/>
                </a:lnTo>
                <a:lnTo>
                  <a:pt x="2968955" y="2730727"/>
                </a:lnTo>
                <a:lnTo>
                  <a:pt x="2963245" y="2736100"/>
                </a:lnTo>
                <a:lnTo>
                  <a:pt x="2965560" y="2741420"/>
                </a:lnTo>
                <a:lnTo>
                  <a:pt x="2967910" y="2745553"/>
                </a:lnTo>
                <a:lnTo>
                  <a:pt x="2970094" y="2748690"/>
                </a:lnTo>
                <a:lnTo>
                  <a:pt x="2971617" y="2750716"/>
                </a:lnTo>
                <a:lnTo>
                  <a:pt x="2973344" y="2752553"/>
                </a:lnTo>
                <a:lnTo>
                  <a:pt x="2975274" y="2754196"/>
                </a:lnTo>
                <a:lnTo>
                  <a:pt x="2977698" y="2755954"/>
                </a:lnTo>
                <a:lnTo>
                  <a:pt x="2980408" y="2758017"/>
                </a:lnTo>
                <a:lnTo>
                  <a:pt x="2983611" y="2760195"/>
                </a:lnTo>
                <a:lnTo>
                  <a:pt x="2984594" y="2760423"/>
                </a:lnTo>
                <a:lnTo>
                  <a:pt x="2984426" y="2759426"/>
                </a:lnTo>
                <a:lnTo>
                  <a:pt x="2983562" y="2758509"/>
                </a:lnTo>
                <a:lnTo>
                  <a:pt x="2983275" y="2758203"/>
                </a:lnTo>
                <a:lnTo>
                  <a:pt x="2989440" y="2763937"/>
                </a:lnTo>
                <a:lnTo>
                  <a:pt x="2990316" y="2757922"/>
                </a:lnTo>
                <a:lnTo>
                  <a:pt x="2990220" y="2754551"/>
                </a:lnTo>
                <a:lnTo>
                  <a:pt x="2989765" y="2753250"/>
                </a:lnTo>
                <a:lnTo>
                  <a:pt x="2988445" y="2751031"/>
                </a:lnTo>
                <a:lnTo>
                  <a:pt x="2986551" y="2748200"/>
                </a:lnTo>
                <a:lnTo>
                  <a:pt x="2983420" y="2743647"/>
                </a:lnTo>
                <a:lnTo>
                  <a:pt x="2988111" y="2739233"/>
                </a:lnTo>
                <a:lnTo>
                  <a:pt x="2992009" y="2741332"/>
                </a:lnTo>
                <a:lnTo>
                  <a:pt x="2994228" y="2743282"/>
                </a:lnTo>
                <a:lnTo>
                  <a:pt x="2995787" y="2744122"/>
                </a:lnTo>
                <a:lnTo>
                  <a:pt x="2997059" y="2744656"/>
                </a:lnTo>
                <a:lnTo>
                  <a:pt x="2999915" y="2741968"/>
                </a:lnTo>
                <a:lnTo>
                  <a:pt x="3006273" y="2734833"/>
                </a:lnTo>
                <a:lnTo>
                  <a:pt x="3016348" y="2745539"/>
                </a:lnTo>
                <a:lnTo>
                  <a:pt x="3009318" y="2748693"/>
                </a:lnTo>
                <a:lnTo>
                  <a:pt x="3008533" y="2749085"/>
                </a:lnTo>
                <a:lnTo>
                  <a:pt x="3008418" y="2748963"/>
                </a:lnTo>
                <a:lnTo>
                  <a:pt x="3008010" y="2749347"/>
                </a:lnTo>
                <a:lnTo>
                  <a:pt x="3008533" y="2749085"/>
                </a:lnTo>
                <a:lnTo>
                  <a:pt x="3008994" y="2749574"/>
                </a:lnTo>
                <a:lnTo>
                  <a:pt x="3009570" y="2750187"/>
                </a:lnTo>
                <a:lnTo>
                  <a:pt x="3009414" y="2752064"/>
                </a:lnTo>
                <a:lnTo>
                  <a:pt x="3015746" y="2758794"/>
                </a:lnTo>
                <a:lnTo>
                  <a:pt x="3020640" y="2763995"/>
                </a:lnTo>
                <a:lnTo>
                  <a:pt x="3024753" y="2768775"/>
                </a:lnTo>
                <a:lnTo>
                  <a:pt x="3027799" y="2772830"/>
                </a:lnTo>
                <a:lnTo>
                  <a:pt x="3028832" y="2774743"/>
                </a:lnTo>
                <a:lnTo>
                  <a:pt x="3029575" y="2776351"/>
                </a:lnTo>
                <a:lnTo>
                  <a:pt x="3030690" y="2778762"/>
                </a:lnTo>
                <a:lnTo>
                  <a:pt x="3031230" y="2780561"/>
                </a:lnTo>
                <a:lnTo>
                  <a:pt x="3031781" y="2785234"/>
                </a:lnTo>
                <a:lnTo>
                  <a:pt x="3032212" y="2790595"/>
                </a:lnTo>
                <a:lnTo>
                  <a:pt x="3028026" y="2788189"/>
                </a:lnTo>
                <a:lnTo>
                  <a:pt x="3024332" y="2785898"/>
                </a:lnTo>
                <a:lnTo>
                  <a:pt x="3021129" y="2783721"/>
                </a:lnTo>
                <a:lnTo>
                  <a:pt x="3019198" y="2782078"/>
                </a:lnTo>
                <a:lnTo>
                  <a:pt x="3017759" y="2780548"/>
                </a:lnTo>
                <a:lnTo>
                  <a:pt x="3016607" y="2779324"/>
                </a:lnTo>
                <a:lnTo>
                  <a:pt x="3016068" y="2777525"/>
                </a:lnTo>
                <a:lnTo>
                  <a:pt x="3015324" y="2775917"/>
                </a:lnTo>
                <a:lnTo>
                  <a:pt x="3014617" y="2773123"/>
                </a:lnTo>
                <a:lnTo>
                  <a:pt x="3013250" y="2769218"/>
                </a:lnTo>
                <a:lnTo>
                  <a:pt x="3012135" y="2766807"/>
                </a:lnTo>
                <a:lnTo>
                  <a:pt x="3010240" y="2763975"/>
                </a:lnTo>
                <a:lnTo>
                  <a:pt x="3007769" y="2760532"/>
                </a:lnTo>
                <a:lnTo>
                  <a:pt x="3004518" y="2756670"/>
                </a:lnTo>
                <a:lnTo>
                  <a:pt x="3006017" y="2762758"/>
                </a:lnTo>
                <a:lnTo>
                  <a:pt x="3007348" y="2767850"/>
                </a:lnTo>
                <a:lnTo>
                  <a:pt x="3008679" y="2772942"/>
                </a:lnTo>
                <a:lnTo>
                  <a:pt x="3010826" y="2777266"/>
                </a:lnTo>
                <a:lnTo>
                  <a:pt x="3013056" y="2782089"/>
                </a:lnTo>
                <a:lnTo>
                  <a:pt x="3016763" y="2787253"/>
                </a:lnTo>
                <a:lnTo>
                  <a:pt x="3022028" y="2793258"/>
                </a:lnTo>
                <a:lnTo>
                  <a:pt x="3028733" y="2800791"/>
                </a:lnTo>
                <a:lnTo>
                  <a:pt x="3033555" y="2798560"/>
                </a:lnTo>
                <a:lnTo>
                  <a:pt x="3036254" y="2797751"/>
                </a:lnTo>
                <a:lnTo>
                  <a:pt x="3039457" y="2799929"/>
                </a:lnTo>
                <a:lnTo>
                  <a:pt x="3045454" y="2804668"/>
                </a:lnTo>
                <a:lnTo>
                  <a:pt x="3042562" y="2808542"/>
                </a:lnTo>
                <a:lnTo>
                  <a:pt x="3041098" y="2811072"/>
                </a:lnTo>
                <a:lnTo>
                  <a:pt x="3040247" y="2813028"/>
                </a:lnTo>
                <a:lnTo>
                  <a:pt x="3039527" y="2817166"/>
                </a:lnTo>
                <a:lnTo>
                  <a:pt x="3034717" y="2812463"/>
                </a:lnTo>
                <a:lnTo>
                  <a:pt x="3030651" y="2809368"/>
                </a:lnTo>
                <a:lnTo>
                  <a:pt x="3027448" y="2807190"/>
                </a:lnTo>
                <a:lnTo>
                  <a:pt x="3025397" y="2806236"/>
                </a:lnTo>
                <a:lnTo>
                  <a:pt x="3024209" y="2806200"/>
                </a:lnTo>
                <a:lnTo>
                  <a:pt x="3022614" y="2806549"/>
                </a:lnTo>
                <a:lnTo>
                  <a:pt x="3022003" y="2807124"/>
                </a:lnTo>
                <a:lnTo>
                  <a:pt x="3021186" y="2807892"/>
                </a:lnTo>
                <a:lnTo>
                  <a:pt x="3020371" y="2808659"/>
                </a:lnTo>
                <a:lnTo>
                  <a:pt x="3019267" y="2809121"/>
                </a:lnTo>
                <a:lnTo>
                  <a:pt x="3017792" y="2808779"/>
                </a:lnTo>
                <a:lnTo>
                  <a:pt x="3016028" y="2808131"/>
                </a:lnTo>
                <a:lnTo>
                  <a:pt x="3013113" y="2806259"/>
                </a:lnTo>
                <a:lnTo>
                  <a:pt x="3010115" y="2803891"/>
                </a:lnTo>
                <a:lnTo>
                  <a:pt x="3005593" y="2799494"/>
                </a:lnTo>
                <a:lnTo>
                  <a:pt x="3000208" y="2794178"/>
                </a:lnTo>
                <a:lnTo>
                  <a:pt x="3000794" y="2807470"/>
                </a:lnTo>
                <a:lnTo>
                  <a:pt x="3001488" y="2817198"/>
                </a:lnTo>
                <a:lnTo>
                  <a:pt x="3001416" y="2819573"/>
                </a:lnTo>
                <a:lnTo>
                  <a:pt x="3001057" y="2821642"/>
                </a:lnTo>
                <a:lnTo>
                  <a:pt x="3000205" y="2823597"/>
                </a:lnTo>
                <a:lnTo>
                  <a:pt x="2999353" y="2825553"/>
                </a:lnTo>
                <a:lnTo>
                  <a:pt x="2997601" y="2827777"/>
                </a:lnTo>
                <a:lnTo>
                  <a:pt x="2995562" y="2829697"/>
                </a:lnTo>
                <a:lnTo>
                  <a:pt x="2993318" y="2831807"/>
                </a:lnTo>
                <a:lnTo>
                  <a:pt x="2990463" y="2834494"/>
                </a:lnTo>
                <a:lnTo>
                  <a:pt x="2980614" y="2839148"/>
                </a:lnTo>
                <a:lnTo>
                  <a:pt x="2968883" y="2843843"/>
                </a:lnTo>
                <a:lnTo>
                  <a:pt x="2966555" y="2845456"/>
                </a:lnTo>
                <a:lnTo>
                  <a:pt x="2964228" y="2847069"/>
                </a:lnTo>
                <a:lnTo>
                  <a:pt x="2962596" y="2848604"/>
                </a:lnTo>
                <a:lnTo>
                  <a:pt x="2961336" y="2850943"/>
                </a:lnTo>
                <a:lnTo>
                  <a:pt x="2960485" y="2852898"/>
                </a:lnTo>
                <a:lnTo>
                  <a:pt x="2960496" y="2855771"/>
                </a:lnTo>
                <a:lnTo>
                  <a:pt x="2961083" y="2859256"/>
                </a:lnTo>
                <a:lnTo>
                  <a:pt x="2962859" y="2862777"/>
                </a:lnTo>
                <a:lnTo>
                  <a:pt x="2953671" y="2858733"/>
                </a:lnTo>
                <a:lnTo>
                  <a:pt x="2948956" y="2857402"/>
                </a:lnTo>
                <a:lnTo>
                  <a:pt x="2946294" y="2857024"/>
                </a:lnTo>
                <a:lnTo>
                  <a:pt x="2945394" y="2857293"/>
                </a:lnTo>
                <a:lnTo>
                  <a:pt x="2944206" y="2857257"/>
                </a:lnTo>
                <a:lnTo>
                  <a:pt x="2943798" y="2857641"/>
                </a:lnTo>
                <a:lnTo>
                  <a:pt x="2943391" y="2858024"/>
                </a:lnTo>
                <a:lnTo>
                  <a:pt x="2943774" y="2861701"/>
                </a:lnTo>
                <a:lnTo>
                  <a:pt x="2944613" y="2866679"/>
                </a:lnTo>
                <a:lnTo>
                  <a:pt x="2938664" y="2863626"/>
                </a:lnTo>
                <a:lnTo>
                  <a:pt x="2935461" y="2861449"/>
                </a:lnTo>
                <a:lnTo>
                  <a:pt x="2932582" y="2858389"/>
                </a:lnTo>
                <a:lnTo>
                  <a:pt x="2925470" y="2851240"/>
                </a:lnTo>
                <a:lnTo>
                  <a:pt x="2927005" y="2856140"/>
                </a:lnTo>
                <a:lnTo>
                  <a:pt x="2928205" y="2859049"/>
                </a:lnTo>
                <a:lnTo>
                  <a:pt x="2928252" y="2860734"/>
                </a:lnTo>
                <a:lnTo>
                  <a:pt x="2928132" y="2861424"/>
                </a:lnTo>
                <a:lnTo>
                  <a:pt x="2927149" y="2861196"/>
                </a:lnTo>
                <a:lnTo>
                  <a:pt x="2925757" y="2861352"/>
                </a:lnTo>
                <a:lnTo>
                  <a:pt x="2922890" y="2861165"/>
                </a:lnTo>
                <a:lnTo>
                  <a:pt x="2919987" y="2862166"/>
                </a:lnTo>
                <a:lnTo>
                  <a:pt x="2917169" y="2863666"/>
                </a:lnTo>
                <a:lnTo>
                  <a:pt x="2915045" y="2865087"/>
                </a:lnTo>
                <a:lnTo>
                  <a:pt x="2913821" y="2866239"/>
                </a:lnTo>
                <a:lnTo>
                  <a:pt x="2913581" y="2867618"/>
                </a:lnTo>
                <a:lnTo>
                  <a:pt x="2913749" y="2868613"/>
                </a:lnTo>
                <a:lnTo>
                  <a:pt x="2914613" y="2869532"/>
                </a:lnTo>
                <a:lnTo>
                  <a:pt x="2915188" y="2870143"/>
                </a:lnTo>
                <a:lnTo>
                  <a:pt x="2916544" y="2871175"/>
                </a:lnTo>
                <a:lnTo>
                  <a:pt x="2918187" y="2872512"/>
                </a:lnTo>
                <a:lnTo>
                  <a:pt x="2918475" y="2872818"/>
                </a:lnTo>
                <a:lnTo>
                  <a:pt x="2916016" y="2872248"/>
                </a:lnTo>
                <a:lnTo>
                  <a:pt x="2909214" y="2871150"/>
                </a:lnTo>
                <a:lnTo>
                  <a:pt x="2905976" y="2870160"/>
                </a:lnTo>
                <a:lnTo>
                  <a:pt x="2903721" y="2869398"/>
                </a:lnTo>
                <a:lnTo>
                  <a:pt x="2901502" y="2867449"/>
                </a:lnTo>
                <a:lnTo>
                  <a:pt x="2897639" y="2864162"/>
                </a:lnTo>
                <a:lnTo>
                  <a:pt x="2894185" y="2860491"/>
                </a:lnTo>
                <a:lnTo>
                  <a:pt x="2891715" y="2857048"/>
                </a:lnTo>
                <a:lnTo>
                  <a:pt x="2890396" y="2854829"/>
                </a:lnTo>
                <a:lnTo>
                  <a:pt x="2889364" y="2852915"/>
                </a:lnTo>
                <a:lnTo>
                  <a:pt x="2888537" y="2850810"/>
                </a:lnTo>
                <a:lnTo>
                  <a:pt x="2888573" y="2849623"/>
                </a:lnTo>
                <a:lnTo>
                  <a:pt x="2888813" y="2848243"/>
                </a:lnTo>
                <a:lnTo>
                  <a:pt x="2889053" y="2846864"/>
                </a:lnTo>
                <a:lnTo>
                  <a:pt x="2889005" y="2845178"/>
                </a:lnTo>
                <a:lnTo>
                  <a:pt x="2889449" y="2843607"/>
                </a:lnTo>
                <a:lnTo>
                  <a:pt x="2889198" y="2842114"/>
                </a:lnTo>
                <a:lnTo>
                  <a:pt x="2888862" y="2840122"/>
                </a:lnTo>
                <a:lnTo>
                  <a:pt x="2887950" y="2837519"/>
                </a:lnTo>
                <a:lnTo>
                  <a:pt x="2886547" y="2834802"/>
                </a:lnTo>
                <a:lnTo>
                  <a:pt x="2884077" y="2831359"/>
                </a:lnTo>
                <a:lnTo>
                  <a:pt x="2880539" y="2827191"/>
                </a:lnTo>
                <a:lnTo>
                  <a:pt x="2887160" y="2824420"/>
                </a:lnTo>
                <a:lnTo>
                  <a:pt x="2891862" y="2822879"/>
                </a:lnTo>
                <a:lnTo>
                  <a:pt x="2893986" y="2821458"/>
                </a:lnTo>
                <a:lnTo>
                  <a:pt x="2896025" y="2819538"/>
                </a:lnTo>
                <a:lnTo>
                  <a:pt x="2898101" y="2816432"/>
                </a:lnTo>
                <a:lnTo>
                  <a:pt x="2900008" y="2812330"/>
                </a:lnTo>
                <a:lnTo>
                  <a:pt x="2901749" y="2807232"/>
                </a:lnTo>
                <a:lnTo>
                  <a:pt x="2897946" y="2808503"/>
                </a:lnTo>
                <a:lnTo>
                  <a:pt x="2895534" y="2809619"/>
                </a:lnTo>
                <a:lnTo>
                  <a:pt x="2893735" y="2810158"/>
                </a:lnTo>
                <a:lnTo>
                  <a:pt x="2892260" y="2809816"/>
                </a:lnTo>
                <a:lnTo>
                  <a:pt x="2888686" y="2806835"/>
                </a:lnTo>
                <a:lnTo>
                  <a:pt x="2881285" y="2799379"/>
                </a:lnTo>
                <a:lnTo>
                  <a:pt x="2876594" y="2803793"/>
                </a:lnTo>
                <a:lnTo>
                  <a:pt x="2879557" y="2807350"/>
                </a:lnTo>
                <a:lnTo>
                  <a:pt x="2882028" y="2810793"/>
                </a:lnTo>
                <a:lnTo>
                  <a:pt x="2883431" y="2813510"/>
                </a:lnTo>
                <a:lnTo>
                  <a:pt x="2884546" y="2815922"/>
                </a:lnTo>
                <a:lnTo>
                  <a:pt x="2884798" y="2817414"/>
                </a:lnTo>
                <a:lnTo>
                  <a:pt x="2885254" y="2818716"/>
                </a:lnTo>
                <a:lnTo>
                  <a:pt x="2884438" y="2819484"/>
                </a:lnTo>
                <a:lnTo>
                  <a:pt x="2883826" y="2820060"/>
                </a:lnTo>
                <a:lnTo>
                  <a:pt x="2882555" y="2819526"/>
                </a:lnTo>
                <a:lnTo>
                  <a:pt x="2881283" y="2818992"/>
                </a:lnTo>
                <a:lnTo>
                  <a:pt x="2879148" y="2817540"/>
                </a:lnTo>
                <a:lnTo>
                  <a:pt x="2877134" y="2815399"/>
                </a:lnTo>
                <a:lnTo>
                  <a:pt x="2874338" y="2812837"/>
                </a:lnTo>
                <a:lnTo>
                  <a:pt x="2871664" y="2809586"/>
                </a:lnTo>
                <a:lnTo>
                  <a:pt x="2868413" y="2805723"/>
                </a:lnTo>
                <a:lnTo>
                  <a:pt x="2865283" y="2801171"/>
                </a:lnTo>
                <a:lnTo>
                  <a:pt x="2865511" y="2806724"/>
                </a:lnTo>
                <a:lnTo>
                  <a:pt x="2865606" y="2810095"/>
                </a:lnTo>
                <a:lnTo>
                  <a:pt x="2866146" y="2811895"/>
                </a:lnTo>
                <a:lnTo>
                  <a:pt x="2866721" y="2812507"/>
                </a:lnTo>
                <a:lnTo>
                  <a:pt x="2867501" y="2812926"/>
                </a:lnTo>
                <a:lnTo>
                  <a:pt x="2867993" y="2813040"/>
                </a:lnTo>
                <a:lnTo>
                  <a:pt x="2868857" y="2813958"/>
                </a:lnTo>
                <a:lnTo>
                  <a:pt x="2869972" y="2816369"/>
                </a:lnTo>
                <a:lnTo>
                  <a:pt x="2871171" y="2819279"/>
                </a:lnTo>
                <a:lnTo>
                  <a:pt x="2872406" y="2821000"/>
                </a:lnTo>
                <a:lnTo>
                  <a:pt x="2873269" y="2821918"/>
                </a:lnTo>
                <a:lnTo>
                  <a:pt x="2873761" y="2822032"/>
                </a:lnTo>
                <a:lnTo>
                  <a:pt x="2873726" y="2823219"/>
                </a:lnTo>
                <a:lnTo>
                  <a:pt x="2872393" y="2827933"/>
                </a:lnTo>
                <a:lnTo>
                  <a:pt x="2879386" y="2835773"/>
                </a:lnTo>
                <a:lnTo>
                  <a:pt x="2881317" y="2837416"/>
                </a:lnTo>
                <a:lnTo>
                  <a:pt x="2881569" y="2838910"/>
                </a:lnTo>
                <a:lnTo>
                  <a:pt x="2881508" y="2844158"/>
                </a:lnTo>
                <a:lnTo>
                  <a:pt x="2881975" y="2848332"/>
                </a:lnTo>
                <a:lnTo>
                  <a:pt x="2882395" y="2850821"/>
                </a:lnTo>
                <a:lnTo>
                  <a:pt x="2882731" y="2852813"/>
                </a:lnTo>
                <a:lnTo>
                  <a:pt x="2882120" y="2853388"/>
                </a:lnTo>
                <a:lnTo>
                  <a:pt x="2881711" y="2853772"/>
                </a:lnTo>
                <a:lnTo>
                  <a:pt x="2880559" y="2852548"/>
                </a:lnTo>
                <a:lnTo>
                  <a:pt x="2879492" y="2851823"/>
                </a:lnTo>
                <a:lnTo>
                  <a:pt x="2878136" y="2850791"/>
                </a:lnTo>
                <a:lnTo>
                  <a:pt x="2876002" y="2849340"/>
                </a:lnTo>
                <a:lnTo>
                  <a:pt x="2873867" y="2847887"/>
                </a:lnTo>
                <a:lnTo>
                  <a:pt x="2871036" y="2846514"/>
                </a:lnTo>
                <a:lnTo>
                  <a:pt x="2868086" y="2845830"/>
                </a:lnTo>
                <a:lnTo>
                  <a:pt x="2864438" y="2845224"/>
                </a:lnTo>
                <a:lnTo>
                  <a:pt x="2860468" y="2845499"/>
                </a:lnTo>
                <a:lnTo>
                  <a:pt x="2856090" y="2846159"/>
                </a:lnTo>
                <a:lnTo>
                  <a:pt x="2851387" y="2847699"/>
                </a:lnTo>
                <a:lnTo>
                  <a:pt x="2852190" y="2853865"/>
                </a:lnTo>
                <a:lnTo>
                  <a:pt x="2853809" y="2859264"/>
                </a:lnTo>
                <a:lnTo>
                  <a:pt x="2854720" y="2861866"/>
                </a:lnTo>
                <a:lnTo>
                  <a:pt x="2856412" y="2864889"/>
                </a:lnTo>
                <a:lnTo>
                  <a:pt x="2858594" y="2868027"/>
                </a:lnTo>
                <a:lnTo>
                  <a:pt x="2860658" y="2871853"/>
                </a:lnTo>
                <a:lnTo>
                  <a:pt x="2840769" y="2864612"/>
                </a:lnTo>
                <a:lnTo>
                  <a:pt x="2848625" y="2873369"/>
                </a:lnTo>
                <a:lnTo>
                  <a:pt x="2852044" y="2878228"/>
                </a:lnTo>
                <a:lnTo>
                  <a:pt x="2852703" y="2879338"/>
                </a:lnTo>
                <a:lnTo>
                  <a:pt x="2852871" y="2880333"/>
                </a:lnTo>
                <a:lnTo>
                  <a:pt x="2852667" y="2880525"/>
                </a:lnTo>
                <a:lnTo>
                  <a:pt x="2852259" y="2880909"/>
                </a:lnTo>
                <a:lnTo>
                  <a:pt x="2851275" y="2880681"/>
                </a:lnTo>
                <a:lnTo>
                  <a:pt x="2850460" y="2881449"/>
                </a:lnTo>
                <a:lnTo>
                  <a:pt x="2850052" y="2881833"/>
                </a:lnTo>
                <a:lnTo>
                  <a:pt x="2850304" y="2883325"/>
                </a:lnTo>
                <a:lnTo>
                  <a:pt x="2850639" y="2885317"/>
                </a:lnTo>
                <a:lnTo>
                  <a:pt x="2851838" y="2888226"/>
                </a:lnTo>
                <a:lnTo>
                  <a:pt x="2853614" y="2891746"/>
                </a:lnTo>
                <a:lnTo>
                  <a:pt x="2856827" y="2896797"/>
                </a:lnTo>
                <a:lnTo>
                  <a:pt x="2831878" y="2893166"/>
                </a:lnTo>
                <a:lnTo>
                  <a:pt x="2828220" y="2879881"/>
                </a:lnTo>
                <a:lnTo>
                  <a:pt x="2825511" y="2868011"/>
                </a:lnTo>
                <a:lnTo>
                  <a:pt x="2824804" y="2865216"/>
                </a:lnTo>
                <a:lnTo>
                  <a:pt x="2823521" y="2861810"/>
                </a:lnTo>
                <a:lnTo>
                  <a:pt x="2822033" y="2858595"/>
                </a:lnTo>
                <a:lnTo>
                  <a:pt x="2820343" y="2855571"/>
                </a:lnTo>
                <a:lnTo>
                  <a:pt x="2818076" y="2851936"/>
                </a:lnTo>
                <a:lnTo>
                  <a:pt x="2815809" y="2848301"/>
                </a:lnTo>
                <a:lnTo>
                  <a:pt x="2812559" y="2844439"/>
                </a:lnTo>
                <a:lnTo>
                  <a:pt x="2809308" y="2840576"/>
                </a:lnTo>
                <a:lnTo>
                  <a:pt x="2804534" y="2844492"/>
                </a:lnTo>
                <a:lnTo>
                  <a:pt x="2801187" y="2847065"/>
                </a:lnTo>
                <a:lnTo>
                  <a:pt x="2799387" y="2847604"/>
                </a:lnTo>
                <a:lnTo>
                  <a:pt x="2798284" y="2848066"/>
                </a:lnTo>
                <a:lnTo>
                  <a:pt x="2797096" y="2848030"/>
                </a:lnTo>
                <a:lnTo>
                  <a:pt x="2795333" y="2847382"/>
                </a:lnTo>
                <a:lnTo>
                  <a:pt x="2793570" y="2846734"/>
                </a:lnTo>
                <a:lnTo>
                  <a:pt x="2792214" y="2845703"/>
                </a:lnTo>
                <a:lnTo>
                  <a:pt x="2790283" y="2844059"/>
                </a:lnTo>
                <a:lnTo>
                  <a:pt x="2788557" y="2842223"/>
                </a:lnTo>
                <a:lnTo>
                  <a:pt x="2783663" y="2837023"/>
                </a:lnTo>
                <a:lnTo>
                  <a:pt x="2777618" y="2830599"/>
                </a:lnTo>
                <a:lnTo>
                  <a:pt x="2775506" y="2834893"/>
                </a:lnTo>
                <a:lnTo>
                  <a:pt x="2773839" y="2837616"/>
                </a:lnTo>
                <a:lnTo>
                  <a:pt x="2772614" y="2838767"/>
                </a:lnTo>
                <a:lnTo>
                  <a:pt x="2771511" y="2839229"/>
                </a:lnTo>
                <a:lnTo>
                  <a:pt x="2769544" y="2838773"/>
                </a:lnTo>
                <a:lnTo>
                  <a:pt x="2767001" y="2837705"/>
                </a:lnTo>
                <a:lnTo>
                  <a:pt x="2762946" y="2837483"/>
                </a:lnTo>
                <a:lnTo>
                  <a:pt x="2756926" y="2836804"/>
                </a:lnTo>
                <a:lnTo>
                  <a:pt x="2762898" y="2845603"/>
                </a:lnTo>
                <a:lnTo>
                  <a:pt x="2766028" y="2850156"/>
                </a:lnTo>
                <a:lnTo>
                  <a:pt x="2766687" y="2851266"/>
                </a:lnTo>
                <a:lnTo>
                  <a:pt x="2766976" y="2851572"/>
                </a:lnTo>
                <a:lnTo>
                  <a:pt x="2767467" y="2851686"/>
                </a:lnTo>
                <a:lnTo>
                  <a:pt x="2767179" y="2851380"/>
                </a:lnTo>
                <a:lnTo>
                  <a:pt x="2767215" y="2850192"/>
                </a:lnTo>
                <a:lnTo>
                  <a:pt x="2767948" y="2848927"/>
                </a:lnTo>
                <a:lnTo>
                  <a:pt x="2768848" y="2848657"/>
                </a:lnTo>
                <a:lnTo>
                  <a:pt x="2770119" y="2849191"/>
                </a:lnTo>
                <a:lnTo>
                  <a:pt x="2772169" y="2850145"/>
                </a:lnTo>
                <a:lnTo>
                  <a:pt x="2774712" y="2851212"/>
                </a:lnTo>
                <a:lnTo>
                  <a:pt x="2778286" y="2854194"/>
                </a:lnTo>
                <a:lnTo>
                  <a:pt x="2778862" y="2854805"/>
                </a:lnTo>
                <a:lnTo>
                  <a:pt x="2779726" y="2855724"/>
                </a:lnTo>
                <a:lnTo>
                  <a:pt x="2791853" y="2867384"/>
                </a:lnTo>
                <a:lnTo>
                  <a:pt x="2796494" y="2871090"/>
                </a:lnTo>
                <a:lnTo>
                  <a:pt x="2799493" y="2873460"/>
                </a:lnTo>
                <a:lnTo>
                  <a:pt x="2802779" y="2876136"/>
                </a:lnTo>
                <a:lnTo>
                  <a:pt x="2808248" y="2881948"/>
                </a:lnTo>
                <a:lnTo>
                  <a:pt x="2807072" y="2884785"/>
                </a:lnTo>
                <a:lnTo>
                  <a:pt x="2806305" y="2887238"/>
                </a:lnTo>
                <a:lnTo>
                  <a:pt x="2805740" y="2889498"/>
                </a:lnTo>
                <a:lnTo>
                  <a:pt x="2804601" y="2891148"/>
                </a:lnTo>
                <a:lnTo>
                  <a:pt x="2802561" y="2893067"/>
                </a:lnTo>
                <a:lnTo>
                  <a:pt x="2801421" y="2894717"/>
                </a:lnTo>
                <a:lnTo>
                  <a:pt x="2800605" y="2895484"/>
                </a:lnTo>
                <a:lnTo>
                  <a:pt x="2800486" y="2896174"/>
                </a:lnTo>
                <a:lnTo>
                  <a:pt x="2800653" y="2897169"/>
                </a:lnTo>
                <a:lnTo>
                  <a:pt x="2801109" y="2898471"/>
                </a:lnTo>
                <a:lnTo>
                  <a:pt x="2803460" y="2902604"/>
                </a:lnTo>
                <a:lnTo>
                  <a:pt x="2807417" y="2909262"/>
                </a:lnTo>
                <a:lnTo>
                  <a:pt x="2805570" y="2908116"/>
                </a:lnTo>
                <a:lnTo>
                  <a:pt x="2804215" y="2907084"/>
                </a:lnTo>
                <a:lnTo>
                  <a:pt x="2794957" y="2902097"/>
                </a:lnTo>
                <a:lnTo>
                  <a:pt x="2795351" y="2902159"/>
                </a:lnTo>
                <a:lnTo>
                  <a:pt x="2797318" y="2902615"/>
                </a:lnTo>
                <a:lnTo>
                  <a:pt x="2798422" y="2902153"/>
                </a:lnTo>
                <a:lnTo>
                  <a:pt x="2798337" y="2901655"/>
                </a:lnTo>
                <a:lnTo>
                  <a:pt x="2796490" y="2900509"/>
                </a:lnTo>
                <a:lnTo>
                  <a:pt x="2793456" y="2899328"/>
                </a:lnTo>
                <a:lnTo>
                  <a:pt x="2792184" y="2898794"/>
                </a:lnTo>
                <a:lnTo>
                  <a:pt x="2791201" y="2898566"/>
                </a:lnTo>
                <a:lnTo>
                  <a:pt x="2790709" y="2898452"/>
                </a:lnTo>
                <a:lnTo>
                  <a:pt x="2790505" y="2898644"/>
                </a:lnTo>
                <a:lnTo>
                  <a:pt x="2790793" y="2898950"/>
                </a:lnTo>
                <a:lnTo>
                  <a:pt x="2791081" y="2899255"/>
                </a:lnTo>
                <a:lnTo>
                  <a:pt x="2794859" y="2902045"/>
                </a:lnTo>
                <a:lnTo>
                  <a:pt x="2794957" y="2902097"/>
                </a:lnTo>
                <a:lnTo>
                  <a:pt x="2792196" y="2901667"/>
                </a:lnTo>
                <a:lnTo>
                  <a:pt x="2789449" y="2900791"/>
                </a:lnTo>
                <a:lnTo>
                  <a:pt x="2787566" y="2900833"/>
                </a:lnTo>
                <a:lnTo>
                  <a:pt x="2785766" y="2901373"/>
                </a:lnTo>
                <a:lnTo>
                  <a:pt x="2784663" y="2901834"/>
                </a:lnTo>
                <a:lnTo>
                  <a:pt x="2782864" y="2902373"/>
                </a:lnTo>
                <a:lnTo>
                  <a:pt x="2782048" y="2903141"/>
                </a:lnTo>
                <a:lnTo>
                  <a:pt x="2781603" y="2904712"/>
                </a:lnTo>
                <a:lnTo>
                  <a:pt x="2780872" y="2905978"/>
                </a:lnTo>
                <a:lnTo>
                  <a:pt x="2779947" y="2910308"/>
                </a:lnTo>
                <a:lnTo>
                  <a:pt x="2780367" y="2912798"/>
                </a:lnTo>
                <a:lnTo>
                  <a:pt x="2780044" y="2913679"/>
                </a:lnTo>
                <a:lnTo>
                  <a:pt x="2779515" y="2914752"/>
                </a:lnTo>
                <a:lnTo>
                  <a:pt x="2779192" y="2915635"/>
                </a:lnTo>
                <a:lnTo>
                  <a:pt x="2778867" y="2916516"/>
                </a:lnTo>
                <a:lnTo>
                  <a:pt x="2777524" y="2918357"/>
                </a:lnTo>
                <a:lnTo>
                  <a:pt x="2776384" y="2920006"/>
                </a:lnTo>
                <a:lnTo>
                  <a:pt x="2771885" y="2931161"/>
                </a:lnTo>
                <a:lnTo>
                  <a:pt x="2771201" y="2934111"/>
                </a:lnTo>
                <a:lnTo>
                  <a:pt x="2771332" y="2936295"/>
                </a:lnTo>
                <a:lnTo>
                  <a:pt x="2771500" y="2937291"/>
                </a:lnTo>
                <a:lnTo>
                  <a:pt x="2771788" y="2937597"/>
                </a:lnTo>
                <a:lnTo>
                  <a:pt x="2770491" y="2941123"/>
                </a:lnTo>
                <a:lnTo>
                  <a:pt x="2769268" y="2942275"/>
                </a:lnTo>
                <a:lnTo>
                  <a:pt x="2767025" y="2944385"/>
                </a:lnTo>
                <a:lnTo>
                  <a:pt x="2764697" y="2945999"/>
                </a:lnTo>
                <a:lnTo>
                  <a:pt x="2763390" y="2946652"/>
                </a:lnTo>
                <a:lnTo>
                  <a:pt x="2760607" y="2946964"/>
                </a:lnTo>
                <a:lnTo>
                  <a:pt x="2759911" y="2947042"/>
                </a:lnTo>
                <a:lnTo>
                  <a:pt x="2757980" y="2945399"/>
                </a:lnTo>
                <a:lnTo>
                  <a:pt x="2752678" y="2940582"/>
                </a:lnTo>
                <a:lnTo>
                  <a:pt x="2751671" y="2944414"/>
                </a:lnTo>
                <a:lnTo>
                  <a:pt x="2750495" y="2947251"/>
                </a:lnTo>
                <a:lnTo>
                  <a:pt x="2749319" y="2950088"/>
                </a:lnTo>
                <a:lnTo>
                  <a:pt x="2747976" y="2951929"/>
                </a:lnTo>
                <a:lnTo>
                  <a:pt x="2743488" y="2956151"/>
                </a:lnTo>
                <a:lnTo>
                  <a:pt x="2737166" y="2962100"/>
                </a:lnTo>
                <a:lnTo>
                  <a:pt x="2733136" y="2957817"/>
                </a:lnTo>
                <a:lnTo>
                  <a:pt x="2729766" y="2954645"/>
                </a:lnTo>
                <a:lnTo>
                  <a:pt x="2726972" y="2952083"/>
                </a:lnTo>
                <a:lnTo>
                  <a:pt x="2724260" y="2950019"/>
                </a:lnTo>
                <a:lnTo>
                  <a:pt x="2722701" y="2949179"/>
                </a:lnTo>
                <a:lnTo>
                  <a:pt x="2721429" y="2948646"/>
                </a:lnTo>
                <a:lnTo>
                  <a:pt x="2720446" y="2948417"/>
                </a:lnTo>
                <a:lnTo>
                  <a:pt x="2719342" y="2948879"/>
                </a:lnTo>
                <a:lnTo>
                  <a:pt x="2718658" y="2951830"/>
                </a:lnTo>
                <a:lnTo>
                  <a:pt x="2717891" y="2954283"/>
                </a:lnTo>
                <a:lnTo>
                  <a:pt x="2715851" y="2956202"/>
                </a:lnTo>
                <a:lnTo>
                  <a:pt x="2715971" y="2955513"/>
                </a:lnTo>
                <a:lnTo>
                  <a:pt x="2715600" y="2954709"/>
                </a:lnTo>
                <a:lnTo>
                  <a:pt x="2714040" y="2953869"/>
                </a:lnTo>
                <a:lnTo>
                  <a:pt x="2710718" y="2952381"/>
                </a:lnTo>
                <a:lnTo>
                  <a:pt x="2706313" y="2951136"/>
                </a:lnTo>
                <a:lnTo>
                  <a:pt x="2702401" y="2951936"/>
                </a:lnTo>
                <a:lnTo>
                  <a:pt x="2697593" y="2952717"/>
                </a:lnTo>
                <a:lnTo>
                  <a:pt x="2702668" y="2956495"/>
                </a:lnTo>
                <a:lnTo>
                  <a:pt x="2706650" y="2959092"/>
                </a:lnTo>
                <a:lnTo>
                  <a:pt x="2710801" y="2962685"/>
                </a:lnTo>
                <a:lnTo>
                  <a:pt x="2716677" y="2968114"/>
                </a:lnTo>
                <a:lnTo>
                  <a:pt x="2711578" y="2972911"/>
                </a:lnTo>
                <a:lnTo>
                  <a:pt x="2708688" y="2976786"/>
                </a:lnTo>
                <a:lnTo>
                  <a:pt x="2708457" y="2977226"/>
                </a:lnTo>
                <a:lnTo>
                  <a:pt x="2715557" y="2978407"/>
                </a:lnTo>
                <a:lnTo>
                  <a:pt x="2711431" y="2986371"/>
                </a:lnTo>
                <a:lnTo>
                  <a:pt x="2708289" y="2991582"/>
                </a:lnTo>
                <a:lnTo>
                  <a:pt x="2708172" y="2992277"/>
                </a:lnTo>
                <a:lnTo>
                  <a:pt x="2708574" y="2993002"/>
                </a:lnTo>
                <a:lnTo>
                  <a:pt x="2709359" y="2993513"/>
                </a:lnTo>
                <a:lnTo>
                  <a:pt x="2710913" y="2993599"/>
                </a:lnTo>
                <a:lnTo>
                  <a:pt x="2715174" y="2993132"/>
                </a:lnTo>
                <a:lnTo>
                  <a:pt x="2723046" y="2991927"/>
                </a:lnTo>
                <a:lnTo>
                  <a:pt x="2730266" y="2990452"/>
                </a:lnTo>
                <a:lnTo>
                  <a:pt x="2735279" y="2988621"/>
                </a:lnTo>
                <a:lnTo>
                  <a:pt x="2739390" y="2986975"/>
                </a:lnTo>
                <a:lnTo>
                  <a:pt x="2742348" y="2985968"/>
                </a:lnTo>
                <a:lnTo>
                  <a:pt x="2743635" y="2985571"/>
                </a:lnTo>
                <a:lnTo>
                  <a:pt x="2744805" y="2985869"/>
                </a:lnTo>
                <a:lnTo>
                  <a:pt x="2745975" y="2986167"/>
                </a:lnTo>
                <a:lnTo>
                  <a:pt x="2746894" y="2986920"/>
                </a:lnTo>
                <a:lnTo>
                  <a:pt x="2750170" y="2989206"/>
                </a:lnTo>
                <a:lnTo>
                  <a:pt x="2753228" y="2993822"/>
                </a:lnTo>
                <a:lnTo>
                  <a:pt x="2745892" y="2995993"/>
                </a:lnTo>
                <a:lnTo>
                  <a:pt x="2741898" y="2996943"/>
                </a:lnTo>
                <a:lnTo>
                  <a:pt x="2739575" y="2997284"/>
                </a:lnTo>
                <a:lnTo>
                  <a:pt x="2738021" y="2997199"/>
                </a:lnTo>
                <a:lnTo>
                  <a:pt x="2736081" y="2997326"/>
                </a:lnTo>
                <a:lnTo>
                  <a:pt x="2733125" y="2998333"/>
                </a:lnTo>
                <a:lnTo>
                  <a:pt x="2727994" y="3000860"/>
                </a:lnTo>
                <a:lnTo>
                  <a:pt x="2719020" y="3005514"/>
                </a:lnTo>
                <a:lnTo>
                  <a:pt x="2723817" y="3013269"/>
                </a:lnTo>
                <a:lnTo>
                  <a:pt x="2730035" y="3020867"/>
                </a:lnTo>
                <a:lnTo>
                  <a:pt x="2733461" y="3024332"/>
                </a:lnTo>
                <a:lnTo>
                  <a:pt x="2737005" y="3027102"/>
                </a:lnTo>
                <a:lnTo>
                  <a:pt x="2738827" y="3027670"/>
                </a:lnTo>
                <a:lnTo>
                  <a:pt x="2741167" y="3028267"/>
                </a:lnTo>
                <a:lnTo>
                  <a:pt x="2743239" y="3028382"/>
                </a:lnTo>
                <a:lnTo>
                  <a:pt x="2745177" y="3028255"/>
                </a:lnTo>
                <a:lnTo>
                  <a:pt x="2751879" y="3026751"/>
                </a:lnTo>
                <a:lnTo>
                  <a:pt x="2753934" y="3025928"/>
                </a:lnTo>
                <a:lnTo>
                  <a:pt x="2753801" y="3025687"/>
                </a:lnTo>
                <a:lnTo>
                  <a:pt x="2752246" y="3025601"/>
                </a:lnTo>
                <a:lnTo>
                  <a:pt x="2751461" y="3025089"/>
                </a:lnTo>
                <a:lnTo>
                  <a:pt x="2750809" y="3024820"/>
                </a:lnTo>
                <a:lnTo>
                  <a:pt x="2750541" y="3024337"/>
                </a:lnTo>
                <a:lnTo>
                  <a:pt x="2750659" y="3023641"/>
                </a:lnTo>
                <a:lnTo>
                  <a:pt x="2751293" y="3022974"/>
                </a:lnTo>
                <a:lnTo>
                  <a:pt x="2753081" y="3021668"/>
                </a:lnTo>
                <a:lnTo>
                  <a:pt x="2755772" y="3020177"/>
                </a:lnTo>
                <a:lnTo>
                  <a:pt x="2759616" y="3018048"/>
                </a:lnTo>
                <a:lnTo>
                  <a:pt x="2764111" y="3016189"/>
                </a:lnTo>
                <a:lnTo>
                  <a:pt x="2767320" y="3014728"/>
                </a:lnTo>
                <a:lnTo>
                  <a:pt x="2769509" y="3014146"/>
                </a:lnTo>
                <a:lnTo>
                  <a:pt x="2770929" y="3013990"/>
                </a:lnTo>
                <a:lnTo>
                  <a:pt x="2773152" y="3015283"/>
                </a:lnTo>
                <a:lnTo>
                  <a:pt x="2777314" y="3016448"/>
                </a:lnTo>
                <a:lnTo>
                  <a:pt x="2761372" y="3029381"/>
                </a:lnTo>
                <a:lnTo>
                  <a:pt x="2767523" y="3040486"/>
                </a:lnTo>
                <a:lnTo>
                  <a:pt x="2775478" y="3036711"/>
                </a:lnTo>
                <a:lnTo>
                  <a:pt x="2779589" y="3035064"/>
                </a:lnTo>
                <a:lnTo>
                  <a:pt x="2781645" y="3034241"/>
                </a:lnTo>
                <a:lnTo>
                  <a:pt x="2782547" y="3034057"/>
                </a:lnTo>
                <a:lnTo>
                  <a:pt x="2783583" y="3034114"/>
                </a:lnTo>
                <a:lnTo>
                  <a:pt x="2784235" y="3034384"/>
                </a:lnTo>
                <a:lnTo>
                  <a:pt x="2786324" y="3035435"/>
                </a:lnTo>
                <a:lnTo>
                  <a:pt x="2789584" y="3036785"/>
                </a:lnTo>
                <a:lnTo>
                  <a:pt x="2791405" y="3037354"/>
                </a:lnTo>
                <a:lnTo>
                  <a:pt x="2794012" y="3038434"/>
                </a:lnTo>
                <a:lnTo>
                  <a:pt x="2797773" y="3038875"/>
                </a:lnTo>
                <a:lnTo>
                  <a:pt x="2802051" y="3039345"/>
                </a:lnTo>
                <a:lnTo>
                  <a:pt x="2800063" y="3043915"/>
                </a:lnTo>
                <a:lnTo>
                  <a:pt x="2798174" y="3046854"/>
                </a:lnTo>
                <a:lnTo>
                  <a:pt x="2797305" y="3048913"/>
                </a:lnTo>
                <a:lnTo>
                  <a:pt x="2796286" y="3049794"/>
                </a:lnTo>
                <a:lnTo>
                  <a:pt x="2794632" y="3051341"/>
                </a:lnTo>
                <a:lnTo>
                  <a:pt x="2793630" y="3053158"/>
                </a:lnTo>
                <a:lnTo>
                  <a:pt x="2791875" y="3056339"/>
                </a:lnTo>
                <a:lnTo>
                  <a:pt x="2790271" y="3060698"/>
                </a:lnTo>
                <a:lnTo>
                  <a:pt x="2795518" y="3057476"/>
                </a:lnTo>
                <a:lnTo>
                  <a:pt x="2799613" y="3054892"/>
                </a:lnTo>
                <a:lnTo>
                  <a:pt x="2802938" y="3052735"/>
                </a:lnTo>
                <a:lnTo>
                  <a:pt x="2804593" y="3051187"/>
                </a:lnTo>
                <a:lnTo>
                  <a:pt x="2807516" y="3048306"/>
                </a:lnTo>
                <a:lnTo>
                  <a:pt x="2808903" y="3046275"/>
                </a:lnTo>
                <a:lnTo>
                  <a:pt x="2811059" y="3043819"/>
                </a:lnTo>
                <a:lnTo>
                  <a:pt x="2814752" y="3040512"/>
                </a:lnTo>
                <a:lnTo>
                  <a:pt x="2817309" y="3038780"/>
                </a:lnTo>
                <a:lnTo>
                  <a:pt x="2821019" y="3036409"/>
                </a:lnTo>
                <a:lnTo>
                  <a:pt x="2825631" y="3033855"/>
                </a:lnTo>
                <a:lnTo>
                  <a:pt x="2831647" y="3030207"/>
                </a:lnTo>
                <a:lnTo>
                  <a:pt x="2830160" y="3033870"/>
                </a:lnTo>
                <a:lnTo>
                  <a:pt x="2827888" y="3037022"/>
                </a:lnTo>
                <a:lnTo>
                  <a:pt x="2825231" y="3040387"/>
                </a:lnTo>
                <a:lnTo>
                  <a:pt x="2822691" y="3043055"/>
                </a:lnTo>
                <a:lnTo>
                  <a:pt x="2816191" y="3048549"/>
                </a:lnTo>
                <a:lnTo>
                  <a:pt x="2810592" y="3053859"/>
                </a:lnTo>
                <a:lnTo>
                  <a:pt x="2807535" y="3056499"/>
                </a:lnTo>
                <a:lnTo>
                  <a:pt x="2805262" y="3059650"/>
                </a:lnTo>
                <a:lnTo>
                  <a:pt x="2803240" y="3062348"/>
                </a:lnTo>
                <a:lnTo>
                  <a:pt x="2801752" y="3066011"/>
                </a:lnTo>
                <a:lnTo>
                  <a:pt x="2800650" y="3069461"/>
                </a:lnTo>
                <a:lnTo>
                  <a:pt x="2800333" y="3073423"/>
                </a:lnTo>
                <a:lnTo>
                  <a:pt x="2801320" y="3077924"/>
                </a:lnTo>
                <a:lnTo>
                  <a:pt x="2802440" y="3082667"/>
                </a:lnTo>
                <a:lnTo>
                  <a:pt x="2808189" y="3078537"/>
                </a:lnTo>
                <a:lnTo>
                  <a:pt x="2810979" y="3075414"/>
                </a:lnTo>
                <a:lnTo>
                  <a:pt x="2812634" y="3073866"/>
                </a:lnTo>
                <a:lnTo>
                  <a:pt x="2813269" y="3073199"/>
                </a:lnTo>
                <a:lnTo>
                  <a:pt x="2815341" y="3073313"/>
                </a:lnTo>
                <a:lnTo>
                  <a:pt x="2822110" y="3075558"/>
                </a:lnTo>
                <a:lnTo>
                  <a:pt x="2804045" y="3085565"/>
                </a:lnTo>
                <a:lnTo>
                  <a:pt x="2818385" y="3091503"/>
                </a:lnTo>
                <a:lnTo>
                  <a:pt x="2819555" y="3091802"/>
                </a:lnTo>
                <a:lnTo>
                  <a:pt x="2820341" y="3092313"/>
                </a:lnTo>
                <a:lnTo>
                  <a:pt x="2824368" y="3093237"/>
                </a:lnTo>
                <a:lnTo>
                  <a:pt x="2827477" y="3093408"/>
                </a:lnTo>
                <a:lnTo>
                  <a:pt x="2829415" y="3093281"/>
                </a:lnTo>
                <a:lnTo>
                  <a:pt x="2831605" y="3092699"/>
                </a:lnTo>
                <a:lnTo>
                  <a:pt x="2833409" y="3092331"/>
                </a:lnTo>
                <a:lnTo>
                  <a:pt x="2835348" y="3092203"/>
                </a:lnTo>
                <a:lnTo>
                  <a:pt x="2838841" y="3092161"/>
                </a:lnTo>
                <a:lnTo>
                  <a:pt x="2842868" y="3093085"/>
                </a:lnTo>
                <a:lnTo>
                  <a:pt x="2836468" y="3096946"/>
                </a:lnTo>
                <a:lnTo>
                  <a:pt x="2833026" y="3099799"/>
                </a:lnTo>
                <a:lnTo>
                  <a:pt x="2830602" y="3101772"/>
                </a:lnTo>
                <a:lnTo>
                  <a:pt x="2827177" y="3105563"/>
                </a:lnTo>
                <a:lnTo>
                  <a:pt x="2837689" y="3107312"/>
                </a:lnTo>
                <a:lnTo>
                  <a:pt x="2842754" y="3108293"/>
                </a:lnTo>
                <a:lnTo>
                  <a:pt x="2843539" y="3108805"/>
                </a:lnTo>
                <a:lnTo>
                  <a:pt x="2844074" y="3109770"/>
                </a:lnTo>
                <a:lnTo>
                  <a:pt x="2844091" y="3110707"/>
                </a:lnTo>
                <a:lnTo>
                  <a:pt x="2844241" y="3111886"/>
                </a:lnTo>
                <a:lnTo>
                  <a:pt x="2843156" y="3116274"/>
                </a:lnTo>
                <a:lnTo>
                  <a:pt x="2842237" y="3122776"/>
                </a:lnTo>
                <a:lnTo>
                  <a:pt x="2850927" y="3116701"/>
                </a:lnTo>
                <a:lnTo>
                  <a:pt x="2856675" y="3112570"/>
                </a:lnTo>
                <a:lnTo>
                  <a:pt x="2858848" y="3111052"/>
                </a:lnTo>
                <a:lnTo>
                  <a:pt x="2861154" y="3109774"/>
                </a:lnTo>
                <a:lnTo>
                  <a:pt x="2862691" y="3108922"/>
                </a:lnTo>
                <a:lnTo>
                  <a:pt x="2863978" y="3108525"/>
                </a:lnTo>
                <a:lnTo>
                  <a:pt x="2865782" y="3108156"/>
                </a:lnTo>
                <a:lnTo>
                  <a:pt x="2866953" y="3108455"/>
                </a:lnTo>
                <a:lnTo>
                  <a:pt x="2868390" y="3109236"/>
                </a:lnTo>
                <a:lnTo>
                  <a:pt x="2869962" y="3110259"/>
                </a:lnTo>
                <a:lnTo>
                  <a:pt x="2874942" y="3113810"/>
                </a:lnTo>
                <a:lnTo>
                  <a:pt x="2880993" y="3119293"/>
                </a:lnTo>
                <a:lnTo>
                  <a:pt x="2874308" y="3121734"/>
                </a:lnTo>
                <a:lnTo>
                  <a:pt x="2869679" y="3123351"/>
                </a:lnTo>
                <a:lnTo>
                  <a:pt x="2864281" y="3125395"/>
                </a:lnTo>
                <a:lnTo>
                  <a:pt x="2857480" y="3128531"/>
                </a:lnTo>
                <a:lnTo>
                  <a:pt x="2861073" y="3134112"/>
                </a:lnTo>
                <a:lnTo>
                  <a:pt x="2864517" y="3138515"/>
                </a:lnTo>
                <a:lnTo>
                  <a:pt x="2868461" y="3142009"/>
                </a:lnTo>
                <a:lnTo>
                  <a:pt x="2873057" y="3145773"/>
                </a:lnTo>
                <a:lnTo>
                  <a:pt x="2877687" y="3151411"/>
                </a:lnTo>
                <a:lnTo>
                  <a:pt x="2883772" y="3158768"/>
                </a:lnTo>
                <a:lnTo>
                  <a:pt x="2890959" y="3169931"/>
                </a:lnTo>
                <a:lnTo>
                  <a:pt x="2899902" y="3185169"/>
                </a:lnTo>
                <a:lnTo>
                  <a:pt x="2911182" y="3179236"/>
                </a:lnTo>
                <a:lnTo>
                  <a:pt x="2913355" y="3177718"/>
                </a:lnTo>
                <a:lnTo>
                  <a:pt x="2912720" y="3178384"/>
                </a:lnTo>
                <a:lnTo>
                  <a:pt x="2912870" y="3179563"/>
                </a:lnTo>
                <a:lnTo>
                  <a:pt x="2913271" y="3180287"/>
                </a:lnTo>
                <a:lnTo>
                  <a:pt x="2913673" y="3181013"/>
                </a:lnTo>
                <a:lnTo>
                  <a:pt x="2914859" y="3182248"/>
                </a:lnTo>
                <a:lnTo>
                  <a:pt x="2916430" y="3183270"/>
                </a:lnTo>
                <a:lnTo>
                  <a:pt x="2910934" y="3194202"/>
                </a:lnTo>
                <a:lnTo>
                  <a:pt x="2909146" y="3195508"/>
                </a:lnTo>
                <a:lnTo>
                  <a:pt x="2905703" y="3198362"/>
                </a:lnTo>
                <a:lnTo>
                  <a:pt x="2901492" y="3201641"/>
                </a:lnTo>
                <a:lnTo>
                  <a:pt x="2899202" y="3203856"/>
                </a:lnTo>
                <a:lnTo>
                  <a:pt x="2902145" y="3209166"/>
                </a:lnTo>
                <a:lnTo>
                  <a:pt x="2904267" y="3212092"/>
                </a:lnTo>
                <a:lnTo>
                  <a:pt x="2905972" y="3213356"/>
                </a:lnTo>
                <a:lnTo>
                  <a:pt x="2907142" y="3213655"/>
                </a:lnTo>
                <a:lnTo>
                  <a:pt x="2908830" y="3213982"/>
                </a:lnTo>
                <a:lnTo>
                  <a:pt x="2911420" y="3214125"/>
                </a:lnTo>
                <a:lnTo>
                  <a:pt x="2914161" y="3215446"/>
                </a:lnTo>
                <a:lnTo>
                  <a:pt x="2918357" y="3218486"/>
                </a:lnTo>
                <a:lnTo>
                  <a:pt x="2906575" y="3225327"/>
                </a:lnTo>
                <a:lnTo>
                  <a:pt x="2904921" y="3226875"/>
                </a:lnTo>
                <a:lnTo>
                  <a:pt x="2906609" y="3227202"/>
                </a:lnTo>
                <a:lnTo>
                  <a:pt x="2909199" y="3227344"/>
                </a:lnTo>
                <a:lnTo>
                  <a:pt x="2910637" y="3228126"/>
                </a:lnTo>
                <a:lnTo>
                  <a:pt x="2912074" y="3228907"/>
                </a:lnTo>
                <a:lnTo>
                  <a:pt x="2914029" y="3229716"/>
                </a:lnTo>
                <a:lnTo>
                  <a:pt x="2915617" y="3231676"/>
                </a:lnTo>
                <a:lnTo>
                  <a:pt x="2918409" y="3235809"/>
                </a:lnTo>
                <a:lnTo>
                  <a:pt x="2919361" y="3238437"/>
                </a:lnTo>
                <a:lnTo>
                  <a:pt x="2920716" y="3241788"/>
                </a:lnTo>
                <a:lnTo>
                  <a:pt x="2923674" y="3248037"/>
                </a:lnTo>
                <a:lnTo>
                  <a:pt x="2930341" y="3230146"/>
                </a:lnTo>
                <a:lnTo>
                  <a:pt x="2970483" y="3224632"/>
                </a:lnTo>
                <a:lnTo>
                  <a:pt x="2974226" y="3224136"/>
                </a:lnTo>
                <a:lnTo>
                  <a:pt x="2975647" y="3223981"/>
                </a:lnTo>
                <a:lnTo>
                  <a:pt x="2976817" y="3224279"/>
                </a:lnTo>
                <a:lnTo>
                  <a:pt x="2979791" y="3224209"/>
                </a:lnTo>
                <a:lnTo>
                  <a:pt x="2973124" y="3227586"/>
                </a:lnTo>
                <a:lnTo>
                  <a:pt x="2969013" y="3229233"/>
                </a:lnTo>
                <a:lnTo>
                  <a:pt x="2965286" y="3230666"/>
                </a:lnTo>
                <a:lnTo>
                  <a:pt x="2962195" y="3231433"/>
                </a:lnTo>
                <a:lnTo>
                  <a:pt x="2959353" y="3231744"/>
                </a:lnTo>
                <a:lnTo>
                  <a:pt x="2955493" y="3232936"/>
                </a:lnTo>
                <a:lnTo>
                  <a:pt x="2951248" y="3234340"/>
                </a:lnTo>
                <a:lnTo>
                  <a:pt x="2945582" y="3235901"/>
                </a:lnTo>
                <a:lnTo>
                  <a:pt x="2958602" y="3240363"/>
                </a:lnTo>
                <a:lnTo>
                  <a:pt x="2971739" y="3244129"/>
                </a:lnTo>
                <a:lnTo>
                  <a:pt x="2985125" y="3247441"/>
                </a:lnTo>
                <a:lnTo>
                  <a:pt x="2999281" y="3250327"/>
                </a:lnTo>
                <a:lnTo>
                  <a:pt x="3008005" y="3253383"/>
                </a:lnTo>
                <a:lnTo>
                  <a:pt x="3014774" y="3255627"/>
                </a:lnTo>
                <a:lnTo>
                  <a:pt x="3018702" y="3258184"/>
                </a:lnTo>
                <a:lnTo>
                  <a:pt x="3021593" y="3260684"/>
                </a:lnTo>
                <a:lnTo>
                  <a:pt x="3023583" y="3263368"/>
                </a:lnTo>
                <a:lnTo>
                  <a:pt x="3025705" y="3266294"/>
                </a:lnTo>
                <a:lnTo>
                  <a:pt x="3028864" y="3269277"/>
                </a:lnTo>
                <a:lnTo>
                  <a:pt x="3032943" y="3273012"/>
                </a:lnTo>
                <a:lnTo>
                  <a:pt x="3035567" y="3275029"/>
                </a:lnTo>
                <a:lnTo>
                  <a:pt x="3037004" y="3275810"/>
                </a:lnTo>
                <a:lnTo>
                  <a:pt x="3037906" y="3275626"/>
                </a:lnTo>
                <a:lnTo>
                  <a:pt x="3038291" y="3275413"/>
                </a:lnTo>
                <a:lnTo>
                  <a:pt x="3038675" y="3275200"/>
                </a:lnTo>
                <a:lnTo>
                  <a:pt x="3039845" y="3275499"/>
                </a:lnTo>
                <a:lnTo>
                  <a:pt x="3041550" y="3276763"/>
                </a:lnTo>
                <a:lnTo>
                  <a:pt x="3044575" y="3279504"/>
                </a:lnTo>
                <a:lnTo>
                  <a:pt x="3038292" y="3282669"/>
                </a:lnTo>
                <a:lnTo>
                  <a:pt x="3033028" y="3284954"/>
                </a:lnTo>
                <a:lnTo>
                  <a:pt x="3028533" y="3286813"/>
                </a:lnTo>
                <a:lnTo>
                  <a:pt x="3024404" y="3287522"/>
                </a:lnTo>
                <a:lnTo>
                  <a:pt x="3021697" y="3288075"/>
                </a:lnTo>
                <a:lnTo>
                  <a:pt x="3019240" y="3288174"/>
                </a:lnTo>
                <a:lnTo>
                  <a:pt x="3016901" y="3287577"/>
                </a:lnTo>
                <a:lnTo>
                  <a:pt x="3015213" y="3287249"/>
                </a:lnTo>
                <a:lnTo>
                  <a:pt x="3013257" y="3286440"/>
                </a:lnTo>
                <a:lnTo>
                  <a:pt x="3011185" y="3286325"/>
                </a:lnTo>
                <a:lnTo>
                  <a:pt x="3008978" y="3285970"/>
                </a:lnTo>
                <a:lnTo>
                  <a:pt x="3006388" y="3285827"/>
                </a:lnTo>
                <a:lnTo>
                  <a:pt x="3002912" y="3286806"/>
                </a:lnTo>
                <a:lnTo>
                  <a:pt x="2999052" y="3287999"/>
                </a:lnTo>
                <a:lnTo>
                  <a:pt x="2994038" y="3289829"/>
                </a:lnTo>
                <a:lnTo>
                  <a:pt x="2988524" y="3292568"/>
                </a:lnTo>
                <a:lnTo>
                  <a:pt x="2995744" y="3298349"/>
                </a:lnTo>
                <a:lnTo>
                  <a:pt x="3002430" y="3303165"/>
                </a:lnTo>
                <a:lnTo>
                  <a:pt x="3008580" y="3307014"/>
                </a:lnTo>
                <a:lnTo>
                  <a:pt x="3014714" y="3309926"/>
                </a:lnTo>
                <a:lnTo>
                  <a:pt x="3019160" y="3312512"/>
                </a:lnTo>
                <a:lnTo>
                  <a:pt x="3023973" y="3313947"/>
                </a:lnTo>
                <a:lnTo>
                  <a:pt x="3027232" y="3315297"/>
                </a:lnTo>
                <a:lnTo>
                  <a:pt x="3030608" y="3315950"/>
                </a:lnTo>
                <a:lnTo>
                  <a:pt x="3032948" y="3316547"/>
                </a:lnTo>
                <a:lnTo>
                  <a:pt x="3034636" y="3316874"/>
                </a:lnTo>
                <a:lnTo>
                  <a:pt x="3035421" y="3317386"/>
                </a:lnTo>
                <a:lnTo>
                  <a:pt x="3035689" y="3317870"/>
                </a:lnTo>
                <a:lnTo>
                  <a:pt x="3035321" y="3319019"/>
                </a:lnTo>
                <a:lnTo>
                  <a:pt x="3033918" y="3320112"/>
                </a:lnTo>
                <a:lnTo>
                  <a:pt x="3031879" y="3321872"/>
                </a:lnTo>
                <a:lnTo>
                  <a:pt x="3029206" y="3324299"/>
                </a:lnTo>
                <a:lnTo>
                  <a:pt x="3027284" y="3325364"/>
                </a:lnTo>
                <a:lnTo>
                  <a:pt x="3026130" y="3326003"/>
                </a:lnTo>
                <a:lnTo>
                  <a:pt x="3025094" y="3325945"/>
                </a:lnTo>
                <a:lnTo>
                  <a:pt x="3024058" y="3325888"/>
                </a:lnTo>
                <a:lnTo>
                  <a:pt x="3020933" y="3324781"/>
                </a:lnTo>
                <a:lnTo>
                  <a:pt x="3018058" y="3323217"/>
                </a:lnTo>
                <a:lnTo>
                  <a:pt x="3015852" y="3322863"/>
                </a:lnTo>
                <a:lnTo>
                  <a:pt x="3013262" y="3322720"/>
                </a:lnTo>
                <a:lnTo>
                  <a:pt x="3010537" y="3322336"/>
                </a:lnTo>
                <a:lnTo>
                  <a:pt x="3006794" y="3322832"/>
                </a:lnTo>
                <a:lnTo>
                  <a:pt x="3003050" y="3323328"/>
                </a:lnTo>
                <a:lnTo>
                  <a:pt x="2997904" y="3324917"/>
                </a:lnTo>
                <a:lnTo>
                  <a:pt x="2992640" y="3327201"/>
                </a:lnTo>
                <a:lnTo>
                  <a:pt x="2985838" y="3330338"/>
                </a:lnTo>
                <a:lnTo>
                  <a:pt x="2993776" y="3332882"/>
                </a:lnTo>
                <a:lnTo>
                  <a:pt x="2999760" y="3334616"/>
                </a:lnTo>
                <a:lnTo>
                  <a:pt x="3004038" y="3335085"/>
                </a:lnTo>
                <a:lnTo>
                  <a:pt x="3006762" y="3335469"/>
                </a:lnTo>
                <a:lnTo>
                  <a:pt x="3009469" y="3334916"/>
                </a:lnTo>
                <a:lnTo>
                  <a:pt x="3011792" y="3334576"/>
                </a:lnTo>
                <a:lnTo>
                  <a:pt x="3015419" y="3334775"/>
                </a:lnTo>
                <a:lnTo>
                  <a:pt x="3019831" y="3335486"/>
                </a:lnTo>
                <a:lnTo>
                  <a:pt x="3022806" y="3335416"/>
                </a:lnTo>
                <a:lnTo>
                  <a:pt x="3023976" y="3335715"/>
                </a:lnTo>
                <a:lnTo>
                  <a:pt x="3024895" y="3336468"/>
                </a:lnTo>
                <a:lnTo>
                  <a:pt x="3025029" y="3336709"/>
                </a:lnTo>
                <a:lnTo>
                  <a:pt x="3024009" y="3337589"/>
                </a:lnTo>
                <a:lnTo>
                  <a:pt x="3023642" y="3338740"/>
                </a:lnTo>
                <a:lnTo>
                  <a:pt x="3023275" y="3339889"/>
                </a:lnTo>
                <a:lnTo>
                  <a:pt x="3024712" y="3340671"/>
                </a:lnTo>
                <a:lnTo>
                  <a:pt x="3026283" y="3341694"/>
                </a:lnTo>
                <a:lnTo>
                  <a:pt x="3028639" y="3343228"/>
                </a:lnTo>
                <a:lnTo>
                  <a:pt x="3032935" y="3344635"/>
                </a:lnTo>
                <a:lnTo>
                  <a:pt x="3038015" y="3346552"/>
                </a:lnTo>
                <a:lnTo>
                  <a:pt x="3045302" y="3348827"/>
                </a:lnTo>
                <a:lnTo>
                  <a:pt x="3054143" y="3351186"/>
                </a:lnTo>
                <a:lnTo>
                  <a:pt x="3064405" y="3353389"/>
                </a:lnTo>
                <a:lnTo>
                  <a:pt x="3073363" y="3355053"/>
                </a:lnTo>
                <a:lnTo>
                  <a:pt x="3082304" y="3355779"/>
                </a:lnTo>
                <a:lnTo>
                  <a:pt x="3090209" y="3356449"/>
                </a:lnTo>
                <a:lnTo>
                  <a:pt x="3097195" y="3356364"/>
                </a:lnTo>
                <a:lnTo>
                  <a:pt x="3103662" y="3356254"/>
                </a:lnTo>
                <a:lnTo>
                  <a:pt x="3109595" y="3355175"/>
                </a:lnTo>
                <a:lnTo>
                  <a:pt x="3115143" y="3354310"/>
                </a:lnTo>
                <a:lnTo>
                  <a:pt x="3119906" y="3352934"/>
                </a:lnTo>
                <a:lnTo>
                  <a:pt x="3124535" y="3351317"/>
                </a:lnTo>
                <a:lnTo>
                  <a:pt x="3128780" y="3349912"/>
                </a:lnTo>
                <a:lnTo>
                  <a:pt x="3132122" y="3348692"/>
                </a:lnTo>
                <a:lnTo>
                  <a:pt x="3139058" y="3345796"/>
                </a:lnTo>
                <a:lnTo>
                  <a:pt x="3144590" y="3343994"/>
                </a:lnTo>
                <a:lnTo>
                  <a:pt x="3144389" y="3347261"/>
                </a:lnTo>
                <a:lnTo>
                  <a:pt x="3144423" y="3349135"/>
                </a:lnTo>
                <a:lnTo>
                  <a:pt x="3144457" y="3351009"/>
                </a:lnTo>
                <a:lnTo>
                  <a:pt x="3144089" y="3352159"/>
                </a:lnTo>
                <a:lnTo>
                  <a:pt x="3140263" y="3355225"/>
                </a:lnTo>
                <a:lnTo>
                  <a:pt x="3131455" y="3361996"/>
                </a:lnTo>
                <a:lnTo>
                  <a:pt x="3134748" y="3365221"/>
                </a:lnTo>
                <a:lnTo>
                  <a:pt x="3138275" y="3367053"/>
                </a:lnTo>
                <a:lnTo>
                  <a:pt x="3141150" y="3368615"/>
                </a:lnTo>
                <a:lnTo>
                  <a:pt x="3143623" y="3369454"/>
                </a:lnTo>
                <a:lnTo>
                  <a:pt x="3146598" y="3369384"/>
                </a:lnTo>
                <a:lnTo>
                  <a:pt x="3148670" y="3369498"/>
                </a:lnTo>
                <a:lnTo>
                  <a:pt x="3150475" y="3369129"/>
                </a:lnTo>
                <a:lnTo>
                  <a:pt x="3152665" y="3368547"/>
                </a:lnTo>
                <a:lnTo>
                  <a:pt x="3154603" y="3368420"/>
                </a:lnTo>
                <a:lnTo>
                  <a:pt x="3156408" y="3368051"/>
                </a:lnTo>
                <a:lnTo>
                  <a:pt x="3158598" y="3367470"/>
                </a:lnTo>
                <a:lnTo>
                  <a:pt x="3160670" y="3367584"/>
                </a:lnTo>
                <a:lnTo>
                  <a:pt x="3163394" y="3367968"/>
                </a:lnTo>
                <a:lnTo>
                  <a:pt x="3165734" y="3368564"/>
                </a:lnTo>
                <a:lnTo>
                  <a:pt x="3168608" y="3370127"/>
                </a:lnTo>
                <a:lnTo>
                  <a:pt x="3171499" y="3372627"/>
                </a:lnTo>
                <a:lnTo>
                  <a:pt x="3165851" y="3375125"/>
                </a:lnTo>
                <a:lnTo>
                  <a:pt x="3160587" y="3377410"/>
                </a:lnTo>
                <a:lnTo>
                  <a:pt x="3156092" y="3379269"/>
                </a:lnTo>
                <a:lnTo>
                  <a:pt x="3151713" y="3380432"/>
                </a:lnTo>
                <a:lnTo>
                  <a:pt x="3143742" y="3383270"/>
                </a:lnTo>
                <a:lnTo>
                  <a:pt x="3136657" y="3384987"/>
                </a:lnTo>
                <a:lnTo>
                  <a:pt x="3132929" y="3386420"/>
                </a:lnTo>
                <a:lnTo>
                  <a:pt x="3129203" y="3387853"/>
                </a:lnTo>
                <a:lnTo>
                  <a:pt x="3125226" y="3389741"/>
                </a:lnTo>
                <a:lnTo>
                  <a:pt x="3121632" y="3391416"/>
                </a:lnTo>
                <a:lnTo>
                  <a:pt x="3117020" y="3393970"/>
                </a:lnTo>
                <a:lnTo>
                  <a:pt x="3112675" y="3397008"/>
                </a:lnTo>
                <a:lnTo>
                  <a:pt x="3107562" y="3400471"/>
                </a:lnTo>
                <a:lnTo>
                  <a:pt x="3101429" y="3404814"/>
                </a:lnTo>
                <a:lnTo>
                  <a:pt x="3138063" y="3405662"/>
                </a:lnTo>
                <a:lnTo>
                  <a:pt x="3138129" y="3409410"/>
                </a:lnTo>
                <a:lnTo>
                  <a:pt x="3137528" y="3411951"/>
                </a:lnTo>
                <a:lnTo>
                  <a:pt x="3136793" y="3414253"/>
                </a:lnTo>
                <a:lnTo>
                  <a:pt x="3136042" y="3415615"/>
                </a:lnTo>
                <a:lnTo>
                  <a:pt x="3134906" y="3417191"/>
                </a:lnTo>
                <a:lnTo>
                  <a:pt x="3133402" y="3419916"/>
                </a:lnTo>
                <a:lnTo>
                  <a:pt x="3132934" y="3422699"/>
                </a:lnTo>
                <a:lnTo>
                  <a:pt x="3132233" y="3426874"/>
                </a:lnTo>
                <a:lnTo>
                  <a:pt x="3137029" y="3427372"/>
                </a:lnTo>
                <a:lnTo>
                  <a:pt x="3141424" y="3427147"/>
                </a:lnTo>
                <a:lnTo>
                  <a:pt x="3145302" y="3426892"/>
                </a:lnTo>
                <a:lnTo>
                  <a:pt x="3148527" y="3426367"/>
                </a:lnTo>
                <a:lnTo>
                  <a:pt x="3154593" y="3425530"/>
                </a:lnTo>
                <a:lnTo>
                  <a:pt x="3159490" y="3424396"/>
                </a:lnTo>
                <a:lnTo>
                  <a:pt x="3161946" y="3424297"/>
                </a:lnTo>
                <a:lnTo>
                  <a:pt x="3164270" y="3423957"/>
                </a:lnTo>
                <a:lnTo>
                  <a:pt x="3165958" y="3424285"/>
                </a:lnTo>
                <a:lnTo>
                  <a:pt x="3167913" y="3425093"/>
                </a:lnTo>
                <a:lnTo>
                  <a:pt x="3169484" y="3426116"/>
                </a:lnTo>
                <a:lnTo>
                  <a:pt x="3171707" y="3427410"/>
                </a:lnTo>
                <a:lnTo>
                  <a:pt x="3173813" y="3429398"/>
                </a:lnTo>
                <a:lnTo>
                  <a:pt x="3175802" y="3432082"/>
                </a:lnTo>
                <a:lnTo>
                  <a:pt x="3169618" y="3433614"/>
                </a:lnTo>
                <a:lnTo>
                  <a:pt x="3165625" y="3434564"/>
                </a:lnTo>
                <a:lnTo>
                  <a:pt x="3163686" y="3434692"/>
                </a:lnTo>
                <a:lnTo>
                  <a:pt x="3161614" y="3434577"/>
                </a:lnTo>
                <a:lnTo>
                  <a:pt x="3160577" y="3434520"/>
                </a:lnTo>
                <a:lnTo>
                  <a:pt x="3159291" y="3434918"/>
                </a:lnTo>
                <a:lnTo>
                  <a:pt x="3155697" y="3436592"/>
                </a:lnTo>
                <a:lnTo>
                  <a:pt x="3150433" y="3438877"/>
                </a:lnTo>
                <a:lnTo>
                  <a:pt x="3156033" y="3440824"/>
                </a:lnTo>
                <a:lnTo>
                  <a:pt x="3160327" y="3442231"/>
                </a:lnTo>
                <a:lnTo>
                  <a:pt x="3164088" y="3442672"/>
                </a:lnTo>
                <a:lnTo>
                  <a:pt x="3166812" y="3443056"/>
                </a:lnTo>
                <a:lnTo>
                  <a:pt x="3169002" y="3442475"/>
                </a:lnTo>
                <a:lnTo>
                  <a:pt x="3170422" y="3442319"/>
                </a:lnTo>
                <a:lnTo>
                  <a:pt x="3171959" y="3441466"/>
                </a:lnTo>
                <a:lnTo>
                  <a:pt x="3173363" y="3440374"/>
                </a:lnTo>
                <a:lnTo>
                  <a:pt x="3174766" y="3439281"/>
                </a:lnTo>
                <a:lnTo>
                  <a:pt x="3176304" y="3438430"/>
                </a:lnTo>
                <a:lnTo>
                  <a:pt x="3178744" y="3437394"/>
                </a:lnTo>
                <a:lnTo>
                  <a:pt x="3181067" y="3437054"/>
                </a:lnTo>
                <a:lnTo>
                  <a:pt x="3184676" y="3436315"/>
                </a:lnTo>
                <a:lnTo>
                  <a:pt x="3188939" y="3435848"/>
                </a:lnTo>
                <a:lnTo>
                  <a:pt x="3193868" y="3436587"/>
                </a:lnTo>
                <a:lnTo>
                  <a:pt x="3200353" y="3437413"/>
                </a:lnTo>
                <a:lnTo>
                  <a:pt x="3205149" y="3437911"/>
                </a:lnTo>
                <a:lnTo>
                  <a:pt x="3209044" y="3438594"/>
                </a:lnTo>
                <a:lnTo>
                  <a:pt x="3210347" y="3439133"/>
                </a:lnTo>
                <a:lnTo>
                  <a:pt x="3211768" y="3438978"/>
                </a:lnTo>
                <a:lnTo>
                  <a:pt x="3213456" y="3439305"/>
                </a:lnTo>
                <a:lnTo>
                  <a:pt x="3214626" y="3439603"/>
                </a:lnTo>
                <a:lnTo>
                  <a:pt x="3213557" y="3444928"/>
                </a:lnTo>
                <a:lnTo>
                  <a:pt x="3213189" y="3446077"/>
                </a:lnTo>
                <a:lnTo>
                  <a:pt x="3212705" y="3447924"/>
                </a:lnTo>
                <a:lnTo>
                  <a:pt x="3212605" y="3449557"/>
                </a:lnTo>
                <a:lnTo>
                  <a:pt x="3212488" y="3450252"/>
                </a:lnTo>
                <a:lnTo>
                  <a:pt x="3212638" y="3451431"/>
                </a:lnTo>
                <a:lnTo>
                  <a:pt x="3213975" y="3453845"/>
                </a:lnTo>
                <a:lnTo>
                  <a:pt x="3215965" y="3456529"/>
                </a:lnTo>
                <a:lnTo>
                  <a:pt x="3217669" y="3457794"/>
                </a:lnTo>
                <a:lnTo>
                  <a:pt x="3218705" y="3457851"/>
                </a:lnTo>
                <a:lnTo>
                  <a:pt x="3219608" y="3457666"/>
                </a:lnTo>
                <a:lnTo>
                  <a:pt x="3220511" y="3457482"/>
                </a:lnTo>
                <a:lnTo>
                  <a:pt x="3221296" y="3457993"/>
                </a:lnTo>
                <a:lnTo>
                  <a:pt x="3222750" y="3459712"/>
                </a:lnTo>
                <a:lnTo>
                  <a:pt x="3224355" y="3462609"/>
                </a:lnTo>
                <a:lnTo>
                  <a:pt x="3225174" y="3464995"/>
                </a:lnTo>
                <a:lnTo>
                  <a:pt x="3225593" y="3466656"/>
                </a:lnTo>
                <a:lnTo>
                  <a:pt x="3225492" y="3468289"/>
                </a:lnTo>
                <a:lnTo>
                  <a:pt x="3224740" y="3469651"/>
                </a:lnTo>
                <a:lnTo>
                  <a:pt x="3223603" y="3471227"/>
                </a:lnTo>
                <a:lnTo>
                  <a:pt x="3222718" y="3472349"/>
                </a:lnTo>
                <a:lnTo>
                  <a:pt x="3222468" y="3472803"/>
                </a:lnTo>
                <a:lnTo>
                  <a:pt x="3223253" y="3473315"/>
                </a:lnTo>
                <a:lnTo>
                  <a:pt x="3224038" y="3473826"/>
                </a:lnTo>
                <a:lnTo>
                  <a:pt x="3225861" y="3474394"/>
                </a:lnTo>
                <a:lnTo>
                  <a:pt x="3231843" y="3476129"/>
                </a:lnTo>
                <a:lnTo>
                  <a:pt x="3242373" y="3478815"/>
                </a:lnTo>
                <a:lnTo>
                  <a:pt x="3231844" y="3483385"/>
                </a:lnTo>
                <a:lnTo>
                  <a:pt x="3225293" y="3486067"/>
                </a:lnTo>
                <a:lnTo>
                  <a:pt x="3221567" y="3487500"/>
                </a:lnTo>
                <a:lnTo>
                  <a:pt x="3217590" y="3489388"/>
                </a:lnTo>
                <a:lnTo>
                  <a:pt x="3212075" y="3492127"/>
                </a:lnTo>
                <a:lnTo>
                  <a:pt x="3205542" y="3495746"/>
                </a:lnTo>
                <a:lnTo>
                  <a:pt x="3210705" y="3495094"/>
                </a:lnTo>
                <a:lnTo>
                  <a:pt x="3216387" y="3494471"/>
                </a:lnTo>
                <a:lnTo>
                  <a:pt x="3222186" y="3493152"/>
                </a:lnTo>
                <a:lnTo>
                  <a:pt x="3228119" y="3492073"/>
                </a:lnTo>
                <a:lnTo>
                  <a:pt x="3240352" y="3488768"/>
                </a:lnTo>
                <a:lnTo>
                  <a:pt x="3252200" y="3485675"/>
                </a:lnTo>
                <a:lnTo>
                  <a:pt x="3258768" y="3483930"/>
                </a:lnTo>
                <a:lnTo>
                  <a:pt x="3264700" y="3482853"/>
                </a:lnTo>
                <a:lnTo>
                  <a:pt x="3270249" y="3481988"/>
                </a:lnTo>
                <a:lnTo>
                  <a:pt x="3275296" y="3482032"/>
                </a:lnTo>
                <a:lnTo>
                  <a:pt x="3280477" y="3482317"/>
                </a:lnTo>
                <a:lnTo>
                  <a:pt x="3285023" y="3483269"/>
                </a:lnTo>
                <a:lnTo>
                  <a:pt x="3287362" y="3483866"/>
                </a:lnTo>
                <a:lnTo>
                  <a:pt x="3289453" y="3484918"/>
                </a:lnTo>
                <a:lnTo>
                  <a:pt x="3291541" y="3485969"/>
                </a:lnTo>
                <a:lnTo>
                  <a:pt x="3293379" y="3487475"/>
                </a:lnTo>
                <a:lnTo>
                  <a:pt x="3265120" y="3499026"/>
                </a:lnTo>
                <a:lnTo>
                  <a:pt x="3273527" y="3498787"/>
                </a:lnTo>
                <a:lnTo>
                  <a:pt x="3281683" y="3499002"/>
                </a:lnTo>
                <a:lnTo>
                  <a:pt x="3290089" y="3498763"/>
                </a:lnTo>
                <a:lnTo>
                  <a:pt x="3299263" y="3498098"/>
                </a:lnTo>
                <a:lnTo>
                  <a:pt x="3304043" y="3497658"/>
                </a:lnTo>
                <a:lnTo>
                  <a:pt x="3308940" y="3496523"/>
                </a:lnTo>
                <a:lnTo>
                  <a:pt x="3313202" y="3496057"/>
                </a:lnTo>
                <a:lnTo>
                  <a:pt x="3318482" y="3494708"/>
                </a:lnTo>
                <a:lnTo>
                  <a:pt x="3323379" y="3493573"/>
                </a:lnTo>
                <a:lnTo>
                  <a:pt x="3328776" y="3491530"/>
                </a:lnTo>
                <a:lnTo>
                  <a:pt x="3334041" y="3489245"/>
                </a:lnTo>
                <a:lnTo>
                  <a:pt x="3339171" y="3486719"/>
                </a:lnTo>
                <a:lnTo>
                  <a:pt x="3336498" y="3496403"/>
                </a:lnTo>
                <a:lnTo>
                  <a:pt x="3334695" y="3504028"/>
                </a:lnTo>
                <a:lnTo>
                  <a:pt x="3334627" y="3507534"/>
                </a:lnTo>
                <a:lnTo>
                  <a:pt x="3334311" y="3511496"/>
                </a:lnTo>
                <a:lnTo>
                  <a:pt x="3334913" y="3516211"/>
                </a:lnTo>
                <a:lnTo>
                  <a:pt x="3335783" y="3521408"/>
                </a:lnTo>
                <a:lnTo>
                  <a:pt x="3342234" y="3520359"/>
                </a:lnTo>
                <a:lnTo>
                  <a:pt x="3346879" y="3519679"/>
                </a:lnTo>
                <a:lnTo>
                  <a:pt x="3350372" y="3519637"/>
                </a:lnTo>
                <a:lnTo>
                  <a:pt x="3353213" y="3519325"/>
                </a:lnTo>
                <a:lnTo>
                  <a:pt x="3359163" y="3519185"/>
                </a:lnTo>
                <a:lnTo>
                  <a:pt x="3367954" y="3518732"/>
                </a:lnTo>
                <a:lnTo>
                  <a:pt x="3399656" y="3511583"/>
                </a:lnTo>
                <a:lnTo>
                  <a:pt x="3390565" y="3516934"/>
                </a:lnTo>
                <a:lnTo>
                  <a:pt x="3383914" y="3521249"/>
                </a:lnTo>
                <a:lnTo>
                  <a:pt x="3378935" y="3524954"/>
                </a:lnTo>
                <a:lnTo>
                  <a:pt x="3375107" y="3528021"/>
                </a:lnTo>
                <a:lnTo>
                  <a:pt x="3372317" y="3531144"/>
                </a:lnTo>
                <a:lnTo>
                  <a:pt x="3368490" y="3534209"/>
                </a:lnTo>
                <a:lnTo>
                  <a:pt x="3364279" y="3537488"/>
                </a:lnTo>
                <a:lnTo>
                  <a:pt x="3358013" y="3541591"/>
                </a:lnTo>
                <a:lnTo>
                  <a:pt x="3363077" y="3542572"/>
                </a:lnTo>
                <a:lnTo>
                  <a:pt x="3367221" y="3542800"/>
                </a:lnTo>
                <a:lnTo>
                  <a:pt x="3370463" y="3543214"/>
                </a:lnTo>
                <a:lnTo>
                  <a:pt x="3373689" y="3542689"/>
                </a:lnTo>
                <a:lnTo>
                  <a:pt x="3376145" y="3542589"/>
                </a:lnTo>
                <a:lnTo>
                  <a:pt x="3379120" y="3542519"/>
                </a:lnTo>
                <a:lnTo>
                  <a:pt x="3381326" y="3542875"/>
                </a:lnTo>
                <a:lnTo>
                  <a:pt x="3383933" y="3543955"/>
                </a:lnTo>
                <a:lnTo>
                  <a:pt x="3387460" y="3545787"/>
                </a:lnTo>
                <a:lnTo>
                  <a:pt x="3388513" y="3546782"/>
                </a:lnTo>
                <a:lnTo>
                  <a:pt x="3387878" y="3547449"/>
                </a:lnTo>
                <a:lnTo>
                  <a:pt x="3386976" y="3547633"/>
                </a:lnTo>
                <a:lnTo>
                  <a:pt x="3386073" y="3547818"/>
                </a:lnTo>
                <a:lnTo>
                  <a:pt x="3385689" y="3548030"/>
                </a:lnTo>
                <a:lnTo>
                  <a:pt x="3385305" y="3548243"/>
                </a:lnTo>
                <a:lnTo>
                  <a:pt x="3385439" y="3548485"/>
                </a:lnTo>
                <a:lnTo>
                  <a:pt x="3387009" y="3549507"/>
                </a:lnTo>
                <a:lnTo>
                  <a:pt x="3391305" y="3550914"/>
                </a:lnTo>
                <a:lnTo>
                  <a:pt x="3392876" y="3551937"/>
                </a:lnTo>
                <a:lnTo>
                  <a:pt x="3393451" y="3552250"/>
                </a:lnTo>
                <a:lnTo>
                  <a:pt x="3392758" y="3552632"/>
                </a:lnTo>
                <a:lnTo>
                  <a:pt x="3392123" y="3553301"/>
                </a:lnTo>
                <a:lnTo>
                  <a:pt x="3391489" y="3553967"/>
                </a:lnTo>
                <a:lnTo>
                  <a:pt x="3391756" y="3554449"/>
                </a:lnTo>
                <a:lnTo>
                  <a:pt x="3391890" y="3554692"/>
                </a:lnTo>
                <a:lnTo>
                  <a:pt x="3392675" y="3555202"/>
                </a:lnTo>
                <a:lnTo>
                  <a:pt x="3393193" y="3555232"/>
                </a:lnTo>
                <a:lnTo>
                  <a:pt x="3394096" y="3555048"/>
                </a:lnTo>
                <a:lnTo>
                  <a:pt x="3394481" y="3554834"/>
                </a:lnTo>
                <a:lnTo>
                  <a:pt x="3394865" y="3554622"/>
                </a:lnTo>
                <a:lnTo>
                  <a:pt x="3395116" y="3554167"/>
                </a:lnTo>
                <a:lnTo>
                  <a:pt x="3394849" y="3553684"/>
                </a:lnTo>
                <a:lnTo>
                  <a:pt x="3394313" y="3552718"/>
                </a:lnTo>
                <a:lnTo>
                  <a:pt x="3393451" y="3552250"/>
                </a:lnTo>
                <a:lnTo>
                  <a:pt x="3394296" y="3551781"/>
                </a:lnTo>
                <a:lnTo>
                  <a:pt x="3396987" y="3550290"/>
                </a:lnTo>
                <a:lnTo>
                  <a:pt x="3399426" y="3549254"/>
                </a:lnTo>
                <a:lnTo>
                  <a:pt x="3401215" y="3547949"/>
                </a:lnTo>
                <a:lnTo>
                  <a:pt x="3401850" y="3547281"/>
                </a:lnTo>
                <a:lnTo>
                  <a:pt x="3402485" y="3546615"/>
                </a:lnTo>
                <a:lnTo>
                  <a:pt x="3401949" y="3545648"/>
                </a:lnTo>
                <a:lnTo>
                  <a:pt x="3400897" y="3544655"/>
                </a:lnTo>
                <a:lnTo>
                  <a:pt x="3400378" y="3544627"/>
                </a:lnTo>
                <a:lnTo>
                  <a:pt x="3400629" y="3544172"/>
                </a:lnTo>
                <a:lnTo>
                  <a:pt x="3401264" y="3543504"/>
                </a:lnTo>
                <a:lnTo>
                  <a:pt x="3402801" y="3542652"/>
                </a:lnTo>
                <a:lnTo>
                  <a:pt x="3408583" y="3540397"/>
                </a:lnTo>
                <a:lnTo>
                  <a:pt x="3419263" y="3537006"/>
                </a:lnTo>
                <a:lnTo>
                  <a:pt x="3424409" y="3535417"/>
                </a:lnTo>
                <a:lnTo>
                  <a:pt x="3428020" y="3534679"/>
                </a:lnTo>
                <a:lnTo>
                  <a:pt x="3430860" y="3534367"/>
                </a:lnTo>
                <a:lnTo>
                  <a:pt x="3433318" y="3534269"/>
                </a:lnTo>
                <a:lnTo>
                  <a:pt x="3437613" y="3535675"/>
                </a:lnTo>
                <a:lnTo>
                  <a:pt x="3443479" y="3538105"/>
                </a:lnTo>
                <a:lnTo>
                  <a:pt x="3438031" y="3544593"/>
                </a:lnTo>
                <a:lnTo>
                  <a:pt x="3434739" y="3548624"/>
                </a:lnTo>
                <a:lnTo>
                  <a:pt x="3433853" y="3549747"/>
                </a:lnTo>
                <a:lnTo>
                  <a:pt x="3432835" y="3550626"/>
                </a:lnTo>
                <a:lnTo>
                  <a:pt x="3431297" y="3551478"/>
                </a:lnTo>
                <a:lnTo>
                  <a:pt x="3430394" y="3551663"/>
                </a:lnTo>
                <a:lnTo>
                  <a:pt x="3427436" y="3552670"/>
                </a:lnTo>
                <a:lnTo>
                  <a:pt x="3422941" y="3554529"/>
                </a:lnTo>
                <a:lnTo>
                  <a:pt x="3419599" y="3555749"/>
                </a:lnTo>
                <a:lnTo>
                  <a:pt x="3415488" y="3557395"/>
                </a:lnTo>
                <a:lnTo>
                  <a:pt x="3410492" y="3560163"/>
                </a:lnTo>
                <a:lnTo>
                  <a:pt x="3404976" y="3562902"/>
                </a:lnTo>
                <a:lnTo>
                  <a:pt x="3409506" y="3562917"/>
                </a:lnTo>
                <a:lnTo>
                  <a:pt x="3412480" y="3562846"/>
                </a:lnTo>
                <a:lnTo>
                  <a:pt x="3416224" y="3562350"/>
                </a:lnTo>
                <a:lnTo>
                  <a:pt x="3421254" y="3561457"/>
                </a:lnTo>
                <a:lnTo>
                  <a:pt x="3426151" y="3560322"/>
                </a:lnTo>
                <a:lnTo>
                  <a:pt x="3428339" y="3559741"/>
                </a:lnTo>
                <a:lnTo>
                  <a:pt x="3430914" y="3558946"/>
                </a:lnTo>
                <a:lnTo>
                  <a:pt x="3436061" y="3557358"/>
                </a:lnTo>
                <a:lnTo>
                  <a:pt x="3450098" y="3553683"/>
                </a:lnTo>
                <a:lnTo>
                  <a:pt x="3459508" y="3551626"/>
                </a:lnTo>
                <a:lnTo>
                  <a:pt x="3462349" y="3551315"/>
                </a:lnTo>
                <a:lnTo>
                  <a:pt x="3464939" y="3551457"/>
                </a:lnTo>
                <a:lnTo>
                  <a:pt x="3466493" y="3551543"/>
                </a:lnTo>
                <a:lnTo>
                  <a:pt x="3467279" y="3552055"/>
                </a:lnTo>
                <a:lnTo>
                  <a:pt x="3468465" y="3553291"/>
                </a:lnTo>
                <a:lnTo>
                  <a:pt x="3468750" y="3554711"/>
                </a:lnTo>
                <a:lnTo>
                  <a:pt x="3469284" y="3555675"/>
                </a:lnTo>
                <a:lnTo>
                  <a:pt x="3470204" y="3556429"/>
                </a:lnTo>
                <a:lnTo>
                  <a:pt x="3471507" y="3556969"/>
                </a:lnTo>
                <a:lnTo>
                  <a:pt x="3473848" y="3557566"/>
                </a:lnTo>
                <a:lnTo>
                  <a:pt x="3476438" y="3557708"/>
                </a:lnTo>
                <a:lnTo>
                  <a:pt x="3477992" y="3557794"/>
                </a:lnTo>
                <a:lnTo>
                  <a:pt x="3480181" y="3557212"/>
                </a:lnTo>
                <a:lnTo>
                  <a:pt x="3481736" y="3557298"/>
                </a:lnTo>
                <a:lnTo>
                  <a:pt x="3483273" y="3556446"/>
                </a:lnTo>
                <a:lnTo>
                  <a:pt x="3484927" y="3554899"/>
                </a:lnTo>
                <a:lnTo>
                  <a:pt x="3485312" y="3554686"/>
                </a:lnTo>
                <a:lnTo>
                  <a:pt x="3486348" y="3554743"/>
                </a:lnTo>
                <a:lnTo>
                  <a:pt x="3487250" y="3554558"/>
                </a:lnTo>
                <a:lnTo>
                  <a:pt x="3488036" y="3555070"/>
                </a:lnTo>
                <a:lnTo>
                  <a:pt x="3491294" y="3556420"/>
                </a:lnTo>
                <a:lnTo>
                  <a:pt x="3495757" y="3559943"/>
                </a:lnTo>
                <a:lnTo>
                  <a:pt x="3492198" y="3563492"/>
                </a:lnTo>
                <a:lnTo>
                  <a:pt x="3488238" y="3566316"/>
                </a:lnTo>
                <a:lnTo>
                  <a:pt x="3484260" y="3568204"/>
                </a:lnTo>
                <a:lnTo>
                  <a:pt x="3480400" y="3569395"/>
                </a:lnTo>
                <a:lnTo>
                  <a:pt x="3476155" y="3570800"/>
                </a:lnTo>
                <a:lnTo>
                  <a:pt x="3471259" y="3571935"/>
                </a:lnTo>
                <a:lnTo>
                  <a:pt x="3466479" y="3572374"/>
                </a:lnTo>
                <a:lnTo>
                  <a:pt x="3460930" y="3573239"/>
                </a:lnTo>
                <a:lnTo>
                  <a:pt x="3459627" y="3572698"/>
                </a:lnTo>
                <a:lnTo>
                  <a:pt x="3458207" y="3572854"/>
                </a:lnTo>
                <a:lnTo>
                  <a:pt x="3438286" y="3580418"/>
                </a:lnTo>
                <a:lnTo>
                  <a:pt x="3439975" y="3580745"/>
                </a:lnTo>
                <a:lnTo>
                  <a:pt x="3441396" y="3580590"/>
                </a:lnTo>
                <a:lnTo>
                  <a:pt x="3456169" y="3581871"/>
                </a:lnTo>
                <a:lnTo>
                  <a:pt x="3454130" y="3583631"/>
                </a:lnTo>
                <a:lnTo>
                  <a:pt x="3452727" y="3584724"/>
                </a:lnTo>
                <a:lnTo>
                  <a:pt x="3451573" y="3585363"/>
                </a:lnTo>
                <a:lnTo>
                  <a:pt x="3450036" y="3586214"/>
                </a:lnTo>
                <a:lnTo>
                  <a:pt x="3448364" y="3586825"/>
                </a:lnTo>
                <a:lnTo>
                  <a:pt x="3447462" y="3587009"/>
                </a:lnTo>
                <a:lnTo>
                  <a:pt x="3448799" y="3589424"/>
                </a:lnTo>
                <a:lnTo>
                  <a:pt x="3453613" y="3598114"/>
                </a:lnTo>
                <a:lnTo>
                  <a:pt x="3448850" y="3599490"/>
                </a:lnTo>
                <a:lnTo>
                  <a:pt x="3444473" y="3600654"/>
                </a:lnTo>
                <a:lnTo>
                  <a:pt x="3441381" y="3601419"/>
                </a:lnTo>
                <a:lnTo>
                  <a:pt x="3438539" y="3601731"/>
                </a:lnTo>
                <a:lnTo>
                  <a:pt x="3436467" y="3601617"/>
                </a:lnTo>
                <a:lnTo>
                  <a:pt x="3434395" y="3601504"/>
                </a:lnTo>
                <a:lnTo>
                  <a:pt x="3432706" y="3601176"/>
                </a:lnTo>
                <a:lnTo>
                  <a:pt x="3431136" y="3600154"/>
                </a:lnTo>
                <a:lnTo>
                  <a:pt x="3428780" y="3598619"/>
                </a:lnTo>
                <a:lnTo>
                  <a:pt x="3425386" y="3597029"/>
                </a:lnTo>
                <a:lnTo>
                  <a:pt x="3423431" y="3596219"/>
                </a:lnTo>
                <a:lnTo>
                  <a:pt x="3421475" y="3595409"/>
                </a:lnTo>
                <a:lnTo>
                  <a:pt x="3418233" y="3594996"/>
                </a:lnTo>
                <a:lnTo>
                  <a:pt x="3415125" y="3594824"/>
                </a:lnTo>
                <a:lnTo>
                  <a:pt x="3412150" y="3594895"/>
                </a:lnTo>
                <a:lnTo>
                  <a:pt x="3409827" y="3595235"/>
                </a:lnTo>
                <a:lnTo>
                  <a:pt x="3407503" y="3595575"/>
                </a:lnTo>
                <a:lnTo>
                  <a:pt x="3404412" y="3596341"/>
                </a:lnTo>
                <a:lnTo>
                  <a:pt x="3399131" y="3597689"/>
                </a:lnTo>
                <a:lnTo>
                  <a:pt x="3393733" y="3599732"/>
                </a:lnTo>
                <a:lnTo>
                  <a:pt x="3388336" y="3601777"/>
                </a:lnTo>
                <a:lnTo>
                  <a:pt x="3382805" y="3603578"/>
                </a:lnTo>
                <a:lnTo>
                  <a:pt x="3377273" y="3605381"/>
                </a:lnTo>
                <a:lnTo>
                  <a:pt x="3371607" y="3606941"/>
                </a:lnTo>
                <a:lnTo>
                  <a:pt x="3374500" y="3609441"/>
                </a:lnTo>
                <a:lnTo>
                  <a:pt x="3378795" y="3610847"/>
                </a:lnTo>
                <a:lnTo>
                  <a:pt x="3383223" y="3612495"/>
                </a:lnTo>
                <a:lnTo>
                  <a:pt x="3388287" y="3613477"/>
                </a:lnTo>
                <a:lnTo>
                  <a:pt x="3398165" y="3615893"/>
                </a:lnTo>
                <a:lnTo>
                  <a:pt x="3407640" y="3617585"/>
                </a:lnTo>
                <a:lnTo>
                  <a:pt x="3411033" y="3619176"/>
                </a:lnTo>
                <a:lnTo>
                  <a:pt x="3413525" y="3620952"/>
                </a:lnTo>
                <a:lnTo>
                  <a:pt x="3414443" y="3621704"/>
                </a:lnTo>
                <a:lnTo>
                  <a:pt x="3414727" y="3623125"/>
                </a:lnTo>
                <a:lnTo>
                  <a:pt x="3415262" y="3624090"/>
                </a:lnTo>
                <a:lnTo>
                  <a:pt x="3414895" y="3625240"/>
                </a:lnTo>
                <a:lnTo>
                  <a:pt x="3414277" y="3626844"/>
                </a:lnTo>
                <a:lnTo>
                  <a:pt x="3413524" y="3628208"/>
                </a:lnTo>
                <a:lnTo>
                  <a:pt x="3411486" y="3629968"/>
                </a:lnTo>
                <a:lnTo>
                  <a:pt x="3409831" y="3631515"/>
                </a:lnTo>
                <a:lnTo>
                  <a:pt x="3407024" y="3633701"/>
                </a:lnTo>
                <a:lnTo>
                  <a:pt x="3403698" y="3635859"/>
                </a:lnTo>
                <a:lnTo>
                  <a:pt x="3400507" y="3638258"/>
                </a:lnTo>
                <a:lnTo>
                  <a:pt x="3395895" y="3640812"/>
                </a:lnTo>
                <a:lnTo>
                  <a:pt x="3400708" y="3642248"/>
                </a:lnTo>
                <a:lnTo>
                  <a:pt x="3405120" y="3642958"/>
                </a:lnTo>
                <a:lnTo>
                  <a:pt x="3407192" y="3643074"/>
                </a:lnTo>
                <a:lnTo>
                  <a:pt x="3409131" y="3642945"/>
                </a:lnTo>
                <a:lnTo>
                  <a:pt x="3410685" y="3643031"/>
                </a:lnTo>
                <a:lnTo>
                  <a:pt x="3412357" y="3642420"/>
                </a:lnTo>
                <a:lnTo>
                  <a:pt x="3414412" y="3641599"/>
                </a:lnTo>
                <a:lnTo>
                  <a:pt x="3416083" y="3640988"/>
                </a:lnTo>
                <a:lnTo>
                  <a:pt x="3418005" y="3639924"/>
                </a:lnTo>
                <a:lnTo>
                  <a:pt x="3420177" y="3638405"/>
                </a:lnTo>
                <a:lnTo>
                  <a:pt x="3424505" y="3634429"/>
                </a:lnTo>
                <a:lnTo>
                  <a:pt x="3429718" y="3629333"/>
                </a:lnTo>
                <a:lnTo>
                  <a:pt x="3433697" y="3634702"/>
                </a:lnTo>
                <a:lnTo>
                  <a:pt x="3439129" y="3641789"/>
                </a:lnTo>
                <a:lnTo>
                  <a:pt x="3445731" y="3649174"/>
                </a:lnTo>
                <a:lnTo>
                  <a:pt x="3453103" y="3656133"/>
                </a:lnTo>
                <a:lnTo>
                  <a:pt x="3460223" y="3663548"/>
                </a:lnTo>
                <a:lnTo>
                  <a:pt x="3467711" y="3669811"/>
                </a:lnTo>
                <a:lnTo>
                  <a:pt x="3471121" y="3672340"/>
                </a:lnTo>
                <a:lnTo>
                  <a:pt x="3474396" y="3674627"/>
                </a:lnTo>
                <a:lnTo>
                  <a:pt x="3477405" y="3676431"/>
                </a:lnTo>
                <a:lnTo>
                  <a:pt x="3480280" y="3677994"/>
                </a:lnTo>
                <a:lnTo>
                  <a:pt x="3493986" y="3691856"/>
                </a:lnTo>
                <a:lnTo>
                  <a:pt x="3484292" y="3692492"/>
                </a:lnTo>
                <a:lnTo>
                  <a:pt x="3479495" y="3691994"/>
                </a:lnTo>
                <a:lnTo>
                  <a:pt x="3476788" y="3692547"/>
                </a:lnTo>
                <a:lnTo>
                  <a:pt x="3474215" y="3693342"/>
                </a:lnTo>
                <a:lnTo>
                  <a:pt x="3469201" y="3695172"/>
                </a:lnTo>
                <a:lnTo>
                  <a:pt x="3462400" y="3698308"/>
                </a:lnTo>
                <a:lnTo>
                  <a:pt x="3467063" y="3705822"/>
                </a:lnTo>
                <a:lnTo>
                  <a:pt x="3471326" y="3712609"/>
                </a:lnTo>
                <a:lnTo>
                  <a:pt x="3473065" y="3715749"/>
                </a:lnTo>
                <a:lnTo>
                  <a:pt x="3474669" y="3718645"/>
                </a:lnTo>
                <a:lnTo>
                  <a:pt x="3475755" y="3721514"/>
                </a:lnTo>
                <a:lnTo>
                  <a:pt x="3476458" y="3724595"/>
                </a:lnTo>
                <a:lnTo>
                  <a:pt x="3476508" y="3727407"/>
                </a:lnTo>
                <a:lnTo>
                  <a:pt x="3476425" y="3729977"/>
                </a:lnTo>
                <a:lnTo>
                  <a:pt x="3475189" y="3733185"/>
                </a:lnTo>
                <a:lnTo>
                  <a:pt x="3473167" y="3735883"/>
                </a:lnTo>
                <a:lnTo>
                  <a:pt x="3470511" y="3739248"/>
                </a:lnTo>
                <a:lnTo>
                  <a:pt x="3466684" y="3742314"/>
                </a:lnTo>
                <a:lnTo>
                  <a:pt x="3461954" y="3745564"/>
                </a:lnTo>
                <a:lnTo>
                  <a:pt x="3455939" y="3749213"/>
                </a:lnTo>
                <a:lnTo>
                  <a:pt x="3479770" y="3750525"/>
                </a:lnTo>
                <a:lnTo>
                  <a:pt x="3474791" y="3754230"/>
                </a:lnTo>
                <a:lnTo>
                  <a:pt x="3469544" y="3757451"/>
                </a:lnTo>
                <a:lnTo>
                  <a:pt x="3464931" y="3760006"/>
                </a:lnTo>
                <a:lnTo>
                  <a:pt x="3460318" y="3762561"/>
                </a:lnTo>
                <a:lnTo>
                  <a:pt x="3452882" y="3766365"/>
                </a:lnTo>
                <a:lnTo>
                  <a:pt x="3446599" y="3769530"/>
                </a:lnTo>
                <a:lnTo>
                  <a:pt x="3444811" y="3770836"/>
                </a:lnTo>
                <a:lnTo>
                  <a:pt x="3443541" y="3772170"/>
                </a:lnTo>
                <a:lnTo>
                  <a:pt x="3443423" y="3772865"/>
                </a:lnTo>
                <a:lnTo>
                  <a:pt x="3442788" y="3773533"/>
                </a:lnTo>
                <a:lnTo>
                  <a:pt x="3443191" y="3774257"/>
                </a:lnTo>
                <a:lnTo>
                  <a:pt x="3443591" y="3774982"/>
                </a:lnTo>
                <a:lnTo>
                  <a:pt x="3445295" y="3776245"/>
                </a:lnTo>
                <a:lnTo>
                  <a:pt x="3447652" y="3777781"/>
                </a:lnTo>
                <a:lnTo>
                  <a:pt x="3451313" y="3779855"/>
                </a:lnTo>
                <a:lnTo>
                  <a:pt x="3456260" y="3781530"/>
                </a:lnTo>
                <a:lnTo>
                  <a:pt x="3451698" y="3786897"/>
                </a:lnTo>
                <a:lnTo>
                  <a:pt x="3448890" y="3789083"/>
                </a:lnTo>
                <a:lnTo>
                  <a:pt x="3444796" y="3791667"/>
                </a:lnTo>
                <a:lnTo>
                  <a:pt x="3435572" y="3796776"/>
                </a:lnTo>
                <a:lnTo>
                  <a:pt x="3439232" y="3798850"/>
                </a:lnTo>
                <a:lnTo>
                  <a:pt x="3441589" y="3800384"/>
                </a:lnTo>
                <a:lnTo>
                  <a:pt x="3443678" y="3801435"/>
                </a:lnTo>
                <a:lnTo>
                  <a:pt x="3444981" y="3801975"/>
                </a:lnTo>
                <a:lnTo>
                  <a:pt x="3449377" y="3801749"/>
                </a:lnTo>
                <a:lnTo>
                  <a:pt x="3456781" y="3803327"/>
                </a:lnTo>
                <a:lnTo>
                  <a:pt x="3451165" y="3807699"/>
                </a:lnTo>
                <a:lnTo>
                  <a:pt x="3447991" y="3811035"/>
                </a:lnTo>
                <a:lnTo>
                  <a:pt x="3446721" y="3812370"/>
                </a:lnTo>
                <a:lnTo>
                  <a:pt x="3445835" y="3813491"/>
                </a:lnTo>
                <a:lnTo>
                  <a:pt x="3445719" y="3814187"/>
                </a:lnTo>
                <a:lnTo>
                  <a:pt x="3445601" y="3814883"/>
                </a:lnTo>
                <a:lnTo>
                  <a:pt x="3449529" y="3817440"/>
                </a:lnTo>
                <a:lnTo>
                  <a:pt x="3455563" y="3821985"/>
                </a:lnTo>
                <a:lnTo>
                  <a:pt x="3443230" y="3826923"/>
                </a:lnTo>
                <a:lnTo>
                  <a:pt x="3435124" y="3829519"/>
                </a:lnTo>
                <a:lnTo>
                  <a:pt x="3430245" y="3831592"/>
                </a:lnTo>
                <a:lnTo>
                  <a:pt x="3427421" y="3832841"/>
                </a:lnTo>
                <a:lnTo>
                  <a:pt x="3423962" y="3834757"/>
                </a:lnTo>
                <a:lnTo>
                  <a:pt x="3419483" y="3837552"/>
                </a:lnTo>
                <a:lnTo>
                  <a:pt x="3412448" y="3842080"/>
                </a:lnTo>
                <a:lnTo>
                  <a:pt x="3401184" y="3848951"/>
                </a:lnTo>
                <a:lnTo>
                  <a:pt x="3396355" y="3846578"/>
                </a:lnTo>
                <a:lnTo>
                  <a:pt x="3392561" y="3844263"/>
                </a:lnTo>
                <a:lnTo>
                  <a:pt x="3388766" y="3841947"/>
                </a:lnTo>
                <a:lnTo>
                  <a:pt x="3384070" y="3839816"/>
                </a:lnTo>
                <a:lnTo>
                  <a:pt x="3370852" y="3853132"/>
                </a:lnTo>
                <a:lnTo>
                  <a:pt x="3374997" y="3853360"/>
                </a:lnTo>
                <a:lnTo>
                  <a:pt x="3379142" y="3853588"/>
                </a:lnTo>
                <a:lnTo>
                  <a:pt x="3382518" y="3854243"/>
                </a:lnTo>
                <a:lnTo>
                  <a:pt x="3386027" y="3855137"/>
                </a:lnTo>
                <a:lnTo>
                  <a:pt x="3392010" y="3856871"/>
                </a:lnTo>
                <a:lnTo>
                  <a:pt x="3398896" y="3858422"/>
                </a:lnTo>
                <a:lnTo>
                  <a:pt x="3403308" y="3859132"/>
                </a:lnTo>
                <a:lnTo>
                  <a:pt x="3404862" y="3859218"/>
                </a:lnTo>
                <a:lnTo>
                  <a:pt x="3406015" y="3858579"/>
                </a:lnTo>
                <a:lnTo>
                  <a:pt x="3411931" y="3856564"/>
                </a:lnTo>
                <a:lnTo>
                  <a:pt x="3423379" y="3852747"/>
                </a:lnTo>
                <a:lnTo>
                  <a:pt x="3429411" y="3850037"/>
                </a:lnTo>
                <a:lnTo>
                  <a:pt x="3430832" y="3849881"/>
                </a:lnTo>
                <a:lnTo>
                  <a:pt x="3432252" y="3849725"/>
                </a:lnTo>
                <a:lnTo>
                  <a:pt x="3432905" y="3849995"/>
                </a:lnTo>
                <a:lnTo>
                  <a:pt x="3434342" y="3850776"/>
                </a:lnTo>
                <a:lnTo>
                  <a:pt x="3436447" y="3852764"/>
                </a:lnTo>
                <a:lnTo>
                  <a:pt x="3439489" y="3856443"/>
                </a:lnTo>
                <a:lnTo>
                  <a:pt x="3434861" y="3858061"/>
                </a:lnTo>
                <a:lnTo>
                  <a:pt x="3430733" y="3858769"/>
                </a:lnTo>
                <a:lnTo>
                  <a:pt x="3427641" y="3859535"/>
                </a:lnTo>
                <a:lnTo>
                  <a:pt x="3425570" y="3859422"/>
                </a:lnTo>
                <a:lnTo>
                  <a:pt x="3424266" y="3858882"/>
                </a:lnTo>
                <a:lnTo>
                  <a:pt x="3423346" y="3858129"/>
                </a:lnTo>
                <a:lnTo>
                  <a:pt x="3422561" y="3857618"/>
                </a:lnTo>
                <a:lnTo>
                  <a:pt x="3422026" y="3856652"/>
                </a:lnTo>
                <a:lnTo>
                  <a:pt x="3421758" y="3856169"/>
                </a:lnTo>
                <a:lnTo>
                  <a:pt x="3420722" y="3856112"/>
                </a:lnTo>
                <a:lnTo>
                  <a:pt x="3420204" y="3856083"/>
                </a:lnTo>
                <a:lnTo>
                  <a:pt x="3418917" y="3856481"/>
                </a:lnTo>
                <a:lnTo>
                  <a:pt x="3413921" y="3859248"/>
                </a:lnTo>
                <a:lnTo>
                  <a:pt x="3405231" y="3865324"/>
                </a:lnTo>
                <a:lnTo>
                  <a:pt x="3401388" y="3867453"/>
                </a:lnTo>
                <a:lnTo>
                  <a:pt x="3399850" y="3868304"/>
                </a:lnTo>
                <a:lnTo>
                  <a:pt x="3399215" y="3868971"/>
                </a:lnTo>
                <a:lnTo>
                  <a:pt x="3399616" y="3869696"/>
                </a:lnTo>
                <a:lnTo>
                  <a:pt x="3400402" y="3870207"/>
                </a:lnTo>
                <a:lnTo>
                  <a:pt x="3401588" y="3871443"/>
                </a:lnTo>
                <a:lnTo>
                  <a:pt x="3402892" y="3871983"/>
                </a:lnTo>
                <a:lnTo>
                  <a:pt x="3403928" y="3872039"/>
                </a:lnTo>
                <a:lnTo>
                  <a:pt x="3405599" y="3871429"/>
                </a:lnTo>
                <a:lnTo>
                  <a:pt x="3407404" y="3871060"/>
                </a:lnTo>
                <a:lnTo>
                  <a:pt x="3409342" y="3870933"/>
                </a:lnTo>
                <a:lnTo>
                  <a:pt x="3412183" y="3870623"/>
                </a:lnTo>
                <a:lnTo>
                  <a:pt x="3415292" y="3870793"/>
                </a:lnTo>
                <a:lnTo>
                  <a:pt x="3419187" y="3871475"/>
                </a:lnTo>
                <a:lnTo>
                  <a:pt x="3415343" y="3873604"/>
                </a:lnTo>
                <a:lnTo>
                  <a:pt x="3413421" y="3874669"/>
                </a:lnTo>
                <a:lnTo>
                  <a:pt x="3410864" y="3876401"/>
                </a:lnTo>
                <a:lnTo>
                  <a:pt x="3407288" y="3879012"/>
                </a:lnTo>
                <a:lnTo>
                  <a:pt x="3403111" y="3884166"/>
                </a:lnTo>
                <a:lnTo>
                  <a:pt x="3409010" y="3881214"/>
                </a:lnTo>
                <a:lnTo>
                  <a:pt x="3414524" y="3878475"/>
                </a:lnTo>
                <a:lnTo>
                  <a:pt x="3420306" y="3876219"/>
                </a:lnTo>
                <a:lnTo>
                  <a:pt x="3425186" y="3874146"/>
                </a:lnTo>
                <a:lnTo>
                  <a:pt x="3429699" y="3873225"/>
                </a:lnTo>
                <a:lnTo>
                  <a:pt x="3434210" y="3872303"/>
                </a:lnTo>
                <a:lnTo>
                  <a:pt x="3438740" y="3872318"/>
                </a:lnTo>
                <a:lnTo>
                  <a:pt x="3443269" y="3872333"/>
                </a:lnTo>
                <a:lnTo>
                  <a:pt x="3436635" y="3877586"/>
                </a:lnTo>
                <a:lnTo>
                  <a:pt x="3433325" y="3880680"/>
                </a:lnTo>
                <a:lnTo>
                  <a:pt x="3431555" y="3882924"/>
                </a:lnTo>
                <a:lnTo>
                  <a:pt x="3428413" y="3888135"/>
                </a:lnTo>
                <a:lnTo>
                  <a:pt x="3437003" y="3883691"/>
                </a:lnTo>
                <a:lnTo>
                  <a:pt x="3443420" y="3880768"/>
                </a:lnTo>
                <a:lnTo>
                  <a:pt x="3449336" y="3878753"/>
                </a:lnTo>
                <a:lnTo>
                  <a:pt x="3456405" y="3876099"/>
                </a:lnTo>
                <a:lnTo>
                  <a:pt x="3459481" y="3881652"/>
                </a:lnTo>
                <a:lnTo>
                  <a:pt x="3447432" y="3888011"/>
                </a:lnTo>
                <a:lnTo>
                  <a:pt x="3442034" y="3890054"/>
                </a:lnTo>
                <a:lnTo>
                  <a:pt x="3439728" y="3891331"/>
                </a:lnTo>
                <a:lnTo>
                  <a:pt x="3437806" y="3892396"/>
                </a:lnTo>
                <a:lnTo>
                  <a:pt x="3434230" y="3895008"/>
                </a:lnTo>
                <a:lnTo>
                  <a:pt x="3428732" y="3898684"/>
                </a:lnTo>
                <a:lnTo>
                  <a:pt x="3460953" y="3891564"/>
                </a:lnTo>
                <a:lnTo>
                  <a:pt x="3464580" y="3891764"/>
                </a:lnTo>
                <a:lnTo>
                  <a:pt x="3468089" y="3892659"/>
                </a:lnTo>
                <a:lnTo>
                  <a:pt x="3470446" y="3894194"/>
                </a:lnTo>
                <a:lnTo>
                  <a:pt x="3471900" y="3895913"/>
                </a:lnTo>
                <a:lnTo>
                  <a:pt x="3473103" y="3898085"/>
                </a:lnTo>
                <a:lnTo>
                  <a:pt x="3473538" y="3900683"/>
                </a:lnTo>
                <a:lnTo>
                  <a:pt x="3473973" y="3903282"/>
                </a:lnTo>
                <a:lnTo>
                  <a:pt x="3473389" y="3906761"/>
                </a:lnTo>
                <a:lnTo>
                  <a:pt x="3482613" y="3901651"/>
                </a:lnTo>
                <a:lnTo>
                  <a:pt x="3491971" y="3896783"/>
                </a:lnTo>
                <a:lnTo>
                  <a:pt x="3496467" y="3894924"/>
                </a:lnTo>
                <a:lnTo>
                  <a:pt x="3500845" y="3893761"/>
                </a:lnTo>
                <a:lnTo>
                  <a:pt x="3504839" y="3892810"/>
                </a:lnTo>
                <a:lnTo>
                  <a:pt x="3507814" y="3892740"/>
                </a:lnTo>
                <a:lnTo>
                  <a:pt x="3510789" y="3892670"/>
                </a:lnTo>
                <a:lnTo>
                  <a:pt x="3513764" y="3892600"/>
                </a:lnTo>
                <a:lnTo>
                  <a:pt x="3517006" y="3893012"/>
                </a:lnTo>
                <a:lnTo>
                  <a:pt x="3519730" y="3893396"/>
                </a:lnTo>
                <a:lnTo>
                  <a:pt x="3520783" y="3894391"/>
                </a:lnTo>
                <a:lnTo>
                  <a:pt x="3521184" y="3895114"/>
                </a:lnTo>
                <a:lnTo>
                  <a:pt x="3521201" y="3896051"/>
                </a:lnTo>
                <a:lnTo>
                  <a:pt x="3521218" y="3896989"/>
                </a:lnTo>
                <a:lnTo>
                  <a:pt x="3520216" y="3898806"/>
                </a:lnTo>
                <a:lnTo>
                  <a:pt x="3518694" y="3900595"/>
                </a:lnTo>
                <a:lnTo>
                  <a:pt x="3516405" y="3902810"/>
                </a:lnTo>
                <a:lnTo>
                  <a:pt x="3513213" y="3905209"/>
                </a:lnTo>
                <a:lnTo>
                  <a:pt x="3509504" y="3907579"/>
                </a:lnTo>
                <a:lnTo>
                  <a:pt x="3505660" y="3909708"/>
                </a:lnTo>
                <a:lnTo>
                  <a:pt x="3502184" y="3910687"/>
                </a:lnTo>
                <a:lnTo>
                  <a:pt x="3498324" y="3911878"/>
                </a:lnTo>
                <a:lnTo>
                  <a:pt x="3494062" y="3912346"/>
                </a:lnTo>
                <a:lnTo>
                  <a:pt x="3490570" y="3912387"/>
                </a:lnTo>
                <a:lnTo>
                  <a:pt x="3486425" y="3912159"/>
                </a:lnTo>
                <a:lnTo>
                  <a:pt x="3482414" y="3912174"/>
                </a:lnTo>
                <a:lnTo>
                  <a:pt x="3474625" y="3910807"/>
                </a:lnTo>
                <a:lnTo>
                  <a:pt x="3467105" y="3909926"/>
                </a:lnTo>
                <a:lnTo>
                  <a:pt x="3463996" y="3909755"/>
                </a:lnTo>
                <a:lnTo>
                  <a:pt x="3459985" y="3909768"/>
                </a:lnTo>
                <a:lnTo>
                  <a:pt x="3456242" y="3910264"/>
                </a:lnTo>
                <a:lnTo>
                  <a:pt x="3452632" y="3911001"/>
                </a:lnTo>
                <a:lnTo>
                  <a:pt x="3490154" y="3932495"/>
                </a:lnTo>
                <a:lnTo>
                  <a:pt x="3496939" y="3935677"/>
                </a:lnTo>
                <a:lnTo>
                  <a:pt x="3502155" y="3937836"/>
                </a:lnTo>
                <a:lnTo>
                  <a:pt x="3507352" y="3939059"/>
                </a:lnTo>
                <a:lnTo>
                  <a:pt x="3512148" y="3939556"/>
                </a:lnTo>
                <a:lnTo>
                  <a:pt x="3516426" y="3940027"/>
                </a:lnTo>
                <a:lnTo>
                  <a:pt x="3521474" y="3940071"/>
                </a:lnTo>
                <a:lnTo>
                  <a:pt x="3526922" y="3940838"/>
                </a:lnTo>
                <a:lnTo>
                  <a:pt x="3533156" y="3942118"/>
                </a:lnTo>
                <a:lnTo>
                  <a:pt x="3520674" y="3960390"/>
                </a:lnTo>
                <a:lnTo>
                  <a:pt x="3509176" y="3961395"/>
                </a:lnTo>
                <a:lnTo>
                  <a:pt x="3498564" y="3961279"/>
                </a:lnTo>
                <a:lnTo>
                  <a:pt x="3487566" y="3961375"/>
                </a:lnTo>
                <a:lnTo>
                  <a:pt x="3476570" y="3961472"/>
                </a:lnTo>
                <a:lnTo>
                  <a:pt x="3471407" y="3962124"/>
                </a:lnTo>
                <a:lnTo>
                  <a:pt x="3465724" y="3962748"/>
                </a:lnTo>
                <a:lnTo>
                  <a:pt x="3460176" y="3963612"/>
                </a:lnTo>
                <a:lnTo>
                  <a:pt x="3454761" y="3964719"/>
                </a:lnTo>
                <a:lnTo>
                  <a:pt x="3448712" y="3966492"/>
                </a:lnTo>
                <a:lnTo>
                  <a:pt x="3442796" y="3968507"/>
                </a:lnTo>
                <a:lnTo>
                  <a:pt x="3436629" y="3970976"/>
                </a:lnTo>
                <a:lnTo>
                  <a:pt x="3429577" y="3974567"/>
                </a:lnTo>
                <a:lnTo>
                  <a:pt x="3444836" y="3974003"/>
                </a:lnTo>
                <a:lnTo>
                  <a:pt x="3458924" y="3973140"/>
                </a:lnTo>
                <a:lnTo>
                  <a:pt x="3465392" y="3973028"/>
                </a:lnTo>
                <a:lnTo>
                  <a:pt x="3471340" y="3972887"/>
                </a:lnTo>
                <a:lnTo>
                  <a:pt x="3477290" y="3972747"/>
                </a:lnTo>
                <a:lnTo>
                  <a:pt x="3482605" y="3973273"/>
                </a:lnTo>
                <a:lnTo>
                  <a:pt x="3487151" y="3974226"/>
                </a:lnTo>
                <a:lnTo>
                  <a:pt x="3490928" y="3975604"/>
                </a:lnTo>
                <a:lnTo>
                  <a:pt x="3492499" y="3976627"/>
                </a:lnTo>
                <a:lnTo>
                  <a:pt x="3493686" y="3977863"/>
                </a:lnTo>
                <a:lnTo>
                  <a:pt x="3494872" y="3979099"/>
                </a:lnTo>
                <a:lnTo>
                  <a:pt x="3496577" y="3980362"/>
                </a:lnTo>
                <a:lnTo>
                  <a:pt x="3497380" y="3981811"/>
                </a:lnTo>
                <a:lnTo>
                  <a:pt x="3497548" y="3983927"/>
                </a:lnTo>
                <a:lnTo>
                  <a:pt x="3498099" y="3985830"/>
                </a:lnTo>
                <a:lnTo>
                  <a:pt x="3497882" y="3988158"/>
                </a:lnTo>
                <a:lnTo>
                  <a:pt x="3498183" y="3990516"/>
                </a:lnTo>
                <a:lnTo>
                  <a:pt x="3497716" y="3993299"/>
                </a:lnTo>
                <a:lnTo>
                  <a:pt x="3496864" y="3996295"/>
                </a:lnTo>
                <a:lnTo>
                  <a:pt x="3496145" y="3999531"/>
                </a:lnTo>
                <a:lnTo>
                  <a:pt x="3505638" y="4002161"/>
                </a:lnTo>
                <a:lnTo>
                  <a:pt x="3512925" y="4004435"/>
                </a:lnTo>
                <a:lnTo>
                  <a:pt x="3519175" y="4006652"/>
                </a:lnTo>
                <a:lnTo>
                  <a:pt x="3523354" y="4008753"/>
                </a:lnTo>
                <a:lnTo>
                  <a:pt x="3526747" y="4010345"/>
                </a:lnTo>
                <a:lnTo>
                  <a:pt x="3528719" y="4012092"/>
                </a:lnTo>
                <a:lnTo>
                  <a:pt x="3530174" y="4013811"/>
                </a:lnTo>
                <a:lnTo>
                  <a:pt x="3530592" y="4015473"/>
                </a:lnTo>
                <a:lnTo>
                  <a:pt x="3531042" y="4019008"/>
                </a:lnTo>
                <a:lnTo>
                  <a:pt x="3531244" y="4022998"/>
                </a:lnTo>
                <a:lnTo>
                  <a:pt x="3531679" y="4025597"/>
                </a:lnTo>
                <a:lnTo>
                  <a:pt x="3533150" y="4028253"/>
                </a:lnTo>
                <a:lnTo>
                  <a:pt x="3535272" y="4031179"/>
                </a:lnTo>
                <a:lnTo>
                  <a:pt x="3538047" y="4034373"/>
                </a:lnTo>
                <a:lnTo>
                  <a:pt x="3525697" y="4038375"/>
                </a:lnTo>
                <a:lnTo>
                  <a:pt x="3519013" y="4040816"/>
                </a:lnTo>
                <a:lnTo>
                  <a:pt x="3517859" y="4041454"/>
                </a:lnTo>
                <a:lnTo>
                  <a:pt x="3516456" y="4042546"/>
                </a:lnTo>
                <a:lnTo>
                  <a:pt x="3515052" y="4043640"/>
                </a:lnTo>
                <a:lnTo>
                  <a:pt x="3514434" y="4045244"/>
                </a:lnTo>
                <a:lnTo>
                  <a:pt x="3511910" y="4048850"/>
                </a:lnTo>
                <a:lnTo>
                  <a:pt x="3508903" y="4054302"/>
                </a:lnTo>
                <a:lnTo>
                  <a:pt x="3556567" y="4056927"/>
                </a:lnTo>
                <a:lnTo>
                  <a:pt x="3550033" y="4060546"/>
                </a:lnTo>
                <a:lnTo>
                  <a:pt x="3544669" y="4064464"/>
                </a:lnTo>
                <a:lnTo>
                  <a:pt x="3539689" y="4068169"/>
                </a:lnTo>
                <a:lnTo>
                  <a:pt x="3535478" y="4071448"/>
                </a:lnTo>
                <a:lnTo>
                  <a:pt x="3532169" y="4074543"/>
                </a:lnTo>
                <a:lnTo>
                  <a:pt x="3529379" y="4077666"/>
                </a:lnTo>
                <a:lnTo>
                  <a:pt x="3527357" y="4080363"/>
                </a:lnTo>
                <a:lnTo>
                  <a:pt x="3525219" y="4083757"/>
                </a:lnTo>
                <a:lnTo>
                  <a:pt x="3520524" y="4096138"/>
                </a:lnTo>
                <a:lnTo>
                  <a:pt x="3515228" y="4111060"/>
                </a:lnTo>
                <a:lnTo>
                  <a:pt x="3513724" y="4113786"/>
                </a:lnTo>
                <a:lnTo>
                  <a:pt x="3512086" y="4116270"/>
                </a:lnTo>
                <a:lnTo>
                  <a:pt x="3509045" y="4119848"/>
                </a:lnTo>
                <a:lnTo>
                  <a:pt x="3505869" y="4123184"/>
                </a:lnTo>
                <a:lnTo>
                  <a:pt x="3497866" y="4131404"/>
                </a:lnTo>
                <a:lnTo>
                  <a:pt x="3489478" y="4139836"/>
                </a:lnTo>
                <a:lnTo>
                  <a:pt x="3480821" y="4147785"/>
                </a:lnTo>
                <a:lnTo>
                  <a:pt x="3472667" y="4154826"/>
                </a:lnTo>
                <a:lnTo>
                  <a:pt x="3467453" y="4159923"/>
                </a:lnTo>
                <a:lnTo>
                  <a:pt x="3464262" y="4162321"/>
                </a:lnTo>
                <a:lnTo>
                  <a:pt x="3460033" y="4164664"/>
                </a:lnTo>
                <a:lnTo>
                  <a:pt x="3456190" y="4166792"/>
                </a:lnTo>
                <a:lnTo>
                  <a:pt x="3452213" y="4168680"/>
                </a:lnTo>
                <a:lnTo>
                  <a:pt x="3447717" y="4170539"/>
                </a:lnTo>
                <a:lnTo>
                  <a:pt x="3438977" y="4173803"/>
                </a:lnTo>
                <a:lnTo>
                  <a:pt x="3430103" y="4176825"/>
                </a:lnTo>
                <a:lnTo>
                  <a:pt x="3421079" y="4178669"/>
                </a:lnTo>
                <a:lnTo>
                  <a:pt x="3411670" y="4180725"/>
                </a:lnTo>
                <a:lnTo>
                  <a:pt x="3401860" y="4182058"/>
                </a:lnTo>
                <a:lnTo>
                  <a:pt x="3392819" y="4182964"/>
                </a:lnTo>
                <a:lnTo>
                  <a:pt x="3383260" y="4183843"/>
                </a:lnTo>
                <a:lnTo>
                  <a:pt x="3374719" y="4183841"/>
                </a:lnTo>
                <a:lnTo>
                  <a:pt x="3365796" y="4184052"/>
                </a:lnTo>
                <a:lnTo>
                  <a:pt x="3357372" y="4183354"/>
                </a:lnTo>
                <a:lnTo>
                  <a:pt x="3349467" y="4182684"/>
                </a:lnTo>
                <a:lnTo>
                  <a:pt x="3341946" y="4181802"/>
                </a:lnTo>
                <a:lnTo>
                  <a:pt x="3335328" y="4180735"/>
                </a:lnTo>
                <a:lnTo>
                  <a:pt x="3328961" y="4179215"/>
                </a:lnTo>
                <a:lnTo>
                  <a:pt x="3337300" y="4175227"/>
                </a:lnTo>
                <a:lnTo>
                  <a:pt x="3344101" y="4172090"/>
                </a:lnTo>
                <a:lnTo>
                  <a:pt x="3350017" y="4170075"/>
                </a:lnTo>
                <a:lnTo>
                  <a:pt x="3357086" y="4167421"/>
                </a:lnTo>
                <a:lnTo>
                  <a:pt x="3354596" y="4165646"/>
                </a:lnTo>
                <a:lnTo>
                  <a:pt x="3351721" y="4164084"/>
                </a:lnTo>
                <a:lnTo>
                  <a:pt x="3348981" y="4162762"/>
                </a:lnTo>
                <a:lnTo>
                  <a:pt x="3346373" y="4161683"/>
                </a:lnTo>
                <a:lnTo>
                  <a:pt x="3343900" y="4160844"/>
                </a:lnTo>
                <a:lnTo>
                  <a:pt x="3340657" y="4160432"/>
                </a:lnTo>
                <a:lnTo>
                  <a:pt x="3338451" y="4160076"/>
                </a:lnTo>
                <a:lnTo>
                  <a:pt x="3335861" y="4159933"/>
                </a:lnTo>
                <a:lnTo>
                  <a:pt x="3330429" y="4160102"/>
                </a:lnTo>
                <a:lnTo>
                  <a:pt x="3324747" y="4160726"/>
                </a:lnTo>
                <a:lnTo>
                  <a:pt x="3319333" y="4161831"/>
                </a:lnTo>
                <a:lnTo>
                  <a:pt x="3313650" y="4162455"/>
                </a:lnTo>
                <a:lnTo>
                  <a:pt x="3307851" y="4163775"/>
                </a:lnTo>
                <a:lnTo>
                  <a:pt x="3302170" y="4164398"/>
                </a:lnTo>
                <a:lnTo>
                  <a:pt x="3296604" y="4164324"/>
                </a:lnTo>
                <a:lnTo>
                  <a:pt x="3290387" y="4163982"/>
                </a:lnTo>
                <a:lnTo>
                  <a:pt x="3288048" y="4163386"/>
                </a:lnTo>
                <a:lnTo>
                  <a:pt x="3284671" y="4162732"/>
                </a:lnTo>
                <a:lnTo>
                  <a:pt x="3281931" y="4161411"/>
                </a:lnTo>
                <a:lnTo>
                  <a:pt x="3278939" y="4160544"/>
                </a:lnTo>
                <a:lnTo>
                  <a:pt x="3276064" y="4158981"/>
                </a:lnTo>
                <a:lnTo>
                  <a:pt x="3272922" y="4156935"/>
                </a:lnTo>
                <a:lnTo>
                  <a:pt x="3269779" y="4154890"/>
                </a:lnTo>
                <a:lnTo>
                  <a:pt x="3266888" y="4152390"/>
                </a:lnTo>
                <a:lnTo>
                  <a:pt x="3261623" y="4147419"/>
                </a:lnTo>
                <a:lnTo>
                  <a:pt x="3257178" y="4144833"/>
                </a:lnTo>
                <a:lnTo>
                  <a:pt x="3252999" y="4142732"/>
                </a:lnTo>
                <a:lnTo>
                  <a:pt x="3246214" y="4139548"/>
                </a:lnTo>
                <a:lnTo>
                  <a:pt x="3238525" y="4136551"/>
                </a:lnTo>
                <a:lnTo>
                  <a:pt x="3237606" y="4135798"/>
                </a:lnTo>
                <a:lnTo>
                  <a:pt x="3238375" y="4135372"/>
                </a:lnTo>
                <a:lnTo>
                  <a:pt x="3239127" y="4134009"/>
                </a:lnTo>
                <a:lnTo>
                  <a:pt x="3239360" y="4132618"/>
                </a:lnTo>
                <a:lnTo>
                  <a:pt x="3239845" y="4130772"/>
                </a:lnTo>
                <a:lnTo>
                  <a:pt x="3239677" y="4128656"/>
                </a:lnTo>
                <a:lnTo>
                  <a:pt x="3239376" y="4126299"/>
                </a:lnTo>
                <a:lnTo>
                  <a:pt x="3238791" y="4122522"/>
                </a:lnTo>
                <a:lnTo>
                  <a:pt x="3237437" y="4119170"/>
                </a:lnTo>
                <a:lnTo>
                  <a:pt x="3236351" y="4116302"/>
                </a:lnTo>
                <a:lnTo>
                  <a:pt x="3234880" y="4113646"/>
                </a:lnTo>
                <a:lnTo>
                  <a:pt x="3233158" y="4111445"/>
                </a:lnTo>
                <a:lnTo>
                  <a:pt x="3231186" y="4109698"/>
                </a:lnTo>
                <a:lnTo>
                  <a:pt x="3229481" y="4108433"/>
                </a:lnTo>
                <a:lnTo>
                  <a:pt x="3227124" y="4106899"/>
                </a:lnTo>
                <a:lnTo>
                  <a:pt x="3222177" y="4105222"/>
                </a:lnTo>
                <a:lnTo>
                  <a:pt x="3216980" y="4104000"/>
                </a:lnTo>
                <a:lnTo>
                  <a:pt x="3211532" y="4103232"/>
                </a:lnTo>
                <a:lnTo>
                  <a:pt x="3205180" y="4102648"/>
                </a:lnTo>
                <a:lnTo>
                  <a:pt x="3205382" y="4106638"/>
                </a:lnTo>
                <a:lnTo>
                  <a:pt x="3205817" y="4109237"/>
                </a:lnTo>
                <a:lnTo>
                  <a:pt x="3205850" y="4111112"/>
                </a:lnTo>
                <a:lnTo>
                  <a:pt x="3205482" y="4112262"/>
                </a:lnTo>
                <a:lnTo>
                  <a:pt x="3201655" y="4115327"/>
                </a:lnTo>
                <a:lnTo>
                  <a:pt x="3192181" y="4120892"/>
                </a:lnTo>
                <a:lnTo>
                  <a:pt x="3185094" y="4115352"/>
                </a:lnTo>
                <a:lnTo>
                  <a:pt x="3179712" y="4111077"/>
                </a:lnTo>
                <a:lnTo>
                  <a:pt x="3174999" y="4108009"/>
                </a:lnTo>
                <a:lnTo>
                  <a:pt x="3171338" y="4105934"/>
                </a:lnTo>
                <a:lnTo>
                  <a:pt x="3168079" y="4104585"/>
                </a:lnTo>
                <a:lnTo>
                  <a:pt x="3165874" y="4104229"/>
                </a:lnTo>
                <a:lnTo>
                  <a:pt x="3164186" y="4103902"/>
                </a:lnTo>
                <a:lnTo>
                  <a:pt x="3163149" y="4103845"/>
                </a:lnTo>
                <a:lnTo>
                  <a:pt x="3160843" y="4105123"/>
                </a:lnTo>
                <a:lnTo>
                  <a:pt x="3159422" y="4105278"/>
                </a:lnTo>
                <a:lnTo>
                  <a:pt x="3158637" y="4104767"/>
                </a:lnTo>
                <a:lnTo>
                  <a:pt x="3157584" y="4103772"/>
                </a:lnTo>
                <a:lnTo>
                  <a:pt x="3156130" y="4102054"/>
                </a:lnTo>
                <a:lnTo>
                  <a:pt x="3154391" y="4098915"/>
                </a:lnTo>
                <a:lnTo>
                  <a:pt x="3148407" y="4089925"/>
                </a:lnTo>
                <a:lnTo>
                  <a:pt x="3144429" y="4084558"/>
                </a:lnTo>
                <a:lnTo>
                  <a:pt x="3142975" y="4082839"/>
                </a:lnTo>
                <a:lnTo>
                  <a:pt x="3141922" y="4081844"/>
                </a:lnTo>
                <a:lnTo>
                  <a:pt x="3140752" y="4081546"/>
                </a:lnTo>
                <a:lnTo>
                  <a:pt x="3139715" y="4081489"/>
                </a:lnTo>
                <a:lnTo>
                  <a:pt x="3136875" y="4081801"/>
                </a:lnTo>
                <a:lnTo>
                  <a:pt x="3133399" y="4082780"/>
                </a:lnTo>
                <a:lnTo>
                  <a:pt x="3130557" y="4083091"/>
                </a:lnTo>
                <a:lnTo>
                  <a:pt x="3127315" y="4082680"/>
                </a:lnTo>
                <a:lnTo>
                  <a:pt x="3123304" y="4082693"/>
                </a:lnTo>
                <a:lnTo>
                  <a:pt x="3118241" y="4081711"/>
                </a:lnTo>
                <a:lnTo>
                  <a:pt x="3135922" y="4071918"/>
                </a:lnTo>
                <a:lnTo>
                  <a:pt x="3129821" y="4070880"/>
                </a:lnTo>
                <a:lnTo>
                  <a:pt x="3125025" y="4070381"/>
                </a:lnTo>
                <a:lnTo>
                  <a:pt x="3120361" y="4070125"/>
                </a:lnTo>
                <a:lnTo>
                  <a:pt x="3115833" y="4070109"/>
                </a:lnTo>
                <a:lnTo>
                  <a:pt x="3114145" y="4069782"/>
                </a:lnTo>
                <a:lnTo>
                  <a:pt x="3112456" y="4069455"/>
                </a:lnTo>
                <a:lnTo>
                  <a:pt x="3110117" y="4068859"/>
                </a:lnTo>
                <a:lnTo>
                  <a:pt x="3108295" y="4068290"/>
                </a:lnTo>
                <a:lnTo>
                  <a:pt x="3106590" y="4067026"/>
                </a:lnTo>
                <a:lnTo>
                  <a:pt x="3104885" y="4065761"/>
                </a:lnTo>
                <a:lnTo>
                  <a:pt x="3103297" y="4063801"/>
                </a:lnTo>
                <a:lnTo>
                  <a:pt x="3102341" y="4062579"/>
                </a:lnTo>
                <a:lnTo>
                  <a:pt x="3102629" y="4062595"/>
                </a:lnTo>
                <a:lnTo>
                  <a:pt x="3105988" y="4062311"/>
                </a:lnTo>
                <a:lnTo>
                  <a:pt x="3111286" y="4061901"/>
                </a:lnTo>
                <a:lnTo>
                  <a:pt x="3114378" y="4061135"/>
                </a:lnTo>
                <a:lnTo>
                  <a:pt x="3114914" y="4061357"/>
                </a:lnTo>
                <a:lnTo>
                  <a:pt x="3112590" y="4062441"/>
                </a:lnTo>
                <a:lnTo>
                  <a:pt x="3111437" y="4063080"/>
                </a:lnTo>
                <a:lnTo>
                  <a:pt x="3111955" y="4063108"/>
                </a:lnTo>
                <a:lnTo>
                  <a:pt x="3112723" y="4062682"/>
                </a:lnTo>
                <a:lnTo>
                  <a:pt x="3114394" y="4062073"/>
                </a:lnTo>
                <a:lnTo>
                  <a:pt x="3115030" y="4061405"/>
                </a:lnTo>
                <a:lnTo>
                  <a:pt x="3114914" y="4061357"/>
                </a:lnTo>
                <a:lnTo>
                  <a:pt x="3116182" y="4060766"/>
                </a:lnTo>
                <a:lnTo>
                  <a:pt x="3118138" y="4061577"/>
                </a:lnTo>
                <a:lnTo>
                  <a:pt x="3121129" y="4062443"/>
                </a:lnTo>
                <a:lnTo>
                  <a:pt x="3121647" y="4062471"/>
                </a:lnTo>
                <a:lnTo>
                  <a:pt x="3121898" y="4062017"/>
                </a:lnTo>
                <a:lnTo>
                  <a:pt x="3122015" y="4061321"/>
                </a:lnTo>
                <a:lnTo>
                  <a:pt x="3121196" y="4058935"/>
                </a:lnTo>
                <a:lnTo>
                  <a:pt x="3119574" y="4055101"/>
                </a:lnTo>
                <a:lnTo>
                  <a:pt x="3117452" y="4052176"/>
                </a:lnTo>
                <a:lnTo>
                  <a:pt x="3115479" y="4050429"/>
                </a:lnTo>
                <a:lnTo>
                  <a:pt x="3114693" y="4049918"/>
                </a:lnTo>
                <a:lnTo>
                  <a:pt x="3113523" y="4049619"/>
                </a:lnTo>
                <a:lnTo>
                  <a:pt x="3111852" y="4050229"/>
                </a:lnTo>
                <a:lnTo>
                  <a:pt x="3110817" y="4050172"/>
                </a:lnTo>
                <a:lnTo>
                  <a:pt x="3107608" y="4051633"/>
                </a:lnTo>
                <a:lnTo>
                  <a:pt x="3104015" y="4053308"/>
                </a:lnTo>
                <a:lnTo>
                  <a:pt x="3099402" y="4055863"/>
                </a:lnTo>
                <a:lnTo>
                  <a:pt x="3094021" y="4058844"/>
                </a:lnTo>
                <a:lnTo>
                  <a:pt x="3094338" y="4054882"/>
                </a:lnTo>
                <a:lnTo>
                  <a:pt x="3094656" y="4050920"/>
                </a:lnTo>
                <a:lnTo>
                  <a:pt x="3094973" y="4046959"/>
                </a:lnTo>
                <a:lnTo>
                  <a:pt x="3094387" y="4043181"/>
                </a:lnTo>
                <a:lnTo>
                  <a:pt x="3093418" y="4039617"/>
                </a:lnTo>
                <a:lnTo>
                  <a:pt x="3091412" y="4035996"/>
                </a:lnTo>
                <a:lnTo>
                  <a:pt x="3089406" y="4032374"/>
                </a:lnTo>
                <a:lnTo>
                  <a:pt x="3085979" y="4028909"/>
                </a:lnTo>
                <a:lnTo>
                  <a:pt x="3082954" y="4026169"/>
                </a:lnTo>
                <a:lnTo>
                  <a:pt x="3079678" y="4023881"/>
                </a:lnTo>
                <a:lnTo>
                  <a:pt x="3076536" y="4021836"/>
                </a:lnTo>
                <a:lnTo>
                  <a:pt x="3073528" y="4020031"/>
                </a:lnTo>
                <a:lnTo>
                  <a:pt x="3069884" y="4018894"/>
                </a:lnTo>
                <a:lnTo>
                  <a:pt x="3066759" y="4017787"/>
                </a:lnTo>
                <a:lnTo>
                  <a:pt x="3063516" y="4017374"/>
                </a:lnTo>
                <a:lnTo>
                  <a:pt x="3060140" y="4016719"/>
                </a:lnTo>
                <a:lnTo>
                  <a:pt x="3056781" y="4017003"/>
                </a:lnTo>
                <a:lnTo>
                  <a:pt x="3053539" y="4016590"/>
                </a:lnTo>
                <a:lnTo>
                  <a:pt x="3050314" y="4017114"/>
                </a:lnTo>
                <a:lnTo>
                  <a:pt x="3047088" y="4017639"/>
                </a:lnTo>
                <a:lnTo>
                  <a:pt x="3040637" y="4018689"/>
                </a:lnTo>
                <a:lnTo>
                  <a:pt x="3033418" y="4020164"/>
                </a:lnTo>
                <a:lnTo>
                  <a:pt x="3027235" y="4021696"/>
                </a:lnTo>
                <a:lnTo>
                  <a:pt x="3020918" y="4022986"/>
                </a:lnTo>
                <a:lnTo>
                  <a:pt x="3014601" y="4024276"/>
                </a:lnTo>
                <a:lnTo>
                  <a:pt x="3008400" y="4024873"/>
                </a:lnTo>
                <a:lnTo>
                  <a:pt x="3005042" y="4025155"/>
                </a:lnTo>
                <a:lnTo>
                  <a:pt x="3001799" y="4024742"/>
                </a:lnTo>
                <a:lnTo>
                  <a:pt x="2998691" y="4024572"/>
                </a:lnTo>
                <a:lnTo>
                  <a:pt x="2995698" y="4023704"/>
                </a:lnTo>
                <a:lnTo>
                  <a:pt x="2992573" y="4022595"/>
                </a:lnTo>
                <a:lnTo>
                  <a:pt x="2989833" y="4021275"/>
                </a:lnTo>
                <a:lnTo>
                  <a:pt x="2986824" y="4019471"/>
                </a:lnTo>
                <a:lnTo>
                  <a:pt x="2984066" y="4017212"/>
                </a:lnTo>
                <a:lnTo>
                  <a:pt x="2944429" y="4050841"/>
                </a:lnTo>
                <a:lnTo>
                  <a:pt x="2950077" y="4048343"/>
                </a:lnTo>
                <a:lnTo>
                  <a:pt x="2954824" y="4046030"/>
                </a:lnTo>
                <a:lnTo>
                  <a:pt x="2959435" y="4043475"/>
                </a:lnTo>
                <a:lnTo>
                  <a:pt x="2963145" y="4041104"/>
                </a:lnTo>
                <a:lnTo>
                  <a:pt x="2969278" y="4036761"/>
                </a:lnTo>
                <a:lnTo>
                  <a:pt x="2974909" y="4033326"/>
                </a:lnTo>
                <a:lnTo>
                  <a:pt x="2976965" y="4032503"/>
                </a:lnTo>
                <a:lnTo>
                  <a:pt x="2979288" y="4032164"/>
                </a:lnTo>
                <a:lnTo>
                  <a:pt x="2981745" y="4032064"/>
                </a:lnTo>
                <a:lnTo>
                  <a:pt x="2983834" y="4033116"/>
                </a:lnTo>
                <a:lnTo>
                  <a:pt x="2985673" y="4034621"/>
                </a:lnTo>
                <a:lnTo>
                  <a:pt x="2988815" y="4036668"/>
                </a:lnTo>
                <a:lnTo>
                  <a:pt x="2991473" y="4040558"/>
                </a:lnTo>
                <a:lnTo>
                  <a:pt x="2994264" y="4044691"/>
                </a:lnTo>
                <a:lnTo>
                  <a:pt x="2997724" y="4050030"/>
                </a:lnTo>
                <a:lnTo>
                  <a:pt x="2999613" y="4054349"/>
                </a:lnTo>
                <a:lnTo>
                  <a:pt x="3001101" y="4057940"/>
                </a:lnTo>
                <a:lnTo>
                  <a:pt x="3001553" y="4061476"/>
                </a:lnTo>
                <a:lnTo>
                  <a:pt x="3002373" y="4063862"/>
                </a:lnTo>
                <a:lnTo>
                  <a:pt x="3003191" y="4066248"/>
                </a:lnTo>
                <a:lnTo>
                  <a:pt x="3005030" y="4067753"/>
                </a:lnTo>
                <a:lnTo>
                  <a:pt x="3007770" y="4069074"/>
                </a:lnTo>
                <a:lnTo>
                  <a:pt x="3010127" y="4070610"/>
                </a:lnTo>
                <a:lnTo>
                  <a:pt x="3011698" y="4071631"/>
                </a:lnTo>
                <a:lnTo>
                  <a:pt x="3012886" y="4072868"/>
                </a:lnTo>
                <a:lnTo>
                  <a:pt x="3013554" y="4074074"/>
                </a:lnTo>
                <a:lnTo>
                  <a:pt x="3013570" y="4075011"/>
                </a:lnTo>
                <a:lnTo>
                  <a:pt x="3013203" y="4076162"/>
                </a:lnTo>
                <a:lnTo>
                  <a:pt x="3012183" y="4077042"/>
                </a:lnTo>
                <a:lnTo>
                  <a:pt x="3010646" y="4077893"/>
                </a:lnTo>
                <a:lnTo>
                  <a:pt x="3008975" y="4078503"/>
                </a:lnTo>
                <a:lnTo>
                  <a:pt x="3007304" y="4079113"/>
                </a:lnTo>
                <a:lnTo>
                  <a:pt x="3004597" y="4079666"/>
                </a:lnTo>
                <a:lnTo>
                  <a:pt x="3001890" y="4080221"/>
                </a:lnTo>
                <a:lnTo>
                  <a:pt x="2996074" y="4080602"/>
                </a:lnTo>
                <a:lnTo>
                  <a:pt x="2989873" y="4081196"/>
                </a:lnTo>
                <a:lnTo>
                  <a:pt x="2979645" y="4080868"/>
                </a:lnTo>
                <a:lnTo>
                  <a:pt x="2975250" y="4081094"/>
                </a:lnTo>
                <a:lnTo>
                  <a:pt x="2969351" y="4084046"/>
                </a:lnTo>
                <a:lnTo>
                  <a:pt x="2955648" y="4091952"/>
                </a:lnTo>
                <a:lnTo>
                  <a:pt x="2961882" y="4093232"/>
                </a:lnTo>
                <a:lnTo>
                  <a:pt x="2967715" y="4093786"/>
                </a:lnTo>
                <a:lnTo>
                  <a:pt x="2972628" y="4093588"/>
                </a:lnTo>
                <a:lnTo>
                  <a:pt x="2977424" y="4094087"/>
                </a:lnTo>
                <a:lnTo>
                  <a:pt x="2981703" y="4094556"/>
                </a:lnTo>
                <a:lnTo>
                  <a:pt x="2986516" y="4095992"/>
                </a:lnTo>
                <a:lnTo>
                  <a:pt x="2988471" y="4096802"/>
                </a:lnTo>
                <a:lnTo>
                  <a:pt x="2990828" y="4098336"/>
                </a:lnTo>
                <a:lnTo>
                  <a:pt x="2993703" y="4099898"/>
                </a:lnTo>
                <a:lnTo>
                  <a:pt x="2996327" y="4101916"/>
                </a:lnTo>
                <a:lnTo>
                  <a:pt x="2991747" y="4106344"/>
                </a:lnTo>
                <a:lnTo>
                  <a:pt x="2987671" y="4109865"/>
                </a:lnTo>
                <a:lnTo>
                  <a:pt x="2983577" y="4112449"/>
                </a:lnTo>
                <a:lnTo>
                  <a:pt x="2980502" y="4114151"/>
                </a:lnTo>
                <a:lnTo>
                  <a:pt x="2977410" y="4114917"/>
                </a:lnTo>
                <a:lnTo>
                  <a:pt x="2974836" y="4115712"/>
                </a:lnTo>
                <a:lnTo>
                  <a:pt x="2972647" y="4116293"/>
                </a:lnTo>
                <a:lnTo>
                  <a:pt x="2971360" y="4116690"/>
                </a:lnTo>
                <a:lnTo>
                  <a:pt x="2969555" y="4117059"/>
                </a:lnTo>
                <a:lnTo>
                  <a:pt x="2968787" y="4117486"/>
                </a:lnTo>
                <a:lnTo>
                  <a:pt x="2968670" y="4118182"/>
                </a:lnTo>
                <a:lnTo>
                  <a:pt x="2968687" y="4119119"/>
                </a:lnTo>
                <a:lnTo>
                  <a:pt x="2970693" y="4122740"/>
                </a:lnTo>
                <a:lnTo>
                  <a:pt x="2974320" y="4130196"/>
                </a:lnTo>
                <a:lnTo>
                  <a:pt x="2975925" y="4133093"/>
                </a:lnTo>
                <a:lnTo>
                  <a:pt x="2976878" y="4135719"/>
                </a:lnTo>
                <a:lnTo>
                  <a:pt x="2977430" y="4137622"/>
                </a:lnTo>
                <a:lnTo>
                  <a:pt x="2977597" y="4139739"/>
                </a:lnTo>
                <a:lnTo>
                  <a:pt x="2976846" y="4141102"/>
                </a:lnTo>
                <a:lnTo>
                  <a:pt x="2975960" y="4142223"/>
                </a:lnTo>
                <a:lnTo>
                  <a:pt x="2974940" y="4143103"/>
                </a:lnTo>
                <a:lnTo>
                  <a:pt x="2973018" y="4144167"/>
                </a:lnTo>
                <a:lnTo>
                  <a:pt x="2968523" y="4146026"/>
                </a:lnTo>
                <a:lnTo>
                  <a:pt x="2961838" y="4148467"/>
                </a:lnTo>
                <a:lnTo>
                  <a:pt x="2958362" y="4149446"/>
                </a:lnTo>
                <a:lnTo>
                  <a:pt x="2954385" y="4151333"/>
                </a:lnTo>
                <a:lnTo>
                  <a:pt x="2949889" y="4153192"/>
                </a:lnTo>
                <a:lnTo>
                  <a:pt x="2944893" y="4155961"/>
                </a:lnTo>
                <a:lnTo>
                  <a:pt x="2944459" y="4160618"/>
                </a:lnTo>
                <a:lnTo>
                  <a:pt x="2944743" y="4162039"/>
                </a:lnTo>
                <a:lnTo>
                  <a:pt x="2945546" y="4163486"/>
                </a:lnTo>
                <a:lnTo>
                  <a:pt x="2946917" y="4167775"/>
                </a:lnTo>
                <a:lnTo>
                  <a:pt x="2948839" y="4173966"/>
                </a:lnTo>
                <a:lnTo>
                  <a:pt x="2950060" y="4177077"/>
                </a:lnTo>
                <a:lnTo>
                  <a:pt x="2950344" y="4178497"/>
                </a:lnTo>
                <a:lnTo>
                  <a:pt x="2950478" y="4178738"/>
                </a:lnTo>
                <a:lnTo>
                  <a:pt x="2950094" y="4178950"/>
                </a:lnTo>
                <a:lnTo>
                  <a:pt x="2948957" y="4180526"/>
                </a:lnTo>
                <a:lnTo>
                  <a:pt x="2947989" y="4184219"/>
                </a:lnTo>
                <a:lnTo>
                  <a:pt x="2946686" y="4190934"/>
                </a:lnTo>
                <a:lnTo>
                  <a:pt x="2946452" y="4192326"/>
                </a:lnTo>
                <a:lnTo>
                  <a:pt x="2946218" y="4193717"/>
                </a:lnTo>
                <a:lnTo>
                  <a:pt x="2946285" y="4197466"/>
                </a:lnTo>
                <a:lnTo>
                  <a:pt x="2946202" y="4200036"/>
                </a:lnTo>
                <a:lnTo>
                  <a:pt x="2946754" y="4201939"/>
                </a:lnTo>
                <a:lnTo>
                  <a:pt x="2947038" y="4203359"/>
                </a:lnTo>
                <a:lnTo>
                  <a:pt x="2948224" y="4204594"/>
                </a:lnTo>
                <a:lnTo>
                  <a:pt x="2948877" y="4204865"/>
                </a:lnTo>
                <a:lnTo>
                  <a:pt x="2949145" y="4205348"/>
                </a:lnTo>
                <a:lnTo>
                  <a:pt x="2948793" y="4207434"/>
                </a:lnTo>
                <a:lnTo>
                  <a:pt x="2946153" y="4211736"/>
                </a:lnTo>
                <a:lnTo>
                  <a:pt x="2942294" y="4220184"/>
                </a:lnTo>
                <a:lnTo>
                  <a:pt x="2940055" y="4225211"/>
                </a:lnTo>
                <a:lnTo>
                  <a:pt x="2938702" y="4229115"/>
                </a:lnTo>
                <a:lnTo>
                  <a:pt x="2938100" y="4231657"/>
                </a:lnTo>
                <a:lnTo>
                  <a:pt x="2937883" y="4233985"/>
                </a:lnTo>
                <a:lnTo>
                  <a:pt x="2936112" y="4236228"/>
                </a:lnTo>
                <a:lnTo>
                  <a:pt x="2934609" y="4238954"/>
                </a:lnTo>
                <a:lnTo>
                  <a:pt x="2930915" y="4242262"/>
                </a:lnTo>
                <a:lnTo>
                  <a:pt x="2925686" y="4246421"/>
                </a:lnTo>
                <a:lnTo>
                  <a:pt x="2921373" y="4244078"/>
                </a:lnTo>
                <a:lnTo>
                  <a:pt x="2917061" y="4241733"/>
                </a:lnTo>
                <a:lnTo>
                  <a:pt x="2911980" y="4239815"/>
                </a:lnTo>
                <a:lnTo>
                  <a:pt x="2906381" y="4237868"/>
                </a:lnTo>
                <a:lnTo>
                  <a:pt x="2901167" y="4235708"/>
                </a:lnTo>
                <a:lnTo>
                  <a:pt x="2895050" y="4233733"/>
                </a:lnTo>
                <a:lnTo>
                  <a:pt x="2889301" y="4230608"/>
                </a:lnTo>
                <a:lnTo>
                  <a:pt x="2883685" y="4227724"/>
                </a:lnTo>
                <a:lnTo>
                  <a:pt x="2873590" y="4220381"/>
                </a:lnTo>
                <a:lnTo>
                  <a:pt x="2865199" y="4214301"/>
                </a:lnTo>
                <a:lnTo>
                  <a:pt x="2860486" y="4211232"/>
                </a:lnTo>
                <a:lnTo>
                  <a:pt x="2856291" y="4208194"/>
                </a:lnTo>
                <a:lnTo>
                  <a:pt x="2850809" y="4205551"/>
                </a:lnTo>
                <a:lnTo>
                  <a:pt x="2845577" y="4202454"/>
                </a:lnTo>
                <a:lnTo>
                  <a:pt x="2838541" y="4199726"/>
                </a:lnTo>
                <a:lnTo>
                  <a:pt x="2832809" y="4197537"/>
                </a:lnTo>
                <a:lnTo>
                  <a:pt x="2827611" y="4196315"/>
                </a:lnTo>
                <a:lnTo>
                  <a:pt x="2823834" y="4194936"/>
                </a:lnTo>
                <a:lnTo>
                  <a:pt x="2817349" y="4194112"/>
                </a:lnTo>
                <a:lnTo>
                  <a:pt x="2813205" y="4193884"/>
                </a:lnTo>
                <a:lnTo>
                  <a:pt x="2810614" y="4193741"/>
                </a:lnTo>
                <a:lnTo>
                  <a:pt x="2808927" y="4193413"/>
                </a:lnTo>
                <a:lnTo>
                  <a:pt x="2806436" y="4191638"/>
                </a:lnTo>
                <a:lnTo>
                  <a:pt x="2803528" y="4188202"/>
                </a:lnTo>
                <a:lnTo>
                  <a:pt x="2801789" y="4185062"/>
                </a:lnTo>
                <a:lnTo>
                  <a:pt x="2801488" y="4182706"/>
                </a:lnTo>
                <a:lnTo>
                  <a:pt x="2801204" y="4181286"/>
                </a:lnTo>
                <a:lnTo>
                  <a:pt x="2801689" y="4179440"/>
                </a:lnTo>
                <a:lnTo>
                  <a:pt x="2801154" y="4178474"/>
                </a:lnTo>
                <a:lnTo>
                  <a:pt x="2799065" y="4177423"/>
                </a:lnTo>
                <a:lnTo>
                  <a:pt x="2795939" y="4176314"/>
                </a:lnTo>
                <a:lnTo>
                  <a:pt x="2789956" y="4174580"/>
                </a:lnTo>
                <a:lnTo>
                  <a:pt x="2786179" y="4173203"/>
                </a:lnTo>
                <a:lnTo>
                  <a:pt x="2783070" y="4173031"/>
                </a:lnTo>
                <a:lnTo>
                  <a:pt x="2780480" y="4172889"/>
                </a:lnTo>
                <a:lnTo>
                  <a:pt x="2777505" y="4172958"/>
                </a:lnTo>
                <a:lnTo>
                  <a:pt x="2772224" y="4174307"/>
                </a:lnTo>
                <a:lnTo>
                  <a:pt x="2764486" y="4175752"/>
                </a:lnTo>
                <a:lnTo>
                  <a:pt x="2764035" y="4172217"/>
                </a:lnTo>
                <a:lnTo>
                  <a:pt x="2763483" y="4170314"/>
                </a:lnTo>
                <a:lnTo>
                  <a:pt x="2763449" y="4168440"/>
                </a:lnTo>
                <a:lnTo>
                  <a:pt x="2764419" y="4164748"/>
                </a:lnTo>
                <a:lnTo>
                  <a:pt x="2760691" y="4166181"/>
                </a:lnTo>
                <a:lnTo>
                  <a:pt x="2757600" y="4166947"/>
                </a:lnTo>
                <a:lnTo>
                  <a:pt x="2754508" y="4167713"/>
                </a:lnTo>
                <a:lnTo>
                  <a:pt x="2750765" y="4168209"/>
                </a:lnTo>
                <a:lnTo>
                  <a:pt x="2744313" y="4169259"/>
                </a:lnTo>
                <a:lnTo>
                  <a:pt x="2738097" y="4168917"/>
                </a:lnTo>
                <a:lnTo>
                  <a:pt x="2731880" y="4168574"/>
                </a:lnTo>
                <a:lnTo>
                  <a:pt x="2725914" y="4167778"/>
                </a:lnTo>
                <a:lnTo>
                  <a:pt x="2720582" y="4166313"/>
                </a:lnTo>
                <a:lnTo>
                  <a:pt x="2715117" y="4164608"/>
                </a:lnTo>
                <a:lnTo>
                  <a:pt x="2710956" y="4163443"/>
                </a:lnTo>
                <a:lnTo>
                  <a:pt x="2707563" y="4161851"/>
                </a:lnTo>
                <a:lnTo>
                  <a:pt x="2705340" y="4160559"/>
                </a:lnTo>
                <a:lnTo>
                  <a:pt x="2703769" y="4159536"/>
                </a:lnTo>
                <a:lnTo>
                  <a:pt x="2701663" y="4157548"/>
                </a:lnTo>
                <a:lnTo>
                  <a:pt x="2700343" y="4156071"/>
                </a:lnTo>
                <a:lnTo>
                  <a:pt x="2699690" y="4155801"/>
                </a:lnTo>
                <a:lnTo>
                  <a:pt x="2698520" y="4155503"/>
                </a:lnTo>
                <a:lnTo>
                  <a:pt x="2696966" y="4155417"/>
                </a:lnTo>
                <a:lnTo>
                  <a:pt x="2693992" y="4155487"/>
                </a:lnTo>
                <a:lnTo>
                  <a:pt x="2686237" y="4155996"/>
                </a:lnTo>
                <a:lnTo>
                  <a:pt x="2673453" y="4157399"/>
                </a:lnTo>
                <a:lnTo>
                  <a:pt x="2672215" y="4153351"/>
                </a:lnTo>
                <a:lnTo>
                  <a:pt x="2671931" y="4151932"/>
                </a:lnTo>
                <a:lnTo>
                  <a:pt x="2674103" y="4150412"/>
                </a:lnTo>
                <a:lnTo>
                  <a:pt x="2679217" y="4146949"/>
                </a:lnTo>
                <a:lnTo>
                  <a:pt x="2646027" y="4150505"/>
                </a:lnTo>
                <a:lnTo>
                  <a:pt x="2647981" y="4144059"/>
                </a:lnTo>
                <a:lnTo>
                  <a:pt x="2647948" y="4142185"/>
                </a:lnTo>
                <a:lnTo>
                  <a:pt x="2651022" y="4140481"/>
                </a:lnTo>
                <a:lnTo>
                  <a:pt x="2661016" y="4134946"/>
                </a:lnTo>
                <a:lnTo>
                  <a:pt x="2655283" y="4132759"/>
                </a:lnTo>
                <a:lnTo>
                  <a:pt x="2652008" y="4130471"/>
                </a:lnTo>
                <a:lnTo>
                  <a:pt x="2649384" y="4128454"/>
                </a:lnTo>
                <a:lnTo>
                  <a:pt x="2648314" y="4126523"/>
                </a:lnTo>
                <a:lnTo>
                  <a:pt x="2647227" y="4123655"/>
                </a:lnTo>
                <a:lnTo>
                  <a:pt x="2647577" y="4121567"/>
                </a:lnTo>
                <a:lnTo>
                  <a:pt x="2646926" y="4121297"/>
                </a:lnTo>
                <a:lnTo>
                  <a:pt x="2646407" y="4121268"/>
                </a:lnTo>
                <a:lnTo>
                  <a:pt x="2644219" y="4121850"/>
                </a:lnTo>
                <a:lnTo>
                  <a:pt x="2641778" y="4122886"/>
                </a:lnTo>
                <a:lnTo>
                  <a:pt x="2631234" y="4126518"/>
                </a:lnTo>
                <a:lnTo>
                  <a:pt x="2612967" y="4132534"/>
                </a:lnTo>
                <a:lnTo>
                  <a:pt x="2616227" y="4133885"/>
                </a:lnTo>
                <a:lnTo>
                  <a:pt x="2618567" y="4134482"/>
                </a:lnTo>
                <a:lnTo>
                  <a:pt x="2621408" y="4134170"/>
                </a:lnTo>
                <a:lnTo>
                  <a:pt x="2623346" y="4134042"/>
                </a:lnTo>
                <a:lnTo>
                  <a:pt x="2625401" y="4133219"/>
                </a:lnTo>
                <a:lnTo>
                  <a:pt x="2628493" y="4132453"/>
                </a:lnTo>
                <a:lnTo>
                  <a:pt x="2631987" y="4132412"/>
                </a:lnTo>
                <a:lnTo>
                  <a:pt x="2636381" y="4132185"/>
                </a:lnTo>
                <a:lnTo>
                  <a:pt x="2646092" y="4139743"/>
                </a:lnTo>
                <a:lnTo>
                  <a:pt x="2639140" y="4141699"/>
                </a:lnTo>
                <a:lnTo>
                  <a:pt x="2634377" y="4143076"/>
                </a:lnTo>
                <a:lnTo>
                  <a:pt x="2630500" y="4143331"/>
                </a:lnTo>
                <a:lnTo>
                  <a:pt x="2628295" y="4142975"/>
                </a:lnTo>
                <a:lnTo>
                  <a:pt x="2626338" y="4142166"/>
                </a:lnTo>
                <a:lnTo>
                  <a:pt x="2623364" y="4142236"/>
                </a:lnTo>
                <a:lnTo>
                  <a:pt x="2620523" y="4142547"/>
                </a:lnTo>
                <a:lnTo>
                  <a:pt x="2615493" y="4143440"/>
                </a:lnTo>
                <a:lnTo>
                  <a:pt x="2609192" y="4145668"/>
                </a:lnTo>
                <a:lnTo>
                  <a:pt x="2604697" y="4147527"/>
                </a:lnTo>
                <a:lnTo>
                  <a:pt x="2602775" y="4148592"/>
                </a:lnTo>
                <a:lnTo>
                  <a:pt x="2601755" y="4149472"/>
                </a:lnTo>
                <a:lnTo>
                  <a:pt x="2600736" y="4150352"/>
                </a:lnTo>
                <a:lnTo>
                  <a:pt x="2600235" y="4151261"/>
                </a:lnTo>
                <a:lnTo>
                  <a:pt x="2599500" y="4153561"/>
                </a:lnTo>
                <a:lnTo>
                  <a:pt x="2599283" y="4155890"/>
                </a:lnTo>
                <a:lnTo>
                  <a:pt x="2599718" y="4158488"/>
                </a:lnTo>
                <a:lnTo>
                  <a:pt x="2600420" y="4161570"/>
                </a:lnTo>
                <a:lnTo>
                  <a:pt x="2592165" y="4162988"/>
                </a:lnTo>
                <a:lnTo>
                  <a:pt x="2586232" y="4164065"/>
                </a:lnTo>
                <a:lnTo>
                  <a:pt x="2583274" y="4165073"/>
                </a:lnTo>
                <a:lnTo>
                  <a:pt x="2579932" y="4166293"/>
                </a:lnTo>
                <a:lnTo>
                  <a:pt x="2575570" y="4168393"/>
                </a:lnTo>
                <a:lnTo>
                  <a:pt x="2570306" y="4170678"/>
                </a:lnTo>
                <a:lnTo>
                  <a:pt x="2574701" y="4170452"/>
                </a:lnTo>
                <a:lnTo>
                  <a:pt x="2575871" y="4170751"/>
                </a:lnTo>
                <a:lnTo>
                  <a:pt x="2577810" y="4170623"/>
                </a:lnTo>
                <a:lnTo>
                  <a:pt x="2583224" y="4169517"/>
                </a:lnTo>
                <a:lnTo>
                  <a:pt x="2623734" y="4162853"/>
                </a:lnTo>
                <a:lnTo>
                  <a:pt x="2625088" y="4166205"/>
                </a:lnTo>
                <a:lnTo>
                  <a:pt x="2625656" y="4169045"/>
                </a:lnTo>
                <a:lnTo>
                  <a:pt x="2625958" y="4171402"/>
                </a:lnTo>
                <a:lnTo>
                  <a:pt x="2625858" y="4173035"/>
                </a:lnTo>
                <a:lnTo>
                  <a:pt x="2625624" y="4174427"/>
                </a:lnTo>
                <a:lnTo>
                  <a:pt x="2624488" y="4176002"/>
                </a:lnTo>
                <a:lnTo>
                  <a:pt x="2623987" y="4176911"/>
                </a:lnTo>
                <a:lnTo>
                  <a:pt x="2623351" y="4177578"/>
                </a:lnTo>
                <a:lnTo>
                  <a:pt x="2623101" y="4178033"/>
                </a:lnTo>
                <a:lnTo>
                  <a:pt x="2622716" y="4178246"/>
                </a:lnTo>
                <a:lnTo>
                  <a:pt x="2622466" y="4178699"/>
                </a:lnTo>
                <a:lnTo>
                  <a:pt x="2622733" y="4179183"/>
                </a:lnTo>
                <a:lnTo>
                  <a:pt x="2624823" y="4180234"/>
                </a:lnTo>
                <a:lnTo>
                  <a:pt x="2629251" y="4181882"/>
                </a:lnTo>
                <a:lnTo>
                  <a:pt x="2638810" y="4181004"/>
                </a:lnTo>
                <a:lnTo>
                  <a:pt x="2641501" y="4179514"/>
                </a:lnTo>
                <a:lnTo>
                  <a:pt x="2645595" y="4176931"/>
                </a:lnTo>
                <a:lnTo>
                  <a:pt x="2649690" y="4174347"/>
                </a:lnTo>
                <a:lnTo>
                  <a:pt x="2652631" y="4172402"/>
                </a:lnTo>
                <a:lnTo>
                  <a:pt x="2652698" y="4176151"/>
                </a:lnTo>
                <a:lnTo>
                  <a:pt x="2652615" y="4178721"/>
                </a:lnTo>
                <a:lnTo>
                  <a:pt x="2652013" y="4181263"/>
                </a:lnTo>
                <a:lnTo>
                  <a:pt x="2651395" y="4182868"/>
                </a:lnTo>
                <a:lnTo>
                  <a:pt x="2650276" y="4185381"/>
                </a:lnTo>
                <a:lnTo>
                  <a:pt x="2649657" y="4186984"/>
                </a:lnTo>
                <a:lnTo>
                  <a:pt x="2651864" y="4187340"/>
                </a:lnTo>
                <a:lnTo>
                  <a:pt x="2656159" y="4188746"/>
                </a:lnTo>
                <a:lnTo>
                  <a:pt x="2664983" y="4190170"/>
                </a:lnTo>
                <a:lnTo>
                  <a:pt x="2677719" y="4193211"/>
                </a:lnTo>
                <a:lnTo>
                  <a:pt x="2684871" y="4195244"/>
                </a:lnTo>
                <a:lnTo>
                  <a:pt x="2692292" y="4197758"/>
                </a:lnTo>
                <a:lnTo>
                  <a:pt x="2699847" y="4200515"/>
                </a:lnTo>
                <a:lnTo>
                  <a:pt x="2706899" y="4204181"/>
                </a:lnTo>
                <a:lnTo>
                  <a:pt x="2714471" y="4207874"/>
                </a:lnTo>
                <a:lnTo>
                  <a:pt x="2721407" y="4212235"/>
                </a:lnTo>
                <a:lnTo>
                  <a:pt x="2728727" y="4216383"/>
                </a:lnTo>
                <a:lnTo>
                  <a:pt x="2735028" y="4221411"/>
                </a:lnTo>
                <a:lnTo>
                  <a:pt x="2741847" y="4226468"/>
                </a:lnTo>
                <a:lnTo>
                  <a:pt x="2747764" y="4231709"/>
                </a:lnTo>
                <a:lnTo>
                  <a:pt x="2754066" y="4236737"/>
                </a:lnTo>
                <a:lnTo>
                  <a:pt x="2759598" y="4242191"/>
                </a:lnTo>
                <a:lnTo>
                  <a:pt x="2764996" y="4247404"/>
                </a:lnTo>
                <a:lnTo>
                  <a:pt x="2769878" y="4252588"/>
                </a:lnTo>
                <a:lnTo>
                  <a:pt x="2773856" y="4257956"/>
                </a:lnTo>
                <a:lnTo>
                  <a:pt x="2777700" y="4263083"/>
                </a:lnTo>
                <a:lnTo>
                  <a:pt x="2774357" y="4264304"/>
                </a:lnTo>
                <a:lnTo>
                  <a:pt x="2770230" y="4265012"/>
                </a:lnTo>
                <a:lnTo>
                  <a:pt x="2766369" y="4266205"/>
                </a:lnTo>
                <a:lnTo>
                  <a:pt x="2762375" y="4267155"/>
                </a:lnTo>
                <a:lnTo>
                  <a:pt x="2754754" y="4267905"/>
                </a:lnTo>
                <a:lnTo>
                  <a:pt x="2747518" y="4268444"/>
                </a:lnTo>
                <a:lnTo>
                  <a:pt x="2732143" y="4269703"/>
                </a:lnTo>
                <a:lnTo>
                  <a:pt x="2718439" y="4270353"/>
                </a:lnTo>
                <a:lnTo>
                  <a:pt x="2721113" y="4275182"/>
                </a:lnTo>
                <a:lnTo>
                  <a:pt x="2723504" y="4278590"/>
                </a:lnTo>
                <a:lnTo>
                  <a:pt x="2725493" y="4281275"/>
                </a:lnTo>
                <a:lnTo>
                  <a:pt x="2727599" y="4283263"/>
                </a:lnTo>
                <a:lnTo>
                  <a:pt x="2731944" y="4287481"/>
                </a:lnTo>
                <a:lnTo>
                  <a:pt x="2736575" y="4293119"/>
                </a:lnTo>
                <a:lnTo>
                  <a:pt x="2731344" y="4297279"/>
                </a:lnTo>
                <a:lnTo>
                  <a:pt x="2727517" y="4300344"/>
                </a:lnTo>
                <a:lnTo>
                  <a:pt x="2722788" y="4303595"/>
                </a:lnTo>
                <a:lnTo>
                  <a:pt x="2715886" y="4308364"/>
                </a:lnTo>
                <a:lnTo>
                  <a:pt x="2722488" y="4308493"/>
                </a:lnTo>
                <a:lnTo>
                  <a:pt x="2726883" y="4308268"/>
                </a:lnTo>
                <a:lnTo>
                  <a:pt x="2729741" y="4308893"/>
                </a:lnTo>
                <a:lnTo>
                  <a:pt x="2731697" y="4309703"/>
                </a:lnTo>
                <a:lnTo>
                  <a:pt x="2733569" y="4313083"/>
                </a:lnTo>
                <a:lnTo>
                  <a:pt x="2738216" y="4319658"/>
                </a:lnTo>
                <a:lnTo>
                  <a:pt x="2741241" y="4322400"/>
                </a:lnTo>
                <a:lnTo>
                  <a:pt x="2743364" y="4325326"/>
                </a:lnTo>
                <a:lnTo>
                  <a:pt x="2744433" y="4327257"/>
                </a:lnTo>
                <a:lnTo>
                  <a:pt x="2745002" y="4330097"/>
                </a:lnTo>
                <a:lnTo>
                  <a:pt x="2745203" y="4334087"/>
                </a:lnTo>
                <a:lnTo>
                  <a:pt x="2745037" y="4339227"/>
                </a:lnTo>
                <a:lnTo>
                  <a:pt x="2738970" y="4340064"/>
                </a:lnTo>
                <a:lnTo>
                  <a:pt x="2736514" y="4340162"/>
                </a:lnTo>
                <a:lnTo>
                  <a:pt x="2735460" y="4339169"/>
                </a:lnTo>
                <a:lnTo>
                  <a:pt x="2731265" y="4336129"/>
                </a:lnTo>
                <a:lnTo>
                  <a:pt x="2724347" y="4339960"/>
                </a:lnTo>
                <a:lnTo>
                  <a:pt x="2718080" y="4344063"/>
                </a:lnTo>
                <a:lnTo>
                  <a:pt x="2713735" y="4347101"/>
                </a:lnTo>
                <a:lnTo>
                  <a:pt x="2710160" y="4349712"/>
                </a:lnTo>
                <a:lnTo>
                  <a:pt x="2705196" y="4354354"/>
                </a:lnTo>
                <a:lnTo>
                  <a:pt x="2702272" y="4357236"/>
                </a:lnTo>
                <a:lnTo>
                  <a:pt x="2700099" y="4358755"/>
                </a:lnTo>
                <a:lnTo>
                  <a:pt x="2698562" y="4359606"/>
                </a:lnTo>
                <a:lnTo>
                  <a:pt x="2695988" y="4360401"/>
                </a:lnTo>
                <a:lnTo>
                  <a:pt x="2693281" y="4360954"/>
                </a:lnTo>
                <a:lnTo>
                  <a:pt x="2684374" y="4362102"/>
                </a:lnTo>
                <a:lnTo>
                  <a:pt x="2670420" y="4363207"/>
                </a:lnTo>
                <a:lnTo>
                  <a:pt x="2652704" y="4363869"/>
                </a:lnTo>
                <a:lnTo>
                  <a:pt x="2631095" y="4363850"/>
                </a:lnTo>
                <a:lnTo>
                  <a:pt x="2606378" y="4363659"/>
                </a:lnTo>
                <a:lnTo>
                  <a:pt x="2581259" y="4362744"/>
                </a:lnTo>
                <a:lnTo>
                  <a:pt x="2568825" y="4362060"/>
                </a:lnTo>
                <a:lnTo>
                  <a:pt x="2556776" y="4361162"/>
                </a:lnTo>
                <a:lnTo>
                  <a:pt x="2545110" y="4360051"/>
                </a:lnTo>
                <a:lnTo>
                  <a:pt x="2534481" y="4358998"/>
                </a:lnTo>
                <a:lnTo>
                  <a:pt x="2524621" y="4357519"/>
                </a:lnTo>
                <a:lnTo>
                  <a:pt x="2516698" y="4355913"/>
                </a:lnTo>
                <a:lnTo>
                  <a:pt x="2509546" y="4353880"/>
                </a:lnTo>
                <a:lnTo>
                  <a:pt x="2504081" y="4352176"/>
                </a:lnTo>
                <a:lnTo>
                  <a:pt x="2495206" y="4347941"/>
                </a:lnTo>
                <a:lnTo>
                  <a:pt x="2491680" y="4346109"/>
                </a:lnTo>
                <a:lnTo>
                  <a:pt x="2487150" y="4346093"/>
                </a:lnTo>
                <a:lnTo>
                  <a:pt x="2476036" y="4346886"/>
                </a:lnTo>
                <a:lnTo>
                  <a:pt x="2468667" y="4347182"/>
                </a:lnTo>
                <a:lnTo>
                  <a:pt x="2461547" y="4347024"/>
                </a:lnTo>
                <a:lnTo>
                  <a:pt x="2455063" y="4346199"/>
                </a:lnTo>
                <a:lnTo>
                  <a:pt x="2449481" y="4345190"/>
                </a:lnTo>
                <a:lnTo>
                  <a:pt x="2443899" y="4344180"/>
                </a:lnTo>
                <a:lnTo>
                  <a:pt x="2439469" y="4342532"/>
                </a:lnTo>
                <a:lnTo>
                  <a:pt x="2434656" y="4341096"/>
                </a:lnTo>
                <a:lnTo>
                  <a:pt x="2430478" y="4338993"/>
                </a:lnTo>
                <a:lnTo>
                  <a:pt x="2423157" y="4334846"/>
                </a:lnTo>
                <a:lnTo>
                  <a:pt x="2416355" y="4330726"/>
                </a:lnTo>
                <a:lnTo>
                  <a:pt x="2409687" y="4326847"/>
                </a:lnTo>
                <a:lnTo>
                  <a:pt x="2403018" y="4322970"/>
                </a:lnTo>
                <a:lnTo>
                  <a:pt x="2398974" y="4321109"/>
                </a:lnTo>
                <a:lnTo>
                  <a:pt x="2393775" y="4319887"/>
                </a:lnTo>
                <a:lnTo>
                  <a:pt x="2388060" y="4318635"/>
                </a:lnTo>
                <a:lnTo>
                  <a:pt x="2381442" y="4317569"/>
                </a:lnTo>
                <a:lnTo>
                  <a:pt x="2367822" y="4315648"/>
                </a:lnTo>
                <a:lnTo>
                  <a:pt x="2354835" y="4313061"/>
                </a:lnTo>
                <a:lnTo>
                  <a:pt x="2347816" y="4311270"/>
                </a:lnTo>
                <a:lnTo>
                  <a:pt x="2341832" y="4309536"/>
                </a:lnTo>
                <a:lnTo>
                  <a:pt x="2336100" y="4307348"/>
                </a:lnTo>
                <a:lnTo>
                  <a:pt x="2331520" y="4304522"/>
                </a:lnTo>
                <a:lnTo>
                  <a:pt x="2329297" y="4303229"/>
                </a:lnTo>
                <a:lnTo>
                  <a:pt x="2327710" y="4301269"/>
                </a:lnTo>
                <a:lnTo>
                  <a:pt x="2325988" y="4299067"/>
                </a:lnTo>
                <a:lnTo>
                  <a:pt x="2324400" y="4297107"/>
                </a:lnTo>
                <a:lnTo>
                  <a:pt x="2323715" y="4294963"/>
                </a:lnTo>
                <a:lnTo>
                  <a:pt x="2322896" y="4292578"/>
                </a:lnTo>
                <a:lnTo>
                  <a:pt x="2323230" y="4289553"/>
                </a:lnTo>
                <a:lnTo>
                  <a:pt x="2323313" y="4286983"/>
                </a:lnTo>
                <a:lnTo>
                  <a:pt x="2309858" y="4279923"/>
                </a:lnTo>
                <a:lnTo>
                  <a:pt x="2305713" y="4279694"/>
                </a:lnTo>
                <a:lnTo>
                  <a:pt x="2303391" y="4280035"/>
                </a:lnTo>
                <a:lnTo>
                  <a:pt x="2301335" y="4280858"/>
                </a:lnTo>
                <a:lnTo>
                  <a:pt x="2296322" y="4282688"/>
                </a:lnTo>
                <a:lnTo>
                  <a:pt x="2298310" y="4278117"/>
                </a:lnTo>
                <a:lnTo>
                  <a:pt x="2299295" y="4275362"/>
                </a:lnTo>
                <a:lnTo>
                  <a:pt x="2300682" y="4273332"/>
                </a:lnTo>
                <a:lnTo>
                  <a:pt x="2302086" y="4272239"/>
                </a:lnTo>
                <a:lnTo>
                  <a:pt x="2302972" y="4271117"/>
                </a:lnTo>
                <a:lnTo>
                  <a:pt x="2304493" y="4269328"/>
                </a:lnTo>
                <a:lnTo>
                  <a:pt x="2305862" y="4266361"/>
                </a:lnTo>
                <a:lnTo>
                  <a:pt x="2307717" y="4261547"/>
                </a:lnTo>
                <a:lnTo>
                  <a:pt x="2302402" y="4261021"/>
                </a:lnTo>
                <a:lnTo>
                  <a:pt x="2296303" y="4259983"/>
                </a:lnTo>
                <a:lnTo>
                  <a:pt x="2282414" y="4257580"/>
                </a:lnTo>
                <a:lnTo>
                  <a:pt x="2269311" y="4255688"/>
                </a:lnTo>
                <a:lnTo>
                  <a:pt x="2257128" y="4254550"/>
                </a:lnTo>
                <a:lnTo>
                  <a:pt x="2246132" y="4254646"/>
                </a:lnTo>
                <a:lnTo>
                  <a:pt x="2236037" y="4254558"/>
                </a:lnTo>
                <a:lnTo>
                  <a:pt x="2226862" y="4255223"/>
                </a:lnTo>
                <a:lnTo>
                  <a:pt x="2218473" y="4256400"/>
                </a:lnTo>
                <a:lnTo>
                  <a:pt x="2210735" y="4257846"/>
                </a:lnTo>
                <a:lnTo>
                  <a:pt x="2197449" y="4260157"/>
                </a:lnTo>
                <a:lnTo>
                  <a:pt x="2186871" y="4261916"/>
                </a:lnTo>
                <a:lnTo>
                  <a:pt x="2181707" y="4262567"/>
                </a:lnTo>
                <a:lnTo>
                  <a:pt x="2177177" y="4262552"/>
                </a:lnTo>
                <a:lnTo>
                  <a:pt x="2173802" y="4261898"/>
                </a:lnTo>
                <a:lnTo>
                  <a:pt x="2169640" y="4260734"/>
                </a:lnTo>
                <a:lnTo>
                  <a:pt x="2164659" y="4257181"/>
                </a:lnTo>
                <a:lnTo>
                  <a:pt x="2159695" y="4254567"/>
                </a:lnTo>
                <a:lnTo>
                  <a:pt x="2157874" y="4254000"/>
                </a:lnTo>
                <a:lnTo>
                  <a:pt x="2155935" y="4254127"/>
                </a:lnTo>
                <a:lnTo>
                  <a:pt x="2153613" y="4254467"/>
                </a:lnTo>
                <a:lnTo>
                  <a:pt x="2150771" y="4254779"/>
                </a:lnTo>
                <a:lnTo>
                  <a:pt x="2147161" y="4255516"/>
                </a:lnTo>
                <a:lnTo>
                  <a:pt x="2142917" y="4256921"/>
                </a:lnTo>
                <a:lnTo>
                  <a:pt x="2138672" y="4258325"/>
                </a:lnTo>
                <a:lnTo>
                  <a:pt x="2132890" y="4260581"/>
                </a:lnTo>
                <a:lnTo>
                  <a:pt x="2136967" y="4249806"/>
                </a:lnTo>
                <a:lnTo>
                  <a:pt x="2140959" y="4241600"/>
                </a:lnTo>
                <a:lnTo>
                  <a:pt x="2142564" y="4237240"/>
                </a:lnTo>
                <a:lnTo>
                  <a:pt x="2144284" y="4232186"/>
                </a:lnTo>
                <a:lnTo>
                  <a:pt x="2144969" y="4227074"/>
                </a:lnTo>
                <a:lnTo>
                  <a:pt x="2145369" y="4220542"/>
                </a:lnTo>
                <a:lnTo>
                  <a:pt x="2145518" y="4214464"/>
                </a:lnTo>
                <a:lnTo>
                  <a:pt x="2144131" y="4209239"/>
                </a:lnTo>
                <a:lnTo>
                  <a:pt x="2142242" y="4204922"/>
                </a:lnTo>
                <a:lnTo>
                  <a:pt x="2139584" y="4201031"/>
                </a:lnTo>
                <a:lnTo>
                  <a:pt x="2136542" y="4197352"/>
                </a:lnTo>
                <a:lnTo>
                  <a:pt x="2132097" y="4194767"/>
                </a:lnTo>
                <a:lnTo>
                  <a:pt x="2128035" y="4191968"/>
                </a:lnTo>
                <a:lnTo>
                  <a:pt x="2122686" y="4189568"/>
                </a:lnTo>
                <a:lnTo>
                  <a:pt x="2071833" y="4203853"/>
                </a:lnTo>
                <a:lnTo>
                  <a:pt x="2068206" y="4203654"/>
                </a:lnTo>
                <a:lnTo>
                  <a:pt x="2066001" y="4203299"/>
                </a:lnTo>
                <a:lnTo>
                  <a:pt x="2063928" y="4203185"/>
                </a:lnTo>
                <a:lnTo>
                  <a:pt x="2063009" y="4202432"/>
                </a:lnTo>
                <a:lnTo>
                  <a:pt x="2062741" y="4201949"/>
                </a:lnTo>
                <a:lnTo>
                  <a:pt x="2062858" y="4201253"/>
                </a:lnTo>
                <a:lnTo>
                  <a:pt x="2063493" y="4200586"/>
                </a:lnTo>
                <a:lnTo>
                  <a:pt x="2064262" y="4200160"/>
                </a:lnTo>
                <a:lnTo>
                  <a:pt x="2064646" y="4199947"/>
                </a:lnTo>
                <a:lnTo>
                  <a:pt x="2065030" y="4199735"/>
                </a:lnTo>
                <a:lnTo>
                  <a:pt x="2065281" y="4199280"/>
                </a:lnTo>
                <a:lnTo>
                  <a:pt x="2064896" y="4199493"/>
                </a:lnTo>
                <a:lnTo>
                  <a:pt x="2061287" y="4200231"/>
                </a:lnTo>
                <a:lnTo>
                  <a:pt x="2054335" y="4202188"/>
                </a:lnTo>
                <a:lnTo>
                  <a:pt x="2055956" y="4198766"/>
                </a:lnTo>
                <a:lnTo>
                  <a:pt x="2057075" y="4196253"/>
                </a:lnTo>
                <a:lnTo>
                  <a:pt x="2058211" y="4194677"/>
                </a:lnTo>
                <a:lnTo>
                  <a:pt x="2059214" y="4192860"/>
                </a:lnTo>
                <a:lnTo>
                  <a:pt x="2061118" y="4190858"/>
                </a:lnTo>
                <a:lnTo>
                  <a:pt x="2062656" y="4190007"/>
                </a:lnTo>
                <a:lnTo>
                  <a:pt x="2063675" y="4189126"/>
                </a:lnTo>
                <a:lnTo>
                  <a:pt x="2063926" y="4188672"/>
                </a:lnTo>
                <a:lnTo>
                  <a:pt x="2064561" y="4188006"/>
                </a:lnTo>
                <a:lnTo>
                  <a:pt x="2064544" y="4187068"/>
                </a:lnTo>
                <a:lnTo>
                  <a:pt x="2064744" y="4183802"/>
                </a:lnTo>
                <a:lnTo>
                  <a:pt x="2064643" y="4178180"/>
                </a:lnTo>
                <a:lnTo>
                  <a:pt x="2057341" y="4182224"/>
                </a:lnTo>
                <a:lnTo>
                  <a:pt x="2051442" y="4185177"/>
                </a:lnTo>
                <a:lnTo>
                  <a:pt x="2047080" y="4187277"/>
                </a:lnTo>
                <a:lnTo>
                  <a:pt x="2042969" y="4188923"/>
                </a:lnTo>
                <a:lnTo>
                  <a:pt x="2036017" y="4190881"/>
                </a:lnTo>
                <a:lnTo>
                  <a:pt x="2025957" y="4192667"/>
                </a:lnTo>
                <a:lnTo>
                  <a:pt x="2025889" y="4188919"/>
                </a:lnTo>
                <a:lnTo>
                  <a:pt x="2025955" y="4185411"/>
                </a:lnTo>
                <a:lnTo>
                  <a:pt x="2026407" y="4181692"/>
                </a:lnTo>
                <a:lnTo>
                  <a:pt x="2027125" y="4178454"/>
                </a:lnTo>
                <a:lnTo>
                  <a:pt x="2029079" y="4172008"/>
                </a:lnTo>
                <a:lnTo>
                  <a:pt x="2030783" y="4166016"/>
                </a:lnTo>
                <a:lnTo>
                  <a:pt x="2031368" y="4162537"/>
                </a:lnTo>
                <a:lnTo>
                  <a:pt x="2031567" y="4159271"/>
                </a:lnTo>
                <a:lnTo>
                  <a:pt x="2032019" y="4155552"/>
                </a:lnTo>
                <a:lnTo>
                  <a:pt x="2031566" y="4152015"/>
                </a:lnTo>
                <a:lnTo>
                  <a:pt x="2030597" y="4148451"/>
                </a:lnTo>
                <a:lnTo>
                  <a:pt x="2028975" y="4144617"/>
                </a:lnTo>
                <a:lnTo>
                  <a:pt x="2026702" y="4140513"/>
                </a:lnTo>
                <a:lnTo>
                  <a:pt x="2023643" y="4135897"/>
                </a:lnTo>
                <a:lnTo>
                  <a:pt x="2021654" y="4133214"/>
                </a:lnTo>
                <a:lnTo>
                  <a:pt x="2019281" y="4130742"/>
                </a:lnTo>
                <a:lnTo>
                  <a:pt x="2017041" y="4128512"/>
                </a:lnTo>
                <a:lnTo>
                  <a:pt x="2013898" y="4126467"/>
                </a:lnTo>
                <a:lnTo>
                  <a:pt x="2011024" y="4124904"/>
                </a:lnTo>
                <a:lnTo>
                  <a:pt x="2008015" y="4123100"/>
                </a:lnTo>
                <a:lnTo>
                  <a:pt x="2004623" y="4121508"/>
                </a:lnTo>
                <a:lnTo>
                  <a:pt x="2001363" y="4120158"/>
                </a:lnTo>
                <a:lnTo>
                  <a:pt x="1997720" y="4119021"/>
                </a:lnTo>
                <a:lnTo>
                  <a:pt x="1994345" y="4118368"/>
                </a:lnTo>
                <a:lnTo>
                  <a:pt x="1990450" y="4117686"/>
                </a:lnTo>
                <a:lnTo>
                  <a:pt x="1986941" y="4116790"/>
                </a:lnTo>
                <a:lnTo>
                  <a:pt x="1983314" y="4116590"/>
                </a:lnTo>
                <a:lnTo>
                  <a:pt x="1979688" y="4116390"/>
                </a:lnTo>
                <a:lnTo>
                  <a:pt x="1975810" y="4116645"/>
                </a:lnTo>
                <a:lnTo>
                  <a:pt x="1972317" y="4116687"/>
                </a:lnTo>
                <a:lnTo>
                  <a:pt x="1972617" y="4111788"/>
                </a:lnTo>
                <a:lnTo>
                  <a:pt x="1972701" y="4109219"/>
                </a:lnTo>
                <a:lnTo>
                  <a:pt x="1972951" y="4108763"/>
                </a:lnTo>
                <a:lnTo>
                  <a:pt x="1973335" y="4108550"/>
                </a:lnTo>
                <a:lnTo>
                  <a:pt x="1973470" y="4108793"/>
                </a:lnTo>
                <a:lnTo>
                  <a:pt x="1973603" y="4109034"/>
                </a:lnTo>
                <a:lnTo>
                  <a:pt x="1973988" y="4108820"/>
                </a:lnTo>
                <a:lnTo>
                  <a:pt x="1974238" y="4108366"/>
                </a:lnTo>
                <a:lnTo>
                  <a:pt x="1974840" y="4105824"/>
                </a:lnTo>
                <a:lnTo>
                  <a:pt x="1975140" y="4100926"/>
                </a:lnTo>
                <a:lnTo>
                  <a:pt x="1938975" y="4104552"/>
                </a:lnTo>
                <a:lnTo>
                  <a:pt x="1930469" y="4106425"/>
                </a:lnTo>
                <a:lnTo>
                  <a:pt x="1923249" y="4107899"/>
                </a:lnTo>
                <a:lnTo>
                  <a:pt x="1917567" y="4108523"/>
                </a:lnTo>
                <a:lnTo>
                  <a:pt x="1914208" y="4108806"/>
                </a:lnTo>
                <a:lnTo>
                  <a:pt x="1910848" y="4109089"/>
                </a:lnTo>
                <a:lnTo>
                  <a:pt x="1909160" y="4108762"/>
                </a:lnTo>
                <a:lnTo>
                  <a:pt x="1907857" y="4108222"/>
                </a:lnTo>
                <a:lnTo>
                  <a:pt x="1907071" y="4107711"/>
                </a:lnTo>
                <a:lnTo>
                  <a:pt x="1905885" y="4106475"/>
                </a:lnTo>
                <a:lnTo>
                  <a:pt x="1903930" y="4105665"/>
                </a:lnTo>
                <a:lnTo>
                  <a:pt x="1902375" y="4105579"/>
                </a:lnTo>
                <a:lnTo>
                  <a:pt x="1899785" y="4105437"/>
                </a:lnTo>
                <a:lnTo>
                  <a:pt x="1896175" y="4106174"/>
                </a:lnTo>
                <a:lnTo>
                  <a:pt x="1891395" y="4106613"/>
                </a:lnTo>
                <a:lnTo>
                  <a:pt x="1887017" y="4107777"/>
                </a:lnTo>
                <a:lnTo>
                  <a:pt x="1883674" y="4108997"/>
                </a:lnTo>
                <a:lnTo>
                  <a:pt x="1880466" y="4110459"/>
                </a:lnTo>
                <a:lnTo>
                  <a:pt x="1877775" y="4111949"/>
                </a:lnTo>
                <a:lnTo>
                  <a:pt x="1872027" y="4116081"/>
                </a:lnTo>
                <a:lnTo>
                  <a:pt x="1865008" y="4121545"/>
                </a:lnTo>
                <a:lnTo>
                  <a:pt x="1866462" y="4116008"/>
                </a:lnTo>
                <a:lnTo>
                  <a:pt x="1867915" y="4110471"/>
                </a:lnTo>
                <a:lnTo>
                  <a:pt x="1869118" y="4105387"/>
                </a:lnTo>
                <a:lnTo>
                  <a:pt x="1869552" y="4100729"/>
                </a:lnTo>
                <a:lnTo>
                  <a:pt x="1869735" y="4096526"/>
                </a:lnTo>
                <a:lnTo>
                  <a:pt x="1869534" y="4092536"/>
                </a:lnTo>
                <a:lnTo>
                  <a:pt x="1868698" y="4089214"/>
                </a:lnTo>
                <a:lnTo>
                  <a:pt x="1867477" y="4086104"/>
                </a:lnTo>
                <a:lnTo>
                  <a:pt x="1866391" y="4083235"/>
                </a:lnTo>
                <a:lnTo>
                  <a:pt x="1864920" y="4080579"/>
                </a:lnTo>
                <a:lnTo>
                  <a:pt x="1863064" y="4078137"/>
                </a:lnTo>
                <a:lnTo>
                  <a:pt x="1861092" y="4076390"/>
                </a:lnTo>
                <a:lnTo>
                  <a:pt x="1858468" y="4074372"/>
                </a:lnTo>
                <a:lnTo>
                  <a:pt x="1855978" y="4072598"/>
                </a:lnTo>
                <a:lnTo>
                  <a:pt x="1853103" y="4071034"/>
                </a:lnTo>
                <a:lnTo>
                  <a:pt x="1850095" y="4069231"/>
                </a:lnTo>
                <a:lnTo>
                  <a:pt x="1835905" y="4064470"/>
                </a:lnTo>
                <a:lnTo>
                  <a:pt x="1820145" y="4058687"/>
                </a:lnTo>
                <a:lnTo>
                  <a:pt x="1811805" y="4055419"/>
                </a:lnTo>
                <a:lnTo>
                  <a:pt x="1803449" y="4051213"/>
                </a:lnTo>
                <a:lnTo>
                  <a:pt x="1798753" y="4049083"/>
                </a:lnTo>
                <a:lnTo>
                  <a:pt x="1794825" y="4046526"/>
                </a:lnTo>
                <a:lnTo>
                  <a:pt x="1791147" y="4043515"/>
                </a:lnTo>
                <a:lnTo>
                  <a:pt x="1786818" y="4040233"/>
                </a:lnTo>
                <a:lnTo>
                  <a:pt x="1782607" y="4036257"/>
                </a:lnTo>
                <a:lnTo>
                  <a:pt x="1779966" y="4033303"/>
                </a:lnTo>
                <a:lnTo>
                  <a:pt x="1779297" y="4032096"/>
                </a:lnTo>
                <a:lnTo>
                  <a:pt x="1779547" y="4031641"/>
                </a:lnTo>
                <a:lnTo>
                  <a:pt x="1779163" y="4031854"/>
                </a:lnTo>
                <a:lnTo>
                  <a:pt x="1776974" y="4032436"/>
                </a:lnTo>
                <a:lnTo>
                  <a:pt x="1773097" y="4032690"/>
                </a:lnTo>
                <a:lnTo>
                  <a:pt x="1766763" y="4033044"/>
                </a:lnTo>
                <a:lnTo>
                  <a:pt x="1756534" y="4032715"/>
                </a:lnTo>
                <a:lnTo>
                  <a:pt x="1749533" y="4031860"/>
                </a:lnTo>
                <a:lnTo>
                  <a:pt x="1746675" y="4031235"/>
                </a:lnTo>
                <a:lnTo>
                  <a:pt x="1744334" y="4030638"/>
                </a:lnTo>
                <a:lnTo>
                  <a:pt x="1741995" y="4030041"/>
                </a:lnTo>
                <a:lnTo>
                  <a:pt x="1740424" y="4029019"/>
                </a:lnTo>
                <a:lnTo>
                  <a:pt x="1733872" y="4024445"/>
                </a:lnTo>
                <a:lnTo>
                  <a:pt x="1725599" y="4017670"/>
                </a:lnTo>
                <a:lnTo>
                  <a:pt x="1722323" y="4015383"/>
                </a:lnTo>
                <a:lnTo>
                  <a:pt x="1718796" y="4013550"/>
                </a:lnTo>
                <a:lnTo>
                  <a:pt x="1715153" y="4012413"/>
                </a:lnTo>
                <a:lnTo>
                  <a:pt x="1711777" y="4011759"/>
                </a:lnTo>
                <a:lnTo>
                  <a:pt x="1704122" y="4010635"/>
                </a:lnTo>
                <a:lnTo>
                  <a:pt x="1696351" y="4010207"/>
                </a:lnTo>
                <a:lnTo>
                  <a:pt x="1692458" y="4009525"/>
                </a:lnTo>
                <a:lnTo>
                  <a:pt x="1688563" y="4008843"/>
                </a:lnTo>
                <a:lnTo>
                  <a:pt x="1684786" y="4007464"/>
                </a:lnTo>
                <a:lnTo>
                  <a:pt x="1680876" y="4005844"/>
                </a:lnTo>
                <a:lnTo>
                  <a:pt x="1677081" y="4003529"/>
                </a:lnTo>
                <a:lnTo>
                  <a:pt x="1672886" y="4000489"/>
                </a:lnTo>
                <a:lnTo>
                  <a:pt x="1669326" y="3996783"/>
                </a:lnTo>
                <a:lnTo>
                  <a:pt x="1665749" y="3992138"/>
                </a:lnTo>
                <a:lnTo>
                  <a:pt x="1660835" y="3985080"/>
                </a:lnTo>
                <a:lnTo>
                  <a:pt x="1657375" y="3979740"/>
                </a:lnTo>
                <a:lnTo>
                  <a:pt x="1654466" y="3976302"/>
                </a:lnTo>
                <a:lnTo>
                  <a:pt x="1651324" y="3974258"/>
                </a:lnTo>
                <a:lnTo>
                  <a:pt x="1648066" y="3972907"/>
                </a:lnTo>
                <a:lnTo>
                  <a:pt x="1643519" y="3971955"/>
                </a:lnTo>
                <a:lnTo>
                  <a:pt x="1637419" y="3970917"/>
                </a:lnTo>
                <a:lnTo>
                  <a:pt x="1628978" y="3969282"/>
                </a:lnTo>
                <a:lnTo>
                  <a:pt x="1621800" y="3967902"/>
                </a:lnTo>
                <a:lnTo>
                  <a:pt x="1631013" y="3992002"/>
                </a:lnTo>
                <a:lnTo>
                  <a:pt x="1632296" y="3995410"/>
                </a:lnTo>
                <a:lnTo>
                  <a:pt x="1632752" y="3996710"/>
                </a:lnTo>
                <a:lnTo>
                  <a:pt x="1632716" y="3997898"/>
                </a:lnTo>
                <a:lnTo>
                  <a:pt x="1633423" y="4000693"/>
                </a:lnTo>
                <a:lnTo>
                  <a:pt x="1628734" y="3995301"/>
                </a:lnTo>
                <a:lnTo>
                  <a:pt x="1626262" y="3991858"/>
                </a:lnTo>
                <a:lnTo>
                  <a:pt x="1624080" y="3988721"/>
                </a:lnTo>
                <a:lnTo>
                  <a:pt x="1622677" y="3986004"/>
                </a:lnTo>
                <a:lnTo>
                  <a:pt x="1621766" y="3983401"/>
                </a:lnTo>
                <a:lnTo>
                  <a:pt x="1619787" y="3980072"/>
                </a:lnTo>
                <a:lnTo>
                  <a:pt x="1617520" y="3976437"/>
                </a:lnTo>
                <a:lnTo>
                  <a:pt x="1614798" y="3971501"/>
                </a:lnTo>
                <a:lnTo>
                  <a:pt x="1613297" y="3985025"/>
                </a:lnTo>
                <a:lnTo>
                  <a:pt x="1612492" y="3998472"/>
                </a:lnTo>
                <a:lnTo>
                  <a:pt x="1612178" y="4012032"/>
                </a:lnTo>
                <a:lnTo>
                  <a:pt x="1612440" y="4026205"/>
                </a:lnTo>
                <a:lnTo>
                  <a:pt x="1611372" y="4035286"/>
                </a:lnTo>
                <a:lnTo>
                  <a:pt x="1610663" y="4042296"/>
                </a:lnTo>
                <a:lnTo>
                  <a:pt x="1609043" y="4046704"/>
                </a:lnTo>
                <a:lnTo>
                  <a:pt x="1607255" y="4050118"/>
                </a:lnTo>
                <a:lnTo>
                  <a:pt x="1605096" y="4052726"/>
                </a:lnTo>
                <a:lnTo>
                  <a:pt x="1602733" y="4055527"/>
                </a:lnTo>
                <a:lnTo>
                  <a:pt x="1600537" y="4059323"/>
                </a:lnTo>
                <a:lnTo>
                  <a:pt x="1597814" y="4064193"/>
                </a:lnTo>
                <a:lnTo>
                  <a:pt x="1596434" y="4067221"/>
                </a:lnTo>
                <a:lnTo>
                  <a:pt x="1595990" y="4068793"/>
                </a:lnTo>
                <a:lnTo>
                  <a:pt x="1596362" y="4069597"/>
                </a:lnTo>
                <a:lnTo>
                  <a:pt x="1596650" y="4069902"/>
                </a:lnTo>
                <a:lnTo>
                  <a:pt x="1596937" y="4070209"/>
                </a:lnTo>
                <a:lnTo>
                  <a:pt x="1596901" y="4071396"/>
                </a:lnTo>
                <a:lnTo>
                  <a:pt x="1596050" y="4073351"/>
                </a:lnTo>
                <a:lnTo>
                  <a:pt x="1594058" y="4076956"/>
                </a:lnTo>
                <a:lnTo>
                  <a:pt x="1589656" y="4071869"/>
                </a:lnTo>
                <a:lnTo>
                  <a:pt x="1586321" y="4067508"/>
                </a:lnTo>
                <a:lnTo>
                  <a:pt x="1583563" y="4063759"/>
                </a:lnTo>
                <a:lnTo>
                  <a:pt x="1581992" y="4060048"/>
                </a:lnTo>
                <a:lnTo>
                  <a:pt x="1580877" y="4057636"/>
                </a:lnTo>
                <a:lnTo>
                  <a:pt x="1580253" y="4055338"/>
                </a:lnTo>
                <a:lnTo>
                  <a:pt x="1580326" y="4052964"/>
                </a:lnTo>
                <a:lnTo>
                  <a:pt x="1580278" y="4051278"/>
                </a:lnTo>
                <a:lnTo>
                  <a:pt x="1580638" y="4049209"/>
                </a:lnTo>
                <a:lnTo>
                  <a:pt x="1580303" y="4047217"/>
                </a:lnTo>
                <a:lnTo>
                  <a:pt x="1580171" y="4045035"/>
                </a:lnTo>
                <a:lnTo>
                  <a:pt x="1579751" y="4042546"/>
                </a:lnTo>
                <a:lnTo>
                  <a:pt x="1578059" y="4039523"/>
                </a:lnTo>
                <a:lnTo>
                  <a:pt x="1576081" y="4036193"/>
                </a:lnTo>
                <a:lnTo>
                  <a:pt x="1573239" y="4031947"/>
                </a:lnTo>
                <a:lnTo>
                  <a:pt x="1569413" y="4027472"/>
                </a:lnTo>
                <a:lnTo>
                  <a:pt x="1565393" y="4035868"/>
                </a:lnTo>
                <a:lnTo>
                  <a:pt x="1562190" y="4043497"/>
                </a:lnTo>
                <a:lnTo>
                  <a:pt x="1559801" y="4050359"/>
                </a:lnTo>
                <a:lnTo>
                  <a:pt x="1558314" y="4056950"/>
                </a:lnTo>
                <a:lnTo>
                  <a:pt x="1556778" y="4061856"/>
                </a:lnTo>
                <a:lnTo>
                  <a:pt x="1556429" y="4066798"/>
                </a:lnTo>
                <a:lnTo>
                  <a:pt x="1555830" y="4070247"/>
                </a:lnTo>
                <a:lnTo>
                  <a:pt x="1555924" y="4073617"/>
                </a:lnTo>
                <a:lnTo>
                  <a:pt x="1555852" y="4075992"/>
                </a:lnTo>
                <a:lnTo>
                  <a:pt x="1555900" y="4077677"/>
                </a:lnTo>
                <a:lnTo>
                  <a:pt x="1555577" y="4078559"/>
                </a:lnTo>
                <a:lnTo>
                  <a:pt x="1555169" y="4078943"/>
                </a:lnTo>
                <a:lnTo>
                  <a:pt x="1553980" y="4078907"/>
                </a:lnTo>
                <a:lnTo>
                  <a:pt x="1552626" y="4077875"/>
                </a:lnTo>
                <a:lnTo>
                  <a:pt x="1550490" y="4076424"/>
                </a:lnTo>
                <a:lnTo>
                  <a:pt x="1547576" y="4074552"/>
                </a:lnTo>
                <a:lnTo>
                  <a:pt x="1546137" y="4073023"/>
                </a:lnTo>
                <a:lnTo>
                  <a:pt x="1545273" y="4072105"/>
                </a:lnTo>
                <a:lnTo>
                  <a:pt x="1545105" y="4071109"/>
                </a:lnTo>
                <a:lnTo>
                  <a:pt x="1544937" y="4070114"/>
                </a:lnTo>
                <a:lnTo>
                  <a:pt x="1545334" y="4066857"/>
                </a:lnTo>
                <a:lnTo>
                  <a:pt x="1546221" y="4063714"/>
                </a:lnTo>
                <a:lnTo>
                  <a:pt x="1546090" y="4061531"/>
                </a:lnTo>
                <a:lnTo>
                  <a:pt x="1545670" y="4059042"/>
                </a:lnTo>
                <a:lnTo>
                  <a:pt x="1545455" y="4056361"/>
                </a:lnTo>
                <a:lnTo>
                  <a:pt x="1544172" y="4052954"/>
                </a:lnTo>
                <a:lnTo>
                  <a:pt x="1542888" y="4049547"/>
                </a:lnTo>
                <a:lnTo>
                  <a:pt x="1540250" y="4045109"/>
                </a:lnTo>
                <a:lnTo>
                  <a:pt x="1536916" y="4040748"/>
                </a:lnTo>
                <a:lnTo>
                  <a:pt x="1532430" y="4035164"/>
                </a:lnTo>
                <a:lnTo>
                  <a:pt x="1531686" y="4043363"/>
                </a:lnTo>
                <a:lnTo>
                  <a:pt x="1531301" y="4049492"/>
                </a:lnTo>
                <a:lnTo>
                  <a:pt x="1531768" y="4053666"/>
                </a:lnTo>
                <a:lnTo>
                  <a:pt x="1531984" y="4056347"/>
                </a:lnTo>
                <a:lnTo>
                  <a:pt x="1533100" y="4058759"/>
                </a:lnTo>
                <a:lnTo>
                  <a:pt x="1533926" y="4060864"/>
                </a:lnTo>
                <a:lnTo>
                  <a:pt x="1534514" y="4064348"/>
                </a:lnTo>
                <a:lnTo>
                  <a:pt x="1534777" y="4068716"/>
                </a:lnTo>
                <a:lnTo>
                  <a:pt x="1535485" y="4071510"/>
                </a:lnTo>
                <a:lnTo>
                  <a:pt x="1535449" y="4072698"/>
                </a:lnTo>
                <a:lnTo>
                  <a:pt x="1534921" y="4073771"/>
                </a:lnTo>
                <a:lnTo>
                  <a:pt x="1534716" y="4073963"/>
                </a:lnTo>
                <a:lnTo>
                  <a:pt x="1533650" y="4073237"/>
                </a:lnTo>
                <a:lnTo>
                  <a:pt x="1532462" y="4073201"/>
                </a:lnTo>
                <a:lnTo>
                  <a:pt x="1531275" y="4073165"/>
                </a:lnTo>
                <a:lnTo>
                  <a:pt x="1530830" y="4074736"/>
                </a:lnTo>
                <a:lnTo>
                  <a:pt x="1530183" y="4076500"/>
                </a:lnTo>
                <a:lnTo>
                  <a:pt x="1529210" y="4079144"/>
                </a:lnTo>
                <a:lnTo>
                  <a:pt x="1528777" y="4083588"/>
                </a:lnTo>
                <a:lnTo>
                  <a:pt x="1528022" y="4088915"/>
                </a:lnTo>
                <a:lnTo>
                  <a:pt x="1527397" y="4096424"/>
                </a:lnTo>
                <a:lnTo>
                  <a:pt x="1527024" y="4105426"/>
                </a:lnTo>
                <a:lnTo>
                  <a:pt x="1527107" y="4115730"/>
                </a:lnTo>
                <a:lnTo>
                  <a:pt x="1527430" y="4124654"/>
                </a:lnTo>
                <a:lnTo>
                  <a:pt x="1528652" y="4133310"/>
                </a:lnTo>
                <a:lnTo>
                  <a:pt x="1529707" y="4140969"/>
                </a:lnTo>
                <a:lnTo>
                  <a:pt x="1531289" y="4147554"/>
                </a:lnTo>
                <a:lnTo>
                  <a:pt x="1532789" y="4153642"/>
                </a:lnTo>
                <a:lnTo>
                  <a:pt x="1535103" y="4158962"/>
                </a:lnTo>
                <a:lnTo>
                  <a:pt x="1537129" y="4163976"/>
                </a:lnTo>
                <a:lnTo>
                  <a:pt x="1539481" y="4168109"/>
                </a:lnTo>
                <a:lnTo>
                  <a:pt x="1542035" y="4172050"/>
                </a:lnTo>
                <a:lnTo>
                  <a:pt x="1544301" y="4175685"/>
                </a:lnTo>
                <a:lnTo>
                  <a:pt x="1546196" y="4178515"/>
                </a:lnTo>
                <a:lnTo>
                  <a:pt x="1550478" y="4184292"/>
                </a:lnTo>
                <a:lnTo>
                  <a:pt x="1553404" y="4189036"/>
                </a:lnTo>
                <a:lnTo>
                  <a:pt x="1550214" y="4189731"/>
                </a:lnTo>
                <a:lnTo>
                  <a:pt x="1548414" y="4190272"/>
                </a:lnTo>
                <a:lnTo>
                  <a:pt x="1546615" y="4190811"/>
                </a:lnTo>
                <a:lnTo>
                  <a:pt x="1545427" y="4190775"/>
                </a:lnTo>
                <a:lnTo>
                  <a:pt x="1541649" y="4187985"/>
                </a:lnTo>
                <a:lnTo>
                  <a:pt x="1533229" y="4181489"/>
                </a:lnTo>
                <a:lnTo>
                  <a:pt x="1530829" y="4185478"/>
                </a:lnTo>
                <a:lnTo>
                  <a:pt x="1529821" y="4189309"/>
                </a:lnTo>
                <a:lnTo>
                  <a:pt x="1528933" y="4192452"/>
                </a:lnTo>
                <a:lnTo>
                  <a:pt x="1528657" y="4195019"/>
                </a:lnTo>
                <a:lnTo>
                  <a:pt x="1529364" y="4197815"/>
                </a:lnTo>
                <a:lnTo>
                  <a:pt x="1529700" y="4199805"/>
                </a:lnTo>
                <a:lnTo>
                  <a:pt x="1530444" y="4201413"/>
                </a:lnTo>
                <a:lnTo>
                  <a:pt x="1531474" y="4203327"/>
                </a:lnTo>
                <a:lnTo>
                  <a:pt x="1532015" y="4205126"/>
                </a:lnTo>
                <a:lnTo>
                  <a:pt x="1532758" y="4206733"/>
                </a:lnTo>
                <a:lnTo>
                  <a:pt x="1533789" y="4208646"/>
                </a:lnTo>
                <a:lnTo>
                  <a:pt x="1534125" y="4210638"/>
                </a:lnTo>
                <a:lnTo>
                  <a:pt x="1534341" y="4213319"/>
                </a:lnTo>
                <a:lnTo>
                  <a:pt x="1534269" y="4215694"/>
                </a:lnTo>
                <a:lnTo>
                  <a:pt x="1533380" y="4218837"/>
                </a:lnTo>
                <a:lnTo>
                  <a:pt x="1531592" y="4222249"/>
                </a:lnTo>
                <a:lnTo>
                  <a:pt x="1527971" y="4217582"/>
                </a:lnTo>
                <a:lnTo>
                  <a:pt x="1524637" y="4213222"/>
                </a:lnTo>
                <a:lnTo>
                  <a:pt x="1521878" y="4209473"/>
                </a:lnTo>
                <a:lnTo>
                  <a:pt x="1519815" y="4205646"/>
                </a:lnTo>
                <a:lnTo>
                  <a:pt x="1515366" y="4198874"/>
                </a:lnTo>
                <a:lnTo>
                  <a:pt x="1512187" y="4192636"/>
                </a:lnTo>
                <a:lnTo>
                  <a:pt x="1510005" y="4189500"/>
                </a:lnTo>
                <a:lnTo>
                  <a:pt x="1507822" y="4186363"/>
                </a:lnTo>
                <a:lnTo>
                  <a:pt x="1505147" y="4183112"/>
                </a:lnTo>
                <a:lnTo>
                  <a:pt x="1502760" y="4180166"/>
                </a:lnTo>
                <a:lnTo>
                  <a:pt x="1499307" y="4176496"/>
                </a:lnTo>
                <a:lnTo>
                  <a:pt x="1495445" y="4173209"/>
                </a:lnTo>
                <a:lnTo>
                  <a:pt x="1491007" y="4169310"/>
                </a:lnTo>
                <a:lnTo>
                  <a:pt x="1485502" y="4164685"/>
                </a:lnTo>
                <a:lnTo>
                  <a:pt x="1492562" y="4199569"/>
                </a:lnTo>
                <a:lnTo>
                  <a:pt x="1488963" y="4200647"/>
                </a:lnTo>
                <a:lnTo>
                  <a:pt x="1486384" y="4200767"/>
                </a:lnTo>
                <a:lnTo>
                  <a:pt x="1484009" y="4200695"/>
                </a:lnTo>
                <a:lnTo>
                  <a:pt x="1482534" y="4200353"/>
                </a:lnTo>
                <a:lnTo>
                  <a:pt x="1480771" y="4199705"/>
                </a:lnTo>
                <a:lnTo>
                  <a:pt x="1477820" y="4199021"/>
                </a:lnTo>
                <a:lnTo>
                  <a:pt x="1475037" y="4199333"/>
                </a:lnTo>
                <a:lnTo>
                  <a:pt x="1470863" y="4199800"/>
                </a:lnTo>
                <a:lnTo>
                  <a:pt x="1471414" y="4204472"/>
                </a:lnTo>
                <a:lnTo>
                  <a:pt x="1472577" y="4208568"/>
                </a:lnTo>
                <a:lnTo>
                  <a:pt x="1473656" y="4212167"/>
                </a:lnTo>
                <a:lnTo>
                  <a:pt x="1474855" y="4215077"/>
                </a:lnTo>
                <a:lnTo>
                  <a:pt x="1476966" y="4220589"/>
                </a:lnTo>
                <a:lnTo>
                  <a:pt x="1479113" y="4224913"/>
                </a:lnTo>
                <a:lnTo>
                  <a:pt x="1479737" y="4227210"/>
                </a:lnTo>
                <a:lnTo>
                  <a:pt x="1480564" y="4229316"/>
                </a:lnTo>
                <a:lnTo>
                  <a:pt x="1480611" y="4231001"/>
                </a:lnTo>
                <a:lnTo>
                  <a:pt x="1480252" y="4233070"/>
                </a:lnTo>
                <a:lnTo>
                  <a:pt x="1479604" y="4234833"/>
                </a:lnTo>
                <a:lnTo>
                  <a:pt x="1478835" y="4237286"/>
                </a:lnTo>
                <a:lnTo>
                  <a:pt x="1477372" y="4239817"/>
                </a:lnTo>
                <a:lnTo>
                  <a:pt x="1475212" y="4242426"/>
                </a:lnTo>
                <a:lnTo>
                  <a:pt x="1472406" y="4236992"/>
                </a:lnTo>
                <a:lnTo>
                  <a:pt x="1470631" y="4233471"/>
                </a:lnTo>
                <a:lnTo>
                  <a:pt x="1470092" y="4231672"/>
                </a:lnTo>
                <a:lnTo>
                  <a:pt x="1469756" y="4229680"/>
                </a:lnTo>
                <a:lnTo>
                  <a:pt x="1469588" y="4228685"/>
                </a:lnTo>
                <a:lnTo>
                  <a:pt x="1468928" y="4227576"/>
                </a:lnTo>
                <a:lnTo>
                  <a:pt x="1466542" y="4224630"/>
                </a:lnTo>
                <a:lnTo>
                  <a:pt x="1463207" y="4220269"/>
                </a:lnTo>
                <a:lnTo>
                  <a:pt x="1462535" y="4226093"/>
                </a:lnTo>
                <a:lnTo>
                  <a:pt x="1462102" y="4230537"/>
                </a:lnTo>
                <a:lnTo>
                  <a:pt x="1462486" y="4234214"/>
                </a:lnTo>
                <a:lnTo>
                  <a:pt x="1462701" y="4236895"/>
                </a:lnTo>
                <a:lnTo>
                  <a:pt x="1463733" y="4238808"/>
                </a:lnTo>
                <a:lnTo>
                  <a:pt x="1464189" y="4240110"/>
                </a:lnTo>
                <a:lnTo>
                  <a:pt x="1465340" y="4241333"/>
                </a:lnTo>
                <a:lnTo>
                  <a:pt x="1466695" y="4242365"/>
                </a:lnTo>
                <a:lnTo>
                  <a:pt x="1468051" y="4243397"/>
                </a:lnTo>
                <a:lnTo>
                  <a:pt x="1469202" y="4244620"/>
                </a:lnTo>
                <a:lnTo>
                  <a:pt x="1470725" y="4246647"/>
                </a:lnTo>
                <a:lnTo>
                  <a:pt x="1471553" y="4248753"/>
                </a:lnTo>
                <a:lnTo>
                  <a:pt x="1473040" y="4251968"/>
                </a:lnTo>
                <a:lnTo>
                  <a:pt x="1474407" y="4255873"/>
                </a:lnTo>
                <a:lnTo>
                  <a:pt x="1474754" y="4260737"/>
                </a:lnTo>
                <a:lnTo>
                  <a:pt x="1475353" y="4267094"/>
                </a:lnTo>
                <a:lnTo>
                  <a:pt x="1475904" y="4271767"/>
                </a:lnTo>
                <a:lnTo>
                  <a:pt x="1476084" y="4275635"/>
                </a:lnTo>
                <a:lnTo>
                  <a:pt x="1475843" y="4277014"/>
                </a:lnTo>
                <a:lnTo>
                  <a:pt x="1476299" y="4278316"/>
                </a:lnTo>
                <a:lnTo>
                  <a:pt x="1476347" y="4280001"/>
                </a:lnTo>
                <a:lnTo>
                  <a:pt x="1476312" y="4281189"/>
                </a:lnTo>
                <a:lnTo>
                  <a:pt x="1470949" y="4281620"/>
                </a:lnTo>
                <a:lnTo>
                  <a:pt x="1469762" y="4281584"/>
                </a:lnTo>
                <a:lnTo>
                  <a:pt x="1467879" y="4281626"/>
                </a:lnTo>
                <a:lnTo>
                  <a:pt x="1466283" y="4281974"/>
                </a:lnTo>
                <a:lnTo>
                  <a:pt x="1465587" y="4282052"/>
                </a:lnTo>
                <a:lnTo>
                  <a:pt x="1464483" y="4282513"/>
                </a:lnTo>
                <a:lnTo>
                  <a:pt x="1462444" y="4284433"/>
                </a:lnTo>
                <a:lnTo>
                  <a:pt x="1460284" y="4287041"/>
                </a:lnTo>
                <a:lnTo>
                  <a:pt x="1459433" y="4288996"/>
                </a:lnTo>
                <a:lnTo>
                  <a:pt x="1459600" y="4289992"/>
                </a:lnTo>
                <a:lnTo>
                  <a:pt x="1459972" y="4290795"/>
                </a:lnTo>
                <a:lnTo>
                  <a:pt x="1460345" y="4291600"/>
                </a:lnTo>
                <a:lnTo>
                  <a:pt x="1460020" y="4292481"/>
                </a:lnTo>
                <a:lnTo>
                  <a:pt x="1458676" y="4294322"/>
                </a:lnTo>
                <a:lnTo>
                  <a:pt x="1456229" y="4296625"/>
                </a:lnTo>
                <a:lnTo>
                  <a:pt x="1454106" y="4298046"/>
                </a:lnTo>
                <a:lnTo>
                  <a:pt x="1452594" y="4298891"/>
                </a:lnTo>
                <a:lnTo>
                  <a:pt x="1450999" y="4299240"/>
                </a:lnTo>
                <a:lnTo>
                  <a:pt x="1449524" y="4298898"/>
                </a:lnTo>
                <a:lnTo>
                  <a:pt x="1447759" y="4298249"/>
                </a:lnTo>
                <a:lnTo>
                  <a:pt x="1446488" y="4297715"/>
                </a:lnTo>
                <a:lnTo>
                  <a:pt x="1445997" y="4297601"/>
                </a:lnTo>
                <a:lnTo>
                  <a:pt x="1445673" y="4298484"/>
                </a:lnTo>
                <a:lnTo>
                  <a:pt x="1445349" y="4299365"/>
                </a:lnTo>
                <a:lnTo>
                  <a:pt x="1445193" y="4301242"/>
                </a:lnTo>
                <a:lnTo>
                  <a:pt x="1444808" y="4307372"/>
                </a:lnTo>
                <a:lnTo>
                  <a:pt x="1444483" y="4318060"/>
                </a:lnTo>
                <a:lnTo>
                  <a:pt x="1437815" y="4309338"/>
                </a:lnTo>
                <a:lnTo>
                  <a:pt x="1433820" y="4303868"/>
                </a:lnTo>
                <a:lnTo>
                  <a:pt x="1431638" y="4300731"/>
                </a:lnTo>
                <a:lnTo>
                  <a:pt x="1428964" y="4297480"/>
                </a:lnTo>
                <a:lnTo>
                  <a:pt x="1425137" y="4293005"/>
                </a:lnTo>
                <a:lnTo>
                  <a:pt x="1420244" y="4287805"/>
                </a:lnTo>
                <a:lnTo>
                  <a:pt x="1421983" y="4292513"/>
                </a:lnTo>
                <a:lnTo>
                  <a:pt x="1423805" y="4297720"/>
                </a:lnTo>
                <a:lnTo>
                  <a:pt x="1426324" y="4302848"/>
                </a:lnTo>
                <a:lnTo>
                  <a:pt x="1428638" y="4308168"/>
                </a:lnTo>
                <a:lnTo>
                  <a:pt x="1434455" y="4318844"/>
                </a:lnTo>
                <a:lnTo>
                  <a:pt x="1439984" y="4329215"/>
                </a:lnTo>
                <a:lnTo>
                  <a:pt x="1443077" y="4334955"/>
                </a:lnTo>
                <a:lnTo>
                  <a:pt x="1445392" y="4340275"/>
                </a:lnTo>
                <a:lnTo>
                  <a:pt x="1447419" y="4345289"/>
                </a:lnTo>
                <a:lnTo>
                  <a:pt x="1448461" y="4350076"/>
                </a:lnTo>
                <a:lnTo>
                  <a:pt x="1449300" y="4355053"/>
                </a:lnTo>
                <a:lnTo>
                  <a:pt x="1449361" y="4359612"/>
                </a:lnTo>
                <a:lnTo>
                  <a:pt x="1449288" y="4361987"/>
                </a:lnTo>
                <a:lnTo>
                  <a:pt x="1448724" y="4364248"/>
                </a:lnTo>
                <a:lnTo>
                  <a:pt x="1448160" y="4366508"/>
                </a:lnTo>
                <a:lnTo>
                  <a:pt x="1447104" y="4368656"/>
                </a:lnTo>
                <a:lnTo>
                  <a:pt x="1429894" y="4345053"/>
                </a:lnTo>
                <a:lnTo>
                  <a:pt x="1431932" y="4352941"/>
                </a:lnTo>
                <a:lnTo>
                  <a:pt x="1433478" y="4360714"/>
                </a:lnTo>
                <a:lnTo>
                  <a:pt x="1435516" y="4368601"/>
                </a:lnTo>
                <a:lnTo>
                  <a:pt x="1438131" y="4377100"/>
                </a:lnTo>
                <a:lnTo>
                  <a:pt x="1439581" y="4381503"/>
                </a:lnTo>
                <a:lnTo>
                  <a:pt x="1441728" y="4385827"/>
                </a:lnTo>
                <a:lnTo>
                  <a:pt x="1443095" y="4389732"/>
                </a:lnTo>
                <a:lnTo>
                  <a:pt x="1445530" y="4394362"/>
                </a:lnTo>
                <a:lnTo>
                  <a:pt x="1447676" y="4398687"/>
                </a:lnTo>
                <a:lnTo>
                  <a:pt x="1450806" y="4403240"/>
                </a:lnTo>
                <a:lnTo>
                  <a:pt x="1454141" y="4407601"/>
                </a:lnTo>
                <a:lnTo>
                  <a:pt x="1457678" y="4411768"/>
                </a:lnTo>
                <a:lnTo>
                  <a:pt x="1447770" y="4411863"/>
                </a:lnTo>
                <a:lnTo>
                  <a:pt x="1440034" y="4412223"/>
                </a:lnTo>
                <a:lnTo>
                  <a:pt x="1436639" y="4413110"/>
                </a:lnTo>
                <a:lnTo>
                  <a:pt x="1432752" y="4413883"/>
                </a:lnTo>
                <a:lnTo>
                  <a:pt x="1428338" y="4415730"/>
                </a:lnTo>
                <a:lnTo>
                  <a:pt x="1423516" y="4417961"/>
                </a:lnTo>
                <a:lnTo>
                  <a:pt x="1425914" y="4423779"/>
                </a:lnTo>
                <a:lnTo>
                  <a:pt x="1427568" y="4427989"/>
                </a:lnTo>
                <a:lnTo>
                  <a:pt x="1428360" y="4431282"/>
                </a:lnTo>
                <a:lnTo>
                  <a:pt x="1429272" y="4433885"/>
                </a:lnTo>
                <a:lnTo>
                  <a:pt x="1430686" y="4439475"/>
                </a:lnTo>
                <a:lnTo>
                  <a:pt x="1433012" y="4447668"/>
                </a:lnTo>
                <a:lnTo>
                  <a:pt x="1446720" y="4475721"/>
                </a:lnTo>
                <a:lnTo>
                  <a:pt x="1439608" y="4468571"/>
                </a:lnTo>
                <a:lnTo>
                  <a:pt x="1434019" y="4463449"/>
                </a:lnTo>
                <a:lnTo>
                  <a:pt x="1429377" y="4459740"/>
                </a:lnTo>
                <a:lnTo>
                  <a:pt x="1425598" y="4456952"/>
                </a:lnTo>
                <a:lnTo>
                  <a:pt x="1421988" y="4455159"/>
                </a:lnTo>
                <a:lnTo>
                  <a:pt x="1418209" y="4452369"/>
                </a:lnTo>
                <a:lnTo>
                  <a:pt x="1414143" y="4449274"/>
                </a:lnTo>
                <a:lnTo>
                  <a:pt x="1408843" y="4444457"/>
                </a:lnTo>
                <a:lnTo>
                  <a:pt x="1408985" y="4449513"/>
                </a:lnTo>
                <a:lnTo>
                  <a:pt x="1409657" y="4453495"/>
                </a:lnTo>
                <a:lnTo>
                  <a:pt x="1409956" y="4456675"/>
                </a:lnTo>
                <a:lnTo>
                  <a:pt x="1411156" y="4459584"/>
                </a:lnTo>
                <a:lnTo>
                  <a:pt x="1411779" y="4461880"/>
                </a:lnTo>
                <a:lnTo>
                  <a:pt x="1412487" y="4464675"/>
                </a:lnTo>
                <a:lnTo>
                  <a:pt x="1412618" y="4466859"/>
                </a:lnTo>
                <a:lnTo>
                  <a:pt x="1412137" y="4469617"/>
                </a:lnTo>
                <a:lnTo>
                  <a:pt x="1411130" y="4473449"/>
                </a:lnTo>
                <a:lnTo>
                  <a:pt x="1410398" y="4474716"/>
                </a:lnTo>
                <a:lnTo>
                  <a:pt x="1409618" y="4474296"/>
                </a:lnTo>
                <a:lnTo>
                  <a:pt x="1409247" y="4473491"/>
                </a:lnTo>
                <a:lnTo>
                  <a:pt x="1408875" y="4472688"/>
                </a:lnTo>
                <a:lnTo>
                  <a:pt x="1408587" y="4472382"/>
                </a:lnTo>
                <a:lnTo>
                  <a:pt x="1408299" y="4472076"/>
                </a:lnTo>
                <a:lnTo>
                  <a:pt x="1408095" y="4472268"/>
                </a:lnTo>
                <a:lnTo>
                  <a:pt x="1407447" y="4474032"/>
                </a:lnTo>
                <a:lnTo>
                  <a:pt x="1407014" y="4478476"/>
                </a:lnTo>
                <a:lnTo>
                  <a:pt x="1406366" y="4480239"/>
                </a:lnTo>
                <a:lnTo>
                  <a:pt x="1406190" y="4480867"/>
                </a:lnTo>
                <a:lnTo>
                  <a:pt x="1405671" y="4480317"/>
                </a:lnTo>
                <a:lnTo>
                  <a:pt x="1404891" y="4479897"/>
                </a:lnTo>
                <a:lnTo>
                  <a:pt x="1404112" y="4479477"/>
                </a:lnTo>
                <a:lnTo>
                  <a:pt x="1403704" y="4479861"/>
                </a:lnTo>
                <a:lnTo>
                  <a:pt x="1403500" y="4480052"/>
                </a:lnTo>
                <a:lnTo>
                  <a:pt x="1403176" y="4480935"/>
                </a:lnTo>
                <a:lnTo>
                  <a:pt x="1403259" y="4481432"/>
                </a:lnTo>
                <a:lnTo>
                  <a:pt x="1403632" y="4482236"/>
                </a:lnTo>
                <a:lnTo>
                  <a:pt x="1403920" y="4482542"/>
                </a:lnTo>
                <a:lnTo>
                  <a:pt x="1404207" y="4482848"/>
                </a:lnTo>
                <a:lnTo>
                  <a:pt x="1404699" y="4482962"/>
                </a:lnTo>
                <a:lnTo>
                  <a:pt x="1405107" y="4482578"/>
                </a:lnTo>
                <a:lnTo>
                  <a:pt x="1405922" y="4481811"/>
                </a:lnTo>
                <a:lnTo>
                  <a:pt x="1406190" y="4480867"/>
                </a:lnTo>
                <a:lnTo>
                  <a:pt x="1406822" y="4481541"/>
                </a:lnTo>
                <a:lnTo>
                  <a:pt x="1408837" y="4483682"/>
                </a:lnTo>
                <a:lnTo>
                  <a:pt x="1410360" y="4485710"/>
                </a:lnTo>
                <a:lnTo>
                  <a:pt x="1412004" y="4487047"/>
                </a:lnTo>
                <a:lnTo>
                  <a:pt x="1412784" y="4487466"/>
                </a:lnTo>
                <a:lnTo>
                  <a:pt x="1413563" y="4487887"/>
                </a:lnTo>
                <a:lnTo>
                  <a:pt x="1414379" y="4487119"/>
                </a:lnTo>
                <a:lnTo>
                  <a:pt x="1415110" y="4485854"/>
                </a:lnTo>
                <a:lnTo>
                  <a:pt x="1415027" y="4485357"/>
                </a:lnTo>
                <a:lnTo>
                  <a:pt x="1415519" y="4485469"/>
                </a:lnTo>
                <a:lnTo>
                  <a:pt x="1416298" y="4485889"/>
                </a:lnTo>
                <a:lnTo>
                  <a:pt x="1417450" y="4487113"/>
                </a:lnTo>
                <a:lnTo>
                  <a:pt x="1420867" y="4491972"/>
                </a:lnTo>
                <a:lnTo>
                  <a:pt x="1426433" y="4501155"/>
                </a:lnTo>
                <a:lnTo>
                  <a:pt x="1429071" y="4505594"/>
                </a:lnTo>
                <a:lnTo>
                  <a:pt x="1430558" y="4508809"/>
                </a:lnTo>
                <a:lnTo>
                  <a:pt x="1431469" y="4511411"/>
                </a:lnTo>
                <a:lnTo>
                  <a:pt x="1432094" y="4513709"/>
                </a:lnTo>
                <a:lnTo>
                  <a:pt x="1431661" y="4518153"/>
                </a:lnTo>
                <a:lnTo>
                  <a:pt x="1430581" y="4524361"/>
                </a:lnTo>
                <a:lnTo>
                  <a:pt x="1423155" y="4520965"/>
                </a:lnTo>
                <a:lnTo>
                  <a:pt x="1418561" y="4518943"/>
                </a:lnTo>
                <a:lnTo>
                  <a:pt x="1417290" y="4518409"/>
                </a:lnTo>
                <a:lnTo>
                  <a:pt x="1416222" y="4517684"/>
                </a:lnTo>
                <a:lnTo>
                  <a:pt x="1415071" y="4516460"/>
                </a:lnTo>
                <a:lnTo>
                  <a:pt x="1414700" y="4515656"/>
                </a:lnTo>
                <a:lnTo>
                  <a:pt x="1413092" y="4513131"/>
                </a:lnTo>
                <a:lnTo>
                  <a:pt x="1410334" y="4509382"/>
                </a:lnTo>
                <a:lnTo>
                  <a:pt x="1408439" y="4506551"/>
                </a:lnTo>
                <a:lnTo>
                  <a:pt x="1405968" y="4503109"/>
                </a:lnTo>
                <a:lnTo>
                  <a:pt x="1402226" y="4499132"/>
                </a:lnTo>
                <a:lnTo>
                  <a:pt x="1398401" y="4494656"/>
                </a:lnTo>
                <a:lnTo>
                  <a:pt x="1399360" y="4498945"/>
                </a:lnTo>
                <a:lnTo>
                  <a:pt x="1400067" y="4501740"/>
                </a:lnTo>
                <a:lnTo>
                  <a:pt x="1401350" y="4505147"/>
                </a:lnTo>
                <a:lnTo>
                  <a:pt x="1403293" y="4509663"/>
                </a:lnTo>
                <a:lnTo>
                  <a:pt x="1405439" y="4513988"/>
                </a:lnTo>
                <a:lnTo>
                  <a:pt x="1406470" y="4515902"/>
                </a:lnTo>
                <a:lnTo>
                  <a:pt x="1407790" y="4518120"/>
                </a:lnTo>
                <a:lnTo>
                  <a:pt x="1410428" y="4522559"/>
                </a:lnTo>
                <a:lnTo>
                  <a:pt x="1416989" y="4534843"/>
                </a:lnTo>
                <a:lnTo>
                  <a:pt x="1420994" y="4543186"/>
                </a:lnTo>
                <a:lnTo>
                  <a:pt x="1421905" y="4545789"/>
                </a:lnTo>
                <a:lnTo>
                  <a:pt x="1422325" y="4548278"/>
                </a:lnTo>
                <a:lnTo>
                  <a:pt x="1422576" y="4549772"/>
                </a:lnTo>
                <a:lnTo>
                  <a:pt x="1422253" y="4550654"/>
                </a:lnTo>
                <a:lnTo>
                  <a:pt x="1421316" y="4552111"/>
                </a:lnTo>
                <a:lnTo>
                  <a:pt x="1420010" y="4552765"/>
                </a:lnTo>
                <a:lnTo>
                  <a:pt x="1419193" y="4553532"/>
                </a:lnTo>
                <a:lnTo>
                  <a:pt x="1418665" y="4554606"/>
                </a:lnTo>
                <a:lnTo>
                  <a:pt x="1418425" y="4555985"/>
                </a:lnTo>
                <a:lnTo>
                  <a:pt x="1418353" y="4558360"/>
                </a:lnTo>
                <a:lnTo>
                  <a:pt x="1418772" y="4560849"/>
                </a:lnTo>
                <a:lnTo>
                  <a:pt x="1419024" y="4562343"/>
                </a:lnTo>
                <a:lnTo>
                  <a:pt x="1420055" y="4564256"/>
                </a:lnTo>
                <a:lnTo>
                  <a:pt x="1420308" y="4565749"/>
                </a:lnTo>
                <a:lnTo>
                  <a:pt x="1421459" y="4566973"/>
                </a:lnTo>
                <a:lnTo>
                  <a:pt x="1423306" y="4568118"/>
                </a:lnTo>
                <a:lnTo>
                  <a:pt x="1423593" y="4568424"/>
                </a:lnTo>
                <a:lnTo>
                  <a:pt x="1423762" y="4569420"/>
                </a:lnTo>
                <a:lnTo>
                  <a:pt x="1424134" y="4570224"/>
                </a:lnTo>
                <a:lnTo>
                  <a:pt x="1423809" y="4571105"/>
                </a:lnTo>
                <a:lnTo>
                  <a:pt x="1423209" y="4574554"/>
                </a:lnTo>
                <a:lnTo>
                  <a:pt x="1420773" y="4579731"/>
                </a:lnTo>
                <a:lnTo>
                  <a:pt x="1416587" y="4577325"/>
                </a:lnTo>
                <a:lnTo>
                  <a:pt x="1413013" y="4574343"/>
                </a:lnTo>
                <a:lnTo>
                  <a:pt x="1410339" y="4571092"/>
                </a:lnTo>
                <a:lnTo>
                  <a:pt x="1408360" y="4567764"/>
                </a:lnTo>
                <a:lnTo>
                  <a:pt x="1406093" y="4564128"/>
                </a:lnTo>
                <a:lnTo>
                  <a:pt x="1403947" y="4559804"/>
                </a:lnTo>
                <a:lnTo>
                  <a:pt x="1402495" y="4555402"/>
                </a:lnTo>
                <a:lnTo>
                  <a:pt x="1400469" y="4550388"/>
                </a:lnTo>
                <a:lnTo>
                  <a:pt x="1400709" y="4549008"/>
                </a:lnTo>
                <a:lnTo>
                  <a:pt x="1400253" y="4547706"/>
                </a:lnTo>
                <a:lnTo>
                  <a:pt x="1388680" y="4530912"/>
                </a:lnTo>
                <a:lnTo>
                  <a:pt x="1388728" y="4532596"/>
                </a:lnTo>
                <a:lnTo>
                  <a:pt x="1389184" y="4533899"/>
                </a:lnTo>
                <a:lnTo>
                  <a:pt x="1391125" y="4548222"/>
                </a:lnTo>
                <a:lnTo>
                  <a:pt x="1388990" y="4546769"/>
                </a:lnTo>
                <a:lnTo>
                  <a:pt x="1387635" y="4545738"/>
                </a:lnTo>
                <a:lnTo>
                  <a:pt x="1386771" y="4544821"/>
                </a:lnTo>
                <a:lnTo>
                  <a:pt x="1385619" y="4543596"/>
                </a:lnTo>
                <a:lnTo>
                  <a:pt x="1384672" y="4542181"/>
                </a:lnTo>
                <a:lnTo>
                  <a:pt x="1384300" y="4541378"/>
                </a:lnTo>
                <a:lnTo>
                  <a:pt x="1382261" y="4543296"/>
                </a:lnTo>
                <a:lnTo>
                  <a:pt x="1374918" y="4550205"/>
                </a:lnTo>
                <a:lnTo>
                  <a:pt x="1372568" y="4546072"/>
                </a:lnTo>
                <a:lnTo>
                  <a:pt x="1370505" y="4542245"/>
                </a:lnTo>
                <a:lnTo>
                  <a:pt x="1369102" y="4539529"/>
                </a:lnTo>
                <a:lnTo>
                  <a:pt x="1368191" y="4536926"/>
                </a:lnTo>
                <a:lnTo>
                  <a:pt x="1367855" y="4534934"/>
                </a:lnTo>
                <a:lnTo>
                  <a:pt x="1367520" y="4532943"/>
                </a:lnTo>
                <a:lnTo>
                  <a:pt x="1367472" y="4531257"/>
                </a:lnTo>
                <a:lnTo>
                  <a:pt x="1368120" y="4529494"/>
                </a:lnTo>
                <a:lnTo>
                  <a:pt x="1369091" y="4526850"/>
                </a:lnTo>
                <a:lnTo>
                  <a:pt x="1369896" y="4523209"/>
                </a:lnTo>
                <a:lnTo>
                  <a:pt x="1370256" y="4521139"/>
                </a:lnTo>
                <a:lnTo>
                  <a:pt x="1370616" y="4519071"/>
                </a:lnTo>
                <a:lnTo>
                  <a:pt x="1370316" y="4515892"/>
                </a:lnTo>
                <a:lnTo>
                  <a:pt x="1369813" y="4512904"/>
                </a:lnTo>
                <a:lnTo>
                  <a:pt x="1369106" y="4510110"/>
                </a:lnTo>
                <a:lnTo>
                  <a:pt x="1368278" y="4508005"/>
                </a:lnTo>
                <a:lnTo>
                  <a:pt x="1367451" y="4505899"/>
                </a:lnTo>
                <a:lnTo>
                  <a:pt x="1366048" y="4503182"/>
                </a:lnTo>
                <a:lnTo>
                  <a:pt x="1363614" y="4498552"/>
                </a:lnTo>
                <a:lnTo>
                  <a:pt x="1360483" y="4494000"/>
                </a:lnTo>
                <a:lnTo>
                  <a:pt x="1357353" y="4489446"/>
                </a:lnTo>
                <a:lnTo>
                  <a:pt x="1354426" y="4484702"/>
                </a:lnTo>
                <a:lnTo>
                  <a:pt x="1351500" y="4479958"/>
                </a:lnTo>
                <a:lnTo>
                  <a:pt x="1348778" y="4475021"/>
                </a:lnTo>
                <a:lnTo>
                  <a:pt x="1346990" y="4478433"/>
                </a:lnTo>
                <a:lnTo>
                  <a:pt x="1346558" y="4482878"/>
                </a:lnTo>
                <a:lnTo>
                  <a:pt x="1345922" y="4487514"/>
                </a:lnTo>
                <a:lnTo>
                  <a:pt x="1346065" y="4492570"/>
                </a:lnTo>
                <a:lnTo>
                  <a:pt x="1345860" y="4502568"/>
                </a:lnTo>
                <a:lnTo>
                  <a:pt x="1346266" y="4511991"/>
                </a:lnTo>
                <a:lnTo>
                  <a:pt x="1345462" y="4515631"/>
                </a:lnTo>
                <a:lnTo>
                  <a:pt x="1344286" y="4518468"/>
                </a:lnTo>
                <a:lnTo>
                  <a:pt x="1343758" y="4519542"/>
                </a:lnTo>
                <a:lnTo>
                  <a:pt x="1342451" y="4520196"/>
                </a:lnTo>
                <a:lnTo>
                  <a:pt x="1341635" y="4520963"/>
                </a:lnTo>
                <a:lnTo>
                  <a:pt x="1340448" y="4520927"/>
                </a:lnTo>
                <a:lnTo>
                  <a:pt x="1338768" y="4520777"/>
                </a:lnTo>
                <a:lnTo>
                  <a:pt x="1337293" y="4520435"/>
                </a:lnTo>
                <a:lnTo>
                  <a:pt x="1335158" y="4518983"/>
                </a:lnTo>
                <a:lnTo>
                  <a:pt x="1333310" y="4517837"/>
                </a:lnTo>
                <a:lnTo>
                  <a:pt x="1330600" y="4515774"/>
                </a:lnTo>
                <a:lnTo>
                  <a:pt x="1327805" y="4513213"/>
                </a:lnTo>
                <a:lnTo>
                  <a:pt x="1324806" y="4510843"/>
                </a:lnTo>
                <a:lnTo>
                  <a:pt x="1321352" y="4507173"/>
                </a:lnTo>
                <a:lnTo>
                  <a:pt x="1321004" y="4512114"/>
                </a:lnTo>
                <a:lnTo>
                  <a:pt x="1321268" y="4516480"/>
                </a:lnTo>
                <a:lnTo>
                  <a:pt x="1321603" y="4518472"/>
                </a:lnTo>
                <a:lnTo>
                  <a:pt x="1322142" y="4520271"/>
                </a:lnTo>
                <a:lnTo>
                  <a:pt x="1322394" y="4521764"/>
                </a:lnTo>
                <a:lnTo>
                  <a:pt x="1323342" y="4523180"/>
                </a:lnTo>
                <a:lnTo>
                  <a:pt x="1324578" y="4524901"/>
                </a:lnTo>
                <a:lnTo>
                  <a:pt x="1325524" y="4526317"/>
                </a:lnTo>
                <a:lnTo>
                  <a:pt x="1326964" y="4527847"/>
                </a:lnTo>
                <a:lnTo>
                  <a:pt x="1328895" y="4529490"/>
                </a:lnTo>
                <a:lnTo>
                  <a:pt x="1333657" y="4532507"/>
                </a:lnTo>
                <a:lnTo>
                  <a:pt x="1339690" y="4536059"/>
                </a:lnTo>
                <a:lnTo>
                  <a:pt x="1335371" y="4541277"/>
                </a:lnTo>
                <a:lnTo>
                  <a:pt x="1329709" y="4548335"/>
                </a:lnTo>
                <a:lnTo>
                  <a:pt x="1324010" y="4556582"/>
                </a:lnTo>
                <a:lnTo>
                  <a:pt x="1318886" y="4565440"/>
                </a:lnTo>
                <a:lnTo>
                  <a:pt x="1313272" y="4574183"/>
                </a:lnTo>
                <a:lnTo>
                  <a:pt x="1308845" y="4582964"/>
                </a:lnTo>
                <a:lnTo>
                  <a:pt x="1307140" y="4586874"/>
                </a:lnTo>
                <a:lnTo>
                  <a:pt x="1305640" y="4590593"/>
                </a:lnTo>
                <a:lnTo>
                  <a:pt x="1304548" y="4593928"/>
                </a:lnTo>
                <a:lnTo>
                  <a:pt x="1303660" y="4597069"/>
                </a:lnTo>
                <a:lnTo>
                  <a:pt x="1293247" y="4613790"/>
                </a:lnTo>
                <a:lnTo>
                  <a:pt x="1290549" y="4604794"/>
                </a:lnTo>
                <a:lnTo>
                  <a:pt x="1289998" y="4600121"/>
                </a:lnTo>
                <a:lnTo>
                  <a:pt x="1288882" y="4597710"/>
                </a:lnTo>
                <a:lnTo>
                  <a:pt x="1287563" y="4595490"/>
                </a:lnTo>
                <a:lnTo>
                  <a:pt x="1284721" y="4591244"/>
                </a:lnTo>
                <a:lnTo>
                  <a:pt x="1280236" y="4585660"/>
                </a:lnTo>
                <a:lnTo>
                  <a:pt x="1273997" y="4592107"/>
                </a:lnTo>
                <a:lnTo>
                  <a:pt x="1268370" y="4597978"/>
                </a:lnTo>
                <a:lnTo>
                  <a:pt x="1265719" y="4600473"/>
                </a:lnTo>
                <a:lnTo>
                  <a:pt x="1263272" y="4602776"/>
                </a:lnTo>
                <a:lnTo>
                  <a:pt x="1260741" y="4604580"/>
                </a:lnTo>
                <a:lnTo>
                  <a:pt x="1257921" y="4606079"/>
                </a:lnTo>
                <a:lnTo>
                  <a:pt x="1255223" y="4606889"/>
                </a:lnTo>
                <a:lnTo>
                  <a:pt x="1252727" y="4607507"/>
                </a:lnTo>
                <a:lnTo>
                  <a:pt x="1249368" y="4607207"/>
                </a:lnTo>
                <a:lnTo>
                  <a:pt x="1246334" y="4606025"/>
                </a:lnTo>
                <a:lnTo>
                  <a:pt x="1242520" y="4604422"/>
                </a:lnTo>
                <a:lnTo>
                  <a:pt x="1238741" y="4601634"/>
                </a:lnTo>
                <a:lnTo>
                  <a:pt x="1234592" y="4598041"/>
                </a:lnTo>
                <a:lnTo>
                  <a:pt x="1229782" y="4593338"/>
                </a:lnTo>
                <a:lnTo>
                  <a:pt x="1233641" y="4616237"/>
                </a:lnTo>
                <a:lnTo>
                  <a:pt x="1229000" y="4612531"/>
                </a:lnTo>
                <a:lnTo>
                  <a:pt x="1224766" y="4608440"/>
                </a:lnTo>
                <a:lnTo>
                  <a:pt x="1221312" y="4604769"/>
                </a:lnTo>
                <a:lnTo>
                  <a:pt x="1217857" y="4601098"/>
                </a:lnTo>
                <a:lnTo>
                  <a:pt x="1212592" y="4595093"/>
                </a:lnTo>
                <a:lnTo>
                  <a:pt x="1208191" y="4590007"/>
                </a:lnTo>
                <a:lnTo>
                  <a:pt x="1206547" y="4588669"/>
                </a:lnTo>
                <a:lnTo>
                  <a:pt x="1204987" y="4587829"/>
                </a:lnTo>
                <a:lnTo>
                  <a:pt x="1204292" y="4587908"/>
                </a:lnTo>
                <a:lnTo>
                  <a:pt x="1203513" y="4587487"/>
                </a:lnTo>
                <a:lnTo>
                  <a:pt x="1202901" y="4588063"/>
                </a:lnTo>
                <a:lnTo>
                  <a:pt x="1202289" y="4588639"/>
                </a:lnTo>
                <a:lnTo>
                  <a:pt x="1201437" y="4590594"/>
                </a:lnTo>
                <a:lnTo>
                  <a:pt x="1200465" y="4593239"/>
                </a:lnTo>
                <a:lnTo>
                  <a:pt x="1199253" y="4597263"/>
                </a:lnTo>
                <a:lnTo>
                  <a:pt x="1198701" y="4602397"/>
                </a:lnTo>
                <a:lnTo>
                  <a:pt x="1192547" y="4599535"/>
                </a:lnTo>
                <a:lnTo>
                  <a:pt x="1189837" y="4597472"/>
                </a:lnTo>
                <a:lnTo>
                  <a:pt x="1186467" y="4594299"/>
                </a:lnTo>
                <a:lnTo>
                  <a:pt x="1179558" y="4586957"/>
                </a:lnTo>
                <a:lnTo>
                  <a:pt x="1178346" y="4590982"/>
                </a:lnTo>
                <a:lnTo>
                  <a:pt x="1177374" y="4593626"/>
                </a:lnTo>
                <a:lnTo>
                  <a:pt x="1176810" y="4595888"/>
                </a:lnTo>
                <a:lnTo>
                  <a:pt x="1176569" y="4597267"/>
                </a:lnTo>
                <a:lnTo>
                  <a:pt x="1177733" y="4601363"/>
                </a:lnTo>
                <a:lnTo>
                  <a:pt x="1177804" y="4608795"/>
                </a:lnTo>
                <a:lnTo>
                  <a:pt x="1172383" y="4604667"/>
                </a:lnTo>
                <a:lnTo>
                  <a:pt x="1168485" y="4602568"/>
                </a:lnTo>
                <a:lnTo>
                  <a:pt x="1166925" y="4601728"/>
                </a:lnTo>
                <a:lnTo>
                  <a:pt x="1165653" y="4601194"/>
                </a:lnTo>
                <a:lnTo>
                  <a:pt x="1164958" y="4601273"/>
                </a:lnTo>
                <a:lnTo>
                  <a:pt x="1164262" y="4601350"/>
                </a:lnTo>
                <a:lnTo>
                  <a:pt x="1162643" y="4605758"/>
                </a:lnTo>
                <a:lnTo>
                  <a:pt x="1159559" y="4612698"/>
                </a:lnTo>
                <a:lnTo>
                  <a:pt x="1152147" y="4602369"/>
                </a:lnTo>
                <a:lnTo>
                  <a:pt x="1147901" y="4595405"/>
                </a:lnTo>
                <a:lnTo>
                  <a:pt x="1144855" y="4591350"/>
                </a:lnTo>
                <a:lnTo>
                  <a:pt x="1143044" y="4589018"/>
                </a:lnTo>
                <a:lnTo>
                  <a:pt x="1140453" y="4586264"/>
                </a:lnTo>
                <a:lnTo>
                  <a:pt x="1136795" y="4582785"/>
                </a:lnTo>
                <a:lnTo>
                  <a:pt x="1130917" y="4577356"/>
                </a:lnTo>
                <a:lnTo>
                  <a:pt x="1121874" y="4568562"/>
                </a:lnTo>
                <a:lnTo>
                  <a:pt x="1123122" y="4563351"/>
                </a:lnTo>
                <a:lnTo>
                  <a:pt x="1124539" y="4559135"/>
                </a:lnTo>
                <a:lnTo>
                  <a:pt x="1125954" y="4554919"/>
                </a:lnTo>
                <a:lnTo>
                  <a:pt x="1126998" y="4549898"/>
                </a:lnTo>
                <a:lnTo>
                  <a:pt x="1111322" y="4541002"/>
                </a:lnTo>
                <a:lnTo>
                  <a:pt x="1111992" y="4544985"/>
                </a:lnTo>
                <a:lnTo>
                  <a:pt x="1112664" y="4548967"/>
                </a:lnTo>
                <a:lnTo>
                  <a:pt x="1112759" y="4552338"/>
                </a:lnTo>
                <a:lnTo>
                  <a:pt x="1112651" y="4555901"/>
                </a:lnTo>
                <a:lnTo>
                  <a:pt x="1112267" y="4562030"/>
                </a:lnTo>
                <a:lnTo>
                  <a:pt x="1112254" y="4568963"/>
                </a:lnTo>
                <a:lnTo>
                  <a:pt x="1112518" y="4573330"/>
                </a:lnTo>
                <a:lnTo>
                  <a:pt x="1112769" y="4574823"/>
                </a:lnTo>
                <a:lnTo>
                  <a:pt x="1113632" y="4575741"/>
                </a:lnTo>
                <a:lnTo>
                  <a:pt x="1116847" y="4580792"/>
                </a:lnTo>
                <a:lnTo>
                  <a:pt x="1122987" y="4590586"/>
                </a:lnTo>
                <a:lnTo>
                  <a:pt x="1126897" y="4595558"/>
                </a:lnTo>
                <a:lnTo>
                  <a:pt x="1127353" y="4596861"/>
                </a:lnTo>
                <a:lnTo>
                  <a:pt x="1127808" y="4598162"/>
                </a:lnTo>
                <a:lnTo>
                  <a:pt x="1127689" y="4598851"/>
                </a:lnTo>
                <a:lnTo>
                  <a:pt x="1127245" y="4600423"/>
                </a:lnTo>
                <a:lnTo>
                  <a:pt x="1125781" y="4602954"/>
                </a:lnTo>
                <a:lnTo>
                  <a:pt x="1122889" y="4606827"/>
                </a:lnTo>
                <a:lnTo>
                  <a:pt x="1120335" y="4602888"/>
                </a:lnTo>
                <a:lnTo>
                  <a:pt x="1118765" y="4599175"/>
                </a:lnTo>
                <a:lnTo>
                  <a:pt x="1117361" y="4596457"/>
                </a:lnTo>
                <a:lnTo>
                  <a:pt x="1117026" y="4594467"/>
                </a:lnTo>
                <a:lnTo>
                  <a:pt x="1117265" y="4593087"/>
                </a:lnTo>
                <a:lnTo>
                  <a:pt x="1117793" y="4592013"/>
                </a:lnTo>
                <a:lnTo>
                  <a:pt x="1118117" y="4591131"/>
                </a:lnTo>
                <a:lnTo>
                  <a:pt x="1118933" y="4590364"/>
                </a:lnTo>
                <a:lnTo>
                  <a:pt x="1119341" y="4589980"/>
                </a:lnTo>
                <a:lnTo>
                  <a:pt x="1119173" y="4588985"/>
                </a:lnTo>
                <a:lnTo>
                  <a:pt x="1119090" y="4588487"/>
                </a:lnTo>
                <a:lnTo>
                  <a:pt x="1118429" y="4587377"/>
                </a:lnTo>
                <a:lnTo>
                  <a:pt x="1114688" y="4583400"/>
                </a:lnTo>
                <a:lnTo>
                  <a:pt x="1106963" y="4576826"/>
                </a:lnTo>
                <a:lnTo>
                  <a:pt x="1104084" y="4573767"/>
                </a:lnTo>
                <a:lnTo>
                  <a:pt x="1102933" y="4572544"/>
                </a:lnTo>
                <a:lnTo>
                  <a:pt x="1102153" y="4572124"/>
                </a:lnTo>
                <a:lnTo>
                  <a:pt x="1101541" y="4572700"/>
                </a:lnTo>
                <a:lnTo>
                  <a:pt x="1101218" y="4573581"/>
                </a:lnTo>
                <a:lnTo>
                  <a:pt x="1100282" y="4575038"/>
                </a:lnTo>
                <a:lnTo>
                  <a:pt x="1100041" y="4576418"/>
                </a:lnTo>
                <a:lnTo>
                  <a:pt x="1100210" y="4577413"/>
                </a:lnTo>
                <a:lnTo>
                  <a:pt x="1101157" y="4578828"/>
                </a:lnTo>
                <a:lnTo>
                  <a:pt x="1101900" y="4580437"/>
                </a:lnTo>
                <a:lnTo>
                  <a:pt x="1102440" y="4582235"/>
                </a:lnTo>
                <a:lnTo>
                  <a:pt x="1103351" y="4584839"/>
                </a:lnTo>
                <a:lnTo>
                  <a:pt x="1103855" y="4587826"/>
                </a:lnTo>
                <a:lnTo>
                  <a:pt x="1104034" y="4591694"/>
                </a:lnTo>
                <a:lnTo>
                  <a:pt x="1101156" y="4588635"/>
                </a:lnTo>
                <a:lnTo>
                  <a:pt x="1099716" y="4587106"/>
                </a:lnTo>
                <a:lnTo>
                  <a:pt x="1097498" y="4585156"/>
                </a:lnTo>
                <a:lnTo>
                  <a:pt x="1094212" y="4582480"/>
                </a:lnTo>
                <a:lnTo>
                  <a:pt x="1088346" y="4579925"/>
                </a:lnTo>
                <a:lnTo>
                  <a:pt x="1092460" y="4584706"/>
                </a:lnTo>
                <a:lnTo>
                  <a:pt x="1096286" y="4589180"/>
                </a:lnTo>
                <a:lnTo>
                  <a:pt x="1099704" y="4594038"/>
                </a:lnTo>
                <a:lnTo>
                  <a:pt x="1102751" y="4598094"/>
                </a:lnTo>
                <a:lnTo>
                  <a:pt x="1104609" y="4602112"/>
                </a:lnTo>
                <a:lnTo>
                  <a:pt x="1106468" y="4606130"/>
                </a:lnTo>
                <a:lnTo>
                  <a:pt x="1107427" y="4610419"/>
                </a:lnTo>
                <a:lnTo>
                  <a:pt x="1108386" y="4614708"/>
                </a:lnTo>
                <a:lnTo>
                  <a:pt x="1101898" y="4609855"/>
                </a:lnTo>
                <a:lnTo>
                  <a:pt x="1098202" y="4607564"/>
                </a:lnTo>
                <a:lnTo>
                  <a:pt x="1095661" y="4606495"/>
                </a:lnTo>
                <a:lnTo>
                  <a:pt x="1089962" y="4604935"/>
                </a:lnTo>
                <a:lnTo>
                  <a:pt x="1096091" y="4611858"/>
                </a:lnTo>
                <a:lnTo>
                  <a:pt x="1100289" y="4617135"/>
                </a:lnTo>
                <a:lnTo>
                  <a:pt x="1103504" y="4622186"/>
                </a:lnTo>
                <a:lnTo>
                  <a:pt x="1107581" y="4628155"/>
                </a:lnTo>
                <a:lnTo>
                  <a:pt x="1102890" y="4632568"/>
                </a:lnTo>
                <a:lnTo>
                  <a:pt x="1094171" y="4622893"/>
                </a:lnTo>
                <a:lnTo>
                  <a:pt x="1091040" y="4618340"/>
                </a:lnTo>
                <a:lnTo>
                  <a:pt x="1089314" y="4616505"/>
                </a:lnTo>
                <a:lnTo>
                  <a:pt x="1087874" y="4614975"/>
                </a:lnTo>
                <a:lnTo>
                  <a:pt x="1084587" y="4612300"/>
                </a:lnTo>
                <a:lnTo>
                  <a:pt x="1079862" y="4608095"/>
                </a:lnTo>
                <a:lnTo>
                  <a:pt x="1093653" y="4636646"/>
                </a:lnTo>
                <a:lnTo>
                  <a:pt x="1094241" y="4640130"/>
                </a:lnTo>
                <a:lnTo>
                  <a:pt x="1094132" y="4643693"/>
                </a:lnTo>
                <a:lnTo>
                  <a:pt x="1093160" y="4646339"/>
                </a:lnTo>
                <a:lnTo>
                  <a:pt x="1091817" y="4648179"/>
                </a:lnTo>
                <a:lnTo>
                  <a:pt x="1089981" y="4649906"/>
                </a:lnTo>
                <a:lnTo>
                  <a:pt x="1087570" y="4651022"/>
                </a:lnTo>
                <a:lnTo>
                  <a:pt x="1085159" y="4652137"/>
                </a:lnTo>
                <a:lnTo>
                  <a:pt x="1081680" y="4652526"/>
                </a:lnTo>
                <a:lnTo>
                  <a:pt x="1088588" y="4659868"/>
                </a:lnTo>
                <a:lnTo>
                  <a:pt x="1095293" y="4667402"/>
                </a:lnTo>
                <a:lnTo>
                  <a:pt x="1098051" y="4671151"/>
                </a:lnTo>
                <a:lnTo>
                  <a:pt x="1100114" y="4674978"/>
                </a:lnTo>
                <a:lnTo>
                  <a:pt x="1101889" y="4678499"/>
                </a:lnTo>
                <a:lnTo>
                  <a:pt x="1102597" y="4681293"/>
                </a:lnTo>
                <a:lnTo>
                  <a:pt x="1103304" y="4684088"/>
                </a:lnTo>
                <a:lnTo>
                  <a:pt x="1104012" y="4686883"/>
                </a:lnTo>
                <a:lnTo>
                  <a:pt x="1104311" y="4690062"/>
                </a:lnTo>
                <a:lnTo>
                  <a:pt x="1104527" y="4692743"/>
                </a:lnTo>
                <a:lnTo>
                  <a:pt x="1103795" y="4694008"/>
                </a:lnTo>
                <a:lnTo>
                  <a:pt x="1103182" y="4694584"/>
                </a:lnTo>
                <a:lnTo>
                  <a:pt x="1102283" y="4694854"/>
                </a:lnTo>
                <a:lnTo>
                  <a:pt x="1101383" y="4695124"/>
                </a:lnTo>
                <a:lnTo>
                  <a:pt x="1099416" y="4694668"/>
                </a:lnTo>
                <a:lnTo>
                  <a:pt x="1097365" y="4693714"/>
                </a:lnTo>
                <a:lnTo>
                  <a:pt x="1094739" y="4692149"/>
                </a:lnTo>
                <a:lnTo>
                  <a:pt x="1091740" y="4689779"/>
                </a:lnTo>
                <a:lnTo>
                  <a:pt x="1088657" y="4686911"/>
                </a:lnTo>
                <a:lnTo>
                  <a:pt x="1085779" y="4683852"/>
                </a:lnTo>
                <a:lnTo>
                  <a:pt x="1084088" y="4680830"/>
                </a:lnTo>
                <a:lnTo>
                  <a:pt x="1082109" y="4677501"/>
                </a:lnTo>
                <a:lnTo>
                  <a:pt x="1080742" y="4673596"/>
                </a:lnTo>
                <a:lnTo>
                  <a:pt x="1079951" y="4670303"/>
                </a:lnTo>
                <a:lnTo>
                  <a:pt x="1079279" y="4666321"/>
                </a:lnTo>
                <a:lnTo>
                  <a:pt x="1078404" y="4662530"/>
                </a:lnTo>
                <a:lnTo>
                  <a:pt x="1078046" y="4654793"/>
                </a:lnTo>
                <a:lnTo>
                  <a:pt x="1077279" y="4647440"/>
                </a:lnTo>
                <a:lnTo>
                  <a:pt x="1076774" y="4644453"/>
                </a:lnTo>
                <a:lnTo>
                  <a:pt x="1075900" y="4640662"/>
                </a:lnTo>
                <a:lnTo>
                  <a:pt x="1074617" y="4637255"/>
                </a:lnTo>
                <a:lnTo>
                  <a:pt x="1073130" y="4634040"/>
                </a:lnTo>
                <a:lnTo>
                  <a:pt x="1060481" y="4675357"/>
                </a:lnTo>
                <a:lnTo>
                  <a:pt x="1058873" y="4682639"/>
                </a:lnTo>
                <a:lnTo>
                  <a:pt x="1057913" y="4688156"/>
                </a:lnTo>
                <a:lnTo>
                  <a:pt x="1057853" y="4693404"/>
                </a:lnTo>
                <a:lnTo>
                  <a:pt x="1058404" y="4698077"/>
                </a:lnTo>
                <a:lnTo>
                  <a:pt x="1058871" y="4702251"/>
                </a:lnTo>
                <a:lnTo>
                  <a:pt x="1059914" y="4707037"/>
                </a:lnTo>
                <a:lnTo>
                  <a:pt x="1060345" y="4712399"/>
                </a:lnTo>
                <a:lnTo>
                  <a:pt x="1060452" y="4718643"/>
                </a:lnTo>
                <a:lnTo>
                  <a:pt x="1040157" y="4711785"/>
                </a:lnTo>
                <a:lnTo>
                  <a:pt x="1036716" y="4701181"/>
                </a:lnTo>
                <a:lnTo>
                  <a:pt x="1034546" y="4691111"/>
                </a:lnTo>
                <a:lnTo>
                  <a:pt x="1032088" y="4680734"/>
                </a:lnTo>
                <a:lnTo>
                  <a:pt x="1029630" y="4670357"/>
                </a:lnTo>
                <a:lnTo>
                  <a:pt x="1027891" y="4665649"/>
                </a:lnTo>
                <a:lnTo>
                  <a:pt x="1026069" y="4660444"/>
                </a:lnTo>
                <a:lnTo>
                  <a:pt x="1024042" y="4655430"/>
                </a:lnTo>
                <a:lnTo>
                  <a:pt x="1021811" y="4650607"/>
                </a:lnTo>
                <a:lnTo>
                  <a:pt x="1018801" y="4645365"/>
                </a:lnTo>
                <a:lnTo>
                  <a:pt x="1015587" y="4640315"/>
                </a:lnTo>
                <a:lnTo>
                  <a:pt x="1011881" y="4635150"/>
                </a:lnTo>
                <a:lnTo>
                  <a:pt x="1006904" y="4629452"/>
                </a:lnTo>
                <a:lnTo>
                  <a:pt x="1010728" y="4643733"/>
                </a:lnTo>
                <a:lnTo>
                  <a:pt x="1014589" y="4656826"/>
                </a:lnTo>
                <a:lnTo>
                  <a:pt x="1016088" y="4662914"/>
                </a:lnTo>
                <a:lnTo>
                  <a:pt x="1017503" y="4668503"/>
                </a:lnTo>
                <a:lnTo>
                  <a:pt x="1018918" y="4674094"/>
                </a:lnTo>
                <a:lnTo>
                  <a:pt x="1019553" y="4679264"/>
                </a:lnTo>
                <a:lnTo>
                  <a:pt x="1019612" y="4683822"/>
                </a:lnTo>
                <a:lnTo>
                  <a:pt x="1019095" y="4687768"/>
                </a:lnTo>
                <a:lnTo>
                  <a:pt x="1018449" y="4689532"/>
                </a:lnTo>
                <a:lnTo>
                  <a:pt x="1017512" y="4690989"/>
                </a:lnTo>
                <a:lnTo>
                  <a:pt x="1016577" y="4692447"/>
                </a:lnTo>
                <a:lnTo>
                  <a:pt x="1015725" y="4694401"/>
                </a:lnTo>
                <a:lnTo>
                  <a:pt x="1014501" y="4695553"/>
                </a:lnTo>
                <a:lnTo>
                  <a:pt x="1012498" y="4696285"/>
                </a:lnTo>
                <a:lnTo>
                  <a:pt x="1010782" y="4697322"/>
                </a:lnTo>
                <a:lnTo>
                  <a:pt x="1008491" y="4697748"/>
                </a:lnTo>
                <a:lnTo>
                  <a:pt x="1006284" y="4698672"/>
                </a:lnTo>
                <a:lnTo>
                  <a:pt x="1003501" y="4698982"/>
                </a:lnTo>
                <a:lnTo>
                  <a:pt x="1000430" y="4698988"/>
                </a:lnTo>
                <a:lnTo>
                  <a:pt x="997155" y="4699186"/>
                </a:lnTo>
                <a:lnTo>
                  <a:pt x="996662" y="4708878"/>
                </a:lnTo>
                <a:lnTo>
                  <a:pt x="996038" y="4716387"/>
                </a:lnTo>
                <a:lnTo>
                  <a:pt x="995245" y="4722901"/>
                </a:lnTo>
                <a:lnTo>
                  <a:pt x="994117" y="4727422"/>
                </a:lnTo>
                <a:lnTo>
                  <a:pt x="993313" y="4731063"/>
                </a:lnTo>
                <a:lnTo>
                  <a:pt x="992054" y="4733402"/>
                </a:lnTo>
                <a:lnTo>
                  <a:pt x="990710" y="4735244"/>
                </a:lnTo>
                <a:lnTo>
                  <a:pt x="989198" y="4736088"/>
                </a:lnTo>
                <a:lnTo>
                  <a:pt x="985887" y="4737474"/>
                </a:lnTo>
                <a:lnTo>
                  <a:pt x="982085" y="4738745"/>
                </a:lnTo>
                <a:lnTo>
                  <a:pt x="979674" y="4739861"/>
                </a:lnTo>
                <a:lnTo>
                  <a:pt x="977430" y="4741971"/>
                </a:lnTo>
                <a:lnTo>
                  <a:pt x="975067" y="4744772"/>
                </a:lnTo>
                <a:lnTo>
                  <a:pt x="972583" y="4748263"/>
                </a:lnTo>
                <a:lnTo>
                  <a:pt x="966071" y="4737664"/>
                </a:lnTo>
                <a:lnTo>
                  <a:pt x="962280" y="4732002"/>
                </a:lnTo>
                <a:lnTo>
                  <a:pt x="961418" y="4731084"/>
                </a:lnTo>
                <a:lnTo>
                  <a:pt x="960062" y="4730053"/>
                </a:lnTo>
                <a:lnTo>
                  <a:pt x="958706" y="4729021"/>
                </a:lnTo>
                <a:lnTo>
                  <a:pt x="957027" y="4728870"/>
                </a:lnTo>
                <a:lnTo>
                  <a:pt x="953009" y="4727461"/>
                </a:lnTo>
                <a:lnTo>
                  <a:pt x="947108" y="4726093"/>
                </a:lnTo>
                <a:lnTo>
                  <a:pt x="954828" y="4771892"/>
                </a:lnTo>
                <a:lnTo>
                  <a:pt x="949934" y="4766691"/>
                </a:lnTo>
                <a:lnTo>
                  <a:pt x="945005" y="4762678"/>
                </a:lnTo>
                <a:lnTo>
                  <a:pt x="940362" y="4758971"/>
                </a:lnTo>
                <a:lnTo>
                  <a:pt x="936297" y="4755876"/>
                </a:lnTo>
                <a:lnTo>
                  <a:pt x="932602" y="4753584"/>
                </a:lnTo>
                <a:lnTo>
                  <a:pt x="928991" y="4751791"/>
                </a:lnTo>
                <a:lnTo>
                  <a:pt x="925956" y="4750609"/>
                </a:lnTo>
                <a:lnTo>
                  <a:pt x="922226" y="4749505"/>
                </a:lnTo>
                <a:lnTo>
                  <a:pt x="909284" y="4748418"/>
                </a:lnTo>
                <a:lnTo>
                  <a:pt x="893761" y="4747451"/>
                </a:lnTo>
                <a:lnTo>
                  <a:pt x="890812" y="4746767"/>
                </a:lnTo>
                <a:lnTo>
                  <a:pt x="888064" y="4745892"/>
                </a:lnTo>
                <a:lnTo>
                  <a:pt x="883962" y="4743983"/>
                </a:lnTo>
                <a:lnTo>
                  <a:pt x="880063" y="4741883"/>
                </a:lnTo>
                <a:lnTo>
                  <a:pt x="870420" y="4736539"/>
                </a:lnTo>
                <a:lnTo>
                  <a:pt x="860488" y="4730888"/>
                </a:lnTo>
                <a:lnTo>
                  <a:pt x="850964" y="4724853"/>
                </a:lnTo>
                <a:lnTo>
                  <a:pt x="842425" y="4719047"/>
                </a:lnTo>
                <a:lnTo>
                  <a:pt x="836391" y="4715496"/>
                </a:lnTo>
                <a:lnTo>
                  <a:pt x="833393" y="4713127"/>
                </a:lnTo>
                <a:lnTo>
                  <a:pt x="830226" y="4709761"/>
                </a:lnTo>
                <a:lnTo>
                  <a:pt x="827348" y="4706702"/>
                </a:lnTo>
                <a:lnTo>
                  <a:pt x="824673" y="4703451"/>
                </a:lnTo>
                <a:lnTo>
                  <a:pt x="821915" y="4699702"/>
                </a:lnTo>
                <a:lnTo>
                  <a:pt x="816890" y="4692319"/>
                </a:lnTo>
                <a:lnTo>
                  <a:pt x="812068" y="4684743"/>
                </a:lnTo>
                <a:lnTo>
                  <a:pt x="808351" y="4676706"/>
                </a:lnTo>
                <a:lnTo>
                  <a:pt x="804346" y="4668362"/>
                </a:lnTo>
                <a:lnTo>
                  <a:pt x="800952" y="4659444"/>
                </a:lnTo>
                <a:lnTo>
                  <a:pt x="798134" y="4651137"/>
                </a:lnTo>
                <a:lnTo>
                  <a:pt x="795232" y="4642332"/>
                </a:lnTo>
                <a:lnTo>
                  <a:pt x="793398" y="4634252"/>
                </a:lnTo>
                <a:lnTo>
                  <a:pt x="791276" y="4625868"/>
                </a:lnTo>
                <a:lnTo>
                  <a:pt x="790137" y="4617711"/>
                </a:lnTo>
                <a:lnTo>
                  <a:pt x="789083" y="4610052"/>
                </a:lnTo>
                <a:lnTo>
                  <a:pt x="788315" y="4602699"/>
                </a:lnTo>
                <a:lnTo>
                  <a:pt x="787920" y="4596149"/>
                </a:lnTo>
                <a:lnTo>
                  <a:pt x="788017" y="4589713"/>
                </a:lnTo>
                <a:lnTo>
                  <a:pt x="793654" y="4596521"/>
                </a:lnTo>
                <a:lnTo>
                  <a:pt x="798140" y="4602106"/>
                </a:lnTo>
                <a:lnTo>
                  <a:pt x="801354" y="4607156"/>
                </a:lnTo>
                <a:lnTo>
                  <a:pt x="805431" y="4613124"/>
                </a:lnTo>
                <a:lnTo>
                  <a:pt x="806607" y="4610288"/>
                </a:lnTo>
                <a:lnTo>
                  <a:pt x="807495" y="4607145"/>
                </a:lnTo>
                <a:lnTo>
                  <a:pt x="808180" y="4604194"/>
                </a:lnTo>
                <a:lnTo>
                  <a:pt x="808659" y="4601435"/>
                </a:lnTo>
                <a:lnTo>
                  <a:pt x="808936" y="4598868"/>
                </a:lnTo>
                <a:lnTo>
                  <a:pt x="808636" y="4595689"/>
                </a:lnTo>
                <a:lnTo>
                  <a:pt x="808505" y="4593506"/>
                </a:lnTo>
                <a:lnTo>
                  <a:pt x="808085" y="4591017"/>
                </a:lnTo>
                <a:lnTo>
                  <a:pt x="806754" y="4585925"/>
                </a:lnTo>
                <a:lnTo>
                  <a:pt x="804932" y="4580719"/>
                </a:lnTo>
                <a:lnTo>
                  <a:pt x="802701" y="4575897"/>
                </a:lnTo>
                <a:lnTo>
                  <a:pt x="800878" y="4570690"/>
                </a:lnTo>
                <a:lnTo>
                  <a:pt x="798360" y="4565562"/>
                </a:lnTo>
                <a:lnTo>
                  <a:pt x="796537" y="4560355"/>
                </a:lnTo>
                <a:lnTo>
                  <a:pt x="795410" y="4555072"/>
                </a:lnTo>
                <a:lnTo>
                  <a:pt x="794403" y="4549098"/>
                </a:lnTo>
                <a:lnTo>
                  <a:pt x="794475" y="4546723"/>
                </a:lnTo>
                <a:lnTo>
                  <a:pt x="794380" y="4543352"/>
                </a:lnTo>
                <a:lnTo>
                  <a:pt x="795064" y="4540401"/>
                </a:lnTo>
                <a:lnTo>
                  <a:pt x="795256" y="4537336"/>
                </a:lnTo>
                <a:lnTo>
                  <a:pt x="796145" y="4534194"/>
                </a:lnTo>
                <a:lnTo>
                  <a:pt x="797440" y="4530668"/>
                </a:lnTo>
                <a:lnTo>
                  <a:pt x="798736" y="4527141"/>
                </a:lnTo>
                <a:lnTo>
                  <a:pt x="800524" y="4523729"/>
                </a:lnTo>
                <a:lnTo>
                  <a:pt x="804183" y="4517401"/>
                </a:lnTo>
                <a:lnTo>
                  <a:pt x="805719" y="4512496"/>
                </a:lnTo>
                <a:lnTo>
                  <a:pt x="806846" y="4507973"/>
                </a:lnTo>
                <a:lnTo>
                  <a:pt x="808455" y="4500693"/>
                </a:lnTo>
                <a:lnTo>
                  <a:pt x="809692" y="4492607"/>
                </a:lnTo>
                <a:lnTo>
                  <a:pt x="810219" y="4491534"/>
                </a:lnTo>
                <a:lnTo>
                  <a:pt x="810795" y="4492146"/>
                </a:lnTo>
                <a:lnTo>
                  <a:pt x="812271" y="4492487"/>
                </a:lnTo>
                <a:lnTo>
                  <a:pt x="813662" y="4492332"/>
                </a:lnTo>
                <a:lnTo>
                  <a:pt x="815546" y="4492290"/>
                </a:lnTo>
                <a:lnTo>
                  <a:pt x="817549" y="4491559"/>
                </a:lnTo>
                <a:lnTo>
                  <a:pt x="819757" y="4490635"/>
                </a:lnTo>
                <a:lnTo>
                  <a:pt x="823271" y="4489058"/>
                </a:lnTo>
                <a:lnTo>
                  <a:pt x="826210" y="4486870"/>
                </a:lnTo>
                <a:lnTo>
                  <a:pt x="828741" y="4485064"/>
                </a:lnTo>
                <a:lnTo>
                  <a:pt x="830984" y="4482953"/>
                </a:lnTo>
                <a:lnTo>
                  <a:pt x="832737" y="4480728"/>
                </a:lnTo>
                <a:lnTo>
                  <a:pt x="833996" y="4478389"/>
                </a:lnTo>
                <a:lnTo>
                  <a:pt x="834848" y="4476434"/>
                </a:lnTo>
                <a:lnTo>
                  <a:pt x="835819" y="4473789"/>
                </a:lnTo>
                <a:lnTo>
                  <a:pt x="836372" y="4468655"/>
                </a:lnTo>
                <a:lnTo>
                  <a:pt x="836433" y="4463407"/>
                </a:lnTo>
                <a:lnTo>
                  <a:pt x="836002" y="4458045"/>
                </a:lnTo>
                <a:lnTo>
                  <a:pt x="835199" y="4451879"/>
                </a:lnTo>
                <a:lnTo>
                  <a:pt x="831397" y="4453151"/>
                </a:lnTo>
                <a:lnTo>
                  <a:pt x="828985" y="4454266"/>
                </a:lnTo>
                <a:lnTo>
                  <a:pt x="827186" y="4454805"/>
                </a:lnTo>
                <a:lnTo>
                  <a:pt x="825998" y="4454770"/>
                </a:lnTo>
                <a:lnTo>
                  <a:pt x="822220" y="4451981"/>
                </a:lnTo>
                <a:lnTo>
                  <a:pt x="814820" y="4444525"/>
                </a:lnTo>
                <a:lnTo>
                  <a:pt x="818635" y="4436320"/>
                </a:lnTo>
                <a:lnTo>
                  <a:pt x="821598" y="4430070"/>
                </a:lnTo>
                <a:lnTo>
                  <a:pt x="823542" y="4424781"/>
                </a:lnTo>
                <a:lnTo>
                  <a:pt x="824754" y="4420757"/>
                </a:lnTo>
                <a:lnTo>
                  <a:pt x="825354" y="4417308"/>
                </a:lnTo>
                <a:lnTo>
                  <a:pt x="825222" y="4415126"/>
                </a:lnTo>
                <a:lnTo>
                  <a:pt x="825175" y="4413439"/>
                </a:lnTo>
                <a:lnTo>
                  <a:pt x="825007" y="4412444"/>
                </a:lnTo>
                <a:lnTo>
                  <a:pt x="823280" y="4410608"/>
                </a:lnTo>
                <a:lnTo>
                  <a:pt x="822824" y="4409307"/>
                </a:lnTo>
                <a:lnTo>
                  <a:pt x="823148" y="4408426"/>
                </a:lnTo>
                <a:lnTo>
                  <a:pt x="823880" y="4407159"/>
                </a:lnTo>
                <a:lnTo>
                  <a:pt x="825224" y="4405319"/>
                </a:lnTo>
                <a:lnTo>
                  <a:pt x="827875" y="4402824"/>
                </a:lnTo>
                <a:lnTo>
                  <a:pt x="835253" y="4394728"/>
                </a:lnTo>
                <a:lnTo>
                  <a:pt x="839573" y="4389510"/>
                </a:lnTo>
                <a:lnTo>
                  <a:pt x="840916" y="4387669"/>
                </a:lnTo>
                <a:lnTo>
                  <a:pt x="841648" y="4386404"/>
                </a:lnTo>
                <a:lnTo>
                  <a:pt x="841685" y="4385216"/>
                </a:lnTo>
                <a:lnTo>
                  <a:pt x="841516" y="4384220"/>
                </a:lnTo>
                <a:lnTo>
                  <a:pt x="840604" y="4381617"/>
                </a:lnTo>
                <a:lnTo>
                  <a:pt x="838914" y="4378594"/>
                </a:lnTo>
                <a:lnTo>
                  <a:pt x="838003" y="4375991"/>
                </a:lnTo>
                <a:lnTo>
                  <a:pt x="837703" y="4372812"/>
                </a:lnTo>
                <a:lnTo>
                  <a:pt x="836827" y="4369022"/>
                </a:lnTo>
                <a:lnTo>
                  <a:pt x="836685" y="4363966"/>
                </a:lnTo>
                <a:lnTo>
                  <a:pt x="849925" y="4378037"/>
                </a:lnTo>
                <a:lnTo>
                  <a:pt x="849614" y="4371986"/>
                </a:lnTo>
                <a:lnTo>
                  <a:pt x="849063" y="4367313"/>
                </a:lnTo>
                <a:lnTo>
                  <a:pt x="848308" y="4362834"/>
                </a:lnTo>
                <a:lnTo>
                  <a:pt x="847348" y="4358545"/>
                </a:lnTo>
                <a:lnTo>
                  <a:pt x="847301" y="4356860"/>
                </a:lnTo>
                <a:lnTo>
                  <a:pt x="847253" y="4355174"/>
                </a:lnTo>
                <a:lnTo>
                  <a:pt x="847326" y="4352799"/>
                </a:lnTo>
                <a:lnTo>
                  <a:pt x="847481" y="4350922"/>
                </a:lnTo>
                <a:lnTo>
                  <a:pt x="848334" y="4348967"/>
                </a:lnTo>
                <a:lnTo>
                  <a:pt x="849185" y="4347012"/>
                </a:lnTo>
                <a:lnTo>
                  <a:pt x="850733" y="4344979"/>
                </a:lnTo>
                <a:lnTo>
                  <a:pt x="851706" y="4343743"/>
                </a:lnTo>
                <a:lnTo>
                  <a:pt x="851752" y="4344019"/>
                </a:lnTo>
                <a:lnTo>
                  <a:pt x="852748" y="4347120"/>
                </a:lnTo>
                <a:lnTo>
                  <a:pt x="854284" y="4352020"/>
                </a:lnTo>
                <a:lnTo>
                  <a:pt x="855686" y="4354737"/>
                </a:lnTo>
                <a:lnTo>
                  <a:pt x="855587" y="4355305"/>
                </a:lnTo>
                <a:lnTo>
                  <a:pt x="854043" y="4353400"/>
                </a:lnTo>
                <a:lnTo>
                  <a:pt x="853179" y="4352482"/>
                </a:lnTo>
                <a:lnTo>
                  <a:pt x="853264" y="4352980"/>
                </a:lnTo>
                <a:lnTo>
                  <a:pt x="853839" y="4353591"/>
                </a:lnTo>
                <a:lnTo>
                  <a:pt x="854787" y="4355007"/>
                </a:lnTo>
                <a:lnTo>
                  <a:pt x="855566" y="4355427"/>
                </a:lnTo>
                <a:lnTo>
                  <a:pt x="855587" y="4355305"/>
                </a:lnTo>
                <a:lnTo>
                  <a:pt x="856429" y="4356344"/>
                </a:lnTo>
                <a:lnTo>
                  <a:pt x="856070" y="4358413"/>
                </a:lnTo>
                <a:lnTo>
                  <a:pt x="855877" y="4361479"/>
                </a:lnTo>
                <a:lnTo>
                  <a:pt x="855961" y="4361976"/>
                </a:lnTo>
                <a:lnTo>
                  <a:pt x="856453" y="4362090"/>
                </a:lnTo>
                <a:lnTo>
                  <a:pt x="857148" y="4362013"/>
                </a:lnTo>
                <a:lnTo>
                  <a:pt x="859272" y="4360591"/>
                </a:lnTo>
                <a:lnTo>
                  <a:pt x="862619" y="4358019"/>
                </a:lnTo>
                <a:lnTo>
                  <a:pt x="864983" y="4355218"/>
                </a:lnTo>
                <a:lnTo>
                  <a:pt x="866242" y="4352878"/>
                </a:lnTo>
                <a:lnTo>
                  <a:pt x="866566" y="4351997"/>
                </a:lnTo>
                <a:lnTo>
                  <a:pt x="866602" y="4350810"/>
                </a:lnTo>
                <a:lnTo>
                  <a:pt x="865655" y="4349394"/>
                </a:lnTo>
                <a:lnTo>
                  <a:pt x="865487" y="4348398"/>
                </a:lnTo>
                <a:lnTo>
                  <a:pt x="863388" y="4345760"/>
                </a:lnTo>
                <a:lnTo>
                  <a:pt x="861001" y="4342814"/>
                </a:lnTo>
                <a:lnTo>
                  <a:pt x="857547" y="4339144"/>
                </a:lnTo>
                <a:lnTo>
                  <a:pt x="853517" y="4334861"/>
                </a:lnTo>
                <a:lnTo>
                  <a:pt x="857404" y="4334088"/>
                </a:lnTo>
                <a:lnTo>
                  <a:pt x="861290" y="4333314"/>
                </a:lnTo>
                <a:lnTo>
                  <a:pt x="865177" y="4332541"/>
                </a:lnTo>
                <a:lnTo>
                  <a:pt x="868692" y="4330964"/>
                </a:lnTo>
                <a:lnTo>
                  <a:pt x="871919" y="4329081"/>
                </a:lnTo>
                <a:lnTo>
                  <a:pt x="874978" y="4326202"/>
                </a:lnTo>
                <a:lnTo>
                  <a:pt x="878036" y="4323323"/>
                </a:lnTo>
                <a:lnTo>
                  <a:pt x="880641" y="4319143"/>
                </a:lnTo>
                <a:lnTo>
                  <a:pt x="882632" y="4315540"/>
                </a:lnTo>
                <a:lnTo>
                  <a:pt x="884132" y="4311820"/>
                </a:lnTo>
                <a:lnTo>
                  <a:pt x="885427" y="4308294"/>
                </a:lnTo>
                <a:lnTo>
                  <a:pt x="886520" y="4304960"/>
                </a:lnTo>
                <a:lnTo>
                  <a:pt x="886833" y="4301205"/>
                </a:lnTo>
                <a:lnTo>
                  <a:pt x="887228" y="4297948"/>
                </a:lnTo>
                <a:lnTo>
                  <a:pt x="886929" y="4294770"/>
                </a:lnTo>
                <a:lnTo>
                  <a:pt x="886833" y="4291399"/>
                </a:lnTo>
                <a:lnTo>
                  <a:pt x="885838" y="4288298"/>
                </a:lnTo>
                <a:lnTo>
                  <a:pt x="885538" y="4285119"/>
                </a:lnTo>
                <a:lnTo>
                  <a:pt x="884340" y="4282210"/>
                </a:lnTo>
                <a:lnTo>
                  <a:pt x="883140" y="4279301"/>
                </a:lnTo>
                <a:lnTo>
                  <a:pt x="880742" y="4273483"/>
                </a:lnTo>
                <a:lnTo>
                  <a:pt x="877768" y="4267054"/>
                </a:lnTo>
                <a:lnTo>
                  <a:pt x="874962" y="4261619"/>
                </a:lnTo>
                <a:lnTo>
                  <a:pt x="872359" y="4255993"/>
                </a:lnTo>
                <a:lnTo>
                  <a:pt x="869757" y="4250367"/>
                </a:lnTo>
                <a:lnTo>
                  <a:pt x="867850" y="4244663"/>
                </a:lnTo>
                <a:lnTo>
                  <a:pt x="866855" y="4241562"/>
                </a:lnTo>
                <a:lnTo>
                  <a:pt x="866555" y="4238383"/>
                </a:lnTo>
                <a:lnTo>
                  <a:pt x="866052" y="4235397"/>
                </a:lnTo>
                <a:lnTo>
                  <a:pt x="866244" y="4232332"/>
                </a:lnTo>
                <a:lnTo>
                  <a:pt x="866640" y="4229075"/>
                </a:lnTo>
                <a:lnTo>
                  <a:pt x="867325" y="4226124"/>
                </a:lnTo>
                <a:lnTo>
                  <a:pt x="868417" y="4222789"/>
                </a:lnTo>
                <a:lnTo>
                  <a:pt x="870000" y="4219569"/>
                </a:lnTo>
                <a:lnTo>
                  <a:pt x="829063" y="4191184"/>
                </a:lnTo>
                <a:lnTo>
                  <a:pt x="832686" y="4195850"/>
                </a:lnTo>
                <a:lnTo>
                  <a:pt x="835936" y="4199713"/>
                </a:lnTo>
                <a:lnTo>
                  <a:pt x="839390" y="4203384"/>
                </a:lnTo>
                <a:lnTo>
                  <a:pt x="842472" y="4206251"/>
                </a:lnTo>
                <a:lnTo>
                  <a:pt x="847978" y="4210876"/>
                </a:lnTo>
                <a:lnTo>
                  <a:pt x="852499" y="4215273"/>
                </a:lnTo>
                <a:lnTo>
                  <a:pt x="853735" y="4216994"/>
                </a:lnTo>
                <a:lnTo>
                  <a:pt x="854562" y="4219100"/>
                </a:lnTo>
                <a:lnTo>
                  <a:pt x="855185" y="4221397"/>
                </a:lnTo>
                <a:lnTo>
                  <a:pt x="854622" y="4223657"/>
                </a:lnTo>
                <a:lnTo>
                  <a:pt x="853566" y="4225805"/>
                </a:lnTo>
                <a:lnTo>
                  <a:pt x="852269" y="4229332"/>
                </a:lnTo>
                <a:lnTo>
                  <a:pt x="849090" y="4232900"/>
                </a:lnTo>
                <a:lnTo>
                  <a:pt x="845708" y="4236660"/>
                </a:lnTo>
                <a:lnTo>
                  <a:pt x="841305" y="4241379"/>
                </a:lnTo>
                <a:lnTo>
                  <a:pt x="837550" y="4244336"/>
                </a:lnTo>
                <a:lnTo>
                  <a:pt x="834407" y="4246717"/>
                </a:lnTo>
                <a:lnTo>
                  <a:pt x="831096" y="4248102"/>
                </a:lnTo>
                <a:lnTo>
                  <a:pt x="828973" y="4249524"/>
                </a:lnTo>
                <a:lnTo>
                  <a:pt x="826849" y="4250944"/>
                </a:lnTo>
                <a:lnTo>
                  <a:pt x="825794" y="4253092"/>
                </a:lnTo>
                <a:lnTo>
                  <a:pt x="825109" y="4256043"/>
                </a:lnTo>
                <a:lnTo>
                  <a:pt x="824137" y="4258687"/>
                </a:lnTo>
                <a:lnTo>
                  <a:pt x="823490" y="4260451"/>
                </a:lnTo>
                <a:lnTo>
                  <a:pt x="822554" y="4261908"/>
                </a:lnTo>
                <a:lnTo>
                  <a:pt x="821534" y="4262867"/>
                </a:lnTo>
                <a:lnTo>
                  <a:pt x="820634" y="4263137"/>
                </a:lnTo>
                <a:lnTo>
                  <a:pt x="819447" y="4263101"/>
                </a:lnTo>
                <a:lnTo>
                  <a:pt x="818379" y="4262375"/>
                </a:lnTo>
                <a:lnTo>
                  <a:pt x="817228" y="4261152"/>
                </a:lnTo>
                <a:lnTo>
                  <a:pt x="816280" y="4259735"/>
                </a:lnTo>
                <a:lnTo>
                  <a:pt x="815333" y="4258320"/>
                </a:lnTo>
                <a:lnTo>
                  <a:pt x="814217" y="4255910"/>
                </a:lnTo>
                <a:lnTo>
                  <a:pt x="813102" y="4253498"/>
                </a:lnTo>
                <a:lnTo>
                  <a:pt x="811483" y="4248100"/>
                </a:lnTo>
                <a:lnTo>
                  <a:pt x="809577" y="4242396"/>
                </a:lnTo>
                <a:lnTo>
                  <a:pt x="807694" y="4232632"/>
                </a:lnTo>
                <a:lnTo>
                  <a:pt x="806532" y="4228535"/>
                </a:lnTo>
                <a:lnTo>
                  <a:pt x="802418" y="4223754"/>
                </a:lnTo>
                <a:lnTo>
                  <a:pt x="791852" y="4212933"/>
                </a:lnTo>
                <a:lnTo>
                  <a:pt x="791958" y="4219177"/>
                </a:lnTo>
                <a:lnTo>
                  <a:pt x="792678" y="4224845"/>
                </a:lnTo>
                <a:lnTo>
                  <a:pt x="793924" y="4229440"/>
                </a:lnTo>
                <a:lnTo>
                  <a:pt x="794475" y="4234112"/>
                </a:lnTo>
                <a:lnTo>
                  <a:pt x="794943" y="4238286"/>
                </a:lnTo>
                <a:lnTo>
                  <a:pt x="794594" y="4243228"/>
                </a:lnTo>
                <a:lnTo>
                  <a:pt x="794235" y="4245297"/>
                </a:lnTo>
                <a:lnTo>
                  <a:pt x="793262" y="4247942"/>
                </a:lnTo>
                <a:lnTo>
                  <a:pt x="792374" y="4251085"/>
                </a:lnTo>
                <a:lnTo>
                  <a:pt x="790995" y="4254113"/>
                </a:lnTo>
                <a:lnTo>
                  <a:pt x="785741" y="4250982"/>
                </a:lnTo>
                <a:lnTo>
                  <a:pt x="781471" y="4248079"/>
                </a:lnTo>
                <a:lnTo>
                  <a:pt x="778101" y="4244906"/>
                </a:lnTo>
                <a:lnTo>
                  <a:pt x="775798" y="4242459"/>
                </a:lnTo>
                <a:lnTo>
                  <a:pt x="774394" y="4239741"/>
                </a:lnTo>
                <a:lnTo>
                  <a:pt x="773076" y="4237522"/>
                </a:lnTo>
                <a:lnTo>
                  <a:pt x="772045" y="4235609"/>
                </a:lnTo>
                <a:lnTo>
                  <a:pt x="771385" y="4234499"/>
                </a:lnTo>
                <a:lnTo>
                  <a:pt x="770641" y="4232892"/>
                </a:lnTo>
                <a:lnTo>
                  <a:pt x="770066" y="4232280"/>
                </a:lnTo>
                <a:lnTo>
                  <a:pt x="769370" y="4232358"/>
                </a:lnTo>
                <a:lnTo>
                  <a:pt x="768470" y="4232628"/>
                </a:lnTo>
                <a:lnTo>
                  <a:pt x="765411" y="4235506"/>
                </a:lnTo>
                <a:lnTo>
                  <a:pt x="759004" y="4240958"/>
                </a:lnTo>
                <a:lnTo>
                  <a:pt x="756557" y="4243261"/>
                </a:lnTo>
                <a:lnTo>
                  <a:pt x="754230" y="4244874"/>
                </a:lnTo>
                <a:lnTo>
                  <a:pt x="752515" y="4245911"/>
                </a:lnTo>
                <a:lnTo>
                  <a:pt x="750511" y="4246643"/>
                </a:lnTo>
                <a:lnTo>
                  <a:pt x="749036" y="4246301"/>
                </a:lnTo>
                <a:lnTo>
                  <a:pt x="747764" y="4245766"/>
                </a:lnTo>
                <a:lnTo>
                  <a:pt x="746697" y="4245042"/>
                </a:lnTo>
                <a:lnTo>
                  <a:pt x="745258" y="4243511"/>
                </a:lnTo>
                <a:lnTo>
                  <a:pt x="742499" y="4239762"/>
                </a:lnTo>
                <a:lnTo>
                  <a:pt x="738710" y="4234100"/>
                </a:lnTo>
                <a:lnTo>
                  <a:pt x="737018" y="4231077"/>
                </a:lnTo>
                <a:lnTo>
                  <a:pt x="734344" y="4227826"/>
                </a:lnTo>
                <a:lnTo>
                  <a:pt x="731585" y="4224077"/>
                </a:lnTo>
                <a:lnTo>
                  <a:pt x="727843" y="4220100"/>
                </a:lnTo>
                <a:lnTo>
                  <a:pt x="723261" y="4220953"/>
                </a:lnTo>
                <a:lnTo>
                  <a:pt x="721953" y="4221606"/>
                </a:lnTo>
                <a:lnTo>
                  <a:pt x="720730" y="4222757"/>
                </a:lnTo>
                <a:lnTo>
                  <a:pt x="716891" y="4225216"/>
                </a:lnTo>
                <a:lnTo>
                  <a:pt x="711337" y="4228711"/>
                </a:lnTo>
                <a:lnTo>
                  <a:pt x="708601" y="4230709"/>
                </a:lnTo>
                <a:lnTo>
                  <a:pt x="707294" y="4231362"/>
                </a:lnTo>
                <a:lnTo>
                  <a:pt x="707089" y="4231554"/>
                </a:lnTo>
                <a:lnTo>
                  <a:pt x="706802" y="4231248"/>
                </a:lnTo>
                <a:lnTo>
                  <a:pt x="705039" y="4230600"/>
                </a:lnTo>
                <a:lnTo>
                  <a:pt x="701272" y="4230684"/>
                </a:lnTo>
                <a:lnTo>
                  <a:pt x="694519" y="4231271"/>
                </a:lnTo>
                <a:lnTo>
                  <a:pt x="693127" y="4231427"/>
                </a:lnTo>
                <a:lnTo>
                  <a:pt x="691736" y="4231583"/>
                </a:lnTo>
                <a:lnTo>
                  <a:pt x="688137" y="4232662"/>
                </a:lnTo>
                <a:lnTo>
                  <a:pt x="685642" y="4233279"/>
                </a:lnTo>
                <a:lnTo>
                  <a:pt x="683926" y="4234317"/>
                </a:lnTo>
                <a:lnTo>
                  <a:pt x="682619" y="4234970"/>
                </a:lnTo>
                <a:lnTo>
                  <a:pt x="681683" y="4236428"/>
                </a:lnTo>
                <a:lnTo>
                  <a:pt x="681563" y="4237117"/>
                </a:lnTo>
                <a:lnTo>
                  <a:pt x="681155" y="4237501"/>
                </a:lnTo>
                <a:lnTo>
                  <a:pt x="679068" y="4237735"/>
                </a:lnTo>
                <a:lnTo>
                  <a:pt x="674354" y="4236403"/>
                </a:lnTo>
                <a:lnTo>
                  <a:pt x="665382" y="4235041"/>
                </a:lnTo>
                <a:lnTo>
                  <a:pt x="660055" y="4234285"/>
                </a:lnTo>
                <a:lnTo>
                  <a:pt x="656002" y="4234062"/>
                </a:lnTo>
                <a:lnTo>
                  <a:pt x="653422" y="4234182"/>
                </a:lnTo>
                <a:lnTo>
                  <a:pt x="651131" y="4234608"/>
                </a:lnTo>
                <a:lnTo>
                  <a:pt x="648588" y="4233540"/>
                </a:lnTo>
                <a:lnTo>
                  <a:pt x="645637" y="4232856"/>
                </a:lnTo>
                <a:lnTo>
                  <a:pt x="641656" y="4230258"/>
                </a:lnTo>
                <a:lnTo>
                  <a:pt x="636522" y="4226437"/>
                </a:lnTo>
                <a:lnTo>
                  <a:pt x="637853" y="4221724"/>
                </a:lnTo>
                <a:lnTo>
                  <a:pt x="639186" y="4217010"/>
                </a:lnTo>
                <a:lnTo>
                  <a:pt x="639942" y="4211683"/>
                </a:lnTo>
                <a:lnTo>
                  <a:pt x="640614" y="4205859"/>
                </a:lnTo>
                <a:lnTo>
                  <a:pt x="641575" y="4200342"/>
                </a:lnTo>
                <a:lnTo>
                  <a:pt x="642163" y="4194021"/>
                </a:lnTo>
                <a:lnTo>
                  <a:pt x="643939" y="4187734"/>
                </a:lnTo>
                <a:lnTo>
                  <a:pt x="645511" y="4181642"/>
                </a:lnTo>
                <a:lnTo>
                  <a:pt x="650418" y="4170103"/>
                </a:lnTo>
                <a:lnTo>
                  <a:pt x="654474" y="4160518"/>
                </a:lnTo>
                <a:lnTo>
                  <a:pt x="656418" y="4155229"/>
                </a:lnTo>
                <a:lnTo>
                  <a:pt x="658446" y="4150437"/>
                </a:lnTo>
                <a:lnTo>
                  <a:pt x="659814" y="4144535"/>
                </a:lnTo>
                <a:lnTo>
                  <a:pt x="661674" y="4138747"/>
                </a:lnTo>
                <a:lnTo>
                  <a:pt x="662790" y="4131352"/>
                </a:lnTo>
                <a:lnTo>
                  <a:pt x="663667" y="4125337"/>
                </a:lnTo>
                <a:lnTo>
                  <a:pt x="663727" y="4120089"/>
                </a:lnTo>
                <a:lnTo>
                  <a:pt x="664244" y="4116142"/>
                </a:lnTo>
                <a:lnTo>
                  <a:pt x="663645" y="4109785"/>
                </a:lnTo>
                <a:lnTo>
                  <a:pt x="662974" y="4105803"/>
                </a:lnTo>
                <a:lnTo>
                  <a:pt x="662554" y="4103313"/>
                </a:lnTo>
                <a:lnTo>
                  <a:pt x="662507" y="4101628"/>
                </a:lnTo>
                <a:lnTo>
                  <a:pt x="663682" y="4098791"/>
                </a:lnTo>
                <a:lnTo>
                  <a:pt x="666369" y="4095109"/>
                </a:lnTo>
                <a:lnTo>
                  <a:pt x="669021" y="4092614"/>
                </a:lnTo>
                <a:lnTo>
                  <a:pt x="671228" y="4091691"/>
                </a:lnTo>
                <a:lnTo>
                  <a:pt x="672536" y="4091037"/>
                </a:lnTo>
                <a:lnTo>
                  <a:pt x="674418" y="4090996"/>
                </a:lnTo>
                <a:lnTo>
                  <a:pt x="675234" y="4090227"/>
                </a:lnTo>
                <a:lnTo>
                  <a:pt x="675798" y="4087967"/>
                </a:lnTo>
                <a:lnTo>
                  <a:pt x="676195" y="4084710"/>
                </a:lnTo>
                <a:lnTo>
                  <a:pt x="676579" y="4078580"/>
                </a:lnTo>
                <a:lnTo>
                  <a:pt x="677095" y="4074634"/>
                </a:lnTo>
                <a:lnTo>
                  <a:pt x="676592" y="4071647"/>
                </a:lnTo>
                <a:lnTo>
                  <a:pt x="676172" y="4069157"/>
                </a:lnTo>
                <a:lnTo>
                  <a:pt x="675465" y="4066363"/>
                </a:lnTo>
                <a:lnTo>
                  <a:pt x="673030" y="4061733"/>
                </a:lnTo>
                <a:lnTo>
                  <a:pt x="669972" y="4054805"/>
                </a:lnTo>
                <a:lnTo>
                  <a:pt x="673284" y="4053419"/>
                </a:lnTo>
                <a:lnTo>
                  <a:pt x="674999" y="4052382"/>
                </a:lnTo>
                <a:lnTo>
                  <a:pt x="676798" y="4051843"/>
                </a:lnTo>
                <a:lnTo>
                  <a:pt x="680565" y="4051759"/>
                </a:lnTo>
                <a:lnTo>
                  <a:pt x="678382" y="4048622"/>
                </a:lnTo>
                <a:lnTo>
                  <a:pt x="676979" y="4045906"/>
                </a:lnTo>
                <a:lnTo>
                  <a:pt x="675575" y="4043188"/>
                </a:lnTo>
                <a:lnTo>
                  <a:pt x="674293" y="4039781"/>
                </a:lnTo>
                <a:lnTo>
                  <a:pt x="671894" y="4033963"/>
                </a:lnTo>
                <a:lnTo>
                  <a:pt x="670888" y="4027989"/>
                </a:lnTo>
                <a:lnTo>
                  <a:pt x="669880" y="4022015"/>
                </a:lnTo>
                <a:lnTo>
                  <a:pt x="669365" y="4016156"/>
                </a:lnTo>
                <a:lnTo>
                  <a:pt x="669630" y="4010716"/>
                </a:lnTo>
                <a:lnTo>
                  <a:pt x="670099" y="4005084"/>
                </a:lnTo>
                <a:lnTo>
                  <a:pt x="670326" y="4000831"/>
                </a:lnTo>
                <a:lnTo>
                  <a:pt x="671131" y="3997191"/>
                </a:lnTo>
                <a:lnTo>
                  <a:pt x="671899" y="3994738"/>
                </a:lnTo>
                <a:lnTo>
                  <a:pt x="672547" y="3992975"/>
                </a:lnTo>
                <a:lnTo>
                  <a:pt x="674011" y="3990444"/>
                </a:lnTo>
                <a:lnTo>
                  <a:pt x="675151" y="3988795"/>
                </a:lnTo>
                <a:lnTo>
                  <a:pt x="675270" y="3988105"/>
                </a:lnTo>
                <a:lnTo>
                  <a:pt x="675306" y="3986918"/>
                </a:lnTo>
                <a:lnTo>
                  <a:pt x="675054" y="3985425"/>
                </a:lnTo>
                <a:lnTo>
                  <a:pt x="674347" y="3982629"/>
                </a:lnTo>
                <a:lnTo>
                  <a:pt x="672189" y="3975432"/>
                </a:lnTo>
                <a:lnTo>
                  <a:pt x="668088" y="3963718"/>
                </a:lnTo>
                <a:lnTo>
                  <a:pt x="671723" y="3961451"/>
                </a:lnTo>
                <a:lnTo>
                  <a:pt x="673031" y="3960797"/>
                </a:lnTo>
                <a:lnTo>
                  <a:pt x="674961" y="3962441"/>
                </a:lnTo>
                <a:lnTo>
                  <a:pt x="679399" y="3966340"/>
                </a:lnTo>
                <a:lnTo>
                  <a:pt x="668835" y="3935907"/>
                </a:lnTo>
                <a:lnTo>
                  <a:pt x="675468" y="3936009"/>
                </a:lnTo>
                <a:lnTo>
                  <a:pt x="677268" y="3935469"/>
                </a:lnTo>
                <a:lnTo>
                  <a:pt x="679570" y="3937917"/>
                </a:lnTo>
                <a:lnTo>
                  <a:pt x="687055" y="3945871"/>
                </a:lnTo>
                <a:lnTo>
                  <a:pt x="687931" y="3939855"/>
                </a:lnTo>
                <a:lnTo>
                  <a:pt x="689431" y="3936137"/>
                </a:lnTo>
                <a:lnTo>
                  <a:pt x="690811" y="3933108"/>
                </a:lnTo>
                <a:lnTo>
                  <a:pt x="692442" y="3931573"/>
                </a:lnTo>
                <a:lnTo>
                  <a:pt x="694973" y="3929769"/>
                </a:lnTo>
                <a:lnTo>
                  <a:pt x="697061" y="3929535"/>
                </a:lnTo>
                <a:lnTo>
                  <a:pt x="697180" y="3928844"/>
                </a:lnTo>
                <a:lnTo>
                  <a:pt x="697097" y="3928346"/>
                </a:lnTo>
                <a:lnTo>
                  <a:pt x="696066" y="3926433"/>
                </a:lnTo>
                <a:lnTo>
                  <a:pt x="694542" y="3924406"/>
                </a:lnTo>
                <a:lnTo>
                  <a:pt x="688774" y="3915415"/>
                </a:lnTo>
                <a:lnTo>
                  <a:pt x="679047" y="3899766"/>
                </a:lnTo>
                <a:lnTo>
                  <a:pt x="678447" y="3903215"/>
                </a:lnTo>
                <a:lnTo>
                  <a:pt x="678374" y="3905589"/>
                </a:lnTo>
                <a:lnTo>
                  <a:pt x="679286" y="3908193"/>
                </a:lnTo>
                <a:lnTo>
                  <a:pt x="679826" y="3909992"/>
                </a:lnTo>
                <a:lnTo>
                  <a:pt x="681061" y="3911713"/>
                </a:lnTo>
                <a:lnTo>
                  <a:pt x="682465" y="3914431"/>
                </a:lnTo>
                <a:lnTo>
                  <a:pt x="683255" y="3917724"/>
                </a:lnTo>
                <a:lnTo>
                  <a:pt x="684418" y="3921819"/>
                </a:lnTo>
                <a:lnTo>
                  <a:pt x="679223" y="3933053"/>
                </a:lnTo>
                <a:lnTo>
                  <a:pt x="675841" y="3927007"/>
                </a:lnTo>
                <a:lnTo>
                  <a:pt x="673491" y="3922874"/>
                </a:lnTo>
                <a:lnTo>
                  <a:pt x="672411" y="3919276"/>
                </a:lnTo>
                <a:lnTo>
                  <a:pt x="672280" y="3917093"/>
                </a:lnTo>
                <a:lnTo>
                  <a:pt x="672640" y="3915023"/>
                </a:lnTo>
                <a:lnTo>
                  <a:pt x="671932" y="3912228"/>
                </a:lnTo>
                <a:lnTo>
                  <a:pt x="671021" y="3909625"/>
                </a:lnTo>
                <a:lnTo>
                  <a:pt x="669078" y="3905108"/>
                </a:lnTo>
                <a:lnTo>
                  <a:pt x="665577" y="3899752"/>
                </a:lnTo>
                <a:lnTo>
                  <a:pt x="662818" y="3896004"/>
                </a:lnTo>
                <a:lnTo>
                  <a:pt x="661378" y="3894474"/>
                </a:lnTo>
                <a:lnTo>
                  <a:pt x="660311" y="3893748"/>
                </a:lnTo>
                <a:lnTo>
                  <a:pt x="659243" y="3893022"/>
                </a:lnTo>
                <a:lnTo>
                  <a:pt x="658260" y="3892794"/>
                </a:lnTo>
                <a:lnTo>
                  <a:pt x="655885" y="3892722"/>
                </a:lnTo>
                <a:lnTo>
                  <a:pt x="653594" y="3893148"/>
                </a:lnTo>
                <a:lnTo>
                  <a:pt x="651182" y="3894264"/>
                </a:lnTo>
                <a:lnTo>
                  <a:pt x="648363" y="3895762"/>
                </a:lnTo>
                <a:lnTo>
                  <a:pt x="645221" y="3888337"/>
                </a:lnTo>
                <a:lnTo>
                  <a:pt x="642908" y="3883017"/>
                </a:lnTo>
                <a:lnTo>
                  <a:pt x="641299" y="3880492"/>
                </a:lnTo>
                <a:lnTo>
                  <a:pt x="639404" y="3877660"/>
                </a:lnTo>
                <a:lnTo>
                  <a:pt x="636442" y="3874103"/>
                </a:lnTo>
                <a:lnTo>
                  <a:pt x="633109" y="3869743"/>
                </a:lnTo>
                <a:lnTo>
                  <a:pt x="634271" y="3873839"/>
                </a:lnTo>
                <a:lnTo>
                  <a:pt x="634236" y="3875027"/>
                </a:lnTo>
                <a:lnTo>
                  <a:pt x="634774" y="3876826"/>
                </a:lnTo>
                <a:lnTo>
                  <a:pt x="637005" y="3881648"/>
                </a:lnTo>
                <a:lnTo>
                  <a:pt x="652139" y="3918164"/>
                </a:lnTo>
                <a:lnTo>
                  <a:pt x="649201" y="3920353"/>
                </a:lnTo>
                <a:lnTo>
                  <a:pt x="646585" y="3921660"/>
                </a:lnTo>
                <a:lnTo>
                  <a:pt x="644378" y="3922583"/>
                </a:lnTo>
                <a:lnTo>
                  <a:pt x="642782" y="3922931"/>
                </a:lnTo>
                <a:lnTo>
                  <a:pt x="641391" y="3923086"/>
                </a:lnTo>
                <a:lnTo>
                  <a:pt x="639627" y="3922439"/>
                </a:lnTo>
                <a:lnTo>
                  <a:pt x="638644" y="3922211"/>
                </a:lnTo>
                <a:lnTo>
                  <a:pt x="637865" y="3921791"/>
                </a:lnTo>
                <a:lnTo>
                  <a:pt x="637373" y="3921677"/>
                </a:lnTo>
                <a:lnTo>
                  <a:pt x="637085" y="3921371"/>
                </a:lnTo>
                <a:lnTo>
                  <a:pt x="636593" y="3921257"/>
                </a:lnTo>
                <a:lnTo>
                  <a:pt x="636185" y="3921641"/>
                </a:lnTo>
                <a:lnTo>
                  <a:pt x="635621" y="3923903"/>
                </a:lnTo>
                <a:lnTo>
                  <a:pt x="634985" y="3928539"/>
                </a:lnTo>
                <a:lnTo>
                  <a:pt x="637886" y="3937343"/>
                </a:lnTo>
                <a:lnTo>
                  <a:pt x="639902" y="3939484"/>
                </a:lnTo>
                <a:lnTo>
                  <a:pt x="643272" y="3942658"/>
                </a:lnTo>
                <a:lnTo>
                  <a:pt x="646642" y="3945830"/>
                </a:lnTo>
                <a:lnTo>
                  <a:pt x="649149" y="3948086"/>
                </a:lnTo>
                <a:lnTo>
                  <a:pt x="645550" y="3949165"/>
                </a:lnTo>
                <a:lnTo>
                  <a:pt x="643056" y="3949782"/>
                </a:lnTo>
                <a:lnTo>
                  <a:pt x="640476" y="3949903"/>
                </a:lnTo>
                <a:lnTo>
                  <a:pt x="638797" y="3949753"/>
                </a:lnTo>
                <a:lnTo>
                  <a:pt x="636134" y="3949374"/>
                </a:lnTo>
                <a:lnTo>
                  <a:pt x="634454" y="3949224"/>
                </a:lnTo>
                <a:lnTo>
                  <a:pt x="634587" y="3951407"/>
                </a:lnTo>
                <a:lnTo>
                  <a:pt x="634154" y="3955851"/>
                </a:lnTo>
                <a:lnTo>
                  <a:pt x="634680" y="3964585"/>
                </a:lnTo>
                <a:lnTo>
                  <a:pt x="634487" y="3977455"/>
                </a:lnTo>
                <a:lnTo>
                  <a:pt x="634067" y="3984772"/>
                </a:lnTo>
                <a:lnTo>
                  <a:pt x="633238" y="3992473"/>
                </a:lnTo>
                <a:lnTo>
                  <a:pt x="632206" y="4000366"/>
                </a:lnTo>
                <a:lnTo>
                  <a:pt x="630189" y="4008031"/>
                </a:lnTo>
                <a:lnTo>
                  <a:pt x="628258" y="4016193"/>
                </a:lnTo>
                <a:lnTo>
                  <a:pt x="625546" y="4023937"/>
                </a:lnTo>
                <a:lnTo>
                  <a:pt x="623121" y="4031985"/>
                </a:lnTo>
                <a:lnTo>
                  <a:pt x="619630" y="4039308"/>
                </a:lnTo>
                <a:lnTo>
                  <a:pt x="616223" y="4047129"/>
                </a:lnTo>
                <a:lnTo>
                  <a:pt x="612444" y="4054146"/>
                </a:lnTo>
                <a:lnTo>
                  <a:pt x="608951" y="4061468"/>
                </a:lnTo>
                <a:lnTo>
                  <a:pt x="604884" y="4068179"/>
                </a:lnTo>
                <a:lnTo>
                  <a:pt x="601021" y="4074698"/>
                </a:lnTo>
                <a:lnTo>
                  <a:pt x="597074" y="4080720"/>
                </a:lnTo>
                <a:lnTo>
                  <a:pt x="592754" y="4085937"/>
                </a:lnTo>
                <a:lnTo>
                  <a:pt x="588640" y="4090962"/>
                </a:lnTo>
                <a:lnTo>
                  <a:pt x="586745" y="4088132"/>
                </a:lnTo>
                <a:lnTo>
                  <a:pt x="585174" y="4084419"/>
                </a:lnTo>
                <a:lnTo>
                  <a:pt x="583195" y="4081090"/>
                </a:lnTo>
                <a:lnTo>
                  <a:pt x="581420" y="4077569"/>
                </a:lnTo>
                <a:lnTo>
                  <a:pt x="579058" y="4070563"/>
                </a:lnTo>
                <a:lnTo>
                  <a:pt x="576983" y="4063863"/>
                </a:lnTo>
                <a:lnTo>
                  <a:pt x="572463" y="4049661"/>
                </a:lnTo>
                <a:lnTo>
                  <a:pt x="568890" y="4036873"/>
                </a:lnTo>
                <a:lnTo>
                  <a:pt x="564811" y="4040712"/>
                </a:lnTo>
                <a:lnTo>
                  <a:pt x="562039" y="4043897"/>
                </a:lnTo>
                <a:lnTo>
                  <a:pt x="559880" y="4046505"/>
                </a:lnTo>
                <a:lnTo>
                  <a:pt x="558416" y="4049036"/>
                </a:lnTo>
                <a:lnTo>
                  <a:pt x="555285" y="4054289"/>
                </a:lnTo>
                <a:lnTo>
                  <a:pt x="550846" y="4060197"/>
                </a:lnTo>
                <a:lnTo>
                  <a:pt x="545712" y="4056376"/>
                </a:lnTo>
                <a:lnTo>
                  <a:pt x="541934" y="4053587"/>
                </a:lnTo>
                <a:lnTo>
                  <a:pt x="537784" y="4049993"/>
                </a:lnTo>
                <a:lnTo>
                  <a:pt x="531703" y="4044757"/>
                </a:lnTo>
                <a:lnTo>
                  <a:pt x="532998" y="4051037"/>
                </a:lnTo>
                <a:lnTo>
                  <a:pt x="534162" y="4055133"/>
                </a:lnTo>
                <a:lnTo>
                  <a:pt x="534173" y="4058005"/>
                </a:lnTo>
                <a:lnTo>
                  <a:pt x="533813" y="4060075"/>
                </a:lnTo>
                <a:lnTo>
                  <a:pt x="530958" y="4062762"/>
                </a:lnTo>
                <a:lnTo>
                  <a:pt x="525619" y="4068940"/>
                </a:lnTo>
                <a:lnTo>
                  <a:pt x="523627" y="4072544"/>
                </a:lnTo>
                <a:lnTo>
                  <a:pt x="521263" y="4075344"/>
                </a:lnTo>
                <a:lnTo>
                  <a:pt x="519632" y="4076880"/>
                </a:lnTo>
                <a:lnTo>
                  <a:pt x="517017" y="4078186"/>
                </a:lnTo>
                <a:lnTo>
                  <a:pt x="513214" y="4079458"/>
                </a:lnTo>
                <a:lnTo>
                  <a:pt x="508224" y="4080693"/>
                </a:lnTo>
                <a:lnTo>
                  <a:pt x="506114" y="4075180"/>
                </a:lnTo>
                <a:lnTo>
                  <a:pt x="505490" y="4072884"/>
                </a:lnTo>
                <a:lnTo>
                  <a:pt x="506221" y="4071618"/>
                </a:lnTo>
                <a:lnTo>
                  <a:pt x="508249" y="4066826"/>
                </a:lnTo>
                <a:lnTo>
                  <a:pt x="503068" y="4061320"/>
                </a:lnTo>
                <a:lnTo>
                  <a:pt x="497766" y="4056503"/>
                </a:lnTo>
                <a:lnTo>
                  <a:pt x="493904" y="4053216"/>
                </a:lnTo>
                <a:lnTo>
                  <a:pt x="490618" y="4050541"/>
                </a:lnTo>
                <a:lnTo>
                  <a:pt x="485077" y="4047103"/>
                </a:lnTo>
                <a:lnTo>
                  <a:pt x="481670" y="4045118"/>
                </a:lnTo>
                <a:lnTo>
                  <a:pt x="479739" y="4043474"/>
                </a:lnTo>
                <a:lnTo>
                  <a:pt x="478588" y="4042251"/>
                </a:lnTo>
                <a:lnTo>
                  <a:pt x="477268" y="4040031"/>
                </a:lnTo>
                <a:lnTo>
                  <a:pt x="476153" y="4037620"/>
                </a:lnTo>
                <a:lnTo>
                  <a:pt x="473132" y="4029505"/>
                </a:lnTo>
                <a:lnTo>
                  <a:pt x="469067" y="4016604"/>
                </a:lnTo>
                <a:lnTo>
                  <a:pt x="464618" y="4000026"/>
                </a:lnTo>
                <a:lnTo>
                  <a:pt x="459990" y="3979580"/>
                </a:lnTo>
                <a:lnTo>
                  <a:pt x="454859" y="3956146"/>
                </a:lnTo>
                <a:lnTo>
                  <a:pt x="450339" y="3932136"/>
                </a:lnTo>
                <a:lnTo>
                  <a:pt x="448326" y="3920189"/>
                </a:lnTo>
                <a:lnTo>
                  <a:pt x="446600" y="3908547"/>
                </a:lnTo>
                <a:lnTo>
                  <a:pt x="445161" y="3897212"/>
                </a:lnTo>
                <a:lnTo>
                  <a:pt x="443891" y="3886871"/>
                </a:lnTo>
                <a:lnTo>
                  <a:pt x="443196" y="3877144"/>
                </a:lnTo>
                <a:lnTo>
                  <a:pt x="443042" y="3869214"/>
                </a:lnTo>
                <a:lnTo>
                  <a:pt x="443462" y="3861897"/>
                </a:lnTo>
                <a:lnTo>
                  <a:pt x="443931" y="3856265"/>
                </a:lnTo>
                <a:lnTo>
                  <a:pt x="446104" y="3846723"/>
                </a:lnTo>
                <a:lnTo>
                  <a:pt x="447111" y="3842891"/>
                </a:lnTo>
                <a:lnTo>
                  <a:pt x="446152" y="3838603"/>
                </a:lnTo>
                <a:lnTo>
                  <a:pt x="442999" y="3828304"/>
                </a:lnTo>
                <a:lnTo>
                  <a:pt x="441128" y="3821412"/>
                </a:lnTo>
                <a:lnTo>
                  <a:pt x="439750" y="3814635"/>
                </a:lnTo>
                <a:lnTo>
                  <a:pt x="439150" y="3808278"/>
                </a:lnTo>
                <a:lnTo>
                  <a:pt x="438923" y="3802724"/>
                </a:lnTo>
                <a:lnTo>
                  <a:pt x="438696" y="3797170"/>
                </a:lnTo>
                <a:lnTo>
                  <a:pt x="439332" y="3792533"/>
                </a:lnTo>
                <a:lnTo>
                  <a:pt x="439680" y="3787591"/>
                </a:lnTo>
                <a:lnTo>
                  <a:pt x="440809" y="3783070"/>
                </a:lnTo>
                <a:lnTo>
                  <a:pt x="443233" y="3775021"/>
                </a:lnTo>
                <a:lnTo>
                  <a:pt x="445740" y="3767469"/>
                </a:lnTo>
                <a:lnTo>
                  <a:pt x="448044" y="3760110"/>
                </a:lnTo>
                <a:lnTo>
                  <a:pt x="450348" y="3752752"/>
                </a:lnTo>
                <a:lnTo>
                  <a:pt x="451273" y="3748422"/>
                </a:lnTo>
                <a:lnTo>
                  <a:pt x="451333" y="3743174"/>
                </a:lnTo>
                <a:lnTo>
                  <a:pt x="451310" y="3737429"/>
                </a:lnTo>
                <a:lnTo>
                  <a:pt x="450915" y="3730879"/>
                </a:lnTo>
                <a:lnTo>
                  <a:pt x="449837" y="3717473"/>
                </a:lnTo>
                <a:lnTo>
                  <a:pt x="449538" y="3704489"/>
                </a:lnTo>
                <a:lnTo>
                  <a:pt x="449755" y="3697364"/>
                </a:lnTo>
                <a:lnTo>
                  <a:pt x="450140" y="3691234"/>
                </a:lnTo>
                <a:lnTo>
                  <a:pt x="451016" y="3685219"/>
                </a:lnTo>
                <a:lnTo>
                  <a:pt x="452756" y="3680121"/>
                </a:lnTo>
                <a:lnTo>
                  <a:pt x="453524" y="3677667"/>
                </a:lnTo>
                <a:lnTo>
                  <a:pt x="455072" y="3675634"/>
                </a:lnTo>
                <a:lnTo>
                  <a:pt x="456823" y="3673410"/>
                </a:lnTo>
                <a:lnTo>
                  <a:pt x="458371" y="3671376"/>
                </a:lnTo>
                <a:lnTo>
                  <a:pt x="460291" y="3670147"/>
                </a:lnTo>
                <a:lnTo>
                  <a:pt x="462414" y="3668725"/>
                </a:lnTo>
                <a:lnTo>
                  <a:pt x="465401" y="3668222"/>
                </a:lnTo>
                <a:lnTo>
                  <a:pt x="467895" y="3667605"/>
                </a:lnTo>
                <a:lnTo>
                  <a:pt x="471808" y="3652965"/>
                </a:lnTo>
                <a:lnTo>
                  <a:pt x="471137" y="3648982"/>
                </a:lnTo>
                <a:lnTo>
                  <a:pt x="470309" y="3646877"/>
                </a:lnTo>
                <a:lnTo>
                  <a:pt x="469073" y="3645156"/>
                </a:lnTo>
                <a:lnTo>
                  <a:pt x="466231" y="3640909"/>
                </a:lnTo>
                <a:lnTo>
                  <a:pt x="471065" y="3641551"/>
                </a:lnTo>
                <a:lnTo>
                  <a:pt x="473932" y="3641737"/>
                </a:lnTo>
                <a:lnTo>
                  <a:pt x="476187" y="3642499"/>
                </a:lnTo>
                <a:lnTo>
                  <a:pt x="477542" y="3643531"/>
                </a:lnTo>
                <a:lnTo>
                  <a:pt x="478814" y="3644064"/>
                </a:lnTo>
                <a:lnTo>
                  <a:pt x="480866" y="3645019"/>
                </a:lnTo>
                <a:lnTo>
                  <a:pt x="484020" y="3645511"/>
                </a:lnTo>
                <a:lnTo>
                  <a:pt x="489058" y="3645961"/>
                </a:lnTo>
                <a:lnTo>
                  <a:pt x="488422" y="3640791"/>
                </a:lnTo>
                <a:lnTo>
                  <a:pt x="488111" y="3634740"/>
                </a:lnTo>
                <a:lnTo>
                  <a:pt x="487442" y="3620952"/>
                </a:lnTo>
                <a:lnTo>
                  <a:pt x="486448" y="3608044"/>
                </a:lnTo>
                <a:lnTo>
                  <a:pt x="484925" y="3596210"/>
                </a:lnTo>
                <a:lnTo>
                  <a:pt x="482468" y="3585834"/>
                </a:lnTo>
                <a:lnTo>
                  <a:pt x="480381" y="3576261"/>
                </a:lnTo>
                <a:lnTo>
                  <a:pt x="477767" y="3567762"/>
                </a:lnTo>
                <a:lnTo>
                  <a:pt x="474830" y="3560145"/>
                </a:lnTo>
                <a:lnTo>
                  <a:pt x="471771" y="3553217"/>
                </a:lnTo>
                <a:lnTo>
                  <a:pt x="466687" y="3541275"/>
                </a:lnTo>
                <a:lnTo>
                  <a:pt x="462718" y="3531745"/>
                </a:lnTo>
                <a:lnTo>
                  <a:pt x="460979" y="3527037"/>
                </a:lnTo>
                <a:lnTo>
                  <a:pt x="460020" y="3522748"/>
                </a:lnTo>
                <a:lnTo>
                  <a:pt x="459924" y="3519377"/>
                </a:lnTo>
                <a:lnTo>
                  <a:pt x="460153" y="3515125"/>
                </a:lnTo>
                <a:lnTo>
                  <a:pt x="462504" y="3509451"/>
                </a:lnTo>
                <a:lnTo>
                  <a:pt x="463956" y="3504047"/>
                </a:lnTo>
                <a:lnTo>
                  <a:pt x="464112" y="3502170"/>
                </a:lnTo>
                <a:lnTo>
                  <a:pt x="463573" y="3500371"/>
                </a:lnTo>
                <a:lnTo>
                  <a:pt x="462745" y="3498266"/>
                </a:lnTo>
                <a:lnTo>
                  <a:pt x="461834" y="3495662"/>
                </a:lnTo>
                <a:lnTo>
                  <a:pt x="460347" y="3492447"/>
                </a:lnTo>
                <a:lnTo>
                  <a:pt x="458080" y="3488813"/>
                </a:lnTo>
                <a:lnTo>
                  <a:pt x="455814" y="3485178"/>
                </a:lnTo>
                <a:lnTo>
                  <a:pt x="452395" y="3480319"/>
                </a:lnTo>
                <a:lnTo>
                  <a:pt x="463659" y="3481257"/>
                </a:lnTo>
                <a:lnTo>
                  <a:pt x="472427" y="3482811"/>
                </a:lnTo>
                <a:lnTo>
                  <a:pt x="476974" y="3483147"/>
                </a:lnTo>
                <a:lnTo>
                  <a:pt x="482215" y="3483406"/>
                </a:lnTo>
                <a:lnTo>
                  <a:pt x="487290" y="3482669"/>
                </a:lnTo>
                <a:lnTo>
                  <a:pt x="493671" y="3481277"/>
                </a:lnTo>
                <a:lnTo>
                  <a:pt x="499561" y="3479773"/>
                </a:lnTo>
                <a:lnTo>
                  <a:pt x="504300" y="3477044"/>
                </a:lnTo>
                <a:lnTo>
                  <a:pt x="508054" y="3474088"/>
                </a:lnTo>
                <a:lnTo>
                  <a:pt x="511233" y="3470519"/>
                </a:lnTo>
                <a:lnTo>
                  <a:pt x="514125" y="3466645"/>
                </a:lnTo>
                <a:lnTo>
                  <a:pt x="515661" y="3461739"/>
                </a:lnTo>
                <a:lnTo>
                  <a:pt x="517485" y="3457139"/>
                </a:lnTo>
                <a:lnTo>
                  <a:pt x="518649" y="3451430"/>
                </a:lnTo>
                <a:lnTo>
                  <a:pt x="493943" y="3407194"/>
                </a:lnTo>
                <a:lnTo>
                  <a:pt x="493356" y="3403709"/>
                </a:lnTo>
                <a:lnTo>
                  <a:pt x="493225" y="3401526"/>
                </a:lnTo>
                <a:lnTo>
                  <a:pt x="492889" y="3399535"/>
                </a:lnTo>
                <a:lnTo>
                  <a:pt x="493417" y="3398461"/>
                </a:lnTo>
                <a:lnTo>
                  <a:pt x="493825" y="3398077"/>
                </a:lnTo>
                <a:lnTo>
                  <a:pt x="494520" y="3398000"/>
                </a:lnTo>
                <a:lnTo>
                  <a:pt x="495300" y="3398419"/>
                </a:lnTo>
                <a:lnTo>
                  <a:pt x="495876" y="3399031"/>
                </a:lnTo>
                <a:lnTo>
                  <a:pt x="496164" y="3399338"/>
                </a:lnTo>
                <a:lnTo>
                  <a:pt x="496452" y="3399643"/>
                </a:lnTo>
                <a:lnTo>
                  <a:pt x="496943" y="3399757"/>
                </a:lnTo>
                <a:lnTo>
                  <a:pt x="496656" y="3399452"/>
                </a:lnTo>
                <a:lnTo>
                  <a:pt x="495169" y="3396236"/>
                </a:lnTo>
                <a:lnTo>
                  <a:pt x="491786" y="3390191"/>
                </a:lnTo>
                <a:lnTo>
                  <a:pt x="495433" y="3390796"/>
                </a:lnTo>
                <a:lnTo>
                  <a:pt x="498096" y="3391174"/>
                </a:lnTo>
                <a:lnTo>
                  <a:pt x="499859" y="3391822"/>
                </a:lnTo>
                <a:lnTo>
                  <a:pt x="501826" y="3392278"/>
                </a:lnTo>
                <a:lnTo>
                  <a:pt x="504165" y="3393538"/>
                </a:lnTo>
                <a:lnTo>
                  <a:pt x="505317" y="3394762"/>
                </a:lnTo>
                <a:lnTo>
                  <a:pt x="506385" y="3395487"/>
                </a:lnTo>
                <a:lnTo>
                  <a:pt x="506876" y="3395602"/>
                </a:lnTo>
                <a:lnTo>
                  <a:pt x="507656" y="3396021"/>
                </a:lnTo>
                <a:lnTo>
                  <a:pt x="508555" y="3395752"/>
                </a:lnTo>
                <a:lnTo>
                  <a:pt x="511746" y="3395056"/>
                </a:lnTo>
                <a:lnTo>
                  <a:pt x="517144" y="3393437"/>
                </a:lnTo>
                <a:lnTo>
                  <a:pt x="511675" y="3387625"/>
                </a:lnTo>
                <a:lnTo>
                  <a:pt x="507562" y="3382845"/>
                </a:lnTo>
                <a:lnTo>
                  <a:pt x="504599" y="3379288"/>
                </a:lnTo>
                <a:lnTo>
                  <a:pt x="502128" y="3375845"/>
                </a:lnTo>
                <a:lnTo>
                  <a:pt x="498746" y="3369799"/>
                </a:lnTo>
                <a:lnTo>
                  <a:pt x="494861" y="3360766"/>
                </a:lnTo>
                <a:lnTo>
                  <a:pt x="498460" y="3359687"/>
                </a:lnTo>
                <a:lnTo>
                  <a:pt x="501855" y="3358800"/>
                </a:lnTo>
                <a:lnTo>
                  <a:pt x="505537" y="3358218"/>
                </a:lnTo>
                <a:lnTo>
                  <a:pt x="508811" y="3358020"/>
                </a:lnTo>
                <a:lnTo>
                  <a:pt x="515445" y="3358123"/>
                </a:lnTo>
                <a:lnTo>
                  <a:pt x="521587" y="3358112"/>
                </a:lnTo>
                <a:lnTo>
                  <a:pt x="525066" y="3357722"/>
                </a:lnTo>
                <a:lnTo>
                  <a:pt x="528256" y="3357027"/>
                </a:lnTo>
                <a:lnTo>
                  <a:pt x="531939" y="3356446"/>
                </a:lnTo>
                <a:lnTo>
                  <a:pt x="535250" y="3355060"/>
                </a:lnTo>
                <a:lnTo>
                  <a:pt x="538477" y="3353177"/>
                </a:lnTo>
                <a:lnTo>
                  <a:pt x="541825" y="3350605"/>
                </a:lnTo>
                <a:lnTo>
                  <a:pt x="545291" y="3347342"/>
                </a:lnTo>
                <a:lnTo>
                  <a:pt x="549082" y="3343199"/>
                </a:lnTo>
                <a:lnTo>
                  <a:pt x="551241" y="3340590"/>
                </a:lnTo>
                <a:lnTo>
                  <a:pt x="553113" y="3337675"/>
                </a:lnTo>
                <a:lnTo>
                  <a:pt x="554781" y="3334952"/>
                </a:lnTo>
                <a:lnTo>
                  <a:pt x="556076" y="3331426"/>
                </a:lnTo>
                <a:lnTo>
                  <a:pt x="556965" y="3328283"/>
                </a:lnTo>
                <a:lnTo>
                  <a:pt x="558057" y="3324948"/>
                </a:lnTo>
                <a:lnTo>
                  <a:pt x="558861" y="3321308"/>
                </a:lnTo>
                <a:lnTo>
                  <a:pt x="559461" y="3317859"/>
                </a:lnTo>
                <a:lnTo>
                  <a:pt x="559774" y="3314105"/>
                </a:lnTo>
                <a:lnTo>
                  <a:pt x="559677" y="3310734"/>
                </a:lnTo>
                <a:lnTo>
                  <a:pt x="559498" y="3306865"/>
                </a:lnTo>
                <a:lnTo>
                  <a:pt x="559607" y="3303303"/>
                </a:lnTo>
                <a:lnTo>
                  <a:pt x="559019" y="3299818"/>
                </a:lnTo>
                <a:lnTo>
                  <a:pt x="558432" y="3296333"/>
                </a:lnTo>
                <a:lnTo>
                  <a:pt x="557352" y="3292734"/>
                </a:lnTo>
                <a:lnTo>
                  <a:pt x="556562" y="3289441"/>
                </a:lnTo>
                <a:lnTo>
                  <a:pt x="561348" y="3288398"/>
                </a:lnTo>
                <a:lnTo>
                  <a:pt x="563843" y="3287781"/>
                </a:lnTo>
                <a:lnTo>
                  <a:pt x="564334" y="3287895"/>
                </a:lnTo>
                <a:lnTo>
                  <a:pt x="564622" y="3288201"/>
                </a:lnTo>
                <a:lnTo>
                  <a:pt x="564419" y="3288393"/>
                </a:lnTo>
                <a:lnTo>
                  <a:pt x="564214" y="3288585"/>
                </a:lnTo>
                <a:lnTo>
                  <a:pt x="564503" y="3288891"/>
                </a:lnTo>
                <a:lnTo>
                  <a:pt x="564994" y="3289005"/>
                </a:lnTo>
                <a:lnTo>
                  <a:pt x="567573" y="3288885"/>
                </a:lnTo>
                <a:lnTo>
                  <a:pt x="572359" y="3287842"/>
                </a:lnTo>
                <a:lnTo>
                  <a:pt x="561088" y="3254613"/>
                </a:lnTo>
                <a:lnTo>
                  <a:pt x="557454" y="3247074"/>
                </a:lnTo>
                <a:lnTo>
                  <a:pt x="554480" y="3240645"/>
                </a:lnTo>
                <a:lnTo>
                  <a:pt x="552657" y="3235438"/>
                </a:lnTo>
                <a:lnTo>
                  <a:pt x="551662" y="3232337"/>
                </a:lnTo>
                <a:lnTo>
                  <a:pt x="550667" y="3229237"/>
                </a:lnTo>
                <a:lnTo>
                  <a:pt x="550619" y="3227551"/>
                </a:lnTo>
                <a:lnTo>
                  <a:pt x="550859" y="3226172"/>
                </a:lnTo>
                <a:lnTo>
                  <a:pt x="551183" y="3225289"/>
                </a:lnTo>
                <a:lnTo>
                  <a:pt x="552118" y="3223833"/>
                </a:lnTo>
                <a:lnTo>
                  <a:pt x="552479" y="3221763"/>
                </a:lnTo>
                <a:lnTo>
                  <a:pt x="552227" y="3220270"/>
                </a:lnTo>
                <a:lnTo>
                  <a:pt x="551808" y="3217781"/>
                </a:lnTo>
                <a:lnTo>
                  <a:pt x="550321" y="3214566"/>
                </a:lnTo>
                <a:lnTo>
                  <a:pt x="548869" y="3210163"/>
                </a:lnTo>
                <a:lnTo>
                  <a:pt x="546807" y="3206337"/>
                </a:lnTo>
                <a:lnTo>
                  <a:pt x="544912" y="3203506"/>
                </a:lnTo>
                <a:lnTo>
                  <a:pt x="542813" y="3200867"/>
                </a:lnTo>
                <a:lnTo>
                  <a:pt x="540798" y="3198726"/>
                </a:lnTo>
                <a:lnTo>
                  <a:pt x="535580" y="3194407"/>
                </a:lnTo>
                <a:lnTo>
                  <a:pt x="528804" y="3189248"/>
                </a:lnTo>
                <a:lnTo>
                  <a:pt x="534454" y="3189122"/>
                </a:lnTo>
                <a:lnTo>
                  <a:pt x="540103" y="3188997"/>
                </a:lnTo>
                <a:lnTo>
                  <a:pt x="545261" y="3188758"/>
                </a:lnTo>
                <a:lnTo>
                  <a:pt x="549844" y="3187907"/>
                </a:lnTo>
                <a:lnTo>
                  <a:pt x="553934" y="3186941"/>
                </a:lnTo>
                <a:lnTo>
                  <a:pt x="557737" y="3185670"/>
                </a:lnTo>
                <a:lnTo>
                  <a:pt x="560760" y="3183978"/>
                </a:lnTo>
                <a:lnTo>
                  <a:pt x="563496" y="3181982"/>
                </a:lnTo>
                <a:lnTo>
                  <a:pt x="566026" y="3180177"/>
                </a:lnTo>
                <a:lnTo>
                  <a:pt x="568270" y="3178066"/>
                </a:lnTo>
                <a:lnTo>
                  <a:pt x="570225" y="3175649"/>
                </a:lnTo>
                <a:lnTo>
                  <a:pt x="571485" y="3173310"/>
                </a:lnTo>
                <a:lnTo>
                  <a:pt x="572865" y="3170282"/>
                </a:lnTo>
                <a:lnTo>
                  <a:pt x="574041" y="3167445"/>
                </a:lnTo>
                <a:lnTo>
                  <a:pt x="574929" y="3164302"/>
                </a:lnTo>
                <a:lnTo>
                  <a:pt x="576021" y="3160967"/>
                </a:lnTo>
                <a:lnTo>
                  <a:pt x="577558" y="3146255"/>
                </a:lnTo>
                <a:lnTo>
                  <a:pt x="579743" y="3129780"/>
                </a:lnTo>
                <a:lnTo>
                  <a:pt x="581099" y="3121005"/>
                </a:lnTo>
                <a:lnTo>
                  <a:pt x="583356" y="3111961"/>
                </a:lnTo>
                <a:lnTo>
                  <a:pt x="584400" y="3106941"/>
                </a:lnTo>
                <a:lnTo>
                  <a:pt x="586020" y="3102533"/>
                </a:lnTo>
                <a:lnTo>
                  <a:pt x="588132" y="3098238"/>
                </a:lnTo>
                <a:lnTo>
                  <a:pt x="590363" y="3093255"/>
                </a:lnTo>
                <a:lnTo>
                  <a:pt x="593291" y="3088194"/>
                </a:lnTo>
                <a:lnTo>
                  <a:pt x="595571" y="3084895"/>
                </a:lnTo>
                <a:lnTo>
                  <a:pt x="596590" y="3083935"/>
                </a:lnTo>
                <a:lnTo>
                  <a:pt x="597081" y="3084049"/>
                </a:lnTo>
                <a:lnTo>
                  <a:pt x="596794" y="3083743"/>
                </a:lnTo>
                <a:lnTo>
                  <a:pt x="595763" y="3081830"/>
                </a:lnTo>
                <a:lnTo>
                  <a:pt x="594683" y="3078231"/>
                </a:lnTo>
                <a:lnTo>
                  <a:pt x="592981" y="3072335"/>
                </a:lnTo>
                <a:lnTo>
                  <a:pt x="591099" y="3062571"/>
                </a:lnTo>
                <a:lnTo>
                  <a:pt x="590415" y="3055715"/>
                </a:lnTo>
                <a:lnTo>
                  <a:pt x="590404" y="3052842"/>
                </a:lnTo>
                <a:lnTo>
                  <a:pt x="590476" y="3050468"/>
                </a:lnTo>
                <a:lnTo>
                  <a:pt x="590548" y="3048092"/>
                </a:lnTo>
                <a:lnTo>
                  <a:pt x="591196" y="3046329"/>
                </a:lnTo>
                <a:lnTo>
                  <a:pt x="594197" y="3038893"/>
                </a:lnTo>
                <a:lnTo>
                  <a:pt x="598948" y="3029230"/>
                </a:lnTo>
                <a:lnTo>
                  <a:pt x="600447" y="3025512"/>
                </a:lnTo>
                <a:lnTo>
                  <a:pt x="601455" y="3021680"/>
                </a:lnTo>
                <a:lnTo>
                  <a:pt x="601767" y="3017926"/>
                </a:lnTo>
                <a:lnTo>
                  <a:pt x="601672" y="3014555"/>
                </a:lnTo>
                <a:lnTo>
                  <a:pt x="601109" y="3007010"/>
                </a:lnTo>
                <a:lnTo>
                  <a:pt x="599851" y="2999542"/>
                </a:lnTo>
                <a:lnTo>
                  <a:pt x="599671" y="2995674"/>
                </a:lnTo>
                <a:lnTo>
                  <a:pt x="599492" y="2991805"/>
                </a:lnTo>
                <a:lnTo>
                  <a:pt x="600007" y="2987859"/>
                </a:lnTo>
                <a:lnTo>
                  <a:pt x="600728" y="2983720"/>
                </a:lnTo>
                <a:lnTo>
                  <a:pt x="602143" y="2979504"/>
                </a:lnTo>
                <a:lnTo>
                  <a:pt x="604172" y="2974712"/>
                </a:lnTo>
                <a:lnTo>
                  <a:pt x="606979" y="2970340"/>
                </a:lnTo>
                <a:lnTo>
                  <a:pt x="610686" y="2965699"/>
                </a:lnTo>
                <a:lnTo>
                  <a:pt x="616433" y="2959137"/>
                </a:lnTo>
                <a:lnTo>
                  <a:pt x="620835" y="2954418"/>
                </a:lnTo>
                <a:lnTo>
                  <a:pt x="623523" y="2950735"/>
                </a:lnTo>
                <a:lnTo>
                  <a:pt x="624819" y="2947209"/>
                </a:lnTo>
                <a:lnTo>
                  <a:pt x="625419" y="2943760"/>
                </a:lnTo>
                <a:lnTo>
                  <a:pt x="625360" y="2939202"/>
                </a:lnTo>
                <a:lnTo>
                  <a:pt x="625049" y="2933150"/>
                </a:lnTo>
                <a:lnTo>
                  <a:pt x="624810" y="2924724"/>
                </a:lnTo>
                <a:lnTo>
                  <a:pt x="623483" y="2880407"/>
                </a:lnTo>
                <a:lnTo>
                  <a:pt x="627777" y="2879250"/>
                </a:lnTo>
                <a:lnTo>
                  <a:pt x="628761" y="2879478"/>
                </a:lnTo>
                <a:lnTo>
                  <a:pt x="629049" y="2879783"/>
                </a:lnTo>
                <a:lnTo>
                  <a:pt x="629913" y="2880701"/>
                </a:lnTo>
                <a:lnTo>
                  <a:pt x="631472" y="2881541"/>
                </a:lnTo>
                <a:lnTo>
                  <a:pt x="634794" y="2883029"/>
                </a:lnTo>
                <a:lnTo>
                  <a:pt x="643370" y="2887648"/>
                </a:lnTo>
                <a:lnTo>
                  <a:pt x="640696" y="2884397"/>
                </a:lnTo>
                <a:lnTo>
                  <a:pt x="638225" y="2880954"/>
                </a:lnTo>
                <a:lnTo>
                  <a:pt x="636043" y="2877816"/>
                </a:lnTo>
                <a:lnTo>
                  <a:pt x="633859" y="2874680"/>
                </a:lnTo>
                <a:lnTo>
                  <a:pt x="632253" y="2872155"/>
                </a:lnTo>
                <a:lnTo>
                  <a:pt x="631053" y="2869246"/>
                </a:lnTo>
                <a:lnTo>
                  <a:pt x="630227" y="2867141"/>
                </a:lnTo>
                <a:lnTo>
                  <a:pt x="629315" y="2864537"/>
                </a:lnTo>
                <a:lnTo>
                  <a:pt x="628355" y="2860249"/>
                </a:lnTo>
                <a:lnTo>
                  <a:pt x="628176" y="2856381"/>
                </a:lnTo>
                <a:lnTo>
                  <a:pt x="628860" y="2853430"/>
                </a:lnTo>
                <a:lnTo>
                  <a:pt x="629460" y="2849981"/>
                </a:lnTo>
                <a:lnTo>
                  <a:pt x="630924" y="2847450"/>
                </a:lnTo>
                <a:lnTo>
                  <a:pt x="632676" y="2845226"/>
                </a:lnTo>
                <a:lnTo>
                  <a:pt x="634511" y="2843498"/>
                </a:lnTo>
                <a:lnTo>
                  <a:pt x="636551" y="2841579"/>
                </a:lnTo>
                <a:lnTo>
                  <a:pt x="638099" y="2839546"/>
                </a:lnTo>
                <a:lnTo>
                  <a:pt x="639526" y="2838203"/>
                </a:lnTo>
                <a:lnTo>
                  <a:pt x="640870" y="2836361"/>
                </a:lnTo>
                <a:lnTo>
                  <a:pt x="641314" y="2834790"/>
                </a:lnTo>
                <a:lnTo>
                  <a:pt x="642226" y="2827587"/>
                </a:lnTo>
                <a:lnTo>
                  <a:pt x="642695" y="2821955"/>
                </a:lnTo>
                <a:lnTo>
                  <a:pt x="642551" y="2816899"/>
                </a:lnTo>
                <a:lnTo>
                  <a:pt x="642659" y="2813337"/>
                </a:lnTo>
                <a:lnTo>
                  <a:pt x="642025" y="2808167"/>
                </a:lnTo>
                <a:lnTo>
                  <a:pt x="642217" y="2805102"/>
                </a:lnTo>
                <a:lnTo>
                  <a:pt x="642948" y="2803837"/>
                </a:lnTo>
                <a:lnTo>
                  <a:pt x="644172" y="2802684"/>
                </a:lnTo>
                <a:lnTo>
                  <a:pt x="645804" y="2801150"/>
                </a:lnTo>
                <a:lnTo>
                  <a:pt x="648131" y="2799536"/>
                </a:lnTo>
                <a:lnTo>
                  <a:pt x="655521" y="2794313"/>
                </a:lnTo>
                <a:lnTo>
                  <a:pt x="667073" y="2785749"/>
                </a:lnTo>
                <a:lnTo>
                  <a:pt x="669748" y="2789000"/>
                </a:lnTo>
                <a:lnTo>
                  <a:pt x="671931" y="2792137"/>
                </a:lnTo>
                <a:lnTo>
                  <a:pt x="673538" y="2794663"/>
                </a:lnTo>
                <a:lnTo>
                  <a:pt x="675145" y="2797188"/>
                </a:lnTo>
                <a:lnTo>
                  <a:pt x="675973" y="2799293"/>
                </a:lnTo>
                <a:lnTo>
                  <a:pt x="677088" y="2801705"/>
                </a:lnTo>
                <a:lnTo>
                  <a:pt x="677423" y="2803696"/>
                </a:lnTo>
                <a:lnTo>
                  <a:pt x="677471" y="2805381"/>
                </a:lnTo>
                <a:lnTo>
                  <a:pt x="677507" y="2814000"/>
                </a:lnTo>
                <a:lnTo>
                  <a:pt x="676317" y="2823769"/>
                </a:lnTo>
                <a:lnTo>
                  <a:pt x="669768" y="2824165"/>
                </a:lnTo>
                <a:lnTo>
                  <a:pt x="668173" y="2824513"/>
                </a:lnTo>
                <a:lnTo>
                  <a:pt x="665869" y="2822065"/>
                </a:lnTo>
                <a:lnTo>
                  <a:pt x="658385" y="2814112"/>
                </a:lnTo>
                <a:lnTo>
                  <a:pt x="658216" y="2822922"/>
                </a:lnTo>
                <a:lnTo>
                  <a:pt x="658779" y="2830467"/>
                </a:lnTo>
                <a:lnTo>
                  <a:pt x="660242" y="2837742"/>
                </a:lnTo>
                <a:lnTo>
                  <a:pt x="661453" y="2843525"/>
                </a:lnTo>
                <a:lnTo>
                  <a:pt x="663275" y="2848731"/>
                </a:lnTo>
                <a:lnTo>
                  <a:pt x="665134" y="2852749"/>
                </a:lnTo>
                <a:lnTo>
                  <a:pt x="667197" y="2856576"/>
                </a:lnTo>
                <a:lnTo>
                  <a:pt x="669668" y="2860019"/>
                </a:lnTo>
                <a:lnTo>
                  <a:pt x="671971" y="2862467"/>
                </a:lnTo>
                <a:lnTo>
                  <a:pt x="674393" y="2864224"/>
                </a:lnTo>
                <a:lnTo>
                  <a:pt x="676816" y="2865981"/>
                </a:lnTo>
                <a:lnTo>
                  <a:pt x="678663" y="2867128"/>
                </a:lnTo>
                <a:lnTo>
                  <a:pt x="682274" y="2868920"/>
                </a:lnTo>
                <a:lnTo>
                  <a:pt x="683834" y="2869761"/>
                </a:lnTo>
                <a:lnTo>
                  <a:pt x="683076" y="2875087"/>
                </a:lnTo>
                <a:lnTo>
                  <a:pt x="682513" y="2877347"/>
                </a:lnTo>
                <a:lnTo>
                  <a:pt x="680557" y="2879764"/>
                </a:lnTo>
                <a:lnTo>
                  <a:pt x="675662" y="2884370"/>
                </a:lnTo>
                <a:lnTo>
                  <a:pt x="682283" y="2891406"/>
                </a:lnTo>
                <a:lnTo>
                  <a:pt x="685990" y="2886764"/>
                </a:lnTo>
                <a:lnTo>
                  <a:pt x="688510" y="2882087"/>
                </a:lnTo>
                <a:lnTo>
                  <a:pt x="689278" y="2879633"/>
                </a:lnTo>
                <a:lnTo>
                  <a:pt x="689637" y="2877564"/>
                </a:lnTo>
                <a:lnTo>
                  <a:pt x="690406" y="2875111"/>
                </a:lnTo>
                <a:lnTo>
                  <a:pt x="689986" y="2872622"/>
                </a:lnTo>
                <a:lnTo>
                  <a:pt x="689770" y="2869941"/>
                </a:lnTo>
                <a:lnTo>
                  <a:pt x="689147" y="2867644"/>
                </a:lnTo>
                <a:lnTo>
                  <a:pt x="688236" y="2865041"/>
                </a:lnTo>
                <a:lnTo>
                  <a:pt x="687037" y="2862131"/>
                </a:lnTo>
                <a:lnTo>
                  <a:pt x="685345" y="2859108"/>
                </a:lnTo>
                <a:lnTo>
                  <a:pt x="683163" y="2855972"/>
                </a:lnTo>
                <a:lnTo>
                  <a:pt x="680693" y="2852529"/>
                </a:lnTo>
                <a:lnTo>
                  <a:pt x="678017" y="2849278"/>
                </a:lnTo>
                <a:lnTo>
                  <a:pt x="682708" y="2844864"/>
                </a:lnTo>
                <a:lnTo>
                  <a:pt x="687062" y="2848266"/>
                </a:lnTo>
                <a:lnTo>
                  <a:pt x="689569" y="2850520"/>
                </a:lnTo>
                <a:lnTo>
                  <a:pt x="690961" y="2850365"/>
                </a:lnTo>
                <a:lnTo>
                  <a:pt x="693132" y="2850629"/>
                </a:lnTo>
                <a:lnTo>
                  <a:pt x="695747" y="2849322"/>
                </a:lnTo>
                <a:lnTo>
                  <a:pt x="699465" y="2847553"/>
                </a:lnTo>
                <a:lnTo>
                  <a:pt x="701589" y="2846132"/>
                </a:lnTo>
                <a:lnTo>
                  <a:pt x="702812" y="2844981"/>
                </a:lnTo>
                <a:lnTo>
                  <a:pt x="704036" y="2843828"/>
                </a:lnTo>
                <a:lnTo>
                  <a:pt x="704553" y="2842936"/>
                </a:lnTo>
                <a:lnTo>
                  <a:pt x="701894" y="2838742"/>
                </a:lnTo>
                <a:lnTo>
                  <a:pt x="697247" y="2832166"/>
                </a:lnTo>
                <a:lnTo>
                  <a:pt x="693370" y="2825165"/>
                </a:lnTo>
                <a:lnTo>
                  <a:pt x="689491" y="2818164"/>
                </a:lnTo>
                <a:lnTo>
                  <a:pt x="686115" y="2810254"/>
                </a:lnTo>
                <a:lnTo>
                  <a:pt x="682237" y="2803253"/>
                </a:lnTo>
                <a:lnTo>
                  <a:pt x="678492" y="2796493"/>
                </a:lnTo>
                <a:lnTo>
                  <a:pt x="675132" y="2789519"/>
                </a:lnTo>
                <a:lnTo>
                  <a:pt x="670185" y="2780587"/>
                </a:lnTo>
                <a:lnTo>
                  <a:pt x="667075" y="2773159"/>
                </a:lnTo>
                <a:lnTo>
                  <a:pt x="664785" y="2768118"/>
                </a:lnTo>
                <a:lnTo>
                  <a:pt x="662378" y="2763773"/>
                </a:lnTo>
                <a:lnTo>
                  <a:pt x="660924" y="2762054"/>
                </a:lnTo>
                <a:lnTo>
                  <a:pt x="659085" y="2760549"/>
                </a:lnTo>
                <a:lnTo>
                  <a:pt x="656728" y="2759015"/>
                </a:lnTo>
                <a:lnTo>
                  <a:pt x="654121" y="2757935"/>
                </a:lnTo>
                <a:lnTo>
                  <a:pt x="647086" y="2755207"/>
                </a:lnTo>
                <a:lnTo>
                  <a:pt x="636940" y="2752308"/>
                </a:lnTo>
                <a:lnTo>
                  <a:pt x="641653" y="2748120"/>
                </a:lnTo>
                <a:lnTo>
                  <a:pt x="643307" y="2746572"/>
                </a:lnTo>
                <a:lnTo>
                  <a:pt x="646783" y="2745594"/>
                </a:lnTo>
                <a:lnTo>
                  <a:pt x="654621" y="2742514"/>
                </a:lnTo>
                <a:lnTo>
                  <a:pt x="649941" y="2741320"/>
                </a:lnTo>
                <a:lnTo>
                  <a:pt x="648120" y="2740752"/>
                </a:lnTo>
                <a:lnTo>
                  <a:pt x="645028" y="2741518"/>
                </a:lnTo>
                <a:lnTo>
                  <a:pt x="638093" y="2744413"/>
                </a:lnTo>
                <a:lnTo>
                  <a:pt x="635017" y="2738860"/>
                </a:lnTo>
                <a:lnTo>
                  <a:pt x="639863" y="2734913"/>
                </a:lnTo>
                <a:lnTo>
                  <a:pt x="643038" y="2731577"/>
                </a:lnTo>
                <a:lnTo>
                  <a:pt x="643790" y="2730215"/>
                </a:lnTo>
                <a:lnTo>
                  <a:pt x="644157" y="2729064"/>
                </a:lnTo>
                <a:lnTo>
                  <a:pt x="644525" y="2727915"/>
                </a:lnTo>
                <a:lnTo>
                  <a:pt x="644508" y="2726978"/>
                </a:lnTo>
                <a:lnTo>
                  <a:pt x="642920" y="2725018"/>
                </a:lnTo>
                <a:lnTo>
                  <a:pt x="641199" y="2722816"/>
                </a:lnTo>
                <a:lnTo>
                  <a:pt x="638441" y="2720558"/>
                </a:lnTo>
                <a:lnTo>
                  <a:pt x="635282" y="2717575"/>
                </a:lnTo>
                <a:lnTo>
                  <a:pt x="629767" y="2713058"/>
                </a:lnTo>
                <a:lnTo>
                  <a:pt x="626206" y="2709352"/>
                </a:lnTo>
                <a:lnTo>
                  <a:pt x="622629" y="2704707"/>
                </a:lnTo>
                <a:lnTo>
                  <a:pt x="617213" y="2698557"/>
                </a:lnTo>
                <a:lnTo>
                  <a:pt x="613503" y="2693672"/>
                </a:lnTo>
                <a:lnTo>
                  <a:pt x="608873" y="2688034"/>
                </a:lnTo>
                <a:lnTo>
                  <a:pt x="603725" y="2682366"/>
                </a:lnTo>
                <a:lnTo>
                  <a:pt x="598058" y="2676671"/>
                </a:lnTo>
                <a:lnTo>
                  <a:pt x="593964" y="2671998"/>
                </a:lnTo>
                <a:lnTo>
                  <a:pt x="590520" y="2667596"/>
                </a:lnTo>
                <a:lnTo>
                  <a:pt x="589851" y="2666389"/>
                </a:lnTo>
                <a:lnTo>
                  <a:pt x="589701" y="2665210"/>
                </a:lnTo>
                <a:lnTo>
                  <a:pt x="589417" y="2663790"/>
                </a:lnTo>
                <a:lnTo>
                  <a:pt x="589784" y="2662640"/>
                </a:lnTo>
                <a:lnTo>
                  <a:pt x="590920" y="2661064"/>
                </a:lnTo>
                <a:lnTo>
                  <a:pt x="591538" y="2659459"/>
                </a:lnTo>
                <a:lnTo>
                  <a:pt x="593059" y="2657671"/>
                </a:lnTo>
                <a:lnTo>
                  <a:pt x="594964" y="2655669"/>
                </a:lnTo>
                <a:lnTo>
                  <a:pt x="589516" y="2654902"/>
                </a:lnTo>
                <a:lnTo>
                  <a:pt x="584987" y="2654886"/>
                </a:lnTo>
                <a:lnTo>
                  <a:pt x="581761" y="2655411"/>
                </a:lnTo>
                <a:lnTo>
                  <a:pt x="578787" y="2655481"/>
                </a:lnTo>
                <a:lnTo>
                  <a:pt x="578001" y="2654969"/>
                </a:lnTo>
                <a:lnTo>
                  <a:pt x="576697" y="2654429"/>
                </a:lnTo>
                <a:lnTo>
                  <a:pt x="575779" y="2653676"/>
                </a:lnTo>
                <a:lnTo>
                  <a:pt x="574842" y="2651986"/>
                </a:lnTo>
                <a:lnTo>
                  <a:pt x="573087" y="2647911"/>
                </a:lnTo>
                <a:lnTo>
                  <a:pt x="570512" y="2641450"/>
                </a:lnTo>
                <a:lnTo>
                  <a:pt x="568706" y="2634563"/>
                </a:lnTo>
                <a:lnTo>
                  <a:pt x="567151" y="2627221"/>
                </a:lnTo>
                <a:lnTo>
                  <a:pt x="565664" y="2623629"/>
                </a:lnTo>
                <a:lnTo>
                  <a:pt x="563774" y="2619310"/>
                </a:lnTo>
                <a:lnTo>
                  <a:pt x="561501" y="2615207"/>
                </a:lnTo>
                <a:lnTo>
                  <a:pt x="558192" y="2611045"/>
                </a:lnTo>
                <a:lnTo>
                  <a:pt x="547193" y="2596630"/>
                </a:lnTo>
                <a:lnTo>
                  <a:pt x="537632" y="2582997"/>
                </a:lnTo>
                <a:lnTo>
                  <a:pt x="528723" y="2569632"/>
                </a:lnTo>
                <a:lnTo>
                  <a:pt x="519697" y="2556964"/>
                </a:lnTo>
                <a:lnTo>
                  <a:pt x="511690" y="2543416"/>
                </a:lnTo>
                <a:lnTo>
                  <a:pt x="504067" y="2529654"/>
                </a:lnTo>
                <a:lnTo>
                  <a:pt x="496812" y="2514743"/>
                </a:lnTo>
                <a:lnTo>
                  <a:pt x="490059" y="2498923"/>
                </a:lnTo>
                <a:lnTo>
                  <a:pt x="487652" y="2494577"/>
                </a:lnTo>
                <a:lnTo>
                  <a:pt x="484726" y="2490203"/>
                </a:lnTo>
                <a:lnTo>
                  <a:pt x="480781" y="2486709"/>
                </a:lnTo>
                <a:lnTo>
                  <a:pt x="477088" y="2482761"/>
                </a:lnTo>
                <a:lnTo>
                  <a:pt x="473010" y="2479025"/>
                </a:lnTo>
                <a:lnTo>
                  <a:pt x="468280" y="2475020"/>
                </a:lnTo>
                <a:lnTo>
                  <a:pt x="464318" y="2470588"/>
                </a:lnTo>
                <a:lnTo>
                  <a:pt x="460340" y="2465221"/>
                </a:lnTo>
                <a:lnTo>
                  <a:pt x="453119" y="2452184"/>
                </a:lnTo>
                <a:lnTo>
                  <a:pt x="452584" y="2451218"/>
                </a:lnTo>
                <a:lnTo>
                  <a:pt x="451481" y="2447412"/>
                </a:lnTo>
                <a:lnTo>
                  <a:pt x="450377" y="2443606"/>
                </a:lnTo>
                <a:lnTo>
                  <a:pt x="450176" y="2439616"/>
                </a:lnTo>
                <a:lnTo>
                  <a:pt x="449456" y="2435597"/>
                </a:lnTo>
                <a:lnTo>
                  <a:pt x="449138" y="2432303"/>
                </a:lnTo>
                <a:lnTo>
                  <a:pt x="448303" y="2428981"/>
                </a:lnTo>
                <a:lnTo>
                  <a:pt x="447333" y="2425416"/>
                </a:lnTo>
                <a:lnTo>
                  <a:pt x="446364" y="2421852"/>
                </a:lnTo>
                <a:lnTo>
                  <a:pt x="441182" y="2414310"/>
                </a:lnTo>
                <a:lnTo>
                  <a:pt x="434830" y="2406471"/>
                </a:lnTo>
                <a:lnTo>
                  <a:pt x="432172" y="2402579"/>
                </a:lnTo>
                <a:lnTo>
                  <a:pt x="429381" y="2398446"/>
                </a:lnTo>
                <a:lnTo>
                  <a:pt x="427240" y="2394584"/>
                </a:lnTo>
                <a:lnTo>
                  <a:pt x="426004" y="2390537"/>
                </a:lnTo>
                <a:lnTo>
                  <a:pt x="425018" y="2386035"/>
                </a:lnTo>
                <a:lnTo>
                  <a:pt x="423129" y="2381718"/>
                </a:lnTo>
                <a:lnTo>
                  <a:pt x="420605" y="2378068"/>
                </a:lnTo>
                <a:lnTo>
                  <a:pt x="418080" y="2374418"/>
                </a:lnTo>
                <a:lnTo>
                  <a:pt x="415673" y="2370072"/>
                </a:lnTo>
                <a:lnTo>
                  <a:pt x="413266" y="2365727"/>
                </a:lnTo>
                <a:lnTo>
                  <a:pt x="411494" y="2360714"/>
                </a:lnTo>
                <a:lnTo>
                  <a:pt x="410608" y="2354579"/>
                </a:lnTo>
                <a:lnTo>
                  <a:pt x="409871" y="2349623"/>
                </a:lnTo>
                <a:lnTo>
                  <a:pt x="408652" y="2346514"/>
                </a:lnTo>
                <a:lnTo>
                  <a:pt x="407448" y="2344341"/>
                </a:lnTo>
                <a:lnTo>
                  <a:pt x="405860" y="2342381"/>
                </a:lnTo>
                <a:lnTo>
                  <a:pt x="401146" y="2339313"/>
                </a:lnTo>
                <a:lnTo>
                  <a:pt x="394444" y="2333560"/>
                </a:lnTo>
                <a:lnTo>
                  <a:pt x="391135" y="2329399"/>
                </a:lnTo>
                <a:lnTo>
                  <a:pt x="388076" y="2324784"/>
                </a:lnTo>
                <a:lnTo>
                  <a:pt x="385267" y="2319713"/>
                </a:lnTo>
                <a:lnTo>
                  <a:pt x="383495" y="2314700"/>
                </a:lnTo>
                <a:lnTo>
                  <a:pt x="379684" y="2304192"/>
                </a:lnTo>
                <a:lnTo>
                  <a:pt x="376256" y="2293470"/>
                </a:lnTo>
                <a:lnTo>
                  <a:pt x="374602" y="2287762"/>
                </a:lnTo>
                <a:lnTo>
                  <a:pt x="372311" y="2282720"/>
                </a:lnTo>
                <a:lnTo>
                  <a:pt x="370020" y="2277679"/>
                </a:lnTo>
                <a:lnTo>
                  <a:pt x="366962" y="2273063"/>
                </a:lnTo>
                <a:lnTo>
                  <a:pt x="364036" y="2268690"/>
                </a:lnTo>
                <a:lnTo>
                  <a:pt x="360209" y="2264500"/>
                </a:lnTo>
                <a:lnTo>
                  <a:pt x="355362" y="2261190"/>
                </a:lnTo>
                <a:lnTo>
                  <a:pt x="350131" y="2258092"/>
                </a:lnTo>
                <a:lnTo>
                  <a:pt x="348058" y="2257978"/>
                </a:lnTo>
                <a:lnTo>
                  <a:pt x="347139" y="2257225"/>
                </a:lnTo>
                <a:lnTo>
                  <a:pt x="346354" y="2256715"/>
                </a:lnTo>
                <a:lnTo>
                  <a:pt x="344800" y="2256630"/>
                </a:lnTo>
                <a:lnTo>
                  <a:pt x="346654" y="2251816"/>
                </a:lnTo>
                <a:lnTo>
                  <a:pt x="348158" y="2249090"/>
                </a:lnTo>
                <a:lnTo>
                  <a:pt x="349545" y="2247060"/>
                </a:lnTo>
                <a:lnTo>
                  <a:pt x="350430" y="2245938"/>
                </a:lnTo>
                <a:lnTo>
                  <a:pt x="351834" y="2244845"/>
                </a:lnTo>
                <a:lnTo>
                  <a:pt x="353221" y="2242815"/>
                </a:lnTo>
                <a:lnTo>
                  <a:pt x="354591" y="2239847"/>
                </a:lnTo>
                <a:lnTo>
                  <a:pt x="356195" y="2235488"/>
                </a:lnTo>
                <a:lnTo>
                  <a:pt x="353470" y="2235105"/>
                </a:lnTo>
                <a:lnTo>
                  <a:pt x="352818" y="2234835"/>
                </a:lnTo>
                <a:lnTo>
                  <a:pt x="351766" y="2233840"/>
                </a:lnTo>
                <a:lnTo>
                  <a:pt x="349392" y="2231369"/>
                </a:lnTo>
                <a:lnTo>
                  <a:pt x="346751" y="2228416"/>
                </a:lnTo>
                <a:lnTo>
                  <a:pt x="344110" y="2225461"/>
                </a:lnTo>
                <a:lnTo>
                  <a:pt x="342239" y="2222081"/>
                </a:lnTo>
                <a:lnTo>
                  <a:pt x="340500" y="2218942"/>
                </a:lnTo>
                <a:lnTo>
                  <a:pt x="337791" y="2212239"/>
                </a:lnTo>
                <a:lnTo>
                  <a:pt x="335467" y="2205324"/>
                </a:lnTo>
                <a:lnTo>
                  <a:pt x="333144" y="2198408"/>
                </a:lnTo>
                <a:lnTo>
                  <a:pt x="331589" y="2191066"/>
                </a:lnTo>
                <a:lnTo>
                  <a:pt x="330101" y="2187474"/>
                </a:lnTo>
                <a:lnTo>
                  <a:pt x="328095" y="2183853"/>
                </a:lnTo>
                <a:lnTo>
                  <a:pt x="326607" y="2180260"/>
                </a:lnTo>
                <a:lnTo>
                  <a:pt x="324217" y="2176851"/>
                </a:lnTo>
                <a:lnTo>
                  <a:pt x="321961" y="2173683"/>
                </a:lnTo>
                <a:lnTo>
                  <a:pt x="320105" y="2171242"/>
                </a:lnTo>
                <a:lnTo>
                  <a:pt x="318016" y="2170190"/>
                </a:lnTo>
                <a:lnTo>
                  <a:pt x="316828" y="2168954"/>
                </a:lnTo>
                <a:lnTo>
                  <a:pt x="314473" y="2167420"/>
                </a:lnTo>
                <a:lnTo>
                  <a:pt x="312116" y="2165886"/>
                </a:lnTo>
                <a:lnTo>
                  <a:pt x="304975" y="2135767"/>
                </a:lnTo>
                <a:lnTo>
                  <a:pt x="304575" y="2135042"/>
                </a:lnTo>
                <a:lnTo>
                  <a:pt x="304558" y="2134105"/>
                </a:lnTo>
                <a:lnTo>
                  <a:pt x="296099" y="2109765"/>
                </a:lnTo>
                <a:lnTo>
                  <a:pt x="291719" y="2103673"/>
                </a:lnTo>
                <a:lnTo>
                  <a:pt x="287624" y="2099000"/>
                </a:lnTo>
                <a:lnTo>
                  <a:pt x="285902" y="2096799"/>
                </a:lnTo>
                <a:lnTo>
                  <a:pt x="284549" y="2093447"/>
                </a:lnTo>
                <a:lnTo>
                  <a:pt x="283178" y="2089158"/>
                </a:lnTo>
                <a:lnTo>
                  <a:pt x="282040" y="2083479"/>
                </a:lnTo>
                <a:lnTo>
                  <a:pt x="280568" y="2073567"/>
                </a:lnTo>
                <a:lnTo>
                  <a:pt x="279514" y="2065316"/>
                </a:lnTo>
                <a:lnTo>
                  <a:pt x="277843" y="2058671"/>
                </a:lnTo>
                <a:lnTo>
                  <a:pt x="275937" y="2053417"/>
                </a:lnTo>
                <a:lnTo>
                  <a:pt x="274700" y="2049369"/>
                </a:lnTo>
                <a:lnTo>
                  <a:pt x="272961" y="2046231"/>
                </a:lnTo>
                <a:lnTo>
                  <a:pt x="271240" y="2044030"/>
                </a:lnTo>
                <a:lnTo>
                  <a:pt x="269919" y="2042552"/>
                </a:lnTo>
                <a:lnTo>
                  <a:pt x="266777" y="2040507"/>
                </a:lnTo>
                <a:lnTo>
                  <a:pt x="263251" y="2038674"/>
                </a:lnTo>
                <a:lnTo>
                  <a:pt x="261546" y="2037410"/>
                </a:lnTo>
                <a:lnTo>
                  <a:pt x="260225" y="2035933"/>
                </a:lnTo>
                <a:lnTo>
                  <a:pt x="258369" y="2033490"/>
                </a:lnTo>
                <a:lnTo>
                  <a:pt x="256765" y="2030593"/>
                </a:lnTo>
                <a:lnTo>
                  <a:pt x="255144" y="2026759"/>
                </a:lnTo>
                <a:lnTo>
                  <a:pt x="253907" y="2022712"/>
                </a:lnTo>
                <a:lnTo>
                  <a:pt x="252535" y="2018423"/>
                </a:lnTo>
                <a:lnTo>
                  <a:pt x="251933" y="2013709"/>
                </a:lnTo>
                <a:lnTo>
                  <a:pt x="249710" y="2005160"/>
                </a:lnTo>
                <a:lnTo>
                  <a:pt x="247118" y="1997762"/>
                </a:lnTo>
                <a:lnTo>
                  <a:pt x="243357" y="1990064"/>
                </a:lnTo>
                <a:lnTo>
                  <a:pt x="239345" y="1982822"/>
                </a:lnTo>
                <a:lnTo>
                  <a:pt x="235066" y="1975096"/>
                </a:lnTo>
                <a:lnTo>
                  <a:pt x="231689" y="1967186"/>
                </a:lnTo>
                <a:lnTo>
                  <a:pt x="229098" y="1959788"/>
                </a:lnTo>
                <a:lnTo>
                  <a:pt x="226372" y="1952147"/>
                </a:lnTo>
                <a:lnTo>
                  <a:pt x="223129" y="1944478"/>
                </a:lnTo>
                <a:lnTo>
                  <a:pt x="220522" y="1936143"/>
                </a:lnTo>
                <a:lnTo>
                  <a:pt x="217529" y="1928020"/>
                </a:lnTo>
                <a:lnTo>
                  <a:pt x="214921" y="1919685"/>
                </a:lnTo>
                <a:lnTo>
                  <a:pt x="212964" y="1911619"/>
                </a:lnTo>
                <a:lnTo>
                  <a:pt x="211142" y="1903794"/>
                </a:lnTo>
                <a:lnTo>
                  <a:pt x="208901" y="1894309"/>
                </a:lnTo>
                <a:lnTo>
                  <a:pt x="208032" y="1889111"/>
                </a:lnTo>
                <a:lnTo>
                  <a:pt x="207229" y="1887662"/>
                </a:lnTo>
                <a:lnTo>
                  <a:pt x="206443" y="1887151"/>
                </a:lnTo>
                <a:lnTo>
                  <a:pt x="205925" y="1887123"/>
                </a:lnTo>
                <a:lnTo>
                  <a:pt x="205023" y="1887307"/>
                </a:lnTo>
                <a:lnTo>
                  <a:pt x="204639" y="1887520"/>
                </a:lnTo>
                <a:lnTo>
                  <a:pt x="203870" y="1887946"/>
                </a:lnTo>
                <a:lnTo>
                  <a:pt x="203101" y="1888372"/>
                </a:lnTo>
                <a:lnTo>
                  <a:pt x="202450" y="1888101"/>
                </a:lnTo>
                <a:lnTo>
                  <a:pt x="201530" y="1887348"/>
                </a:lnTo>
                <a:lnTo>
                  <a:pt x="200477" y="1886354"/>
                </a:lnTo>
                <a:lnTo>
                  <a:pt x="199273" y="1884181"/>
                </a:lnTo>
                <a:lnTo>
                  <a:pt x="197668" y="1881284"/>
                </a:lnTo>
                <a:lnTo>
                  <a:pt x="197117" y="1879382"/>
                </a:lnTo>
                <a:lnTo>
                  <a:pt x="196666" y="1875846"/>
                </a:lnTo>
                <a:lnTo>
                  <a:pt x="196598" y="1872097"/>
                </a:lnTo>
                <a:lnTo>
                  <a:pt x="196648" y="1867653"/>
                </a:lnTo>
                <a:lnTo>
                  <a:pt x="196613" y="1858522"/>
                </a:lnTo>
                <a:lnTo>
                  <a:pt x="196111" y="1852176"/>
                </a:lnTo>
                <a:lnTo>
                  <a:pt x="194890" y="1841809"/>
                </a:lnTo>
                <a:lnTo>
                  <a:pt x="192934" y="1833743"/>
                </a:lnTo>
                <a:lnTo>
                  <a:pt x="191964" y="1830179"/>
                </a:lnTo>
                <a:lnTo>
                  <a:pt x="191128" y="1826856"/>
                </a:lnTo>
                <a:lnTo>
                  <a:pt x="190041" y="1823988"/>
                </a:lnTo>
                <a:lnTo>
                  <a:pt x="188436" y="1821091"/>
                </a:lnTo>
                <a:lnTo>
                  <a:pt x="185110" y="1815992"/>
                </a:lnTo>
                <a:lnTo>
                  <a:pt x="179845" y="1811021"/>
                </a:lnTo>
                <a:lnTo>
                  <a:pt x="174312" y="1805567"/>
                </a:lnTo>
                <a:lnTo>
                  <a:pt x="166691" y="1799061"/>
                </a:lnTo>
                <a:lnTo>
                  <a:pt x="173325" y="1793809"/>
                </a:lnTo>
                <a:lnTo>
                  <a:pt x="177786" y="1790076"/>
                </a:lnTo>
                <a:lnTo>
                  <a:pt x="181212" y="1786285"/>
                </a:lnTo>
                <a:lnTo>
                  <a:pt x="186042" y="1781403"/>
                </a:lnTo>
                <a:lnTo>
                  <a:pt x="182131" y="1779783"/>
                </a:lnTo>
                <a:lnTo>
                  <a:pt x="179891" y="1777553"/>
                </a:lnTo>
                <a:lnTo>
                  <a:pt x="177919" y="1775805"/>
                </a:lnTo>
                <a:lnTo>
                  <a:pt x="176581" y="1773391"/>
                </a:lnTo>
                <a:lnTo>
                  <a:pt x="174960" y="1769557"/>
                </a:lnTo>
                <a:lnTo>
                  <a:pt x="174759" y="1765567"/>
                </a:lnTo>
                <a:lnTo>
                  <a:pt x="174725" y="1763692"/>
                </a:lnTo>
                <a:lnTo>
                  <a:pt x="174558" y="1761577"/>
                </a:lnTo>
                <a:lnTo>
                  <a:pt x="174140" y="1759916"/>
                </a:lnTo>
                <a:lnTo>
                  <a:pt x="173204" y="1758226"/>
                </a:lnTo>
                <a:lnTo>
                  <a:pt x="172017" y="1756990"/>
                </a:lnTo>
                <a:lnTo>
                  <a:pt x="170179" y="1755484"/>
                </a:lnTo>
                <a:lnTo>
                  <a:pt x="167572" y="1754404"/>
                </a:lnTo>
                <a:lnTo>
                  <a:pt x="164580" y="1753537"/>
                </a:lnTo>
                <a:lnTo>
                  <a:pt x="160168" y="1752826"/>
                </a:lnTo>
                <a:lnTo>
                  <a:pt x="158706" y="1752620"/>
                </a:lnTo>
                <a:lnTo>
                  <a:pt x="162406" y="1747800"/>
                </a:lnTo>
                <a:lnTo>
                  <a:pt x="165431" y="1743286"/>
                </a:lnTo>
                <a:lnTo>
                  <a:pt x="167820" y="1739438"/>
                </a:lnTo>
                <a:lnTo>
                  <a:pt x="168672" y="1736442"/>
                </a:lnTo>
                <a:lnTo>
                  <a:pt x="169274" y="1733900"/>
                </a:lnTo>
                <a:lnTo>
                  <a:pt x="169491" y="1731572"/>
                </a:lnTo>
                <a:lnTo>
                  <a:pt x="168805" y="1729428"/>
                </a:lnTo>
                <a:lnTo>
                  <a:pt x="167351" y="1727709"/>
                </a:lnTo>
                <a:lnTo>
                  <a:pt x="163272" y="1723973"/>
                </a:lnTo>
                <a:lnTo>
                  <a:pt x="158660" y="1719272"/>
                </a:lnTo>
                <a:lnTo>
                  <a:pt x="156537" y="1716347"/>
                </a:lnTo>
                <a:lnTo>
                  <a:pt x="153629" y="1712909"/>
                </a:lnTo>
                <a:lnTo>
                  <a:pt x="151354" y="1708806"/>
                </a:lnTo>
                <a:lnTo>
                  <a:pt x="148546" y="1703736"/>
                </a:lnTo>
                <a:lnTo>
                  <a:pt x="147059" y="1700143"/>
                </a:lnTo>
                <a:lnTo>
                  <a:pt x="146089" y="1696578"/>
                </a:lnTo>
                <a:lnTo>
                  <a:pt x="145254" y="1693255"/>
                </a:lnTo>
                <a:lnTo>
                  <a:pt x="144417" y="1689933"/>
                </a:lnTo>
                <a:lnTo>
                  <a:pt x="144416" y="1682676"/>
                </a:lnTo>
                <a:lnTo>
                  <a:pt x="144683" y="1675904"/>
                </a:lnTo>
                <a:lnTo>
                  <a:pt x="144699" y="1669585"/>
                </a:lnTo>
                <a:lnTo>
                  <a:pt x="144581" y="1663024"/>
                </a:lnTo>
                <a:lnTo>
                  <a:pt x="144129" y="1659488"/>
                </a:lnTo>
                <a:lnTo>
                  <a:pt x="143812" y="1656195"/>
                </a:lnTo>
                <a:lnTo>
                  <a:pt x="142976" y="1652872"/>
                </a:lnTo>
                <a:lnTo>
                  <a:pt x="142005" y="1649308"/>
                </a:lnTo>
                <a:lnTo>
                  <a:pt x="130592" y="1654999"/>
                </a:lnTo>
                <a:lnTo>
                  <a:pt x="128419" y="1656517"/>
                </a:lnTo>
                <a:lnTo>
                  <a:pt x="128670" y="1656063"/>
                </a:lnTo>
                <a:lnTo>
                  <a:pt x="129037" y="1654913"/>
                </a:lnTo>
                <a:lnTo>
                  <a:pt x="128636" y="1654189"/>
                </a:lnTo>
                <a:lnTo>
                  <a:pt x="128101" y="1653223"/>
                </a:lnTo>
                <a:lnTo>
                  <a:pt x="127049" y="1652228"/>
                </a:lnTo>
                <a:lnTo>
                  <a:pt x="125343" y="1650964"/>
                </a:lnTo>
                <a:lnTo>
                  <a:pt x="129652" y="1624284"/>
                </a:lnTo>
                <a:lnTo>
                  <a:pt x="127662" y="1614345"/>
                </a:lnTo>
                <a:lnTo>
                  <a:pt x="125922" y="1603950"/>
                </a:lnTo>
                <a:lnTo>
                  <a:pt x="122896" y="1593952"/>
                </a:lnTo>
                <a:lnTo>
                  <a:pt x="120004" y="1584197"/>
                </a:lnTo>
                <a:lnTo>
                  <a:pt x="116209" y="1574625"/>
                </a:lnTo>
                <a:lnTo>
                  <a:pt x="111646" y="1565480"/>
                </a:lnTo>
                <a:lnTo>
                  <a:pt x="107216" y="1556575"/>
                </a:lnTo>
                <a:lnTo>
                  <a:pt x="102652" y="1547430"/>
                </a:lnTo>
                <a:lnTo>
                  <a:pt x="120333" y="1537637"/>
                </a:lnTo>
                <a:lnTo>
                  <a:pt x="117308" y="1534895"/>
                </a:lnTo>
                <a:lnTo>
                  <a:pt x="113263" y="1533034"/>
                </a:lnTo>
                <a:lnTo>
                  <a:pt x="110121" y="1530989"/>
                </a:lnTo>
                <a:lnTo>
                  <a:pt x="105959" y="1529823"/>
                </a:lnTo>
                <a:lnTo>
                  <a:pt x="98673" y="1527550"/>
                </a:lnTo>
                <a:lnTo>
                  <a:pt x="90349" y="1525219"/>
                </a:lnTo>
                <a:lnTo>
                  <a:pt x="93792" y="1522366"/>
                </a:lnTo>
                <a:lnTo>
                  <a:pt x="96583" y="1519242"/>
                </a:lnTo>
                <a:lnTo>
                  <a:pt x="98604" y="1516545"/>
                </a:lnTo>
                <a:lnTo>
                  <a:pt x="100743" y="1513152"/>
                </a:lnTo>
                <a:lnTo>
                  <a:pt x="102112" y="1510185"/>
                </a:lnTo>
                <a:lnTo>
                  <a:pt x="102832" y="1506947"/>
                </a:lnTo>
                <a:lnTo>
                  <a:pt x="103165" y="1503922"/>
                </a:lnTo>
                <a:lnTo>
                  <a:pt x="104017" y="1500926"/>
                </a:lnTo>
                <a:lnTo>
                  <a:pt x="103449" y="1498087"/>
                </a:lnTo>
                <a:lnTo>
                  <a:pt x="103265" y="1495034"/>
                </a:lnTo>
                <a:lnTo>
                  <a:pt x="102311" y="1492407"/>
                </a:lnTo>
                <a:lnTo>
                  <a:pt x="101493" y="1490021"/>
                </a:lnTo>
                <a:lnTo>
                  <a:pt x="99202" y="1484979"/>
                </a:lnTo>
                <a:lnTo>
                  <a:pt x="96545" y="1481088"/>
                </a:lnTo>
                <a:lnTo>
                  <a:pt x="94154" y="1477679"/>
                </a:lnTo>
                <a:lnTo>
                  <a:pt x="92165" y="1474996"/>
                </a:lnTo>
                <a:lnTo>
                  <a:pt x="90944" y="1471886"/>
                </a:lnTo>
                <a:lnTo>
                  <a:pt x="89607" y="1469471"/>
                </a:lnTo>
                <a:lnTo>
                  <a:pt x="88486" y="1464728"/>
                </a:lnTo>
                <a:lnTo>
                  <a:pt x="88135" y="1459559"/>
                </a:lnTo>
                <a:lnTo>
                  <a:pt x="87534" y="1454845"/>
                </a:lnTo>
                <a:lnTo>
                  <a:pt x="86915" y="1449194"/>
                </a:lnTo>
                <a:lnTo>
                  <a:pt x="86346" y="1446353"/>
                </a:lnTo>
                <a:lnTo>
                  <a:pt x="85125" y="1443243"/>
                </a:lnTo>
                <a:lnTo>
                  <a:pt x="83637" y="1439651"/>
                </a:lnTo>
                <a:lnTo>
                  <a:pt x="81363" y="1435546"/>
                </a:lnTo>
                <a:lnTo>
                  <a:pt x="85308" y="1431785"/>
                </a:lnTo>
                <a:lnTo>
                  <a:pt x="87213" y="1429783"/>
                </a:lnTo>
                <a:lnTo>
                  <a:pt x="90539" y="1427626"/>
                </a:lnTo>
                <a:lnTo>
                  <a:pt x="97574" y="1423098"/>
                </a:lnTo>
                <a:lnTo>
                  <a:pt x="92358" y="1413682"/>
                </a:lnTo>
                <a:lnTo>
                  <a:pt x="86641" y="1405174"/>
                </a:lnTo>
                <a:lnTo>
                  <a:pt x="85271" y="1400886"/>
                </a:lnTo>
                <a:lnTo>
                  <a:pt x="83900" y="1396598"/>
                </a:lnTo>
                <a:lnTo>
                  <a:pt x="83431" y="1392125"/>
                </a:lnTo>
                <a:lnTo>
                  <a:pt x="83731" y="1387226"/>
                </a:lnTo>
                <a:lnTo>
                  <a:pt x="66051" y="1397019"/>
                </a:lnTo>
                <a:lnTo>
                  <a:pt x="65448" y="1392305"/>
                </a:lnTo>
                <a:lnTo>
                  <a:pt x="65281" y="1390190"/>
                </a:lnTo>
                <a:lnTo>
                  <a:pt x="65147" y="1389947"/>
                </a:lnTo>
                <a:lnTo>
                  <a:pt x="65264" y="1389253"/>
                </a:lnTo>
                <a:lnTo>
                  <a:pt x="65532" y="1389735"/>
                </a:lnTo>
                <a:lnTo>
                  <a:pt x="65666" y="1389976"/>
                </a:lnTo>
                <a:lnTo>
                  <a:pt x="66702" y="1390034"/>
                </a:lnTo>
                <a:lnTo>
                  <a:pt x="67220" y="1390063"/>
                </a:lnTo>
                <a:lnTo>
                  <a:pt x="68106" y="1388941"/>
                </a:lnTo>
                <a:lnTo>
                  <a:pt x="68573" y="1386158"/>
                </a:lnTo>
                <a:lnTo>
                  <a:pt x="69291" y="1382920"/>
                </a:lnTo>
                <a:lnTo>
                  <a:pt x="69258" y="1381046"/>
                </a:lnTo>
                <a:lnTo>
                  <a:pt x="69224" y="1379171"/>
                </a:lnTo>
                <a:lnTo>
                  <a:pt x="68689" y="1378205"/>
                </a:lnTo>
                <a:lnTo>
                  <a:pt x="68037" y="1377936"/>
                </a:lnTo>
                <a:lnTo>
                  <a:pt x="67385" y="1377666"/>
                </a:lnTo>
                <a:lnTo>
                  <a:pt x="66349" y="1377609"/>
                </a:lnTo>
                <a:lnTo>
                  <a:pt x="65062" y="1378006"/>
                </a:lnTo>
                <a:lnTo>
                  <a:pt x="63892" y="1377707"/>
                </a:lnTo>
                <a:lnTo>
                  <a:pt x="63241" y="1377437"/>
                </a:lnTo>
                <a:lnTo>
                  <a:pt x="62455" y="1376926"/>
                </a:lnTo>
                <a:lnTo>
                  <a:pt x="61921" y="1375960"/>
                </a:lnTo>
                <a:lnTo>
                  <a:pt x="61502" y="1374299"/>
                </a:lnTo>
                <a:lnTo>
                  <a:pt x="61335" y="1372183"/>
                </a:lnTo>
                <a:lnTo>
                  <a:pt x="62054" y="1368946"/>
                </a:lnTo>
                <a:lnTo>
                  <a:pt x="62371" y="1364984"/>
                </a:lnTo>
                <a:lnTo>
                  <a:pt x="64040" y="1357118"/>
                </a:lnTo>
                <a:lnTo>
                  <a:pt x="64975" y="1351552"/>
                </a:lnTo>
                <a:lnTo>
                  <a:pt x="65159" y="1347349"/>
                </a:lnTo>
                <a:lnTo>
                  <a:pt x="64841" y="1344054"/>
                </a:lnTo>
                <a:lnTo>
                  <a:pt x="64005" y="1340732"/>
                </a:lnTo>
                <a:lnTo>
                  <a:pt x="61866" y="1336869"/>
                </a:lnTo>
                <a:lnTo>
                  <a:pt x="58656" y="1331075"/>
                </a:lnTo>
                <a:lnTo>
                  <a:pt x="54377" y="1323349"/>
                </a:lnTo>
                <a:lnTo>
                  <a:pt x="64888" y="1317843"/>
                </a:lnTo>
                <a:lnTo>
                  <a:pt x="71823" y="1314947"/>
                </a:lnTo>
                <a:lnTo>
                  <a:pt x="77989" y="1312478"/>
                </a:lnTo>
                <a:lnTo>
                  <a:pt x="86729" y="1309214"/>
                </a:lnTo>
                <a:lnTo>
                  <a:pt x="83704" y="1306473"/>
                </a:lnTo>
                <a:lnTo>
                  <a:pt x="80178" y="1304641"/>
                </a:lnTo>
                <a:lnTo>
                  <a:pt x="77304" y="1303078"/>
                </a:lnTo>
                <a:lnTo>
                  <a:pt x="74696" y="1301998"/>
                </a:lnTo>
                <a:lnTo>
                  <a:pt x="68847" y="1300505"/>
                </a:lnTo>
                <a:lnTo>
                  <a:pt x="62864" y="1298772"/>
                </a:lnTo>
                <a:lnTo>
                  <a:pt x="60390" y="1297933"/>
                </a:lnTo>
                <a:lnTo>
                  <a:pt x="57264" y="1296825"/>
                </a:lnTo>
                <a:lnTo>
                  <a:pt x="54641" y="1294809"/>
                </a:lnTo>
                <a:lnTo>
                  <a:pt x="51883" y="1292550"/>
                </a:lnTo>
                <a:lnTo>
                  <a:pt x="48991" y="1290050"/>
                </a:lnTo>
                <a:lnTo>
                  <a:pt x="45699" y="1286826"/>
                </a:lnTo>
                <a:lnTo>
                  <a:pt x="42639" y="1282210"/>
                </a:lnTo>
                <a:lnTo>
                  <a:pt x="39831" y="1277141"/>
                </a:lnTo>
                <a:lnTo>
                  <a:pt x="53284" y="1269689"/>
                </a:lnTo>
                <a:lnTo>
                  <a:pt x="57346" y="1272487"/>
                </a:lnTo>
                <a:lnTo>
                  <a:pt x="60220" y="1274050"/>
                </a:lnTo>
                <a:lnTo>
                  <a:pt x="61524" y="1274590"/>
                </a:lnTo>
                <a:lnTo>
                  <a:pt x="62944" y="1274434"/>
                </a:lnTo>
                <a:lnTo>
                  <a:pt x="64749" y="1274065"/>
                </a:lnTo>
                <a:lnTo>
                  <a:pt x="66169" y="1273910"/>
                </a:lnTo>
                <a:lnTo>
                  <a:pt x="74625" y="1269225"/>
                </a:lnTo>
                <a:lnTo>
                  <a:pt x="88963" y="1260653"/>
                </a:lnTo>
                <a:lnTo>
                  <a:pt x="84936" y="1259728"/>
                </a:lnTo>
                <a:lnTo>
                  <a:pt x="79069" y="1257300"/>
                </a:lnTo>
                <a:lnTo>
                  <a:pt x="73587" y="1254657"/>
                </a:lnTo>
                <a:lnTo>
                  <a:pt x="68223" y="1251318"/>
                </a:lnTo>
                <a:lnTo>
                  <a:pt x="66518" y="1250054"/>
                </a:lnTo>
                <a:lnTo>
                  <a:pt x="65064" y="1248335"/>
                </a:lnTo>
                <a:lnTo>
                  <a:pt x="64127" y="1246646"/>
                </a:lnTo>
                <a:lnTo>
                  <a:pt x="64494" y="1245496"/>
                </a:lnTo>
                <a:lnTo>
                  <a:pt x="64746" y="1245041"/>
                </a:lnTo>
                <a:lnTo>
                  <a:pt x="66149" y="1243948"/>
                </a:lnTo>
                <a:lnTo>
                  <a:pt x="67051" y="1243764"/>
                </a:lnTo>
                <a:lnTo>
                  <a:pt x="68204" y="1243125"/>
                </a:lnTo>
                <a:lnTo>
                  <a:pt x="72199" y="1242174"/>
                </a:lnTo>
                <a:lnTo>
                  <a:pt x="77497" y="1241764"/>
                </a:lnTo>
                <a:lnTo>
                  <a:pt x="82410" y="1241567"/>
                </a:lnTo>
                <a:lnTo>
                  <a:pt x="84329" y="1241405"/>
                </a:lnTo>
                <a:lnTo>
                  <a:pt x="84348" y="1241439"/>
                </a:lnTo>
                <a:lnTo>
                  <a:pt x="79720" y="1243057"/>
                </a:lnTo>
                <a:lnTo>
                  <a:pt x="76761" y="1244065"/>
                </a:lnTo>
                <a:lnTo>
                  <a:pt x="75341" y="1244220"/>
                </a:lnTo>
                <a:lnTo>
                  <a:pt x="75608" y="1244703"/>
                </a:lnTo>
                <a:lnTo>
                  <a:pt x="77547" y="1244576"/>
                </a:lnTo>
                <a:lnTo>
                  <a:pt x="82059" y="1243654"/>
                </a:lnTo>
                <a:lnTo>
                  <a:pt x="86571" y="1242732"/>
                </a:lnTo>
                <a:lnTo>
                  <a:pt x="88109" y="1241881"/>
                </a:lnTo>
                <a:lnTo>
                  <a:pt x="87457" y="1241611"/>
                </a:lnTo>
                <a:lnTo>
                  <a:pt x="85769" y="1241284"/>
                </a:lnTo>
                <a:lnTo>
                  <a:pt x="84329" y="1241405"/>
                </a:lnTo>
                <a:lnTo>
                  <a:pt x="78865" y="1231541"/>
                </a:lnTo>
                <a:lnTo>
                  <a:pt x="76057" y="1226471"/>
                </a:lnTo>
                <a:lnTo>
                  <a:pt x="74219" y="1224966"/>
                </a:lnTo>
                <a:lnTo>
                  <a:pt x="71227" y="1224099"/>
                </a:lnTo>
                <a:lnTo>
                  <a:pt x="67450" y="1222720"/>
                </a:lnTo>
                <a:lnTo>
                  <a:pt x="61350" y="1221682"/>
                </a:lnTo>
                <a:lnTo>
                  <a:pt x="66597" y="1218460"/>
                </a:lnTo>
                <a:lnTo>
                  <a:pt x="70942" y="1215422"/>
                </a:lnTo>
                <a:lnTo>
                  <a:pt x="74635" y="1212115"/>
                </a:lnTo>
                <a:lnTo>
                  <a:pt x="77175" y="1209446"/>
                </a:lnTo>
                <a:lnTo>
                  <a:pt x="79063" y="1206507"/>
                </a:lnTo>
                <a:lnTo>
                  <a:pt x="80316" y="1204235"/>
                </a:lnTo>
                <a:lnTo>
                  <a:pt x="81185" y="1202177"/>
                </a:lnTo>
                <a:lnTo>
                  <a:pt x="80634" y="1200274"/>
                </a:lnTo>
                <a:lnTo>
                  <a:pt x="79965" y="1199067"/>
                </a:lnTo>
                <a:lnTo>
                  <a:pt x="78644" y="1197590"/>
                </a:lnTo>
                <a:lnTo>
                  <a:pt x="76054" y="1197447"/>
                </a:lnTo>
                <a:lnTo>
                  <a:pt x="73329" y="1197063"/>
                </a:lnTo>
                <a:lnTo>
                  <a:pt x="70105" y="1197588"/>
                </a:lnTo>
                <a:lnTo>
                  <a:pt x="66110" y="1198538"/>
                </a:lnTo>
                <a:lnTo>
                  <a:pt x="61865" y="1199943"/>
                </a:lnTo>
                <a:lnTo>
                  <a:pt x="56601" y="1202228"/>
                </a:lnTo>
                <a:lnTo>
                  <a:pt x="53525" y="1196675"/>
                </a:lnTo>
                <a:lnTo>
                  <a:pt x="56200" y="1194247"/>
                </a:lnTo>
                <a:lnTo>
                  <a:pt x="59124" y="1191366"/>
                </a:lnTo>
                <a:lnTo>
                  <a:pt x="60393" y="1190031"/>
                </a:lnTo>
                <a:lnTo>
                  <a:pt x="61396" y="1188214"/>
                </a:lnTo>
                <a:lnTo>
                  <a:pt x="62148" y="1186851"/>
                </a:lnTo>
                <a:lnTo>
                  <a:pt x="62382" y="1185460"/>
                </a:lnTo>
                <a:lnTo>
                  <a:pt x="62482" y="1183827"/>
                </a:lnTo>
                <a:lnTo>
                  <a:pt x="62198" y="1182407"/>
                </a:lnTo>
                <a:lnTo>
                  <a:pt x="62164" y="1180532"/>
                </a:lnTo>
                <a:lnTo>
                  <a:pt x="61228" y="1178842"/>
                </a:lnTo>
                <a:lnTo>
                  <a:pt x="59255" y="1177095"/>
                </a:lnTo>
                <a:lnTo>
                  <a:pt x="57417" y="1175590"/>
                </a:lnTo>
                <a:lnTo>
                  <a:pt x="55311" y="1173601"/>
                </a:lnTo>
                <a:lnTo>
                  <a:pt x="52169" y="1171556"/>
                </a:lnTo>
                <a:lnTo>
                  <a:pt x="47339" y="1169184"/>
                </a:lnTo>
                <a:lnTo>
                  <a:pt x="43562" y="1167805"/>
                </a:lnTo>
                <a:lnTo>
                  <a:pt x="42391" y="1167507"/>
                </a:lnTo>
                <a:lnTo>
                  <a:pt x="40453" y="1167634"/>
                </a:lnTo>
                <a:lnTo>
                  <a:pt x="39167" y="1168031"/>
                </a:lnTo>
                <a:lnTo>
                  <a:pt x="37879" y="1168429"/>
                </a:lnTo>
                <a:lnTo>
                  <a:pt x="31630" y="1173467"/>
                </a:lnTo>
                <a:lnTo>
                  <a:pt x="22072" y="1181602"/>
                </a:lnTo>
                <a:lnTo>
                  <a:pt x="21218" y="1177342"/>
                </a:lnTo>
                <a:lnTo>
                  <a:pt x="21669" y="1173621"/>
                </a:lnTo>
                <a:lnTo>
                  <a:pt x="21652" y="1172684"/>
                </a:lnTo>
                <a:lnTo>
                  <a:pt x="22020" y="1171534"/>
                </a:lnTo>
                <a:lnTo>
                  <a:pt x="22655" y="1170867"/>
                </a:lnTo>
                <a:lnTo>
                  <a:pt x="23407" y="1169504"/>
                </a:lnTo>
                <a:lnTo>
                  <a:pt x="30325" y="1165671"/>
                </a:lnTo>
                <a:lnTo>
                  <a:pt x="44045" y="1158703"/>
                </a:lnTo>
                <a:lnTo>
                  <a:pt x="36575" y="1160632"/>
                </a:lnTo>
                <a:lnTo>
                  <a:pt x="30141" y="1162618"/>
                </a:lnTo>
                <a:lnTo>
                  <a:pt x="25762" y="1163782"/>
                </a:lnTo>
                <a:lnTo>
                  <a:pt x="23824" y="1163909"/>
                </a:lnTo>
                <a:lnTo>
                  <a:pt x="21618" y="1163553"/>
                </a:lnTo>
                <a:lnTo>
                  <a:pt x="18877" y="1162232"/>
                </a:lnTo>
                <a:lnTo>
                  <a:pt x="15467" y="1159704"/>
                </a:lnTo>
                <a:lnTo>
                  <a:pt x="24057" y="1155262"/>
                </a:lnTo>
                <a:lnTo>
                  <a:pt x="30608" y="1152580"/>
                </a:lnTo>
                <a:lnTo>
                  <a:pt x="36390" y="1150324"/>
                </a:lnTo>
                <a:lnTo>
                  <a:pt x="43977" y="1147699"/>
                </a:lnTo>
                <a:lnTo>
                  <a:pt x="43190" y="1139931"/>
                </a:lnTo>
                <a:lnTo>
                  <a:pt x="43474" y="1134095"/>
                </a:lnTo>
                <a:lnTo>
                  <a:pt x="43423" y="1131284"/>
                </a:lnTo>
                <a:lnTo>
                  <a:pt x="42587" y="1127961"/>
                </a:lnTo>
                <a:lnTo>
                  <a:pt x="41601" y="1123460"/>
                </a:lnTo>
                <a:lnTo>
                  <a:pt x="40848" y="1117566"/>
                </a:lnTo>
                <a:lnTo>
                  <a:pt x="38424" y="1112284"/>
                </a:lnTo>
                <a:lnTo>
                  <a:pt x="35465" y="1106034"/>
                </a:lnTo>
                <a:lnTo>
                  <a:pt x="34245" y="1102925"/>
                </a:lnTo>
                <a:lnTo>
                  <a:pt x="33409" y="1099602"/>
                </a:lnTo>
                <a:lnTo>
                  <a:pt x="33091" y="1096308"/>
                </a:lnTo>
                <a:lnTo>
                  <a:pt x="33675" y="1092829"/>
                </a:lnTo>
                <a:lnTo>
                  <a:pt x="35178" y="1082847"/>
                </a:lnTo>
                <a:lnTo>
                  <a:pt x="36197" y="1074711"/>
                </a:lnTo>
                <a:lnTo>
                  <a:pt x="36480" y="1068875"/>
                </a:lnTo>
                <a:lnTo>
                  <a:pt x="36780" y="1063976"/>
                </a:lnTo>
                <a:lnTo>
                  <a:pt x="36078" y="1060895"/>
                </a:lnTo>
                <a:lnTo>
                  <a:pt x="34874" y="1058722"/>
                </a:lnTo>
                <a:lnTo>
                  <a:pt x="33688" y="1057486"/>
                </a:lnTo>
                <a:lnTo>
                  <a:pt x="31733" y="1056677"/>
                </a:lnTo>
                <a:lnTo>
                  <a:pt x="27856" y="1056931"/>
                </a:lnTo>
                <a:lnTo>
                  <a:pt x="23845" y="1056945"/>
                </a:lnTo>
                <a:lnTo>
                  <a:pt x="22022" y="1056376"/>
                </a:lnTo>
                <a:lnTo>
                  <a:pt x="20184" y="1054870"/>
                </a:lnTo>
                <a:lnTo>
                  <a:pt x="19115" y="1052939"/>
                </a:lnTo>
                <a:lnTo>
                  <a:pt x="18011" y="1049133"/>
                </a:lnTo>
                <a:lnTo>
                  <a:pt x="12078" y="1050211"/>
                </a:lnTo>
                <a:lnTo>
                  <a:pt x="10139" y="1050338"/>
                </a:lnTo>
                <a:lnTo>
                  <a:pt x="8434" y="1049074"/>
                </a:lnTo>
                <a:lnTo>
                  <a:pt x="4624" y="1045821"/>
                </a:lnTo>
                <a:lnTo>
                  <a:pt x="10874" y="1040782"/>
                </a:lnTo>
                <a:lnTo>
                  <a:pt x="15452" y="1036352"/>
                </a:lnTo>
                <a:lnTo>
                  <a:pt x="18878" y="1032563"/>
                </a:lnTo>
                <a:lnTo>
                  <a:pt x="21535" y="1029198"/>
                </a:lnTo>
                <a:lnTo>
                  <a:pt x="22520" y="1026444"/>
                </a:lnTo>
                <a:lnTo>
                  <a:pt x="22738" y="1024114"/>
                </a:lnTo>
                <a:lnTo>
                  <a:pt x="22955" y="1021786"/>
                </a:lnTo>
                <a:lnTo>
                  <a:pt x="22920" y="1019912"/>
                </a:lnTo>
                <a:lnTo>
                  <a:pt x="22369" y="1018009"/>
                </a:lnTo>
                <a:lnTo>
                  <a:pt x="21950" y="1016347"/>
                </a:lnTo>
                <a:lnTo>
                  <a:pt x="21533" y="1014686"/>
                </a:lnTo>
                <a:lnTo>
                  <a:pt x="21632" y="1013053"/>
                </a:lnTo>
                <a:lnTo>
                  <a:pt x="22635" y="1011235"/>
                </a:lnTo>
                <a:lnTo>
                  <a:pt x="24407" y="1008993"/>
                </a:lnTo>
                <a:lnTo>
                  <a:pt x="26830" y="1007019"/>
                </a:lnTo>
                <a:lnTo>
                  <a:pt x="30924" y="1004436"/>
                </a:lnTo>
                <a:lnTo>
                  <a:pt x="34902" y="1002549"/>
                </a:lnTo>
                <a:lnTo>
                  <a:pt x="38627" y="1001115"/>
                </a:lnTo>
                <a:lnTo>
                  <a:pt x="40934" y="999837"/>
                </a:lnTo>
                <a:lnTo>
                  <a:pt x="42973" y="998077"/>
                </a:lnTo>
                <a:lnTo>
                  <a:pt x="44109" y="996502"/>
                </a:lnTo>
                <a:lnTo>
                  <a:pt x="44728" y="994898"/>
                </a:lnTo>
                <a:lnTo>
                  <a:pt x="44945" y="992569"/>
                </a:lnTo>
                <a:lnTo>
                  <a:pt x="44259" y="990425"/>
                </a:lnTo>
                <a:lnTo>
                  <a:pt x="43573" y="988281"/>
                </a:lnTo>
                <a:lnTo>
                  <a:pt x="42370" y="986107"/>
                </a:lnTo>
                <a:lnTo>
                  <a:pt x="40648" y="983906"/>
                </a:lnTo>
                <a:lnTo>
                  <a:pt x="38024" y="981889"/>
                </a:lnTo>
                <a:lnTo>
                  <a:pt x="35918" y="979900"/>
                </a:lnTo>
                <a:lnTo>
                  <a:pt x="33294" y="977884"/>
                </a:lnTo>
                <a:lnTo>
                  <a:pt x="30670" y="975867"/>
                </a:lnTo>
                <a:lnTo>
                  <a:pt x="27277" y="974276"/>
                </a:lnTo>
                <a:lnTo>
                  <a:pt x="24268" y="972472"/>
                </a:lnTo>
                <a:lnTo>
                  <a:pt x="21394" y="970909"/>
                </a:lnTo>
                <a:lnTo>
                  <a:pt x="38690" y="961328"/>
                </a:lnTo>
                <a:lnTo>
                  <a:pt x="35798" y="958828"/>
                </a:lnTo>
                <a:lnTo>
                  <a:pt x="33960" y="957323"/>
                </a:lnTo>
                <a:lnTo>
                  <a:pt x="32254" y="956059"/>
                </a:lnTo>
                <a:lnTo>
                  <a:pt x="31085" y="955760"/>
                </a:lnTo>
                <a:lnTo>
                  <a:pt x="26339" y="958074"/>
                </a:lnTo>
                <a:lnTo>
                  <a:pt x="16981" y="962941"/>
                </a:lnTo>
                <a:lnTo>
                  <a:pt x="17531" y="957589"/>
                </a:lnTo>
                <a:lnTo>
                  <a:pt x="18367" y="953656"/>
                </a:lnTo>
                <a:lnTo>
                  <a:pt x="18299" y="949907"/>
                </a:lnTo>
                <a:lnTo>
                  <a:pt x="18064" y="944042"/>
                </a:lnTo>
                <a:lnTo>
                  <a:pt x="0" y="954048"/>
                </a:lnTo>
                <a:lnTo>
                  <a:pt x="2723" y="947176"/>
                </a:lnTo>
                <a:lnTo>
                  <a:pt x="3576" y="944181"/>
                </a:lnTo>
                <a:lnTo>
                  <a:pt x="4210" y="943514"/>
                </a:lnTo>
                <a:lnTo>
                  <a:pt x="4478" y="943997"/>
                </a:lnTo>
                <a:lnTo>
                  <a:pt x="5146" y="945203"/>
                </a:lnTo>
                <a:lnTo>
                  <a:pt x="6316" y="945502"/>
                </a:lnTo>
                <a:lnTo>
                  <a:pt x="7219" y="945317"/>
                </a:lnTo>
                <a:lnTo>
                  <a:pt x="8121" y="945133"/>
                </a:lnTo>
                <a:lnTo>
                  <a:pt x="9524" y="944040"/>
                </a:lnTo>
                <a:lnTo>
                  <a:pt x="11430" y="942038"/>
                </a:lnTo>
                <a:lnTo>
                  <a:pt x="13067" y="939554"/>
                </a:lnTo>
                <a:lnTo>
                  <a:pt x="14321" y="937283"/>
                </a:lnTo>
                <a:lnTo>
                  <a:pt x="14671" y="935196"/>
                </a:lnTo>
                <a:lnTo>
                  <a:pt x="14387" y="933776"/>
                </a:lnTo>
                <a:lnTo>
                  <a:pt x="13300" y="930907"/>
                </a:lnTo>
                <a:lnTo>
                  <a:pt x="11445" y="928464"/>
                </a:lnTo>
                <a:lnTo>
                  <a:pt x="11295" y="927285"/>
                </a:lnTo>
                <a:lnTo>
                  <a:pt x="11144" y="926107"/>
                </a:lnTo>
                <a:lnTo>
                  <a:pt x="11896" y="924744"/>
                </a:lnTo>
                <a:lnTo>
                  <a:pt x="13550" y="923196"/>
                </a:lnTo>
                <a:lnTo>
                  <a:pt x="15722" y="921677"/>
                </a:lnTo>
                <a:lnTo>
                  <a:pt x="19182" y="919761"/>
                </a:lnTo>
                <a:lnTo>
                  <a:pt x="24446" y="917476"/>
                </a:lnTo>
                <a:lnTo>
                  <a:pt x="30745" y="915249"/>
                </a:lnTo>
                <a:lnTo>
                  <a:pt x="28088" y="911357"/>
                </a:lnTo>
                <a:lnTo>
                  <a:pt x="25966" y="908431"/>
                </a:lnTo>
                <a:lnTo>
                  <a:pt x="24127" y="906927"/>
                </a:lnTo>
                <a:lnTo>
                  <a:pt x="22556" y="905904"/>
                </a:lnTo>
                <a:lnTo>
                  <a:pt x="21386" y="905606"/>
                </a:lnTo>
                <a:lnTo>
                  <a:pt x="20099" y="906003"/>
                </a:lnTo>
                <a:lnTo>
                  <a:pt x="18812" y="906400"/>
                </a:lnTo>
                <a:lnTo>
                  <a:pt x="17659" y="907039"/>
                </a:lnTo>
                <a:lnTo>
                  <a:pt x="16507" y="907677"/>
                </a:lnTo>
                <a:lnTo>
                  <a:pt x="15353" y="908316"/>
                </a:lnTo>
                <a:lnTo>
                  <a:pt x="13932" y="908472"/>
                </a:lnTo>
                <a:lnTo>
                  <a:pt x="12496" y="907690"/>
                </a:lnTo>
                <a:lnTo>
                  <a:pt x="10924" y="906668"/>
                </a:lnTo>
                <a:lnTo>
                  <a:pt x="8818" y="904679"/>
                </a:lnTo>
                <a:lnTo>
                  <a:pt x="6562" y="901512"/>
                </a:lnTo>
                <a:lnTo>
                  <a:pt x="3252" y="897350"/>
                </a:lnTo>
                <a:lnTo>
                  <a:pt x="12427" y="896686"/>
                </a:lnTo>
                <a:lnTo>
                  <a:pt x="18359" y="895608"/>
                </a:lnTo>
                <a:lnTo>
                  <a:pt x="21568" y="894146"/>
                </a:lnTo>
                <a:lnTo>
                  <a:pt x="25161" y="892471"/>
                </a:lnTo>
                <a:lnTo>
                  <a:pt x="30292" y="889945"/>
                </a:lnTo>
                <a:lnTo>
                  <a:pt x="37594" y="885900"/>
                </a:lnTo>
                <a:lnTo>
                  <a:pt x="19846" y="884689"/>
                </a:lnTo>
                <a:lnTo>
                  <a:pt x="25226" y="881708"/>
                </a:lnTo>
                <a:lnTo>
                  <a:pt x="30090" y="878700"/>
                </a:lnTo>
                <a:lnTo>
                  <a:pt x="34435" y="875662"/>
                </a:lnTo>
                <a:lnTo>
                  <a:pt x="38144" y="873290"/>
                </a:lnTo>
                <a:lnTo>
                  <a:pt x="41202" y="870651"/>
                </a:lnTo>
                <a:lnTo>
                  <a:pt x="43742" y="867982"/>
                </a:lnTo>
                <a:lnTo>
                  <a:pt x="45380" y="865498"/>
                </a:lnTo>
                <a:lnTo>
                  <a:pt x="46249" y="863439"/>
                </a:lnTo>
                <a:lnTo>
                  <a:pt x="47368" y="860926"/>
                </a:lnTo>
                <a:lnTo>
                  <a:pt x="47969" y="858384"/>
                </a:lnTo>
                <a:lnTo>
                  <a:pt x="47534" y="855785"/>
                </a:lnTo>
                <a:lnTo>
                  <a:pt x="46966" y="852945"/>
                </a:lnTo>
                <a:lnTo>
                  <a:pt x="45043" y="846753"/>
                </a:lnTo>
                <a:lnTo>
                  <a:pt x="41299" y="839994"/>
                </a:lnTo>
                <a:lnTo>
                  <a:pt x="39627" y="840604"/>
                </a:lnTo>
                <a:lnTo>
                  <a:pt x="38859" y="841030"/>
                </a:lnTo>
                <a:lnTo>
                  <a:pt x="34865" y="841981"/>
                </a:lnTo>
                <a:lnTo>
                  <a:pt x="31756" y="841809"/>
                </a:lnTo>
                <a:lnTo>
                  <a:pt x="29417" y="841212"/>
                </a:lnTo>
                <a:lnTo>
                  <a:pt x="26943" y="840374"/>
                </a:lnTo>
                <a:lnTo>
                  <a:pt x="25623" y="838896"/>
                </a:lnTo>
                <a:lnTo>
                  <a:pt x="24803" y="836511"/>
                </a:lnTo>
                <a:lnTo>
                  <a:pt x="24619" y="833458"/>
                </a:lnTo>
                <a:lnTo>
                  <a:pt x="24301" y="830163"/>
                </a:lnTo>
                <a:lnTo>
                  <a:pt x="72179" y="801436"/>
                </a:lnTo>
                <a:lnTo>
                  <a:pt x="72630" y="804972"/>
                </a:lnTo>
                <a:lnTo>
                  <a:pt x="72413" y="807300"/>
                </a:lnTo>
                <a:lnTo>
                  <a:pt x="72179" y="808691"/>
                </a:lnTo>
                <a:lnTo>
                  <a:pt x="71544" y="809358"/>
                </a:lnTo>
                <a:lnTo>
                  <a:pt x="71159" y="809571"/>
                </a:lnTo>
                <a:lnTo>
                  <a:pt x="71043" y="810267"/>
                </a:lnTo>
                <a:lnTo>
                  <a:pt x="71328" y="811687"/>
                </a:lnTo>
                <a:lnTo>
                  <a:pt x="71762" y="814286"/>
                </a:lnTo>
                <a:lnTo>
                  <a:pt x="73016" y="819270"/>
                </a:lnTo>
                <a:lnTo>
                  <a:pt x="74236" y="822381"/>
                </a:lnTo>
                <a:lnTo>
                  <a:pt x="75691" y="824099"/>
                </a:lnTo>
                <a:lnTo>
                  <a:pt x="76610" y="824852"/>
                </a:lnTo>
                <a:lnTo>
                  <a:pt x="77144" y="825817"/>
                </a:lnTo>
                <a:lnTo>
                  <a:pt x="76143" y="827634"/>
                </a:lnTo>
                <a:lnTo>
                  <a:pt x="74254" y="830573"/>
                </a:lnTo>
                <a:lnTo>
                  <a:pt x="70729" y="835997"/>
                </a:lnTo>
                <a:lnTo>
                  <a:pt x="66434" y="841846"/>
                </a:lnTo>
                <a:lnTo>
                  <a:pt x="62123" y="846758"/>
                </a:lnTo>
                <a:lnTo>
                  <a:pt x="69777" y="847882"/>
                </a:lnTo>
                <a:lnTo>
                  <a:pt x="74056" y="848352"/>
                </a:lnTo>
                <a:lnTo>
                  <a:pt x="75744" y="848678"/>
                </a:lnTo>
                <a:lnTo>
                  <a:pt x="78084" y="849275"/>
                </a:lnTo>
                <a:lnTo>
                  <a:pt x="80307" y="850568"/>
                </a:lnTo>
                <a:lnTo>
                  <a:pt x="83198" y="853068"/>
                </a:lnTo>
                <a:lnTo>
                  <a:pt x="71501" y="857339"/>
                </a:lnTo>
                <a:lnTo>
                  <a:pt x="64682" y="859538"/>
                </a:lnTo>
                <a:lnTo>
                  <a:pt x="63144" y="860389"/>
                </a:lnTo>
                <a:lnTo>
                  <a:pt x="62125" y="861269"/>
                </a:lnTo>
                <a:lnTo>
                  <a:pt x="61373" y="862632"/>
                </a:lnTo>
                <a:lnTo>
                  <a:pt x="60488" y="863754"/>
                </a:lnTo>
                <a:lnTo>
                  <a:pt x="57580" y="867573"/>
                </a:lnTo>
                <a:lnTo>
                  <a:pt x="54054" y="872996"/>
                </a:lnTo>
                <a:lnTo>
                  <a:pt x="61357" y="868951"/>
                </a:lnTo>
                <a:lnTo>
                  <a:pt x="67640" y="865787"/>
                </a:lnTo>
                <a:lnTo>
                  <a:pt x="72387" y="863473"/>
                </a:lnTo>
                <a:lnTo>
                  <a:pt x="76247" y="862282"/>
                </a:lnTo>
                <a:lnTo>
                  <a:pt x="84853" y="858776"/>
                </a:lnTo>
                <a:lnTo>
                  <a:pt x="95248" y="853965"/>
                </a:lnTo>
                <a:lnTo>
                  <a:pt x="93894" y="857870"/>
                </a:lnTo>
                <a:lnTo>
                  <a:pt x="92257" y="860354"/>
                </a:lnTo>
                <a:lnTo>
                  <a:pt x="91889" y="861505"/>
                </a:lnTo>
                <a:lnTo>
                  <a:pt x="91121" y="861930"/>
                </a:lnTo>
                <a:lnTo>
                  <a:pt x="90486" y="862598"/>
                </a:lnTo>
                <a:lnTo>
                  <a:pt x="88814" y="863208"/>
                </a:lnTo>
                <a:lnTo>
                  <a:pt x="85991" y="864456"/>
                </a:lnTo>
                <a:lnTo>
                  <a:pt x="81361" y="866074"/>
                </a:lnTo>
                <a:lnTo>
                  <a:pt x="74560" y="869211"/>
                </a:lnTo>
                <a:lnTo>
                  <a:pt x="65970" y="873653"/>
                </a:lnTo>
                <a:lnTo>
                  <a:pt x="65987" y="874590"/>
                </a:lnTo>
                <a:lnTo>
                  <a:pt x="66388" y="875314"/>
                </a:lnTo>
                <a:lnTo>
                  <a:pt x="66789" y="876039"/>
                </a:lnTo>
                <a:lnTo>
                  <a:pt x="66288" y="876948"/>
                </a:lnTo>
                <a:lnTo>
                  <a:pt x="66305" y="877885"/>
                </a:lnTo>
                <a:lnTo>
                  <a:pt x="66706" y="878609"/>
                </a:lnTo>
                <a:lnTo>
                  <a:pt x="66790" y="883294"/>
                </a:lnTo>
                <a:lnTo>
                  <a:pt x="66323" y="886077"/>
                </a:lnTo>
                <a:lnTo>
                  <a:pt x="65203" y="888590"/>
                </a:lnTo>
                <a:lnTo>
                  <a:pt x="64452" y="889953"/>
                </a:lnTo>
                <a:lnTo>
                  <a:pt x="63833" y="891558"/>
                </a:lnTo>
                <a:lnTo>
                  <a:pt x="63098" y="893858"/>
                </a:lnTo>
                <a:lnTo>
                  <a:pt x="63015" y="896428"/>
                </a:lnTo>
                <a:lnTo>
                  <a:pt x="63216" y="900418"/>
                </a:lnTo>
                <a:lnTo>
                  <a:pt x="70001" y="896345"/>
                </a:lnTo>
                <a:lnTo>
                  <a:pt x="76268" y="892242"/>
                </a:lnTo>
                <a:lnTo>
                  <a:pt x="81247" y="888538"/>
                </a:lnTo>
                <a:lnTo>
                  <a:pt x="86360" y="885074"/>
                </a:lnTo>
                <a:lnTo>
                  <a:pt x="91090" y="881824"/>
                </a:lnTo>
                <a:lnTo>
                  <a:pt x="96220" y="879298"/>
                </a:lnTo>
                <a:lnTo>
                  <a:pt x="99044" y="878049"/>
                </a:lnTo>
                <a:lnTo>
                  <a:pt x="101618" y="877254"/>
                </a:lnTo>
                <a:lnTo>
                  <a:pt x="104710" y="876488"/>
                </a:lnTo>
                <a:lnTo>
                  <a:pt x="107417" y="875935"/>
                </a:lnTo>
                <a:lnTo>
                  <a:pt x="99129" y="882735"/>
                </a:lnTo>
                <a:lnTo>
                  <a:pt x="93380" y="886865"/>
                </a:lnTo>
                <a:lnTo>
                  <a:pt x="85576" y="891819"/>
                </a:lnTo>
                <a:lnTo>
                  <a:pt x="73661" y="898419"/>
                </a:lnTo>
                <a:lnTo>
                  <a:pt x="81064" y="899996"/>
                </a:lnTo>
                <a:lnTo>
                  <a:pt x="87298" y="901276"/>
                </a:lnTo>
                <a:lnTo>
                  <a:pt x="89655" y="902810"/>
                </a:lnTo>
                <a:lnTo>
                  <a:pt x="92011" y="904345"/>
                </a:lnTo>
                <a:lnTo>
                  <a:pt x="94001" y="907029"/>
                </a:lnTo>
                <a:lnTo>
                  <a:pt x="95355" y="910380"/>
                </a:lnTo>
                <a:lnTo>
                  <a:pt x="96359" y="915819"/>
                </a:lnTo>
                <a:lnTo>
                  <a:pt x="95991" y="924225"/>
                </a:lnTo>
                <a:lnTo>
                  <a:pt x="95491" y="932390"/>
                </a:lnTo>
                <a:lnTo>
                  <a:pt x="95325" y="937530"/>
                </a:lnTo>
                <a:lnTo>
                  <a:pt x="101591" y="933428"/>
                </a:lnTo>
                <a:lnTo>
                  <a:pt x="105167" y="930816"/>
                </a:lnTo>
                <a:lnTo>
                  <a:pt x="106822" y="929268"/>
                </a:lnTo>
                <a:lnTo>
                  <a:pt x="107323" y="928360"/>
                </a:lnTo>
                <a:lnTo>
                  <a:pt x="108075" y="926997"/>
                </a:lnTo>
                <a:lnTo>
                  <a:pt x="108443" y="925846"/>
                </a:lnTo>
                <a:lnTo>
                  <a:pt x="110214" y="923603"/>
                </a:lnTo>
                <a:lnTo>
                  <a:pt x="114024" y="919600"/>
                </a:lnTo>
                <a:lnTo>
                  <a:pt x="114742" y="923619"/>
                </a:lnTo>
                <a:lnTo>
                  <a:pt x="114793" y="926431"/>
                </a:lnTo>
                <a:lnTo>
                  <a:pt x="113942" y="929426"/>
                </a:lnTo>
                <a:lnTo>
                  <a:pt x="112939" y="931244"/>
                </a:lnTo>
                <a:lnTo>
                  <a:pt x="111034" y="933245"/>
                </a:lnTo>
                <a:lnTo>
                  <a:pt x="107976" y="935886"/>
                </a:lnTo>
                <a:lnTo>
                  <a:pt x="103765" y="939164"/>
                </a:lnTo>
                <a:lnTo>
                  <a:pt x="98400" y="943082"/>
                </a:lnTo>
                <a:lnTo>
                  <a:pt x="105486" y="941366"/>
                </a:lnTo>
                <a:lnTo>
                  <a:pt x="113608" y="939706"/>
                </a:lnTo>
                <a:lnTo>
                  <a:pt x="116567" y="938699"/>
                </a:lnTo>
                <a:lnTo>
                  <a:pt x="117485" y="939452"/>
                </a:lnTo>
                <a:lnTo>
                  <a:pt x="120762" y="941739"/>
                </a:lnTo>
                <a:lnTo>
                  <a:pt x="112305" y="946423"/>
                </a:lnTo>
                <a:lnTo>
                  <a:pt x="107576" y="949673"/>
                </a:lnTo>
                <a:lnTo>
                  <a:pt x="105020" y="951405"/>
                </a:lnTo>
                <a:lnTo>
                  <a:pt x="103883" y="952981"/>
                </a:lnTo>
                <a:lnTo>
                  <a:pt x="102614" y="954315"/>
                </a:lnTo>
                <a:lnTo>
                  <a:pt x="101745" y="956374"/>
                </a:lnTo>
                <a:lnTo>
                  <a:pt x="98436" y="959469"/>
                </a:lnTo>
                <a:lnTo>
                  <a:pt x="93089" y="964324"/>
                </a:lnTo>
                <a:lnTo>
                  <a:pt x="97534" y="966909"/>
                </a:lnTo>
                <a:lnTo>
                  <a:pt x="100944" y="969437"/>
                </a:lnTo>
                <a:lnTo>
                  <a:pt x="103317" y="971909"/>
                </a:lnTo>
                <a:lnTo>
                  <a:pt x="104538" y="975019"/>
                </a:lnTo>
                <a:lnTo>
                  <a:pt x="106142" y="977916"/>
                </a:lnTo>
                <a:lnTo>
                  <a:pt x="107631" y="981509"/>
                </a:lnTo>
                <a:lnTo>
                  <a:pt x="109636" y="985129"/>
                </a:lnTo>
                <a:lnTo>
                  <a:pt x="112946" y="989291"/>
                </a:lnTo>
                <a:lnTo>
                  <a:pt x="116640" y="993239"/>
                </a:lnTo>
                <a:lnTo>
                  <a:pt x="119398" y="995498"/>
                </a:lnTo>
                <a:lnTo>
                  <a:pt x="121086" y="995825"/>
                </a:lnTo>
                <a:lnTo>
                  <a:pt x="122004" y="996578"/>
                </a:lnTo>
                <a:lnTo>
                  <a:pt x="123041" y="996635"/>
                </a:lnTo>
                <a:lnTo>
                  <a:pt x="124461" y="996479"/>
                </a:lnTo>
                <a:lnTo>
                  <a:pt x="127169" y="995926"/>
                </a:lnTo>
                <a:lnTo>
                  <a:pt x="130144" y="995856"/>
                </a:lnTo>
                <a:lnTo>
                  <a:pt x="134155" y="995843"/>
                </a:lnTo>
                <a:lnTo>
                  <a:pt x="139987" y="996397"/>
                </a:lnTo>
                <a:lnTo>
                  <a:pt x="136428" y="999946"/>
                </a:lnTo>
                <a:lnTo>
                  <a:pt x="134389" y="1001706"/>
                </a:lnTo>
                <a:lnTo>
                  <a:pt x="133236" y="1002345"/>
                </a:lnTo>
                <a:lnTo>
                  <a:pt x="132468" y="1002771"/>
                </a:lnTo>
                <a:lnTo>
                  <a:pt x="131181" y="1003168"/>
                </a:lnTo>
                <a:lnTo>
                  <a:pt x="128473" y="1003722"/>
                </a:lnTo>
                <a:lnTo>
                  <a:pt x="123978" y="1005581"/>
                </a:lnTo>
                <a:lnTo>
                  <a:pt x="117694" y="1008745"/>
                </a:lnTo>
                <a:lnTo>
                  <a:pt x="119450" y="1012821"/>
                </a:lnTo>
                <a:lnTo>
                  <a:pt x="120553" y="1016627"/>
                </a:lnTo>
                <a:lnTo>
                  <a:pt x="121506" y="1019255"/>
                </a:lnTo>
                <a:lnTo>
                  <a:pt x="121556" y="1022066"/>
                </a:lnTo>
                <a:lnTo>
                  <a:pt x="122126" y="1024906"/>
                </a:lnTo>
                <a:lnTo>
                  <a:pt x="122828" y="1027988"/>
                </a:lnTo>
                <a:lnTo>
                  <a:pt x="124450" y="1031822"/>
                </a:lnTo>
                <a:lnTo>
                  <a:pt x="126857" y="1036167"/>
                </a:lnTo>
                <a:lnTo>
                  <a:pt x="109176" y="1045961"/>
                </a:lnTo>
                <a:lnTo>
                  <a:pt x="115042" y="1048390"/>
                </a:lnTo>
                <a:lnTo>
                  <a:pt x="118820" y="1049769"/>
                </a:lnTo>
                <a:lnTo>
                  <a:pt x="120508" y="1050096"/>
                </a:lnTo>
                <a:lnTo>
                  <a:pt x="121928" y="1049940"/>
                </a:lnTo>
                <a:lnTo>
                  <a:pt x="122964" y="1049997"/>
                </a:lnTo>
                <a:lnTo>
                  <a:pt x="124251" y="1049600"/>
                </a:lnTo>
                <a:lnTo>
                  <a:pt x="131019" y="1044589"/>
                </a:lnTo>
                <a:lnTo>
                  <a:pt x="143385" y="1034269"/>
                </a:lnTo>
                <a:lnTo>
                  <a:pt x="149670" y="1045615"/>
                </a:lnTo>
                <a:lnTo>
                  <a:pt x="139659" y="1050214"/>
                </a:lnTo>
                <a:lnTo>
                  <a:pt x="133994" y="1051774"/>
                </a:lnTo>
                <a:lnTo>
                  <a:pt x="131171" y="1053024"/>
                </a:lnTo>
                <a:lnTo>
                  <a:pt x="127577" y="1054698"/>
                </a:lnTo>
                <a:lnTo>
                  <a:pt x="122831" y="1057011"/>
                </a:lnTo>
                <a:lnTo>
                  <a:pt x="116932" y="1059963"/>
                </a:lnTo>
                <a:lnTo>
                  <a:pt x="119723" y="1064096"/>
                </a:lnTo>
                <a:lnTo>
                  <a:pt x="122732" y="1065900"/>
                </a:lnTo>
                <a:lnTo>
                  <a:pt x="123918" y="1067136"/>
                </a:lnTo>
                <a:lnTo>
                  <a:pt x="124571" y="1067406"/>
                </a:lnTo>
                <a:lnTo>
                  <a:pt x="124988" y="1069067"/>
                </a:lnTo>
                <a:lnTo>
                  <a:pt x="124087" y="1076508"/>
                </a:lnTo>
                <a:lnTo>
                  <a:pt x="123285" y="1082316"/>
                </a:lnTo>
                <a:lnTo>
                  <a:pt x="122700" y="1085794"/>
                </a:lnTo>
                <a:lnTo>
                  <a:pt x="122601" y="1087426"/>
                </a:lnTo>
                <a:lnTo>
                  <a:pt x="123018" y="1089088"/>
                </a:lnTo>
                <a:lnTo>
                  <a:pt x="123587" y="1091928"/>
                </a:lnTo>
                <a:lnTo>
                  <a:pt x="124691" y="1095734"/>
                </a:lnTo>
                <a:lnTo>
                  <a:pt x="135737" y="1091193"/>
                </a:lnTo>
                <a:lnTo>
                  <a:pt x="138310" y="1090399"/>
                </a:lnTo>
                <a:lnTo>
                  <a:pt x="138060" y="1090853"/>
                </a:lnTo>
                <a:lnTo>
                  <a:pt x="137693" y="1092003"/>
                </a:lnTo>
                <a:lnTo>
                  <a:pt x="137342" y="1094090"/>
                </a:lnTo>
                <a:lnTo>
                  <a:pt x="138679" y="1096505"/>
                </a:lnTo>
                <a:lnTo>
                  <a:pt x="139214" y="1097469"/>
                </a:lnTo>
                <a:lnTo>
                  <a:pt x="139615" y="1098195"/>
                </a:lnTo>
                <a:lnTo>
                  <a:pt x="139365" y="1098649"/>
                </a:lnTo>
                <a:lnTo>
                  <a:pt x="138596" y="1099075"/>
                </a:lnTo>
                <a:lnTo>
                  <a:pt x="137175" y="1099229"/>
                </a:lnTo>
                <a:lnTo>
                  <a:pt x="135622" y="1099145"/>
                </a:lnTo>
                <a:lnTo>
                  <a:pt x="135103" y="1099117"/>
                </a:lnTo>
                <a:lnTo>
                  <a:pt x="134719" y="1099329"/>
                </a:lnTo>
                <a:lnTo>
                  <a:pt x="133949" y="1099754"/>
                </a:lnTo>
                <a:lnTo>
                  <a:pt x="134217" y="1100237"/>
                </a:lnTo>
                <a:lnTo>
                  <a:pt x="136959" y="1101558"/>
                </a:lnTo>
                <a:lnTo>
                  <a:pt x="141672" y="1104627"/>
                </a:lnTo>
                <a:lnTo>
                  <a:pt x="154740" y="1097388"/>
                </a:lnTo>
                <a:lnTo>
                  <a:pt x="155074" y="1101620"/>
                </a:lnTo>
                <a:lnTo>
                  <a:pt x="153989" y="1106007"/>
                </a:lnTo>
                <a:lnTo>
                  <a:pt x="153020" y="1109699"/>
                </a:lnTo>
                <a:lnTo>
                  <a:pt x="151416" y="1114058"/>
                </a:lnTo>
                <a:lnTo>
                  <a:pt x="149294" y="1118389"/>
                </a:lnTo>
                <a:lnTo>
                  <a:pt x="148074" y="1122534"/>
                </a:lnTo>
                <a:lnTo>
                  <a:pt x="146086" y="1127106"/>
                </a:lnTo>
                <a:lnTo>
                  <a:pt x="144750" y="1131947"/>
                </a:lnTo>
                <a:lnTo>
                  <a:pt x="152036" y="1126966"/>
                </a:lnTo>
                <a:lnTo>
                  <a:pt x="156247" y="1123686"/>
                </a:lnTo>
                <a:lnTo>
                  <a:pt x="157768" y="1121897"/>
                </a:lnTo>
                <a:lnTo>
                  <a:pt x="158903" y="1120322"/>
                </a:lnTo>
                <a:lnTo>
                  <a:pt x="159655" y="1118959"/>
                </a:lnTo>
                <a:lnTo>
                  <a:pt x="161427" y="1116715"/>
                </a:lnTo>
                <a:lnTo>
                  <a:pt x="165253" y="1113649"/>
                </a:lnTo>
                <a:lnTo>
                  <a:pt x="173057" y="1108696"/>
                </a:lnTo>
                <a:lnTo>
                  <a:pt x="175616" y="1114220"/>
                </a:lnTo>
                <a:lnTo>
                  <a:pt x="177120" y="1118750"/>
                </a:lnTo>
                <a:lnTo>
                  <a:pt x="177723" y="1123464"/>
                </a:lnTo>
                <a:lnTo>
                  <a:pt x="178057" y="1127696"/>
                </a:lnTo>
                <a:lnTo>
                  <a:pt x="177673" y="1135165"/>
                </a:lnTo>
                <a:lnTo>
                  <a:pt x="177407" y="1141938"/>
                </a:lnTo>
                <a:lnTo>
                  <a:pt x="177207" y="1145204"/>
                </a:lnTo>
                <a:lnTo>
                  <a:pt x="177642" y="1147803"/>
                </a:lnTo>
                <a:lnTo>
                  <a:pt x="178344" y="1150884"/>
                </a:lnTo>
                <a:lnTo>
                  <a:pt x="180333" y="1153567"/>
                </a:lnTo>
                <a:lnTo>
                  <a:pt x="182840" y="1156281"/>
                </a:lnTo>
                <a:lnTo>
                  <a:pt x="186634" y="1158596"/>
                </a:lnTo>
                <a:lnTo>
                  <a:pt x="191348" y="1161664"/>
                </a:lnTo>
                <a:lnTo>
                  <a:pt x="197733" y="1164123"/>
                </a:lnTo>
                <a:lnTo>
                  <a:pt x="188507" y="1169232"/>
                </a:lnTo>
                <a:lnTo>
                  <a:pt x="184279" y="1171574"/>
                </a:lnTo>
                <a:lnTo>
                  <a:pt x="181739" y="1174242"/>
                </a:lnTo>
                <a:lnTo>
                  <a:pt x="176910" y="1179126"/>
                </a:lnTo>
                <a:lnTo>
                  <a:pt x="180120" y="1184920"/>
                </a:lnTo>
                <a:lnTo>
                  <a:pt x="182009" y="1189238"/>
                </a:lnTo>
                <a:lnTo>
                  <a:pt x="183246" y="1193285"/>
                </a:lnTo>
                <a:lnTo>
                  <a:pt x="184467" y="1196395"/>
                </a:lnTo>
                <a:lnTo>
                  <a:pt x="185553" y="1199263"/>
                </a:lnTo>
                <a:lnTo>
                  <a:pt x="187041" y="1202856"/>
                </a:lnTo>
                <a:lnTo>
                  <a:pt x="189314" y="1206960"/>
                </a:lnTo>
                <a:lnTo>
                  <a:pt x="193159" y="1212087"/>
                </a:lnTo>
                <a:lnTo>
                  <a:pt x="194229" y="1214019"/>
                </a:lnTo>
                <a:lnTo>
                  <a:pt x="195432" y="1216192"/>
                </a:lnTo>
                <a:lnTo>
                  <a:pt x="196117" y="1218337"/>
                </a:lnTo>
                <a:lnTo>
                  <a:pt x="196535" y="1219997"/>
                </a:lnTo>
                <a:lnTo>
                  <a:pt x="196737" y="1223987"/>
                </a:lnTo>
                <a:lnTo>
                  <a:pt x="196286" y="1227707"/>
                </a:lnTo>
                <a:lnTo>
                  <a:pt x="193329" y="1235971"/>
                </a:lnTo>
                <a:lnTo>
                  <a:pt x="190639" y="1244718"/>
                </a:lnTo>
                <a:lnTo>
                  <a:pt x="194800" y="1245882"/>
                </a:lnTo>
                <a:lnTo>
                  <a:pt x="196756" y="1246692"/>
                </a:lnTo>
                <a:lnTo>
                  <a:pt x="199714" y="1245685"/>
                </a:lnTo>
                <a:lnTo>
                  <a:pt x="206265" y="1243003"/>
                </a:lnTo>
                <a:lnTo>
                  <a:pt x="205312" y="1247632"/>
                </a:lnTo>
                <a:lnTo>
                  <a:pt x="204377" y="1253198"/>
                </a:lnTo>
                <a:lnTo>
                  <a:pt x="204328" y="1257643"/>
                </a:lnTo>
                <a:lnTo>
                  <a:pt x="203894" y="1262300"/>
                </a:lnTo>
                <a:lnTo>
                  <a:pt x="204664" y="1269129"/>
                </a:lnTo>
                <a:lnTo>
                  <a:pt x="204581" y="1271699"/>
                </a:lnTo>
                <a:lnTo>
                  <a:pt x="216715" y="1291795"/>
                </a:lnTo>
                <a:lnTo>
                  <a:pt x="198651" y="1301801"/>
                </a:lnTo>
                <a:lnTo>
                  <a:pt x="201727" y="1307354"/>
                </a:lnTo>
                <a:lnTo>
                  <a:pt x="204385" y="1311246"/>
                </a:lnTo>
                <a:lnTo>
                  <a:pt x="205839" y="1312964"/>
                </a:lnTo>
                <a:lnTo>
                  <a:pt x="207159" y="1314442"/>
                </a:lnTo>
                <a:lnTo>
                  <a:pt x="208730" y="1315465"/>
                </a:lnTo>
                <a:lnTo>
                  <a:pt x="210167" y="1316245"/>
                </a:lnTo>
                <a:lnTo>
                  <a:pt x="212374" y="1316600"/>
                </a:lnTo>
                <a:lnTo>
                  <a:pt x="214446" y="1316715"/>
                </a:lnTo>
                <a:lnTo>
                  <a:pt x="216385" y="1316587"/>
                </a:lnTo>
                <a:lnTo>
                  <a:pt x="219092" y="1316034"/>
                </a:lnTo>
                <a:lnTo>
                  <a:pt x="225275" y="1314502"/>
                </a:lnTo>
                <a:lnTo>
                  <a:pt x="232862" y="1311877"/>
                </a:lnTo>
                <a:lnTo>
                  <a:pt x="231760" y="1315328"/>
                </a:lnTo>
                <a:lnTo>
                  <a:pt x="230005" y="1318508"/>
                </a:lnTo>
                <a:lnTo>
                  <a:pt x="228618" y="1320538"/>
                </a:lnTo>
                <a:lnTo>
                  <a:pt x="227349" y="1321873"/>
                </a:lnTo>
                <a:lnTo>
                  <a:pt x="225694" y="1323420"/>
                </a:lnTo>
                <a:lnTo>
                  <a:pt x="224542" y="1324059"/>
                </a:lnTo>
                <a:lnTo>
                  <a:pt x="223004" y="1324910"/>
                </a:lnTo>
                <a:lnTo>
                  <a:pt x="221333" y="1325520"/>
                </a:lnTo>
                <a:lnTo>
                  <a:pt x="220179" y="1326159"/>
                </a:lnTo>
                <a:lnTo>
                  <a:pt x="218642" y="1327011"/>
                </a:lnTo>
                <a:lnTo>
                  <a:pt x="217239" y="1328104"/>
                </a:lnTo>
                <a:lnTo>
                  <a:pt x="215718" y="1329892"/>
                </a:lnTo>
                <a:lnTo>
                  <a:pt x="214331" y="1331923"/>
                </a:lnTo>
                <a:lnTo>
                  <a:pt x="212827" y="1334649"/>
                </a:lnTo>
                <a:lnTo>
                  <a:pt x="211341" y="1338312"/>
                </a:lnTo>
                <a:lnTo>
                  <a:pt x="209870" y="1342911"/>
                </a:lnTo>
                <a:lnTo>
                  <a:pt x="217055" y="1339563"/>
                </a:lnTo>
                <a:lnTo>
                  <a:pt x="221936" y="1337490"/>
                </a:lnTo>
                <a:lnTo>
                  <a:pt x="226564" y="1335873"/>
                </a:lnTo>
                <a:lnTo>
                  <a:pt x="233634" y="1333219"/>
                </a:lnTo>
                <a:lnTo>
                  <a:pt x="236844" y="1339014"/>
                </a:lnTo>
                <a:lnTo>
                  <a:pt x="227836" y="1341794"/>
                </a:lnTo>
                <a:lnTo>
                  <a:pt x="221786" y="1343568"/>
                </a:lnTo>
                <a:lnTo>
                  <a:pt x="215603" y="1345100"/>
                </a:lnTo>
                <a:lnTo>
                  <a:pt x="206729" y="1348122"/>
                </a:lnTo>
                <a:lnTo>
                  <a:pt x="209085" y="1349656"/>
                </a:lnTo>
                <a:lnTo>
                  <a:pt x="211442" y="1351191"/>
                </a:lnTo>
                <a:lnTo>
                  <a:pt x="213531" y="1352242"/>
                </a:lnTo>
                <a:lnTo>
                  <a:pt x="215220" y="1352569"/>
                </a:lnTo>
                <a:lnTo>
                  <a:pt x="218078" y="1353194"/>
                </a:lnTo>
                <a:lnTo>
                  <a:pt x="220918" y="1352883"/>
                </a:lnTo>
                <a:lnTo>
                  <a:pt x="223893" y="1352813"/>
                </a:lnTo>
                <a:lnTo>
                  <a:pt x="227134" y="1353225"/>
                </a:lnTo>
                <a:lnTo>
                  <a:pt x="228822" y="1353552"/>
                </a:lnTo>
                <a:lnTo>
                  <a:pt x="230528" y="1354816"/>
                </a:lnTo>
                <a:lnTo>
                  <a:pt x="232750" y="1356109"/>
                </a:lnTo>
                <a:lnTo>
                  <a:pt x="235626" y="1357671"/>
                </a:lnTo>
                <a:lnTo>
                  <a:pt x="217561" y="1367678"/>
                </a:lnTo>
                <a:lnTo>
                  <a:pt x="220185" y="1369695"/>
                </a:lnTo>
                <a:lnTo>
                  <a:pt x="222675" y="1371471"/>
                </a:lnTo>
                <a:lnTo>
                  <a:pt x="225667" y="1372337"/>
                </a:lnTo>
                <a:lnTo>
                  <a:pt x="228023" y="1373872"/>
                </a:lnTo>
                <a:lnTo>
                  <a:pt x="230631" y="1374951"/>
                </a:lnTo>
                <a:lnTo>
                  <a:pt x="233355" y="1375336"/>
                </a:lnTo>
                <a:lnTo>
                  <a:pt x="236213" y="1375960"/>
                </a:lnTo>
                <a:lnTo>
                  <a:pt x="239187" y="1375890"/>
                </a:lnTo>
                <a:lnTo>
                  <a:pt x="242162" y="1375820"/>
                </a:lnTo>
                <a:lnTo>
                  <a:pt x="245388" y="1375295"/>
                </a:lnTo>
                <a:lnTo>
                  <a:pt x="248480" y="1374529"/>
                </a:lnTo>
                <a:lnTo>
                  <a:pt x="251955" y="1373550"/>
                </a:lnTo>
                <a:lnTo>
                  <a:pt x="255432" y="1372571"/>
                </a:lnTo>
                <a:lnTo>
                  <a:pt x="259158" y="1371138"/>
                </a:lnTo>
                <a:lnTo>
                  <a:pt x="262885" y="1369705"/>
                </a:lnTo>
                <a:lnTo>
                  <a:pt x="267246" y="1367605"/>
                </a:lnTo>
                <a:lnTo>
                  <a:pt x="273145" y="1364653"/>
                </a:lnTo>
                <a:lnTo>
                  <a:pt x="278794" y="1362155"/>
                </a:lnTo>
                <a:lnTo>
                  <a:pt x="285077" y="1358990"/>
                </a:lnTo>
                <a:lnTo>
                  <a:pt x="291996" y="1355158"/>
                </a:lnTo>
                <a:lnTo>
                  <a:pt x="290174" y="1361846"/>
                </a:lnTo>
                <a:lnTo>
                  <a:pt x="289624" y="1367199"/>
                </a:lnTo>
                <a:lnTo>
                  <a:pt x="289324" y="1372097"/>
                </a:lnTo>
                <a:lnTo>
                  <a:pt x="290176" y="1376357"/>
                </a:lnTo>
                <a:lnTo>
                  <a:pt x="291548" y="1380646"/>
                </a:lnTo>
                <a:lnTo>
                  <a:pt x="293169" y="1384480"/>
                </a:lnTo>
                <a:lnTo>
                  <a:pt x="295175" y="1388102"/>
                </a:lnTo>
                <a:lnTo>
                  <a:pt x="297315" y="1391965"/>
                </a:lnTo>
                <a:lnTo>
                  <a:pt x="299053" y="1395103"/>
                </a:lnTo>
                <a:lnTo>
                  <a:pt x="298535" y="1395074"/>
                </a:lnTo>
                <a:lnTo>
                  <a:pt x="298267" y="1394591"/>
                </a:lnTo>
                <a:lnTo>
                  <a:pt x="297766" y="1395500"/>
                </a:lnTo>
                <a:lnTo>
                  <a:pt x="298452" y="1397644"/>
                </a:lnTo>
                <a:lnTo>
                  <a:pt x="298853" y="1398368"/>
                </a:lnTo>
                <a:lnTo>
                  <a:pt x="299121" y="1398851"/>
                </a:lnTo>
                <a:lnTo>
                  <a:pt x="302230" y="1406279"/>
                </a:lnTo>
                <a:lnTo>
                  <a:pt x="304821" y="1413678"/>
                </a:lnTo>
                <a:lnTo>
                  <a:pt x="305540" y="1417696"/>
                </a:lnTo>
                <a:lnTo>
                  <a:pt x="306259" y="1421715"/>
                </a:lnTo>
                <a:lnTo>
                  <a:pt x="306460" y="1425705"/>
                </a:lnTo>
                <a:lnTo>
                  <a:pt x="306662" y="1429695"/>
                </a:lnTo>
                <a:lnTo>
                  <a:pt x="305576" y="1434083"/>
                </a:lnTo>
                <a:lnTo>
                  <a:pt x="304741" y="1438016"/>
                </a:lnTo>
                <a:lnTo>
                  <a:pt x="303003" y="1442132"/>
                </a:lnTo>
                <a:lnTo>
                  <a:pt x="300229" y="1446193"/>
                </a:lnTo>
                <a:lnTo>
                  <a:pt x="297071" y="1450466"/>
                </a:lnTo>
                <a:lnTo>
                  <a:pt x="292743" y="1454441"/>
                </a:lnTo>
                <a:lnTo>
                  <a:pt x="288031" y="1458629"/>
                </a:lnTo>
                <a:lnTo>
                  <a:pt x="281764" y="1462731"/>
                </a:lnTo>
                <a:lnTo>
                  <a:pt x="284789" y="1465472"/>
                </a:lnTo>
                <a:lnTo>
                  <a:pt x="287280" y="1467248"/>
                </a:lnTo>
                <a:lnTo>
                  <a:pt x="288466" y="1468484"/>
                </a:lnTo>
                <a:lnTo>
                  <a:pt x="290155" y="1468810"/>
                </a:lnTo>
                <a:lnTo>
                  <a:pt x="291057" y="1468627"/>
                </a:lnTo>
                <a:lnTo>
                  <a:pt x="291442" y="1468414"/>
                </a:lnTo>
                <a:lnTo>
                  <a:pt x="292211" y="1467988"/>
                </a:lnTo>
                <a:lnTo>
                  <a:pt x="293230" y="1467108"/>
                </a:lnTo>
                <a:lnTo>
                  <a:pt x="295770" y="1464439"/>
                </a:lnTo>
                <a:lnTo>
                  <a:pt x="299079" y="1461344"/>
                </a:lnTo>
                <a:lnTo>
                  <a:pt x="301367" y="1459130"/>
                </a:lnTo>
                <a:lnTo>
                  <a:pt x="303022" y="1457582"/>
                </a:lnTo>
                <a:lnTo>
                  <a:pt x="303389" y="1456432"/>
                </a:lnTo>
                <a:lnTo>
                  <a:pt x="303506" y="1455736"/>
                </a:lnTo>
                <a:lnTo>
                  <a:pt x="302202" y="1455196"/>
                </a:lnTo>
                <a:lnTo>
                  <a:pt x="300014" y="1455778"/>
                </a:lnTo>
                <a:lnTo>
                  <a:pt x="299495" y="1455749"/>
                </a:lnTo>
                <a:lnTo>
                  <a:pt x="298977" y="1455721"/>
                </a:lnTo>
                <a:lnTo>
                  <a:pt x="299094" y="1455025"/>
                </a:lnTo>
                <a:lnTo>
                  <a:pt x="299729" y="1454358"/>
                </a:lnTo>
                <a:lnTo>
                  <a:pt x="304074" y="1451320"/>
                </a:lnTo>
                <a:lnTo>
                  <a:pt x="312897" y="1445486"/>
                </a:lnTo>
                <a:lnTo>
                  <a:pt x="312830" y="1448994"/>
                </a:lnTo>
                <a:lnTo>
                  <a:pt x="313282" y="1452530"/>
                </a:lnTo>
                <a:lnTo>
                  <a:pt x="313868" y="1456307"/>
                </a:lnTo>
                <a:lnTo>
                  <a:pt x="314202" y="1460539"/>
                </a:lnTo>
                <a:lnTo>
                  <a:pt x="316410" y="1468149"/>
                </a:lnTo>
                <a:lnTo>
                  <a:pt x="318349" y="1475279"/>
                </a:lnTo>
                <a:lnTo>
                  <a:pt x="294519" y="1495734"/>
                </a:lnTo>
                <a:lnTo>
                  <a:pt x="304514" y="1490199"/>
                </a:lnTo>
                <a:lnTo>
                  <a:pt x="309894" y="1487218"/>
                </a:lnTo>
                <a:lnTo>
                  <a:pt x="312334" y="1486182"/>
                </a:lnTo>
                <a:lnTo>
                  <a:pt x="314523" y="1485600"/>
                </a:lnTo>
                <a:lnTo>
                  <a:pt x="318132" y="1484863"/>
                </a:lnTo>
                <a:lnTo>
                  <a:pt x="323029" y="1483728"/>
                </a:lnTo>
                <a:lnTo>
                  <a:pt x="324150" y="1488471"/>
                </a:lnTo>
                <a:lnTo>
                  <a:pt x="325404" y="1493456"/>
                </a:lnTo>
                <a:lnTo>
                  <a:pt x="326139" y="1498412"/>
                </a:lnTo>
                <a:lnTo>
                  <a:pt x="326491" y="1503579"/>
                </a:lnTo>
                <a:lnTo>
                  <a:pt x="328096" y="1513733"/>
                </a:lnTo>
                <a:lnTo>
                  <a:pt x="330103" y="1524611"/>
                </a:lnTo>
                <a:lnTo>
                  <a:pt x="332143" y="1530106"/>
                </a:lnTo>
                <a:lnTo>
                  <a:pt x="334700" y="1535630"/>
                </a:lnTo>
                <a:lnTo>
                  <a:pt x="337760" y="1540246"/>
                </a:lnTo>
                <a:lnTo>
                  <a:pt x="341203" y="1544649"/>
                </a:lnTo>
                <a:lnTo>
                  <a:pt x="343994" y="1548781"/>
                </a:lnTo>
                <a:lnTo>
                  <a:pt x="346402" y="1553127"/>
                </a:lnTo>
                <a:lnTo>
                  <a:pt x="347338" y="1554817"/>
                </a:lnTo>
                <a:lnTo>
                  <a:pt x="348023" y="1556962"/>
                </a:lnTo>
                <a:lnTo>
                  <a:pt x="348575" y="1558864"/>
                </a:lnTo>
                <a:lnTo>
                  <a:pt x="349127" y="1560767"/>
                </a:lnTo>
                <a:lnTo>
                  <a:pt x="348392" y="1570323"/>
                </a:lnTo>
                <a:lnTo>
                  <a:pt x="348444" y="1580391"/>
                </a:lnTo>
                <a:lnTo>
                  <a:pt x="349046" y="1585105"/>
                </a:lnTo>
                <a:lnTo>
                  <a:pt x="349531" y="1590515"/>
                </a:lnTo>
                <a:lnTo>
                  <a:pt x="351052" y="1595982"/>
                </a:lnTo>
                <a:lnTo>
                  <a:pt x="352708" y="1601691"/>
                </a:lnTo>
                <a:lnTo>
                  <a:pt x="355433" y="1609331"/>
                </a:lnTo>
                <a:lnTo>
                  <a:pt x="356720" y="1616190"/>
                </a:lnTo>
                <a:lnTo>
                  <a:pt x="357591" y="1621387"/>
                </a:lnTo>
                <a:lnTo>
                  <a:pt x="358711" y="1626130"/>
                </a:lnTo>
                <a:lnTo>
                  <a:pt x="359514" y="1627578"/>
                </a:lnTo>
                <a:lnTo>
                  <a:pt x="360316" y="1629027"/>
                </a:lnTo>
                <a:lnTo>
                  <a:pt x="361369" y="1630021"/>
                </a:lnTo>
                <a:lnTo>
                  <a:pt x="362806" y="1630803"/>
                </a:lnTo>
                <a:lnTo>
                  <a:pt x="365012" y="1631159"/>
                </a:lnTo>
                <a:lnTo>
                  <a:pt x="367468" y="1631059"/>
                </a:lnTo>
                <a:lnTo>
                  <a:pt x="370560" y="1630293"/>
                </a:lnTo>
                <a:lnTo>
                  <a:pt x="374304" y="1629797"/>
                </a:lnTo>
                <a:lnTo>
                  <a:pt x="369709" y="1640545"/>
                </a:lnTo>
                <a:lnTo>
                  <a:pt x="365716" y="1648752"/>
                </a:lnTo>
                <a:lnTo>
                  <a:pt x="364981" y="1651052"/>
                </a:lnTo>
                <a:lnTo>
                  <a:pt x="364630" y="1653139"/>
                </a:lnTo>
                <a:lnTo>
                  <a:pt x="364414" y="1655468"/>
                </a:lnTo>
                <a:lnTo>
                  <a:pt x="364581" y="1657584"/>
                </a:lnTo>
                <a:lnTo>
                  <a:pt x="365015" y="1660182"/>
                </a:lnTo>
                <a:lnTo>
                  <a:pt x="365200" y="1663235"/>
                </a:lnTo>
                <a:lnTo>
                  <a:pt x="366420" y="1666345"/>
                </a:lnTo>
                <a:lnTo>
                  <a:pt x="367390" y="1669909"/>
                </a:lnTo>
                <a:lnTo>
                  <a:pt x="384692" y="1711120"/>
                </a:lnTo>
                <a:lnTo>
                  <a:pt x="391877" y="1707771"/>
                </a:lnTo>
                <a:lnTo>
                  <a:pt x="395471" y="1706096"/>
                </a:lnTo>
                <a:lnTo>
                  <a:pt x="398947" y="1705118"/>
                </a:lnTo>
                <a:lnTo>
                  <a:pt x="403977" y="1704224"/>
                </a:lnTo>
                <a:lnTo>
                  <a:pt x="403410" y="1708640"/>
                </a:lnTo>
                <a:lnTo>
                  <a:pt x="402725" y="1713752"/>
                </a:lnTo>
                <a:lnTo>
                  <a:pt x="402307" y="1719346"/>
                </a:lnTo>
                <a:lnTo>
                  <a:pt x="403061" y="1725239"/>
                </a:lnTo>
                <a:lnTo>
                  <a:pt x="402911" y="1731317"/>
                </a:lnTo>
                <a:lnTo>
                  <a:pt x="404048" y="1736997"/>
                </a:lnTo>
                <a:lnTo>
                  <a:pt x="405435" y="1742222"/>
                </a:lnTo>
                <a:lnTo>
                  <a:pt x="407726" y="1747264"/>
                </a:lnTo>
                <a:lnTo>
                  <a:pt x="409197" y="1749920"/>
                </a:lnTo>
                <a:lnTo>
                  <a:pt x="410651" y="1751638"/>
                </a:lnTo>
                <a:lnTo>
                  <a:pt x="411838" y="1752874"/>
                </a:lnTo>
                <a:lnTo>
                  <a:pt x="413141" y="1753414"/>
                </a:lnTo>
                <a:lnTo>
                  <a:pt x="414178" y="1753471"/>
                </a:lnTo>
                <a:lnTo>
                  <a:pt x="414696" y="1753499"/>
                </a:lnTo>
                <a:lnTo>
                  <a:pt x="415464" y="1753074"/>
                </a:lnTo>
                <a:lnTo>
                  <a:pt x="416483" y="1752194"/>
                </a:lnTo>
                <a:lnTo>
                  <a:pt x="417119" y="1751527"/>
                </a:lnTo>
                <a:lnTo>
                  <a:pt x="417252" y="1751768"/>
                </a:lnTo>
                <a:lnTo>
                  <a:pt x="416902" y="1753855"/>
                </a:lnTo>
                <a:lnTo>
                  <a:pt x="415566" y="1758697"/>
                </a:lnTo>
                <a:lnTo>
                  <a:pt x="414830" y="1760996"/>
                </a:lnTo>
                <a:lnTo>
                  <a:pt x="413326" y="1763722"/>
                </a:lnTo>
                <a:lnTo>
                  <a:pt x="412324" y="1765540"/>
                </a:lnTo>
                <a:lnTo>
                  <a:pt x="410436" y="1768479"/>
                </a:lnTo>
                <a:lnTo>
                  <a:pt x="407144" y="1772510"/>
                </a:lnTo>
                <a:lnTo>
                  <a:pt x="403601" y="1776997"/>
                </a:lnTo>
                <a:lnTo>
                  <a:pt x="407931" y="1780278"/>
                </a:lnTo>
                <a:lnTo>
                  <a:pt x="410287" y="1781813"/>
                </a:lnTo>
                <a:lnTo>
                  <a:pt x="414148" y="1780620"/>
                </a:lnTo>
                <a:lnTo>
                  <a:pt x="421600" y="1777754"/>
                </a:lnTo>
                <a:lnTo>
                  <a:pt x="422052" y="1781289"/>
                </a:lnTo>
                <a:lnTo>
                  <a:pt x="422236" y="1784342"/>
                </a:lnTo>
                <a:lnTo>
                  <a:pt x="421769" y="1787125"/>
                </a:lnTo>
                <a:lnTo>
                  <a:pt x="421419" y="1789213"/>
                </a:lnTo>
                <a:lnTo>
                  <a:pt x="421201" y="1791542"/>
                </a:lnTo>
                <a:lnTo>
                  <a:pt x="421369" y="1793657"/>
                </a:lnTo>
                <a:lnTo>
                  <a:pt x="421804" y="1796256"/>
                </a:lnTo>
                <a:lnTo>
                  <a:pt x="422640" y="1799579"/>
                </a:lnTo>
                <a:lnTo>
                  <a:pt x="424529" y="1803896"/>
                </a:lnTo>
                <a:lnTo>
                  <a:pt x="426535" y="1807517"/>
                </a:lnTo>
                <a:lnTo>
                  <a:pt x="428407" y="1810897"/>
                </a:lnTo>
                <a:lnTo>
                  <a:pt x="430396" y="1813582"/>
                </a:lnTo>
                <a:lnTo>
                  <a:pt x="432769" y="1816053"/>
                </a:lnTo>
                <a:lnTo>
                  <a:pt x="434758" y="1818737"/>
                </a:lnTo>
                <a:lnTo>
                  <a:pt x="436095" y="1821152"/>
                </a:lnTo>
                <a:lnTo>
                  <a:pt x="436547" y="1824688"/>
                </a:lnTo>
                <a:lnTo>
                  <a:pt x="436848" y="1827045"/>
                </a:lnTo>
                <a:lnTo>
                  <a:pt x="437283" y="1829643"/>
                </a:lnTo>
                <a:lnTo>
                  <a:pt x="438637" y="1832994"/>
                </a:lnTo>
                <a:lnTo>
                  <a:pt x="440225" y="1834955"/>
                </a:lnTo>
                <a:lnTo>
                  <a:pt x="441930" y="1836219"/>
                </a:lnTo>
                <a:lnTo>
                  <a:pt x="442983" y="1837213"/>
                </a:lnTo>
                <a:lnTo>
                  <a:pt x="443385" y="1837937"/>
                </a:lnTo>
                <a:lnTo>
                  <a:pt x="443652" y="1838420"/>
                </a:lnTo>
                <a:lnTo>
                  <a:pt x="443668" y="1839357"/>
                </a:lnTo>
                <a:lnTo>
                  <a:pt x="443167" y="1840266"/>
                </a:lnTo>
                <a:lnTo>
                  <a:pt x="441163" y="1843900"/>
                </a:lnTo>
                <a:lnTo>
                  <a:pt x="437504" y="1849082"/>
                </a:lnTo>
                <a:lnTo>
                  <a:pt x="432991" y="1850004"/>
                </a:lnTo>
                <a:lnTo>
                  <a:pt x="429765" y="1850529"/>
                </a:lnTo>
                <a:lnTo>
                  <a:pt x="427944" y="1849960"/>
                </a:lnTo>
                <a:lnTo>
                  <a:pt x="427409" y="1848995"/>
                </a:lnTo>
                <a:lnTo>
                  <a:pt x="426356" y="1848000"/>
                </a:lnTo>
                <a:lnTo>
                  <a:pt x="425035" y="1846523"/>
                </a:lnTo>
                <a:lnTo>
                  <a:pt x="423866" y="1846224"/>
                </a:lnTo>
                <a:lnTo>
                  <a:pt x="422562" y="1845685"/>
                </a:lnTo>
                <a:lnTo>
                  <a:pt x="420739" y="1845117"/>
                </a:lnTo>
                <a:lnTo>
                  <a:pt x="418667" y="1845002"/>
                </a:lnTo>
                <a:lnTo>
                  <a:pt x="412418" y="1850042"/>
                </a:lnTo>
                <a:lnTo>
                  <a:pt x="409243" y="1853378"/>
                </a:lnTo>
                <a:lnTo>
                  <a:pt x="407856" y="1855408"/>
                </a:lnTo>
                <a:lnTo>
                  <a:pt x="406720" y="1856984"/>
                </a:lnTo>
                <a:lnTo>
                  <a:pt x="404682" y="1858744"/>
                </a:lnTo>
                <a:lnTo>
                  <a:pt x="402008" y="1861171"/>
                </a:lnTo>
                <a:lnTo>
                  <a:pt x="395607" y="1865032"/>
                </a:lnTo>
                <a:lnTo>
                  <a:pt x="385999" y="1870355"/>
                </a:lnTo>
                <a:lnTo>
                  <a:pt x="388355" y="1871889"/>
                </a:lnTo>
                <a:lnTo>
                  <a:pt x="390962" y="1872969"/>
                </a:lnTo>
                <a:lnTo>
                  <a:pt x="393436" y="1873807"/>
                </a:lnTo>
                <a:lnTo>
                  <a:pt x="396544" y="1873979"/>
                </a:lnTo>
                <a:lnTo>
                  <a:pt x="399385" y="1873666"/>
                </a:lnTo>
                <a:lnTo>
                  <a:pt x="402610" y="1873142"/>
                </a:lnTo>
                <a:lnTo>
                  <a:pt x="405702" y="1872375"/>
                </a:lnTo>
                <a:lnTo>
                  <a:pt x="409295" y="1870701"/>
                </a:lnTo>
                <a:lnTo>
                  <a:pt x="412888" y="1869026"/>
                </a:lnTo>
                <a:lnTo>
                  <a:pt x="416097" y="1867564"/>
                </a:lnTo>
                <a:lnTo>
                  <a:pt x="419806" y="1865194"/>
                </a:lnTo>
                <a:lnTo>
                  <a:pt x="423516" y="1862824"/>
                </a:lnTo>
                <a:lnTo>
                  <a:pt x="431571" y="1857415"/>
                </a:lnTo>
                <a:lnTo>
                  <a:pt x="438974" y="1851737"/>
                </a:lnTo>
                <a:lnTo>
                  <a:pt x="443320" y="1863212"/>
                </a:lnTo>
                <a:lnTo>
                  <a:pt x="446446" y="1871576"/>
                </a:lnTo>
                <a:lnTo>
                  <a:pt x="447516" y="1873507"/>
                </a:lnTo>
                <a:lnTo>
                  <a:pt x="448586" y="1875439"/>
                </a:lnTo>
                <a:lnTo>
                  <a:pt x="449906" y="1876916"/>
                </a:lnTo>
                <a:lnTo>
                  <a:pt x="451879" y="1878663"/>
                </a:lnTo>
                <a:lnTo>
                  <a:pt x="457244" y="1882002"/>
                </a:lnTo>
                <a:lnTo>
                  <a:pt x="463645" y="1885396"/>
                </a:lnTo>
                <a:lnTo>
                  <a:pt x="462208" y="1891871"/>
                </a:lnTo>
                <a:lnTo>
                  <a:pt x="461724" y="1893717"/>
                </a:lnTo>
                <a:lnTo>
                  <a:pt x="459284" y="1894753"/>
                </a:lnTo>
                <a:lnTo>
                  <a:pt x="449425" y="1900530"/>
                </a:lnTo>
                <a:lnTo>
                  <a:pt x="457849" y="1908484"/>
                </a:lnTo>
                <a:lnTo>
                  <a:pt x="464835" y="1915656"/>
                </a:lnTo>
                <a:lnTo>
                  <a:pt x="470385" y="1922047"/>
                </a:lnTo>
                <a:lnTo>
                  <a:pt x="474514" y="1928595"/>
                </a:lnTo>
                <a:lnTo>
                  <a:pt x="477840" y="1933692"/>
                </a:lnTo>
                <a:lnTo>
                  <a:pt x="480263" y="1938976"/>
                </a:lnTo>
                <a:lnTo>
                  <a:pt x="482036" y="1943989"/>
                </a:lnTo>
                <a:lnTo>
                  <a:pt x="483022" y="1948491"/>
                </a:lnTo>
                <a:lnTo>
                  <a:pt x="484478" y="1957465"/>
                </a:lnTo>
                <a:lnTo>
                  <a:pt x="486702" y="1966014"/>
                </a:lnTo>
                <a:lnTo>
                  <a:pt x="488206" y="1970544"/>
                </a:lnTo>
                <a:lnTo>
                  <a:pt x="490747" y="1975130"/>
                </a:lnTo>
                <a:lnTo>
                  <a:pt x="493939" y="1979988"/>
                </a:lnTo>
                <a:lnTo>
                  <a:pt x="497917" y="1985356"/>
                </a:lnTo>
                <a:lnTo>
                  <a:pt x="499773" y="1987799"/>
                </a:lnTo>
                <a:lnTo>
                  <a:pt x="500977" y="1989972"/>
                </a:lnTo>
                <a:lnTo>
                  <a:pt x="502046" y="1991904"/>
                </a:lnTo>
                <a:lnTo>
                  <a:pt x="502731" y="1994047"/>
                </a:lnTo>
                <a:lnTo>
                  <a:pt x="503701" y="1997612"/>
                </a:lnTo>
                <a:lnTo>
                  <a:pt x="504153" y="2001148"/>
                </a:lnTo>
                <a:lnTo>
                  <a:pt x="503702" y="2004868"/>
                </a:lnTo>
                <a:lnTo>
                  <a:pt x="503886" y="2007921"/>
                </a:lnTo>
                <a:lnTo>
                  <a:pt x="504171" y="2009341"/>
                </a:lnTo>
                <a:lnTo>
                  <a:pt x="504840" y="2010548"/>
                </a:lnTo>
                <a:lnTo>
                  <a:pt x="505776" y="2012238"/>
                </a:lnTo>
                <a:lnTo>
                  <a:pt x="506445" y="2013445"/>
                </a:lnTo>
                <a:lnTo>
                  <a:pt x="509487" y="2017124"/>
                </a:lnTo>
                <a:lnTo>
                  <a:pt x="512144" y="2021014"/>
                </a:lnTo>
                <a:lnTo>
                  <a:pt x="514819" y="2025843"/>
                </a:lnTo>
                <a:lnTo>
                  <a:pt x="517493" y="2030672"/>
                </a:lnTo>
                <a:lnTo>
                  <a:pt x="523010" y="2042444"/>
                </a:lnTo>
                <a:lnTo>
                  <a:pt x="528676" y="2055395"/>
                </a:lnTo>
                <a:lnTo>
                  <a:pt x="534094" y="2068801"/>
                </a:lnTo>
                <a:lnTo>
                  <a:pt x="539893" y="2081994"/>
                </a:lnTo>
                <a:lnTo>
                  <a:pt x="545427" y="2094704"/>
                </a:lnTo>
                <a:lnTo>
                  <a:pt x="551195" y="2106023"/>
                </a:lnTo>
                <a:lnTo>
                  <a:pt x="556143" y="2114956"/>
                </a:lnTo>
                <a:lnTo>
                  <a:pt x="560038" y="2122894"/>
                </a:lnTo>
                <a:lnTo>
                  <a:pt x="562762" y="2130534"/>
                </a:lnTo>
                <a:lnTo>
                  <a:pt x="564935" y="2136272"/>
                </a:lnTo>
                <a:lnTo>
                  <a:pt x="568346" y="2146055"/>
                </a:lnTo>
                <a:lnTo>
                  <a:pt x="570152" y="2152943"/>
                </a:lnTo>
                <a:lnTo>
                  <a:pt x="571239" y="2155812"/>
                </a:lnTo>
                <a:lnTo>
                  <a:pt x="572442" y="2157984"/>
                </a:lnTo>
                <a:lnTo>
                  <a:pt x="573645" y="2160157"/>
                </a:lnTo>
                <a:lnTo>
                  <a:pt x="575484" y="2161662"/>
                </a:lnTo>
                <a:lnTo>
                  <a:pt x="577841" y="2163197"/>
                </a:lnTo>
                <a:lnTo>
                  <a:pt x="581234" y="2164788"/>
                </a:lnTo>
                <a:lnTo>
                  <a:pt x="585913" y="2165982"/>
                </a:lnTo>
                <a:lnTo>
                  <a:pt x="591244" y="2167446"/>
                </a:lnTo>
                <a:lnTo>
                  <a:pt x="588404" y="2175013"/>
                </a:lnTo>
                <a:lnTo>
                  <a:pt x="587035" y="2177981"/>
                </a:lnTo>
                <a:lnTo>
                  <a:pt x="586299" y="2180281"/>
                </a:lnTo>
                <a:lnTo>
                  <a:pt x="576574" y="2193555"/>
                </a:lnTo>
                <a:lnTo>
                  <a:pt x="584630" y="2195403"/>
                </a:lnTo>
                <a:lnTo>
                  <a:pt x="589444" y="2196838"/>
                </a:lnTo>
                <a:lnTo>
                  <a:pt x="590496" y="2197833"/>
                </a:lnTo>
                <a:lnTo>
                  <a:pt x="591566" y="2199763"/>
                </a:lnTo>
                <a:lnTo>
                  <a:pt x="592385" y="2202149"/>
                </a:lnTo>
                <a:lnTo>
                  <a:pt x="593087" y="2205231"/>
                </a:lnTo>
                <a:lnTo>
                  <a:pt x="594241" y="2211848"/>
                </a:lnTo>
                <a:lnTo>
                  <a:pt x="595094" y="2216109"/>
                </a:lnTo>
                <a:lnTo>
                  <a:pt x="595629" y="2217074"/>
                </a:lnTo>
                <a:lnTo>
                  <a:pt x="595897" y="2217557"/>
                </a:lnTo>
                <a:lnTo>
                  <a:pt x="596164" y="2218040"/>
                </a:lnTo>
                <a:lnTo>
                  <a:pt x="596682" y="2218069"/>
                </a:lnTo>
                <a:lnTo>
                  <a:pt x="597970" y="2217671"/>
                </a:lnTo>
                <a:lnTo>
                  <a:pt x="600425" y="2217572"/>
                </a:lnTo>
                <a:lnTo>
                  <a:pt x="601596" y="2217871"/>
                </a:lnTo>
                <a:lnTo>
                  <a:pt x="602899" y="2218410"/>
                </a:lnTo>
                <a:lnTo>
                  <a:pt x="605122" y="2219703"/>
                </a:lnTo>
                <a:lnTo>
                  <a:pt x="607478" y="2221237"/>
                </a:lnTo>
                <a:lnTo>
                  <a:pt x="609852" y="2223709"/>
                </a:lnTo>
                <a:lnTo>
                  <a:pt x="613430" y="2228353"/>
                </a:lnTo>
                <a:lnTo>
                  <a:pt x="618209" y="2235170"/>
                </a:lnTo>
                <a:lnTo>
                  <a:pt x="623391" y="2242711"/>
                </a:lnTo>
                <a:lnTo>
                  <a:pt x="628957" y="2250040"/>
                </a:lnTo>
                <a:lnTo>
                  <a:pt x="633989" y="2256402"/>
                </a:lnTo>
                <a:lnTo>
                  <a:pt x="637315" y="2261500"/>
                </a:lnTo>
                <a:lnTo>
                  <a:pt x="638920" y="2264398"/>
                </a:lnTo>
                <a:lnTo>
                  <a:pt x="621239" y="2274191"/>
                </a:lnTo>
                <a:lnTo>
                  <a:pt x="625267" y="2275115"/>
                </a:lnTo>
                <a:lnTo>
                  <a:pt x="628509" y="2275528"/>
                </a:lnTo>
                <a:lnTo>
                  <a:pt x="631886" y="2276182"/>
                </a:lnTo>
                <a:lnTo>
                  <a:pt x="634492" y="2277261"/>
                </a:lnTo>
                <a:lnTo>
                  <a:pt x="636599" y="2279249"/>
                </a:lnTo>
                <a:lnTo>
                  <a:pt x="638571" y="2280996"/>
                </a:lnTo>
                <a:lnTo>
                  <a:pt x="639641" y="2282928"/>
                </a:lnTo>
                <a:lnTo>
                  <a:pt x="640577" y="2284618"/>
                </a:lnTo>
                <a:lnTo>
                  <a:pt x="641547" y="2288183"/>
                </a:lnTo>
                <a:lnTo>
                  <a:pt x="642382" y="2291506"/>
                </a:lnTo>
                <a:lnTo>
                  <a:pt x="642801" y="2293167"/>
                </a:lnTo>
                <a:lnTo>
                  <a:pt x="643336" y="2294133"/>
                </a:lnTo>
                <a:lnTo>
                  <a:pt x="644254" y="2294885"/>
                </a:lnTo>
                <a:lnTo>
                  <a:pt x="645308" y="2295879"/>
                </a:lnTo>
                <a:lnTo>
                  <a:pt x="646996" y="2296206"/>
                </a:lnTo>
                <a:lnTo>
                  <a:pt x="649453" y="2296107"/>
                </a:lnTo>
                <a:lnTo>
                  <a:pt x="652293" y="2295796"/>
                </a:lnTo>
                <a:lnTo>
                  <a:pt x="655903" y="2295058"/>
                </a:lnTo>
                <a:lnTo>
                  <a:pt x="654333" y="2301292"/>
                </a:lnTo>
                <a:lnTo>
                  <a:pt x="654366" y="2303166"/>
                </a:lnTo>
                <a:lnTo>
                  <a:pt x="651292" y="2304869"/>
                </a:lnTo>
                <a:lnTo>
                  <a:pt x="641298" y="2310405"/>
                </a:lnTo>
                <a:lnTo>
                  <a:pt x="646496" y="2311627"/>
                </a:lnTo>
                <a:lnTo>
                  <a:pt x="647800" y="2312167"/>
                </a:lnTo>
                <a:lnTo>
                  <a:pt x="650374" y="2311373"/>
                </a:lnTo>
                <a:lnTo>
                  <a:pt x="657693" y="2308265"/>
                </a:lnTo>
                <a:lnTo>
                  <a:pt x="662374" y="2316714"/>
                </a:lnTo>
                <a:lnTo>
                  <a:pt x="658664" y="2319085"/>
                </a:lnTo>
                <a:lnTo>
                  <a:pt x="655856" y="2321271"/>
                </a:lnTo>
                <a:lnTo>
                  <a:pt x="654469" y="2323301"/>
                </a:lnTo>
                <a:lnTo>
                  <a:pt x="653466" y="2325118"/>
                </a:lnTo>
                <a:lnTo>
                  <a:pt x="652464" y="2326936"/>
                </a:lnTo>
                <a:lnTo>
                  <a:pt x="652882" y="2328597"/>
                </a:lnTo>
                <a:lnTo>
                  <a:pt x="653551" y="2329804"/>
                </a:lnTo>
                <a:lnTo>
                  <a:pt x="654488" y="2331494"/>
                </a:lnTo>
                <a:lnTo>
                  <a:pt x="661825" y="2336580"/>
                </a:lnTo>
                <a:lnTo>
                  <a:pt x="669563" y="2342389"/>
                </a:lnTo>
                <a:lnTo>
                  <a:pt x="671535" y="2344136"/>
                </a:lnTo>
                <a:lnTo>
                  <a:pt x="671940" y="2344519"/>
                </a:lnTo>
                <a:lnTo>
                  <a:pt x="671686" y="2345315"/>
                </a:lnTo>
                <a:lnTo>
                  <a:pt x="671335" y="2347402"/>
                </a:lnTo>
                <a:lnTo>
                  <a:pt x="671001" y="2350427"/>
                </a:lnTo>
                <a:lnTo>
                  <a:pt x="671821" y="2352812"/>
                </a:lnTo>
                <a:lnTo>
                  <a:pt x="672238" y="2354474"/>
                </a:lnTo>
                <a:lnTo>
                  <a:pt x="672924" y="2356618"/>
                </a:lnTo>
                <a:lnTo>
                  <a:pt x="674528" y="2359515"/>
                </a:lnTo>
                <a:lnTo>
                  <a:pt x="676902" y="2361986"/>
                </a:lnTo>
                <a:lnTo>
                  <a:pt x="678239" y="2364400"/>
                </a:lnTo>
                <a:lnTo>
                  <a:pt x="679459" y="2367511"/>
                </a:lnTo>
                <a:lnTo>
                  <a:pt x="679493" y="2369385"/>
                </a:lnTo>
                <a:lnTo>
                  <a:pt x="679143" y="2371472"/>
                </a:lnTo>
                <a:lnTo>
                  <a:pt x="678675" y="2374255"/>
                </a:lnTo>
                <a:lnTo>
                  <a:pt x="677823" y="2377251"/>
                </a:lnTo>
                <a:lnTo>
                  <a:pt x="675066" y="2382248"/>
                </a:lnTo>
                <a:lnTo>
                  <a:pt x="681332" y="2378146"/>
                </a:lnTo>
                <a:lnTo>
                  <a:pt x="684909" y="2375534"/>
                </a:lnTo>
                <a:lnTo>
                  <a:pt x="687466" y="2373803"/>
                </a:lnTo>
                <a:lnTo>
                  <a:pt x="688485" y="2372923"/>
                </a:lnTo>
                <a:lnTo>
                  <a:pt x="689120" y="2372256"/>
                </a:lnTo>
                <a:lnTo>
                  <a:pt x="690791" y="2371645"/>
                </a:lnTo>
                <a:lnTo>
                  <a:pt x="692980" y="2371063"/>
                </a:lnTo>
                <a:lnTo>
                  <a:pt x="697359" y="2369900"/>
                </a:lnTo>
                <a:lnTo>
                  <a:pt x="694920" y="2378192"/>
                </a:lnTo>
                <a:lnTo>
                  <a:pt x="693082" y="2383943"/>
                </a:lnTo>
                <a:lnTo>
                  <a:pt x="692866" y="2386271"/>
                </a:lnTo>
                <a:lnTo>
                  <a:pt x="692514" y="2388359"/>
                </a:lnTo>
                <a:lnTo>
                  <a:pt x="692548" y="2390233"/>
                </a:lnTo>
                <a:lnTo>
                  <a:pt x="692699" y="2391412"/>
                </a:lnTo>
                <a:lnTo>
                  <a:pt x="694170" y="2394068"/>
                </a:lnTo>
                <a:lnTo>
                  <a:pt x="696676" y="2396780"/>
                </a:lnTo>
                <a:lnTo>
                  <a:pt x="700488" y="2400032"/>
                </a:lnTo>
                <a:lnTo>
                  <a:pt x="705101" y="2404734"/>
                </a:lnTo>
                <a:lnTo>
                  <a:pt x="706422" y="2406211"/>
                </a:lnTo>
                <a:lnTo>
                  <a:pt x="706823" y="2406935"/>
                </a:lnTo>
                <a:lnTo>
                  <a:pt x="706705" y="2407631"/>
                </a:lnTo>
                <a:lnTo>
                  <a:pt x="707642" y="2409321"/>
                </a:lnTo>
                <a:lnTo>
                  <a:pt x="709397" y="2413396"/>
                </a:lnTo>
                <a:lnTo>
                  <a:pt x="711386" y="2416080"/>
                </a:lnTo>
                <a:lnTo>
                  <a:pt x="714010" y="2418098"/>
                </a:lnTo>
                <a:lnTo>
                  <a:pt x="716366" y="2419632"/>
                </a:lnTo>
                <a:lnTo>
                  <a:pt x="719358" y="2420499"/>
                </a:lnTo>
                <a:lnTo>
                  <a:pt x="721848" y="2422275"/>
                </a:lnTo>
                <a:lnTo>
                  <a:pt x="724473" y="2424291"/>
                </a:lnTo>
                <a:lnTo>
                  <a:pt x="727882" y="2426819"/>
                </a:lnTo>
                <a:lnTo>
                  <a:pt x="729888" y="2430441"/>
                </a:lnTo>
                <a:lnTo>
                  <a:pt x="730456" y="2433281"/>
                </a:lnTo>
                <a:lnTo>
                  <a:pt x="730758" y="2435638"/>
                </a:lnTo>
                <a:lnTo>
                  <a:pt x="730407" y="2437726"/>
                </a:lnTo>
                <a:lnTo>
                  <a:pt x="729806" y="2440267"/>
                </a:lnTo>
                <a:lnTo>
                  <a:pt x="729071" y="2442567"/>
                </a:lnTo>
                <a:lnTo>
                  <a:pt x="729773" y="2445649"/>
                </a:lnTo>
                <a:lnTo>
                  <a:pt x="731395" y="2449483"/>
                </a:lnTo>
                <a:lnTo>
                  <a:pt x="733384" y="2452167"/>
                </a:lnTo>
                <a:lnTo>
                  <a:pt x="734971" y="2454127"/>
                </a:lnTo>
                <a:lnTo>
                  <a:pt x="736158" y="2455363"/>
                </a:lnTo>
                <a:lnTo>
                  <a:pt x="737847" y="2455689"/>
                </a:lnTo>
                <a:lnTo>
                  <a:pt x="738882" y="2455747"/>
                </a:lnTo>
                <a:lnTo>
                  <a:pt x="739401" y="2455775"/>
                </a:lnTo>
                <a:lnTo>
                  <a:pt x="740169" y="2455350"/>
                </a:lnTo>
                <a:lnTo>
                  <a:pt x="740420" y="2454895"/>
                </a:lnTo>
                <a:lnTo>
                  <a:pt x="741189" y="2454469"/>
                </a:lnTo>
                <a:lnTo>
                  <a:pt x="741707" y="2454498"/>
                </a:lnTo>
                <a:lnTo>
                  <a:pt x="741724" y="2455435"/>
                </a:lnTo>
                <a:lnTo>
                  <a:pt x="742175" y="2458971"/>
                </a:lnTo>
                <a:lnTo>
                  <a:pt x="742443" y="2466710"/>
                </a:lnTo>
                <a:lnTo>
                  <a:pt x="742796" y="2471879"/>
                </a:lnTo>
                <a:lnTo>
                  <a:pt x="744049" y="2476863"/>
                </a:lnTo>
                <a:lnTo>
                  <a:pt x="746072" y="2481421"/>
                </a:lnTo>
                <a:lnTo>
                  <a:pt x="748479" y="2485767"/>
                </a:lnTo>
                <a:lnTo>
                  <a:pt x="750753" y="2489872"/>
                </a:lnTo>
                <a:lnTo>
                  <a:pt x="753410" y="2493762"/>
                </a:lnTo>
                <a:lnTo>
                  <a:pt x="756720" y="2497924"/>
                </a:lnTo>
                <a:lnTo>
                  <a:pt x="760146" y="2501390"/>
                </a:lnTo>
                <a:lnTo>
                  <a:pt x="767132" y="2508563"/>
                </a:lnTo>
                <a:lnTo>
                  <a:pt x="773484" y="2516402"/>
                </a:lnTo>
                <a:lnTo>
                  <a:pt x="776142" y="2520293"/>
                </a:lnTo>
                <a:lnTo>
                  <a:pt x="778549" y="2524639"/>
                </a:lnTo>
                <a:lnTo>
                  <a:pt x="780956" y="2528984"/>
                </a:lnTo>
                <a:lnTo>
                  <a:pt x="782288" y="2532995"/>
                </a:lnTo>
                <a:lnTo>
                  <a:pt x="781541" y="2532761"/>
                </a:lnTo>
                <a:lnTo>
                  <a:pt x="780121" y="2532917"/>
                </a:lnTo>
                <a:lnTo>
                  <a:pt x="778450" y="2533527"/>
                </a:lnTo>
                <a:lnTo>
                  <a:pt x="778199" y="2533982"/>
                </a:lnTo>
                <a:lnTo>
                  <a:pt x="777832" y="2535131"/>
                </a:lnTo>
                <a:lnTo>
                  <a:pt x="778233" y="2535856"/>
                </a:lnTo>
                <a:lnTo>
                  <a:pt x="778383" y="2537035"/>
                </a:lnTo>
                <a:lnTo>
                  <a:pt x="778918" y="2538000"/>
                </a:lnTo>
                <a:lnTo>
                  <a:pt x="779704" y="2538512"/>
                </a:lnTo>
                <a:lnTo>
                  <a:pt x="780105" y="2539236"/>
                </a:lnTo>
                <a:lnTo>
                  <a:pt x="781141" y="2539293"/>
                </a:lnTo>
                <a:lnTo>
                  <a:pt x="781526" y="2539080"/>
                </a:lnTo>
                <a:lnTo>
                  <a:pt x="781893" y="2537930"/>
                </a:lnTo>
                <a:lnTo>
                  <a:pt x="782378" y="2536084"/>
                </a:lnTo>
                <a:lnTo>
                  <a:pt x="782461" y="2533514"/>
                </a:lnTo>
                <a:lnTo>
                  <a:pt x="782288" y="2532995"/>
                </a:lnTo>
                <a:lnTo>
                  <a:pt x="783363" y="2533330"/>
                </a:lnTo>
                <a:lnTo>
                  <a:pt x="786104" y="2534651"/>
                </a:lnTo>
                <a:lnTo>
                  <a:pt x="787792" y="2534978"/>
                </a:lnTo>
                <a:lnTo>
                  <a:pt x="788436" y="2535505"/>
                </a:lnTo>
                <a:lnTo>
                  <a:pt x="788702" y="2536564"/>
                </a:lnTo>
                <a:lnTo>
                  <a:pt x="788093" y="2537336"/>
                </a:lnTo>
                <a:lnTo>
                  <a:pt x="788161" y="2541084"/>
                </a:lnTo>
                <a:lnTo>
                  <a:pt x="808737" y="2570070"/>
                </a:lnTo>
                <a:lnTo>
                  <a:pt x="813167" y="2578975"/>
                </a:lnTo>
                <a:lnTo>
                  <a:pt x="817312" y="2586458"/>
                </a:lnTo>
                <a:lnTo>
                  <a:pt x="819836" y="2590109"/>
                </a:lnTo>
                <a:lnTo>
                  <a:pt x="821566" y="2592576"/>
                </a:lnTo>
                <a:lnTo>
                  <a:pt x="822616" y="2592669"/>
                </a:lnTo>
                <a:lnTo>
                  <a:pt x="826010" y="2591782"/>
                </a:lnTo>
                <a:lnTo>
                  <a:pt x="830017" y="2590319"/>
                </a:lnTo>
                <a:lnTo>
                  <a:pt x="834060" y="2587669"/>
                </a:lnTo>
                <a:lnTo>
                  <a:pt x="837491" y="2585594"/>
                </a:lnTo>
                <a:lnTo>
                  <a:pt x="840754" y="2582523"/>
                </a:lnTo>
                <a:lnTo>
                  <a:pt x="843070" y="2578037"/>
                </a:lnTo>
                <a:lnTo>
                  <a:pt x="844978" y="2573935"/>
                </a:lnTo>
                <a:lnTo>
                  <a:pt x="846393" y="2569719"/>
                </a:lnTo>
                <a:lnTo>
                  <a:pt x="846583" y="2567775"/>
                </a:lnTo>
                <a:lnTo>
                  <a:pt x="779376" y="2455402"/>
                </a:lnTo>
                <a:lnTo>
                  <a:pt x="772823" y="2443572"/>
                </a:lnTo>
                <a:lnTo>
                  <a:pt x="766404" y="2431983"/>
                </a:lnTo>
                <a:lnTo>
                  <a:pt x="759852" y="2420154"/>
                </a:lnTo>
                <a:lnTo>
                  <a:pt x="753299" y="2408324"/>
                </a:lnTo>
                <a:lnTo>
                  <a:pt x="746746" y="2396494"/>
                </a:lnTo>
                <a:lnTo>
                  <a:pt x="740194" y="2384664"/>
                </a:lnTo>
                <a:lnTo>
                  <a:pt x="733508" y="2372593"/>
                </a:lnTo>
                <a:lnTo>
                  <a:pt x="726955" y="2360763"/>
                </a:lnTo>
                <a:lnTo>
                  <a:pt x="720402" y="2348934"/>
                </a:lnTo>
                <a:lnTo>
                  <a:pt x="713983" y="2337345"/>
                </a:lnTo>
                <a:lnTo>
                  <a:pt x="707431" y="2325515"/>
                </a:lnTo>
                <a:lnTo>
                  <a:pt x="700878" y="2313686"/>
                </a:lnTo>
                <a:lnTo>
                  <a:pt x="694325" y="2301855"/>
                </a:lnTo>
                <a:lnTo>
                  <a:pt x="687773" y="2290026"/>
                </a:lnTo>
                <a:lnTo>
                  <a:pt x="681220" y="2278195"/>
                </a:lnTo>
                <a:lnTo>
                  <a:pt x="674667" y="2266366"/>
                </a:lnTo>
                <a:lnTo>
                  <a:pt x="667847" y="2254054"/>
                </a:lnTo>
                <a:lnTo>
                  <a:pt x="662447" y="2241585"/>
                </a:lnTo>
                <a:lnTo>
                  <a:pt x="656815" y="2230508"/>
                </a:lnTo>
                <a:lnTo>
                  <a:pt x="651432" y="2218977"/>
                </a:lnTo>
                <a:lnTo>
                  <a:pt x="646316" y="2207928"/>
                </a:lnTo>
                <a:lnTo>
                  <a:pt x="640933" y="2196396"/>
                </a:lnTo>
                <a:lnTo>
                  <a:pt x="634899" y="2184595"/>
                </a:lnTo>
                <a:lnTo>
                  <a:pt x="628464" y="2172070"/>
                </a:lnTo>
                <a:lnTo>
                  <a:pt x="621777" y="2159998"/>
                </a:lnTo>
                <a:lnTo>
                  <a:pt x="615742" y="2148197"/>
                </a:lnTo>
                <a:lnTo>
                  <a:pt x="610878" y="2136695"/>
                </a:lnTo>
                <a:lnTo>
                  <a:pt x="605495" y="2125163"/>
                </a:lnTo>
                <a:lnTo>
                  <a:pt x="600514" y="2114356"/>
                </a:lnTo>
                <a:lnTo>
                  <a:pt x="595264" y="2103066"/>
                </a:lnTo>
                <a:lnTo>
                  <a:pt x="589631" y="2091989"/>
                </a:lnTo>
                <a:lnTo>
                  <a:pt x="583346" y="2080642"/>
                </a:lnTo>
                <a:lnTo>
                  <a:pt x="576258" y="2067846"/>
                </a:lnTo>
                <a:lnTo>
                  <a:pt x="569004" y="2052935"/>
                </a:lnTo>
                <a:lnTo>
                  <a:pt x="561982" y="2036632"/>
                </a:lnTo>
                <a:lnTo>
                  <a:pt x="554560" y="2019605"/>
                </a:lnTo>
                <a:lnTo>
                  <a:pt x="546468" y="2001371"/>
                </a:lnTo>
                <a:lnTo>
                  <a:pt x="539013" y="1982469"/>
                </a:lnTo>
                <a:lnTo>
                  <a:pt x="531156" y="1962844"/>
                </a:lnTo>
                <a:lnTo>
                  <a:pt x="523683" y="1943005"/>
                </a:lnTo>
                <a:lnTo>
                  <a:pt x="516595" y="1922953"/>
                </a:lnTo>
                <a:lnTo>
                  <a:pt x="508737" y="1903328"/>
                </a:lnTo>
                <a:lnTo>
                  <a:pt x="501532" y="1883972"/>
                </a:lnTo>
                <a:lnTo>
                  <a:pt x="494076" y="1865071"/>
                </a:lnTo>
                <a:lnTo>
                  <a:pt x="487540" y="1846922"/>
                </a:lnTo>
                <a:lnTo>
                  <a:pt x="480634" y="1829923"/>
                </a:lnTo>
                <a:lnTo>
                  <a:pt x="474650" y="1813677"/>
                </a:lnTo>
                <a:lnTo>
                  <a:pt x="468565" y="1799065"/>
                </a:lnTo>
                <a:lnTo>
                  <a:pt x="438471" y="1708465"/>
                </a:lnTo>
                <a:lnTo>
                  <a:pt x="431967" y="1684934"/>
                </a:lnTo>
                <a:lnTo>
                  <a:pt x="424946" y="1661375"/>
                </a:lnTo>
                <a:lnTo>
                  <a:pt x="418576" y="1638086"/>
                </a:lnTo>
                <a:lnTo>
                  <a:pt x="412205" y="1614797"/>
                </a:lnTo>
                <a:lnTo>
                  <a:pt x="405969" y="1591750"/>
                </a:lnTo>
                <a:lnTo>
                  <a:pt x="399866" y="1568944"/>
                </a:lnTo>
                <a:lnTo>
                  <a:pt x="394916" y="1545499"/>
                </a:lnTo>
                <a:lnTo>
                  <a:pt x="390234" y="1522538"/>
                </a:lnTo>
                <a:lnTo>
                  <a:pt x="387692" y="1510695"/>
                </a:lnTo>
                <a:lnTo>
                  <a:pt x="385418" y="1499334"/>
                </a:lnTo>
                <a:lnTo>
                  <a:pt x="382876" y="1487492"/>
                </a:lnTo>
                <a:lnTo>
                  <a:pt x="380602" y="1476131"/>
                </a:lnTo>
                <a:lnTo>
                  <a:pt x="377810" y="1464743"/>
                </a:lnTo>
                <a:lnTo>
                  <a:pt x="375402" y="1453141"/>
                </a:lnTo>
                <a:lnTo>
                  <a:pt x="372475" y="1441511"/>
                </a:lnTo>
                <a:lnTo>
                  <a:pt x="369933" y="1429668"/>
                </a:lnTo>
                <a:lnTo>
                  <a:pt x="367894" y="1424173"/>
                </a:lnTo>
                <a:lnTo>
                  <a:pt x="365855" y="1418676"/>
                </a:lnTo>
                <a:lnTo>
                  <a:pt x="363664" y="1412002"/>
                </a:lnTo>
                <a:lnTo>
                  <a:pt x="360689" y="1404817"/>
                </a:lnTo>
                <a:lnTo>
                  <a:pt x="359552" y="1399137"/>
                </a:lnTo>
                <a:lnTo>
                  <a:pt x="358682" y="1393939"/>
                </a:lnTo>
                <a:lnTo>
                  <a:pt x="358848" y="1388799"/>
                </a:lnTo>
                <a:lnTo>
                  <a:pt x="358764" y="1384113"/>
                </a:lnTo>
                <a:lnTo>
                  <a:pt x="358681" y="1379427"/>
                </a:lnTo>
                <a:lnTo>
                  <a:pt x="357560" y="1374684"/>
                </a:lnTo>
                <a:lnTo>
                  <a:pt x="356490" y="1372753"/>
                </a:lnTo>
                <a:lnTo>
                  <a:pt x="355153" y="1370339"/>
                </a:lnTo>
                <a:lnTo>
                  <a:pt x="353432" y="1368137"/>
                </a:lnTo>
                <a:lnTo>
                  <a:pt x="351192" y="1365907"/>
                </a:lnTo>
                <a:lnTo>
                  <a:pt x="332490" y="1354812"/>
                </a:lnTo>
                <a:lnTo>
                  <a:pt x="334328" y="1349062"/>
                </a:lnTo>
                <a:lnTo>
                  <a:pt x="335714" y="1347032"/>
                </a:lnTo>
                <a:lnTo>
                  <a:pt x="335981" y="1347515"/>
                </a:lnTo>
                <a:lnTo>
                  <a:pt x="336750" y="1347090"/>
                </a:lnTo>
                <a:lnTo>
                  <a:pt x="337251" y="1346180"/>
                </a:lnTo>
                <a:lnTo>
                  <a:pt x="338772" y="1344392"/>
                </a:lnTo>
                <a:lnTo>
                  <a:pt x="345106" y="1336783"/>
                </a:lnTo>
                <a:lnTo>
                  <a:pt x="341496" y="1337520"/>
                </a:lnTo>
                <a:lnTo>
                  <a:pt x="337752" y="1338016"/>
                </a:lnTo>
                <a:lnTo>
                  <a:pt x="335295" y="1338115"/>
                </a:lnTo>
                <a:lnTo>
                  <a:pt x="333223" y="1338001"/>
                </a:lnTo>
                <a:lnTo>
                  <a:pt x="332170" y="1337007"/>
                </a:lnTo>
                <a:lnTo>
                  <a:pt x="331885" y="1335587"/>
                </a:lnTo>
                <a:lnTo>
                  <a:pt x="331735" y="1334408"/>
                </a:lnTo>
                <a:lnTo>
                  <a:pt x="332470" y="1332108"/>
                </a:lnTo>
                <a:lnTo>
                  <a:pt x="333689" y="1327962"/>
                </a:lnTo>
                <a:lnTo>
                  <a:pt x="335795" y="1322694"/>
                </a:lnTo>
                <a:lnTo>
                  <a:pt x="336529" y="1320394"/>
                </a:lnTo>
                <a:lnTo>
                  <a:pt x="337766" y="1317186"/>
                </a:lnTo>
                <a:lnTo>
                  <a:pt x="338367" y="1314644"/>
                </a:lnTo>
                <a:lnTo>
                  <a:pt x="338451" y="1312074"/>
                </a:lnTo>
                <a:lnTo>
                  <a:pt x="338901" y="1308354"/>
                </a:lnTo>
                <a:lnTo>
                  <a:pt x="338467" y="1305755"/>
                </a:lnTo>
                <a:lnTo>
                  <a:pt x="337531" y="1304065"/>
                </a:lnTo>
                <a:lnTo>
                  <a:pt x="336728" y="1302616"/>
                </a:lnTo>
                <a:lnTo>
                  <a:pt x="335291" y="1301835"/>
                </a:lnTo>
                <a:lnTo>
                  <a:pt x="333987" y="1301295"/>
                </a:lnTo>
                <a:lnTo>
                  <a:pt x="331781" y="1300939"/>
                </a:lnTo>
                <a:lnTo>
                  <a:pt x="330611" y="1300641"/>
                </a:lnTo>
                <a:lnTo>
                  <a:pt x="328924" y="1300315"/>
                </a:lnTo>
                <a:lnTo>
                  <a:pt x="327486" y="1299532"/>
                </a:lnTo>
                <a:lnTo>
                  <a:pt x="326182" y="1298993"/>
                </a:lnTo>
                <a:lnTo>
                  <a:pt x="324745" y="1298211"/>
                </a:lnTo>
                <a:lnTo>
                  <a:pt x="323809" y="1296522"/>
                </a:lnTo>
                <a:lnTo>
                  <a:pt x="323374" y="1293923"/>
                </a:lnTo>
                <a:lnTo>
                  <a:pt x="323324" y="1291111"/>
                </a:lnTo>
                <a:lnTo>
                  <a:pt x="323640" y="1287150"/>
                </a:lnTo>
                <a:lnTo>
                  <a:pt x="330977" y="1284979"/>
                </a:lnTo>
                <a:lnTo>
                  <a:pt x="334068" y="1284213"/>
                </a:lnTo>
                <a:lnTo>
                  <a:pt x="332915" y="1284852"/>
                </a:lnTo>
                <a:lnTo>
                  <a:pt x="331245" y="1285462"/>
                </a:lnTo>
                <a:lnTo>
                  <a:pt x="329840" y="1286555"/>
                </a:lnTo>
                <a:lnTo>
                  <a:pt x="331913" y="1286669"/>
                </a:lnTo>
                <a:lnTo>
                  <a:pt x="336308" y="1286443"/>
                </a:lnTo>
                <a:lnTo>
                  <a:pt x="339284" y="1286373"/>
                </a:lnTo>
                <a:lnTo>
                  <a:pt x="340971" y="1286700"/>
                </a:lnTo>
                <a:lnTo>
                  <a:pt x="342258" y="1286303"/>
                </a:lnTo>
                <a:lnTo>
                  <a:pt x="343929" y="1285693"/>
                </a:lnTo>
                <a:lnTo>
                  <a:pt x="346502" y="1284897"/>
                </a:lnTo>
                <a:lnTo>
                  <a:pt x="350480" y="1283011"/>
                </a:lnTo>
                <a:lnTo>
                  <a:pt x="348357" y="1280085"/>
                </a:lnTo>
                <a:lnTo>
                  <a:pt x="345850" y="1277372"/>
                </a:lnTo>
                <a:lnTo>
                  <a:pt x="343343" y="1274659"/>
                </a:lnTo>
                <a:lnTo>
                  <a:pt x="340200" y="1272613"/>
                </a:lnTo>
                <a:lnTo>
                  <a:pt x="334568" y="1268792"/>
                </a:lnTo>
                <a:lnTo>
                  <a:pt x="329454" y="1265000"/>
                </a:lnTo>
                <a:lnTo>
                  <a:pt x="327347" y="1263012"/>
                </a:lnTo>
                <a:lnTo>
                  <a:pt x="325760" y="1261052"/>
                </a:lnTo>
                <a:lnTo>
                  <a:pt x="325208" y="1259149"/>
                </a:lnTo>
                <a:lnTo>
                  <a:pt x="325291" y="1256579"/>
                </a:lnTo>
                <a:lnTo>
                  <a:pt x="325274" y="1255641"/>
                </a:lnTo>
                <a:lnTo>
                  <a:pt x="326410" y="1254066"/>
                </a:lnTo>
                <a:lnTo>
                  <a:pt x="327028" y="1252461"/>
                </a:lnTo>
                <a:lnTo>
                  <a:pt x="327781" y="1251098"/>
                </a:lnTo>
                <a:lnTo>
                  <a:pt x="331090" y="1248003"/>
                </a:lnTo>
                <a:lnTo>
                  <a:pt x="335167" y="1244484"/>
                </a:lnTo>
                <a:lnTo>
                  <a:pt x="329702" y="1242778"/>
                </a:lnTo>
                <a:lnTo>
                  <a:pt x="325657" y="1240917"/>
                </a:lnTo>
                <a:lnTo>
                  <a:pt x="321746" y="1239297"/>
                </a:lnTo>
                <a:lnTo>
                  <a:pt x="319640" y="1237309"/>
                </a:lnTo>
                <a:lnTo>
                  <a:pt x="317919" y="1235107"/>
                </a:lnTo>
                <a:lnTo>
                  <a:pt x="316581" y="1232693"/>
                </a:lnTo>
                <a:lnTo>
                  <a:pt x="315628" y="1230065"/>
                </a:lnTo>
                <a:lnTo>
                  <a:pt x="315327" y="1227708"/>
                </a:lnTo>
                <a:lnTo>
                  <a:pt x="315477" y="1221631"/>
                </a:lnTo>
                <a:lnTo>
                  <a:pt x="316011" y="1215341"/>
                </a:lnTo>
                <a:lnTo>
                  <a:pt x="316595" y="1211862"/>
                </a:lnTo>
                <a:lnTo>
                  <a:pt x="316528" y="1208113"/>
                </a:lnTo>
                <a:lnTo>
                  <a:pt x="316845" y="1204152"/>
                </a:lnTo>
                <a:lnTo>
                  <a:pt x="316260" y="1200375"/>
                </a:lnTo>
                <a:lnTo>
                  <a:pt x="311330" y="1199635"/>
                </a:lnTo>
                <a:lnTo>
                  <a:pt x="310427" y="1199820"/>
                </a:lnTo>
                <a:lnTo>
                  <a:pt x="310043" y="1200032"/>
                </a:lnTo>
                <a:lnTo>
                  <a:pt x="309007" y="1199975"/>
                </a:lnTo>
                <a:lnTo>
                  <a:pt x="306800" y="1199620"/>
                </a:lnTo>
                <a:lnTo>
                  <a:pt x="304595" y="1199264"/>
                </a:lnTo>
                <a:lnTo>
                  <a:pt x="303157" y="1198483"/>
                </a:lnTo>
                <a:lnTo>
                  <a:pt x="302104" y="1197488"/>
                </a:lnTo>
                <a:lnTo>
                  <a:pt x="301318" y="1196977"/>
                </a:lnTo>
                <a:lnTo>
                  <a:pt x="300366" y="1194350"/>
                </a:lnTo>
                <a:lnTo>
                  <a:pt x="299262" y="1190544"/>
                </a:lnTo>
                <a:lnTo>
                  <a:pt x="297641" y="1186710"/>
                </a:lnTo>
                <a:lnTo>
                  <a:pt x="296002" y="1181939"/>
                </a:lnTo>
                <a:lnTo>
                  <a:pt x="294648" y="1178587"/>
                </a:lnTo>
                <a:lnTo>
                  <a:pt x="294364" y="1177167"/>
                </a:lnTo>
                <a:lnTo>
                  <a:pt x="294213" y="1175988"/>
                </a:lnTo>
                <a:lnTo>
                  <a:pt x="294313" y="1174356"/>
                </a:lnTo>
                <a:lnTo>
                  <a:pt x="294681" y="1173206"/>
                </a:lnTo>
                <a:lnTo>
                  <a:pt x="295048" y="1172055"/>
                </a:lnTo>
                <a:lnTo>
                  <a:pt x="295934" y="1170934"/>
                </a:lnTo>
                <a:lnTo>
                  <a:pt x="297455" y="1169145"/>
                </a:lnTo>
                <a:lnTo>
                  <a:pt x="299109" y="1167598"/>
                </a:lnTo>
                <a:lnTo>
                  <a:pt x="304088" y="1163893"/>
                </a:lnTo>
                <a:lnTo>
                  <a:pt x="311258" y="1159606"/>
                </a:lnTo>
                <a:lnTo>
                  <a:pt x="309402" y="1157163"/>
                </a:lnTo>
                <a:lnTo>
                  <a:pt x="307430" y="1155417"/>
                </a:lnTo>
                <a:lnTo>
                  <a:pt x="305726" y="1154153"/>
                </a:lnTo>
                <a:lnTo>
                  <a:pt x="303887" y="1152647"/>
                </a:lnTo>
                <a:lnTo>
                  <a:pt x="300494" y="1151056"/>
                </a:lnTo>
                <a:lnTo>
                  <a:pt x="297369" y="1149947"/>
                </a:lnTo>
                <a:lnTo>
                  <a:pt x="294494" y="1148384"/>
                </a:lnTo>
                <a:lnTo>
                  <a:pt x="292121" y="1145913"/>
                </a:lnTo>
                <a:lnTo>
                  <a:pt x="290666" y="1144195"/>
                </a:lnTo>
                <a:lnTo>
                  <a:pt x="289597" y="1142263"/>
                </a:lnTo>
                <a:lnTo>
                  <a:pt x="288778" y="1139878"/>
                </a:lnTo>
                <a:lnTo>
                  <a:pt x="287691" y="1137010"/>
                </a:lnTo>
                <a:lnTo>
                  <a:pt x="285080" y="1106906"/>
                </a:lnTo>
                <a:lnTo>
                  <a:pt x="285229" y="1100828"/>
                </a:lnTo>
                <a:lnTo>
                  <a:pt x="285178" y="1098017"/>
                </a:lnTo>
                <a:lnTo>
                  <a:pt x="284878" y="1095660"/>
                </a:lnTo>
                <a:lnTo>
                  <a:pt x="283491" y="1090434"/>
                </a:lnTo>
                <a:lnTo>
                  <a:pt x="276736" y="1074614"/>
                </a:lnTo>
                <a:lnTo>
                  <a:pt x="276853" y="1073918"/>
                </a:lnTo>
                <a:lnTo>
                  <a:pt x="276703" y="1072740"/>
                </a:lnTo>
                <a:lnTo>
                  <a:pt x="277304" y="1070199"/>
                </a:lnTo>
                <a:lnTo>
                  <a:pt x="277672" y="1069048"/>
                </a:lnTo>
                <a:lnTo>
                  <a:pt x="278825" y="1068410"/>
                </a:lnTo>
                <a:lnTo>
                  <a:pt x="278899" y="1068413"/>
                </a:lnTo>
                <a:lnTo>
                  <a:pt x="279611" y="1068921"/>
                </a:lnTo>
                <a:lnTo>
                  <a:pt x="279343" y="1068438"/>
                </a:lnTo>
                <a:lnTo>
                  <a:pt x="278899" y="1068413"/>
                </a:lnTo>
                <a:lnTo>
                  <a:pt x="277120" y="1067145"/>
                </a:lnTo>
                <a:lnTo>
                  <a:pt x="271538" y="1066135"/>
                </a:lnTo>
                <a:lnTo>
                  <a:pt x="265053" y="1065310"/>
                </a:lnTo>
                <a:lnTo>
                  <a:pt x="270936" y="1061421"/>
                </a:lnTo>
                <a:lnTo>
                  <a:pt x="275281" y="1058383"/>
                </a:lnTo>
                <a:lnTo>
                  <a:pt x="276550" y="1057049"/>
                </a:lnTo>
                <a:lnTo>
                  <a:pt x="277821" y="1055714"/>
                </a:lnTo>
                <a:lnTo>
                  <a:pt x="278840" y="1054834"/>
                </a:lnTo>
                <a:lnTo>
                  <a:pt x="279208" y="1053684"/>
                </a:lnTo>
                <a:lnTo>
                  <a:pt x="279190" y="1052747"/>
                </a:lnTo>
                <a:lnTo>
                  <a:pt x="279040" y="1051569"/>
                </a:lnTo>
                <a:lnTo>
                  <a:pt x="278890" y="1050390"/>
                </a:lnTo>
                <a:lnTo>
                  <a:pt x="278605" y="1048970"/>
                </a:lnTo>
                <a:lnTo>
                  <a:pt x="276867" y="1045832"/>
                </a:lnTo>
                <a:lnTo>
                  <a:pt x="274593" y="1041728"/>
                </a:lnTo>
                <a:lnTo>
                  <a:pt x="267909" y="1044168"/>
                </a:lnTo>
                <a:lnTo>
                  <a:pt x="265084" y="1045417"/>
                </a:lnTo>
                <a:lnTo>
                  <a:pt x="263129" y="1044607"/>
                </a:lnTo>
                <a:lnTo>
                  <a:pt x="257932" y="1043384"/>
                </a:lnTo>
                <a:lnTo>
                  <a:pt x="266435" y="1019745"/>
                </a:lnTo>
                <a:lnTo>
                  <a:pt x="270830" y="1012262"/>
                </a:lnTo>
                <a:lnTo>
                  <a:pt x="273737" y="1008443"/>
                </a:lnTo>
                <a:lnTo>
                  <a:pt x="274489" y="1007080"/>
                </a:lnTo>
                <a:lnTo>
                  <a:pt x="274706" y="1004751"/>
                </a:lnTo>
                <a:lnTo>
                  <a:pt x="274270" y="1002153"/>
                </a:lnTo>
                <a:lnTo>
                  <a:pt x="273167" y="998347"/>
                </a:lnTo>
                <a:lnTo>
                  <a:pt x="271228" y="991219"/>
                </a:lnTo>
                <a:lnTo>
                  <a:pt x="268670" y="985695"/>
                </a:lnTo>
                <a:lnTo>
                  <a:pt x="267718" y="983067"/>
                </a:lnTo>
                <a:lnTo>
                  <a:pt x="267015" y="979986"/>
                </a:lnTo>
                <a:lnTo>
                  <a:pt x="266313" y="976905"/>
                </a:lnTo>
                <a:lnTo>
                  <a:pt x="265611" y="973823"/>
                </a:lnTo>
                <a:lnTo>
                  <a:pt x="265509" y="968200"/>
                </a:lnTo>
                <a:lnTo>
                  <a:pt x="266328" y="963330"/>
                </a:lnTo>
                <a:lnTo>
                  <a:pt x="268066" y="959212"/>
                </a:lnTo>
                <a:lnTo>
                  <a:pt x="268784" y="955975"/>
                </a:lnTo>
                <a:lnTo>
                  <a:pt x="269636" y="952979"/>
                </a:lnTo>
                <a:lnTo>
                  <a:pt x="270103" y="950196"/>
                </a:lnTo>
                <a:lnTo>
                  <a:pt x="269685" y="948534"/>
                </a:lnTo>
                <a:lnTo>
                  <a:pt x="269401" y="947115"/>
                </a:lnTo>
                <a:lnTo>
                  <a:pt x="268465" y="945425"/>
                </a:lnTo>
                <a:lnTo>
                  <a:pt x="267145" y="943947"/>
                </a:lnTo>
                <a:lnTo>
                  <a:pt x="264236" y="940510"/>
                </a:lnTo>
                <a:lnTo>
                  <a:pt x="262498" y="937372"/>
                </a:lnTo>
                <a:lnTo>
                  <a:pt x="261678" y="934986"/>
                </a:lnTo>
                <a:lnTo>
                  <a:pt x="261243" y="932387"/>
                </a:lnTo>
                <a:lnTo>
                  <a:pt x="262296" y="926126"/>
                </a:lnTo>
                <a:lnTo>
                  <a:pt x="263549" y="916598"/>
                </a:lnTo>
                <a:lnTo>
                  <a:pt x="264250" y="912424"/>
                </a:lnTo>
                <a:lnTo>
                  <a:pt x="264333" y="909853"/>
                </a:lnTo>
                <a:lnTo>
                  <a:pt x="264549" y="907525"/>
                </a:lnTo>
                <a:lnTo>
                  <a:pt x="264265" y="906105"/>
                </a:lnTo>
                <a:lnTo>
                  <a:pt x="261625" y="903151"/>
                </a:lnTo>
                <a:lnTo>
                  <a:pt x="255725" y="898847"/>
                </a:lnTo>
                <a:lnTo>
                  <a:pt x="245094" y="883282"/>
                </a:lnTo>
                <a:lnTo>
                  <a:pt x="249991" y="882147"/>
                </a:lnTo>
                <a:lnTo>
                  <a:pt x="253600" y="881409"/>
                </a:lnTo>
                <a:lnTo>
                  <a:pt x="257477" y="881154"/>
                </a:lnTo>
                <a:lnTo>
                  <a:pt x="260452" y="881084"/>
                </a:lnTo>
                <a:lnTo>
                  <a:pt x="263443" y="881951"/>
                </a:lnTo>
                <a:lnTo>
                  <a:pt x="265917" y="882790"/>
                </a:lnTo>
                <a:lnTo>
                  <a:pt x="267889" y="884537"/>
                </a:lnTo>
                <a:lnTo>
                  <a:pt x="269995" y="886525"/>
                </a:lnTo>
                <a:lnTo>
                  <a:pt x="273305" y="890686"/>
                </a:lnTo>
                <a:lnTo>
                  <a:pt x="276514" y="896480"/>
                </a:lnTo>
                <a:lnTo>
                  <a:pt x="279089" y="902942"/>
                </a:lnTo>
                <a:lnTo>
                  <a:pt x="282700" y="909461"/>
                </a:lnTo>
                <a:lnTo>
                  <a:pt x="310959" y="897909"/>
                </a:lnTo>
                <a:lnTo>
                  <a:pt x="307231" y="892086"/>
                </a:lnTo>
                <a:lnTo>
                  <a:pt x="305392" y="890581"/>
                </a:lnTo>
                <a:lnTo>
                  <a:pt x="301766" y="890381"/>
                </a:lnTo>
                <a:lnTo>
                  <a:pt x="294495" y="889044"/>
                </a:lnTo>
                <a:lnTo>
                  <a:pt x="304506" y="884446"/>
                </a:lnTo>
                <a:lnTo>
                  <a:pt x="309904" y="882403"/>
                </a:lnTo>
                <a:lnTo>
                  <a:pt x="312862" y="881395"/>
                </a:lnTo>
                <a:lnTo>
                  <a:pt x="316070" y="879933"/>
                </a:lnTo>
                <a:lnTo>
                  <a:pt x="320566" y="878074"/>
                </a:lnTo>
                <a:lnTo>
                  <a:pt x="327099" y="874455"/>
                </a:lnTo>
                <a:lnTo>
                  <a:pt x="323857" y="874043"/>
                </a:lnTo>
                <a:lnTo>
                  <a:pt x="321652" y="873687"/>
                </a:lnTo>
                <a:lnTo>
                  <a:pt x="309217" y="873003"/>
                </a:lnTo>
                <a:lnTo>
                  <a:pt x="307797" y="873159"/>
                </a:lnTo>
                <a:lnTo>
                  <a:pt x="306627" y="872861"/>
                </a:lnTo>
                <a:lnTo>
                  <a:pt x="302749" y="873115"/>
                </a:lnTo>
                <a:lnTo>
                  <a:pt x="299374" y="872461"/>
                </a:lnTo>
                <a:lnTo>
                  <a:pt x="297168" y="872105"/>
                </a:lnTo>
                <a:lnTo>
                  <a:pt x="295463" y="870841"/>
                </a:lnTo>
                <a:lnTo>
                  <a:pt x="292839" y="868824"/>
                </a:lnTo>
                <a:lnTo>
                  <a:pt x="289580" y="867474"/>
                </a:lnTo>
                <a:lnTo>
                  <a:pt x="288009" y="866451"/>
                </a:lnTo>
                <a:lnTo>
                  <a:pt x="286321" y="866124"/>
                </a:lnTo>
                <a:lnTo>
                  <a:pt x="283213" y="865953"/>
                </a:lnTo>
                <a:lnTo>
                  <a:pt x="280371" y="866266"/>
                </a:lnTo>
                <a:lnTo>
                  <a:pt x="275992" y="867429"/>
                </a:lnTo>
                <a:lnTo>
                  <a:pt x="270578" y="868535"/>
                </a:lnTo>
                <a:lnTo>
                  <a:pt x="264663" y="870549"/>
                </a:lnTo>
                <a:lnTo>
                  <a:pt x="256824" y="873629"/>
                </a:lnTo>
                <a:lnTo>
                  <a:pt x="259397" y="865578"/>
                </a:lnTo>
                <a:lnTo>
                  <a:pt x="260734" y="860736"/>
                </a:lnTo>
                <a:lnTo>
                  <a:pt x="260700" y="858862"/>
                </a:lnTo>
                <a:lnTo>
                  <a:pt x="260933" y="857471"/>
                </a:lnTo>
                <a:lnTo>
                  <a:pt x="260532" y="856746"/>
                </a:lnTo>
                <a:lnTo>
                  <a:pt x="259363" y="856447"/>
                </a:lnTo>
                <a:lnTo>
                  <a:pt x="252878" y="855623"/>
                </a:lnTo>
                <a:lnTo>
                  <a:pt x="240160" y="853518"/>
                </a:lnTo>
                <a:lnTo>
                  <a:pt x="262068" y="841383"/>
                </a:lnTo>
                <a:lnTo>
                  <a:pt x="258458" y="834864"/>
                </a:lnTo>
                <a:lnTo>
                  <a:pt x="255649" y="829794"/>
                </a:lnTo>
                <a:lnTo>
                  <a:pt x="253510" y="825932"/>
                </a:lnTo>
                <a:lnTo>
                  <a:pt x="252924" y="822155"/>
                </a:lnTo>
                <a:lnTo>
                  <a:pt x="253408" y="820309"/>
                </a:lnTo>
                <a:lnTo>
                  <a:pt x="253509" y="818676"/>
                </a:lnTo>
                <a:lnTo>
                  <a:pt x="254377" y="816617"/>
                </a:lnTo>
                <a:lnTo>
                  <a:pt x="255764" y="814587"/>
                </a:lnTo>
                <a:lnTo>
                  <a:pt x="258789" y="810072"/>
                </a:lnTo>
                <a:lnTo>
                  <a:pt x="264754" y="803612"/>
                </a:lnTo>
                <a:lnTo>
                  <a:pt x="268231" y="809890"/>
                </a:lnTo>
                <a:lnTo>
                  <a:pt x="270104" y="813270"/>
                </a:lnTo>
                <a:lnTo>
                  <a:pt x="271290" y="814506"/>
                </a:lnTo>
                <a:lnTo>
                  <a:pt x="272728" y="815287"/>
                </a:lnTo>
                <a:lnTo>
                  <a:pt x="275335" y="816367"/>
                </a:lnTo>
                <a:lnTo>
                  <a:pt x="278727" y="817958"/>
                </a:lnTo>
                <a:lnTo>
                  <a:pt x="305616" y="802118"/>
                </a:lnTo>
                <a:lnTo>
                  <a:pt x="285510" y="799372"/>
                </a:lnTo>
                <a:lnTo>
                  <a:pt x="290741" y="795213"/>
                </a:lnTo>
                <a:lnTo>
                  <a:pt x="295069" y="791238"/>
                </a:lnTo>
                <a:lnTo>
                  <a:pt x="299012" y="787476"/>
                </a:lnTo>
                <a:lnTo>
                  <a:pt x="302053" y="783899"/>
                </a:lnTo>
                <a:lnTo>
                  <a:pt x="303942" y="780960"/>
                </a:lnTo>
                <a:lnTo>
                  <a:pt x="305563" y="777538"/>
                </a:lnTo>
                <a:lnTo>
                  <a:pt x="306549" y="774784"/>
                </a:lnTo>
                <a:lnTo>
                  <a:pt x="307267" y="771547"/>
                </a:lnTo>
                <a:lnTo>
                  <a:pt x="307083" y="768493"/>
                </a:lnTo>
                <a:lnTo>
                  <a:pt x="305995" y="765625"/>
                </a:lnTo>
                <a:lnTo>
                  <a:pt x="305042" y="762998"/>
                </a:lnTo>
                <a:lnTo>
                  <a:pt x="303437" y="760101"/>
                </a:lnTo>
                <a:lnTo>
                  <a:pt x="300931" y="757387"/>
                </a:lnTo>
                <a:lnTo>
                  <a:pt x="298674" y="754221"/>
                </a:lnTo>
                <a:lnTo>
                  <a:pt x="295515" y="751239"/>
                </a:lnTo>
                <a:lnTo>
                  <a:pt x="291972" y="748468"/>
                </a:lnTo>
                <a:lnTo>
                  <a:pt x="298389" y="745545"/>
                </a:lnTo>
                <a:lnTo>
                  <a:pt x="302383" y="744595"/>
                </a:lnTo>
                <a:lnTo>
                  <a:pt x="305475" y="743829"/>
                </a:lnTo>
                <a:lnTo>
                  <a:pt x="307280" y="743460"/>
                </a:lnTo>
                <a:lnTo>
                  <a:pt x="307664" y="743247"/>
                </a:lnTo>
                <a:lnTo>
                  <a:pt x="307915" y="742793"/>
                </a:lnTo>
                <a:lnTo>
                  <a:pt x="308550" y="742125"/>
                </a:lnTo>
                <a:lnTo>
                  <a:pt x="308800" y="741671"/>
                </a:lnTo>
                <a:lnTo>
                  <a:pt x="308499" y="739314"/>
                </a:lnTo>
                <a:lnTo>
                  <a:pt x="308181" y="736019"/>
                </a:lnTo>
                <a:lnTo>
                  <a:pt x="295982" y="741199"/>
                </a:lnTo>
                <a:lnTo>
                  <a:pt x="286723" y="744434"/>
                </a:lnTo>
                <a:lnTo>
                  <a:pt x="282746" y="746322"/>
                </a:lnTo>
                <a:lnTo>
                  <a:pt x="278268" y="749118"/>
                </a:lnTo>
                <a:lnTo>
                  <a:pt x="273806" y="752851"/>
                </a:lnTo>
                <a:lnTo>
                  <a:pt x="268593" y="757948"/>
                </a:lnTo>
                <a:lnTo>
                  <a:pt x="262441" y="746843"/>
                </a:lnTo>
                <a:lnTo>
                  <a:pt x="257261" y="753814"/>
                </a:lnTo>
                <a:lnTo>
                  <a:pt x="255256" y="757447"/>
                </a:lnTo>
                <a:lnTo>
                  <a:pt x="254253" y="759265"/>
                </a:lnTo>
                <a:lnTo>
                  <a:pt x="252348" y="761266"/>
                </a:lnTo>
                <a:lnTo>
                  <a:pt x="249291" y="763907"/>
                </a:lnTo>
                <a:lnTo>
                  <a:pt x="244695" y="767399"/>
                </a:lnTo>
                <a:lnTo>
                  <a:pt x="245363" y="761350"/>
                </a:lnTo>
                <a:lnTo>
                  <a:pt x="244760" y="756636"/>
                </a:lnTo>
                <a:lnTo>
                  <a:pt x="243640" y="751893"/>
                </a:lnTo>
                <a:lnTo>
                  <a:pt x="244308" y="745844"/>
                </a:lnTo>
                <a:lnTo>
                  <a:pt x="251895" y="743219"/>
                </a:lnTo>
                <a:lnTo>
                  <a:pt x="257694" y="741900"/>
                </a:lnTo>
                <a:lnTo>
                  <a:pt x="261822" y="741191"/>
                </a:lnTo>
                <a:lnTo>
                  <a:pt x="265047" y="740667"/>
                </a:lnTo>
                <a:lnTo>
                  <a:pt x="268540" y="740625"/>
                </a:lnTo>
                <a:lnTo>
                  <a:pt x="272016" y="739646"/>
                </a:lnTo>
                <a:lnTo>
                  <a:pt x="277414" y="737603"/>
                </a:lnTo>
                <a:lnTo>
                  <a:pt x="284350" y="734707"/>
                </a:lnTo>
                <a:lnTo>
                  <a:pt x="284934" y="731229"/>
                </a:lnTo>
                <a:lnTo>
                  <a:pt x="284766" y="729113"/>
                </a:lnTo>
                <a:lnTo>
                  <a:pt x="284884" y="728417"/>
                </a:lnTo>
                <a:lnTo>
                  <a:pt x="284616" y="727934"/>
                </a:lnTo>
                <a:lnTo>
                  <a:pt x="283446" y="727636"/>
                </a:lnTo>
                <a:lnTo>
                  <a:pt x="282126" y="726158"/>
                </a:lnTo>
                <a:lnTo>
                  <a:pt x="280020" y="724170"/>
                </a:lnTo>
                <a:lnTo>
                  <a:pt x="276593" y="720704"/>
                </a:lnTo>
                <a:lnTo>
                  <a:pt x="289661" y="713466"/>
                </a:lnTo>
                <a:lnTo>
                  <a:pt x="298367" y="708328"/>
                </a:lnTo>
                <a:lnTo>
                  <a:pt x="303230" y="705319"/>
                </a:lnTo>
                <a:lnTo>
                  <a:pt x="304885" y="703771"/>
                </a:lnTo>
                <a:lnTo>
                  <a:pt x="305136" y="703316"/>
                </a:lnTo>
                <a:lnTo>
                  <a:pt x="304867" y="702834"/>
                </a:lnTo>
                <a:lnTo>
                  <a:pt x="304350" y="702806"/>
                </a:lnTo>
                <a:lnTo>
                  <a:pt x="303832" y="702777"/>
                </a:lnTo>
                <a:lnTo>
                  <a:pt x="302411" y="702933"/>
                </a:lnTo>
                <a:lnTo>
                  <a:pt x="301376" y="702876"/>
                </a:lnTo>
                <a:lnTo>
                  <a:pt x="294206" y="699907"/>
                </a:lnTo>
                <a:lnTo>
                  <a:pt x="302528" y="694981"/>
                </a:lnTo>
                <a:lnTo>
                  <a:pt x="308410" y="691092"/>
                </a:lnTo>
                <a:lnTo>
                  <a:pt x="313390" y="687387"/>
                </a:lnTo>
                <a:lnTo>
                  <a:pt x="319639" y="682348"/>
                </a:lnTo>
                <a:lnTo>
                  <a:pt x="316697" y="677037"/>
                </a:lnTo>
                <a:lnTo>
                  <a:pt x="305818" y="683694"/>
                </a:lnTo>
                <a:lnTo>
                  <a:pt x="304933" y="684815"/>
                </a:lnTo>
                <a:lnTo>
                  <a:pt x="305701" y="684389"/>
                </a:lnTo>
                <a:lnTo>
                  <a:pt x="306219" y="684418"/>
                </a:lnTo>
                <a:lnTo>
                  <a:pt x="306103" y="685113"/>
                </a:lnTo>
                <a:lnTo>
                  <a:pt x="304582" y="686902"/>
                </a:lnTo>
                <a:lnTo>
                  <a:pt x="297346" y="694696"/>
                </a:lnTo>
                <a:lnTo>
                  <a:pt x="295592" y="690620"/>
                </a:lnTo>
                <a:lnTo>
                  <a:pt x="293535" y="684187"/>
                </a:lnTo>
                <a:lnTo>
                  <a:pt x="292248" y="677329"/>
                </a:lnTo>
                <a:lnTo>
                  <a:pt x="291261" y="672827"/>
                </a:lnTo>
                <a:lnTo>
                  <a:pt x="290241" y="666451"/>
                </a:lnTo>
                <a:lnTo>
                  <a:pt x="290708" y="663668"/>
                </a:lnTo>
                <a:lnTo>
                  <a:pt x="292596" y="660729"/>
                </a:lnTo>
                <a:lnTo>
                  <a:pt x="298044" y="654241"/>
                </a:lnTo>
                <a:lnTo>
                  <a:pt x="301185" y="656287"/>
                </a:lnTo>
                <a:lnTo>
                  <a:pt x="304462" y="658574"/>
                </a:lnTo>
                <a:lnTo>
                  <a:pt x="308890" y="660223"/>
                </a:lnTo>
                <a:lnTo>
                  <a:pt x="313571" y="661416"/>
                </a:lnTo>
                <a:lnTo>
                  <a:pt x="317865" y="662823"/>
                </a:lnTo>
                <a:lnTo>
                  <a:pt x="322796" y="663563"/>
                </a:lnTo>
                <a:lnTo>
                  <a:pt x="327977" y="663847"/>
                </a:lnTo>
                <a:lnTo>
                  <a:pt x="332639" y="664104"/>
                </a:lnTo>
                <a:lnTo>
                  <a:pt x="334962" y="663764"/>
                </a:lnTo>
                <a:lnTo>
                  <a:pt x="335747" y="664276"/>
                </a:lnTo>
                <a:lnTo>
                  <a:pt x="335497" y="664730"/>
                </a:lnTo>
                <a:lnTo>
                  <a:pt x="335631" y="664971"/>
                </a:lnTo>
                <a:lnTo>
                  <a:pt x="337302" y="664361"/>
                </a:lnTo>
                <a:lnTo>
                  <a:pt x="347446" y="660005"/>
                </a:lnTo>
                <a:lnTo>
                  <a:pt x="313735" y="641765"/>
                </a:lnTo>
                <a:lnTo>
                  <a:pt x="325097" y="626006"/>
                </a:lnTo>
                <a:lnTo>
                  <a:pt x="326501" y="624912"/>
                </a:lnTo>
                <a:lnTo>
                  <a:pt x="327387" y="623791"/>
                </a:lnTo>
                <a:lnTo>
                  <a:pt x="317260" y="629085"/>
                </a:lnTo>
                <a:lnTo>
                  <a:pt x="314319" y="631029"/>
                </a:lnTo>
                <a:lnTo>
                  <a:pt x="312747" y="630007"/>
                </a:lnTo>
                <a:lnTo>
                  <a:pt x="306112" y="628003"/>
                </a:lnTo>
                <a:lnTo>
                  <a:pt x="306296" y="623799"/>
                </a:lnTo>
                <a:lnTo>
                  <a:pt x="306629" y="620776"/>
                </a:lnTo>
                <a:lnTo>
                  <a:pt x="307499" y="618717"/>
                </a:lnTo>
                <a:lnTo>
                  <a:pt x="308886" y="616687"/>
                </a:lnTo>
                <a:lnTo>
                  <a:pt x="309888" y="614870"/>
                </a:lnTo>
                <a:lnTo>
                  <a:pt x="310891" y="613052"/>
                </a:lnTo>
                <a:lnTo>
                  <a:pt x="311876" y="610298"/>
                </a:lnTo>
                <a:lnTo>
                  <a:pt x="311808" y="606549"/>
                </a:lnTo>
                <a:lnTo>
                  <a:pt x="305742" y="607385"/>
                </a:lnTo>
                <a:lnTo>
                  <a:pt x="300444" y="607795"/>
                </a:lnTo>
                <a:lnTo>
                  <a:pt x="295531" y="607993"/>
                </a:lnTo>
                <a:lnTo>
                  <a:pt x="291386" y="607766"/>
                </a:lnTo>
                <a:lnTo>
                  <a:pt x="289047" y="607168"/>
                </a:lnTo>
                <a:lnTo>
                  <a:pt x="287226" y="606600"/>
                </a:lnTo>
                <a:lnTo>
                  <a:pt x="285520" y="605336"/>
                </a:lnTo>
                <a:lnTo>
                  <a:pt x="283949" y="604313"/>
                </a:lnTo>
                <a:lnTo>
                  <a:pt x="280790" y="601330"/>
                </a:lnTo>
                <a:lnTo>
                  <a:pt x="277731" y="596714"/>
                </a:lnTo>
                <a:lnTo>
                  <a:pt x="281708" y="594827"/>
                </a:lnTo>
                <a:lnTo>
                  <a:pt x="285302" y="593152"/>
                </a:lnTo>
                <a:lnTo>
                  <a:pt x="288777" y="592173"/>
                </a:lnTo>
                <a:lnTo>
                  <a:pt x="292003" y="591648"/>
                </a:lnTo>
                <a:lnTo>
                  <a:pt x="295094" y="590883"/>
                </a:lnTo>
                <a:lnTo>
                  <a:pt x="297417" y="590542"/>
                </a:lnTo>
                <a:lnTo>
                  <a:pt x="300392" y="590472"/>
                </a:lnTo>
                <a:lnTo>
                  <a:pt x="302599" y="590828"/>
                </a:lnTo>
                <a:lnTo>
                  <a:pt x="307779" y="591113"/>
                </a:lnTo>
                <a:lnTo>
                  <a:pt x="313478" y="591427"/>
                </a:lnTo>
                <a:lnTo>
                  <a:pt x="319695" y="591770"/>
                </a:lnTo>
                <a:lnTo>
                  <a:pt x="326797" y="590990"/>
                </a:lnTo>
                <a:lnTo>
                  <a:pt x="308312" y="577566"/>
                </a:lnTo>
                <a:lnTo>
                  <a:pt x="308045" y="577083"/>
                </a:lnTo>
                <a:lnTo>
                  <a:pt x="306875" y="576785"/>
                </a:lnTo>
                <a:lnTo>
                  <a:pt x="292620" y="582788"/>
                </a:lnTo>
                <a:lnTo>
                  <a:pt x="284782" y="585868"/>
                </a:lnTo>
                <a:lnTo>
                  <a:pt x="283111" y="586477"/>
                </a:lnTo>
                <a:lnTo>
                  <a:pt x="282075" y="586421"/>
                </a:lnTo>
                <a:lnTo>
                  <a:pt x="280905" y="586122"/>
                </a:lnTo>
                <a:lnTo>
                  <a:pt x="279736" y="585824"/>
                </a:lnTo>
                <a:lnTo>
                  <a:pt x="277496" y="583594"/>
                </a:lnTo>
                <a:lnTo>
                  <a:pt x="274203" y="580370"/>
                </a:lnTo>
                <a:lnTo>
                  <a:pt x="280787" y="579562"/>
                </a:lnTo>
                <a:lnTo>
                  <a:pt x="284665" y="579308"/>
                </a:lnTo>
                <a:lnTo>
                  <a:pt x="288274" y="578570"/>
                </a:lnTo>
                <a:lnTo>
                  <a:pt x="290982" y="578017"/>
                </a:lnTo>
                <a:lnTo>
                  <a:pt x="294575" y="576342"/>
                </a:lnTo>
                <a:lnTo>
                  <a:pt x="298803" y="574001"/>
                </a:lnTo>
                <a:lnTo>
                  <a:pt x="304568" y="570806"/>
                </a:lnTo>
                <a:lnTo>
                  <a:pt x="313024" y="566124"/>
                </a:lnTo>
                <a:lnTo>
                  <a:pt x="312806" y="561196"/>
                </a:lnTo>
                <a:lnTo>
                  <a:pt x="312605" y="557206"/>
                </a:lnTo>
                <a:lnTo>
                  <a:pt x="313223" y="555601"/>
                </a:lnTo>
                <a:lnTo>
                  <a:pt x="313958" y="553301"/>
                </a:lnTo>
                <a:lnTo>
                  <a:pt x="316631" y="550874"/>
                </a:lnTo>
                <a:lnTo>
                  <a:pt x="320325" y="547566"/>
                </a:lnTo>
                <a:lnTo>
                  <a:pt x="316665" y="545491"/>
                </a:lnTo>
                <a:lnTo>
                  <a:pt x="314040" y="543475"/>
                </a:lnTo>
                <a:lnTo>
                  <a:pt x="311433" y="542396"/>
                </a:lnTo>
                <a:lnTo>
                  <a:pt x="309478" y="541586"/>
                </a:lnTo>
                <a:lnTo>
                  <a:pt x="307389" y="540534"/>
                </a:lnTo>
                <a:lnTo>
                  <a:pt x="305550" y="539029"/>
                </a:lnTo>
                <a:lnTo>
                  <a:pt x="303828" y="536827"/>
                </a:lnTo>
                <a:lnTo>
                  <a:pt x="301822" y="533206"/>
                </a:lnTo>
                <a:lnTo>
                  <a:pt x="300317" y="528676"/>
                </a:lnTo>
                <a:lnTo>
                  <a:pt x="298145" y="522939"/>
                </a:lnTo>
                <a:lnTo>
                  <a:pt x="296205" y="515810"/>
                </a:lnTo>
                <a:lnTo>
                  <a:pt x="292578" y="508354"/>
                </a:lnTo>
                <a:lnTo>
                  <a:pt x="299262" y="505913"/>
                </a:lnTo>
                <a:lnTo>
                  <a:pt x="303774" y="504992"/>
                </a:lnTo>
                <a:lnTo>
                  <a:pt x="306097" y="504651"/>
                </a:lnTo>
                <a:lnTo>
                  <a:pt x="308036" y="504524"/>
                </a:lnTo>
                <a:lnTo>
                  <a:pt x="309206" y="504823"/>
                </a:lnTo>
                <a:lnTo>
                  <a:pt x="310777" y="505845"/>
                </a:lnTo>
                <a:lnTo>
                  <a:pt x="313250" y="506684"/>
                </a:lnTo>
                <a:lnTo>
                  <a:pt x="318181" y="507423"/>
                </a:lnTo>
                <a:lnTo>
                  <a:pt x="324014" y="507979"/>
                </a:lnTo>
                <a:lnTo>
                  <a:pt x="329311" y="507568"/>
                </a:lnTo>
                <a:lnTo>
                  <a:pt x="331116" y="507199"/>
                </a:lnTo>
                <a:lnTo>
                  <a:pt x="333556" y="506164"/>
                </a:lnTo>
                <a:lnTo>
                  <a:pt x="334826" y="504830"/>
                </a:lnTo>
                <a:lnTo>
                  <a:pt x="336213" y="502799"/>
                </a:lnTo>
                <a:lnTo>
                  <a:pt x="336948" y="500499"/>
                </a:lnTo>
                <a:lnTo>
                  <a:pt x="337298" y="498412"/>
                </a:lnTo>
                <a:lnTo>
                  <a:pt x="336362" y="496722"/>
                </a:lnTo>
                <a:lnTo>
                  <a:pt x="335560" y="495273"/>
                </a:lnTo>
                <a:lnTo>
                  <a:pt x="332267" y="492049"/>
                </a:lnTo>
                <a:lnTo>
                  <a:pt x="329626" y="489095"/>
                </a:lnTo>
                <a:lnTo>
                  <a:pt x="327921" y="487830"/>
                </a:lnTo>
                <a:lnTo>
                  <a:pt x="326851" y="485899"/>
                </a:lnTo>
                <a:lnTo>
                  <a:pt x="327203" y="483812"/>
                </a:lnTo>
                <a:lnTo>
                  <a:pt x="327420" y="481483"/>
                </a:lnTo>
                <a:lnTo>
                  <a:pt x="328406" y="478729"/>
                </a:lnTo>
                <a:lnTo>
                  <a:pt x="331196" y="475606"/>
                </a:lnTo>
                <a:lnTo>
                  <a:pt x="334755" y="472057"/>
                </a:lnTo>
                <a:lnTo>
                  <a:pt x="339467" y="467869"/>
                </a:lnTo>
                <a:lnTo>
                  <a:pt x="332431" y="465141"/>
                </a:lnTo>
                <a:lnTo>
                  <a:pt x="328386" y="463279"/>
                </a:lnTo>
                <a:lnTo>
                  <a:pt x="327334" y="462285"/>
                </a:lnTo>
                <a:lnTo>
                  <a:pt x="326163" y="461986"/>
                </a:lnTo>
                <a:lnTo>
                  <a:pt x="325377" y="461475"/>
                </a:lnTo>
                <a:lnTo>
                  <a:pt x="325227" y="460296"/>
                </a:lnTo>
                <a:lnTo>
                  <a:pt x="325328" y="458664"/>
                </a:lnTo>
                <a:lnTo>
                  <a:pt x="325144" y="455611"/>
                </a:lnTo>
                <a:lnTo>
                  <a:pt x="323907" y="451564"/>
                </a:lnTo>
                <a:lnTo>
                  <a:pt x="321331" y="445102"/>
                </a:lnTo>
                <a:lnTo>
                  <a:pt x="315433" y="448054"/>
                </a:lnTo>
                <a:lnTo>
                  <a:pt x="310937" y="449914"/>
                </a:lnTo>
                <a:lnTo>
                  <a:pt x="307344" y="451588"/>
                </a:lnTo>
                <a:lnTo>
                  <a:pt x="304771" y="452382"/>
                </a:lnTo>
                <a:lnTo>
                  <a:pt x="302314" y="452481"/>
                </a:lnTo>
                <a:lnTo>
                  <a:pt x="300509" y="452850"/>
                </a:lnTo>
                <a:lnTo>
                  <a:pt x="299472" y="452793"/>
                </a:lnTo>
                <a:lnTo>
                  <a:pt x="298821" y="452523"/>
                </a:lnTo>
                <a:lnTo>
                  <a:pt x="296866" y="451713"/>
                </a:lnTo>
                <a:lnTo>
                  <a:pt x="293891" y="451783"/>
                </a:lnTo>
                <a:lnTo>
                  <a:pt x="292086" y="452152"/>
                </a:lnTo>
                <a:lnTo>
                  <a:pt x="289262" y="453402"/>
                </a:lnTo>
                <a:lnTo>
                  <a:pt x="285786" y="454381"/>
                </a:lnTo>
                <a:lnTo>
                  <a:pt x="281424" y="456481"/>
                </a:lnTo>
                <a:lnTo>
                  <a:pt x="278215" y="450687"/>
                </a:lnTo>
                <a:lnTo>
                  <a:pt x="282944" y="447436"/>
                </a:lnTo>
                <a:lnTo>
                  <a:pt x="287038" y="444853"/>
                </a:lnTo>
                <a:lnTo>
                  <a:pt x="289979" y="442908"/>
                </a:lnTo>
                <a:lnTo>
                  <a:pt x="292803" y="441659"/>
                </a:lnTo>
                <a:lnTo>
                  <a:pt x="294859" y="440836"/>
                </a:lnTo>
                <a:lnTo>
                  <a:pt x="297048" y="440255"/>
                </a:lnTo>
                <a:lnTo>
                  <a:pt x="298218" y="440553"/>
                </a:lnTo>
                <a:lnTo>
                  <a:pt x="299639" y="440397"/>
                </a:lnTo>
                <a:lnTo>
                  <a:pt x="301193" y="440483"/>
                </a:lnTo>
                <a:lnTo>
                  <a:pt x="303131" y="440356"/>
                </a:lnTo>
                <a:lnTo>
                  <a:pt x="305204" y="440470"/>
                </a:lnTo>
                <a:lnTo>
                  <a:pt x="307393" y="439888"/>
                </a:lnTo>
                <a:lnTo>
                  <a:pt x="310869" y="438909"/>
                </a:lnTo>
                <a:lnTo>
                  <a:pt x="314847" y="437022"/>
                </a:lnTo>
                <a:lnTo>
                  <a:pt x="319725" y="434949"/>
                </a:lnTo>
                <a:lnTo>
                  <a:pt x="325625" y="431998"/>
                </a:lnTo>
                <a:lnTo>
                  <a:pt x="324840" y="431486"/>
                </a:lnTo>
                <a:lnTo>
                  <a:pt x="324573" y="431003"/>
                </a:lnTo>
                <a:lnTo>
                  <a:pt x="321129" y="426600"/>
                </a:lnTo>
                <a:lnTo>
                  <a:pt x="320861" y="426118"/>
                </a:lnTo>
                <a:lnTo>
                  <a:pt x="320460" y="425393"/>
                </a:lnTo>
                <a:lnTo>
                  <a:pt x="319809" y="425123"/>
                </a:lnTo>
                <a:lnTo>
                  <a:pt x="319290" y="425095"/>
                </a:lnTo>
                <a:lnTo>
                  <a:pt x="316700" y="424952"/>
                </a:lnTo>
                <a:lnTo>
                  <a:pt x="315663" y="424895"/>
                </a:lnTo>
                <a:lnTo>
                  <a:pt x="315146" y="424867"/>
                </a:lnTo>
                <a:lnTo>
                  <a:pt x="315396" y="424412"/>
                </a:lnTo>
                <a:lnTo>
                  <a:pt x="315781" y="424199"/>
                </a:lnTo>
                <a:lnTo>
                  <a:pt x="316550" y="423773"/>
                </a:lnTo>
                <a:lnTo>
                  <a:pt x="320526" y="421886"/>
                </a:lnTo>
                <a:lnTo>
                  <a:pt x="327712" y="418537"/>
                </a:lnTo>
                <a:lnTo>
                  <a:pt x="329384" y="417926"/>
                </a:lnTo>
                <a:lnTo>
                  <a:pt x="331707" y="417586"/>
                </a:lnTo>
                <a:lnTo>
                  <a:pt x="333896" y="417004"/>
                </a:lnTo>
                <a:lnTo>
                  <a:pt x="335834" y="416877"/>
                </a:lnTo>
                <a:lnTo>
                  <a:pt x="339712" y="416623"/>
                </a:lnTo>
                <a:lnTo>
                  <a:pt x="343472" y="417064"/>
                </a:lnTo>
                <a:lnTo>
                  <a:pt x="347116" y="418201"/>
                </a:lnTo>
                <a:lnTo>
                  <a:pt x="349991" y="419763"/>
                </a:lnTo>
                <a:lnTo>
                  <a:pt x="352731" y="421084"/>
                </a:lnTo>
                <a:lnTo>
                  <a:pt x="355221" y="422860"/>
                </a:lnTo>
                <a:lnTo>
                  <a:pt x="360452" y="418701"/>
                </a:lnTo>
                <a:lnTo>
                  <a:pt x="363644" y="416301"/>
                </a:lnTo>
                <a:lnTo>
                  <a:pt x="364396" y="414938"/>
                </a:lnTo>
                <a:lnTo>
                  <a:pt x="365030" y="414272"/>
                </a:lnTo>
                <a:lnTo>
                  <a:pt x="365665" y="413604"/>
                </a:lnTo>
                <a:lnTo>
                  <a:pt x="365782" y="412909"/>
                </a:lnTo>
                <a:lnTo>
                  <a:pt x="363158" y="410892"/>
                </a:lnTo>
                <a:lnTo>
                  <a:pt x="358160" y="406404"/>
                </a:lnTo>
                <a:lnTo>
                  <a:pt x="371229" y="399165"/>
                </a:lnTo>
                <a:lnTo>
                  <a:pt x="373252" y="403724"/>
                </a:lnTo>
                <a:lnTo>
                  <a:pt x="374355" y="407530"/>
                </a:lnTo>
                <a:lnTo>
                  <a:pt x="375575" y="410639"/>
                </a:lnTo>
                <a:lnTo>
                  <a:pt x="376278" y="413721"/>
                </a:lnTo>
                <a:lnTo>
                  <a:pt x="376980" y="416802"/>
                </a:lnTo>
                <a:lnTo>
                  <a:pt x="377699" y="420821"/>
                </a:lnTo>
                <a:lnTo>
                  <a:pt x="379455" y="424897"/>
                </a:lnTo>
                <a:lnTo>
                  <a:pt x="382129" y="429725"/>
                </a:lnTo>
                <a:lnTo>
                  <a:pt x="387744" y="425353"/>
                </a:lnTo>
                <a:lnTo>
                  <a:pt x="391955" y="422073"/>
                </a:lnTo>
                <a:lnTo>
                  <a:pt x="396300" y="419037"/>
                </a:lnTo>
                <a:lnTo>
                  <a:pt x="402951" y="414722"/>
                </a:lnTo>
                <a:lnTo>
                  <a:pt x="403570" y="420373"/>
                </a:lnTo>
                <a:lnTo>
                  <a:pt x="403386" y="424576"/>
                </a:lnTo>
                <a:lnTo>
                  <a:pt x="403420" y="426450"/>
                </a:lnTo>
                <a:lnTo>
                  <a:pt x="403053" y="427600"/>
                </a:lnTo>
                <a:lnTo>
                  <a:pt x="402167" y="428722"/>
                </a:lnTo>
                <a:lnTo>
                  <a:pt x="401148" y="429602"/>
                </a:lnTo>
                <a:lnTo>
                  <a:pt x="399744" y="430695"/>
                </a:lnTo>
                <a:lnTo>
                  <a:pt x="398073" y="431305"/>
                </a:lnTo>
                <a:lnTo>
                  <a:pt x="396151" y="432370"/>
                </a:lnTo>
                <a:lnTo>
                  <a:pt x="393961" y="432951"/>
                </a:lnTo>
                <a:lnTo>
                  <a:pt x="388564" y="434994"/>
                </a:lnTo>
                <a:lnTo>
                  <a:pt x="380592" y="437833"/>
                </a:lnTo>
                <a:lnTo>
                  <a:pt x="384654" y="440631"/>
                </a:lnTo>
                <a:lnTo>
                  <a:pt x="387278" y="442648"/>
                </a:lnTo>
                <a:lnTo>
                  <a:pt x="388715" y="443429"/>
                </a:lnTo>
                <a:lnTo>
                  <a:pt x="390403" y="443757"/>
                </a:lnTo>
                <a:lnTo>
                  <a:pt x="393127" y="444141"/>
                </a:lnTo>
                <a:lnTo>
                  <a:pt x="395718" y="444282"/>
                </a:lnTo>
                <a:lnTo>
                  <a:pt x="412112" y="442143"/>
                </a:lnTo>
                <a:lnTo>
                  <a:pt x="394500" y="462941"/>
                </a:lnTo>
                <a:lnTo>
                  <a:pt x="391626" y="461378"/>
                </a:lnTo>
                <a:lnTo>
                  <a:pt x="389921" y="460114"/>
                </a:lnTo>
                <a:lnTo>
                  <a:pt x="388868" y="459119"/>
                </a:lnTo>
                <a:lnTo>
                  <a:pt x="388066" y="457671"/>
                </a:lnTo>
                <a:lnTo>
                  <a:pt x="387497" y="454831"/>
                </a:lnTo>
                <a:lnTo>
                  <a:pt x="386744" y="448939"/>
                </a:lnTo>
                <a:lnTo>
                  <a:pt x="382834" y="454574"/>
                </a:lnTo>
                <a:lnTo>
                  <a:pt x="379810" y="459089"/>
                </a:lnTo>
                <a:lnTo>
                  <a:pt x="376786" y="463603"/>
                </a:lnTo>
                <a:lnTo>
                  <a:pt x="373142" y="469723"/>
                </a:lnTo>
                <a:lnTo>
                  <a:pt x="368848" y="475572"/>
                </a:lnTo>
                <a:lnTo>
                  <a:pt x="365674" y="478908"/>
                </a:lnTo>
                <a:lnTo>
                  <a:pt x="363886" y="480214"/>
                </a:lnTo>
                <a:lnTo>
                  <a:pt x="363117" y="480640"/>
                </a:lnTo>
                <a:lnTo>
                  <a:pt x="362481" y="481307"/>
                </a:lnTo>
                <a:lnTo>
                  <a:pt x="362081" y="487839"/>
                </a:lnTo>
                <a:lnTo>
                  <a:pt x="372058" y="481367"/>
                </a:lnTo>
                <a:lnTo>
                  <a:pt x="379344" y="476384"/>
                </a:lnTo>
                <a:lnTo>
                  <a:pt x="383304" y="473560"/>
                </a:lnTo>
                <a:lnTo>
                  <a:pt x="387783" y="470763"/>
                </a:lnTo>
                <a:lnTo>
                  <a:pt x="393415" y="467328"/>
                </a:lnTo>
                <a:lnTo>
                  <a:pt x="400718" y="463283"/>
                </a:lnTo>
                <a:lnTo>
                  <a:pt x="407988" y="464620"/>
                </a:lnTo>
                <a:lnTo>
                  <a:pt x="411479" y="464578"/>
                </a:lnTo>
                <a:lnTo>
                  <a:pt x="413068" y="466537"/>
                </a:lnTo>
                <a:lnTo>
                  <a:pt x="417180" y="472148"/>
                </a:lnTo>
                <a:lnTo>
                  <a:pt x="419970" y="469024"/>
                </a:lnTo>
                <a:lnTo>
                  <a:pt x="421241" y="467690"/>
                </a:lnTo>
                <a:lnTo>
                  <a:pt x="422878" y="465205"/>
                </a:lnTo>
                <a:lnTo>
                  <a:pt x="425919" y="461628"/>
                </a:lnTo>
                <a:lnTo>
                  <a:pt x="428325" y="458717"/>
                </a:lnTo>
                <a:lnTo>
                  <a:pt x="428693" y="457567"/>
                </a:lnTo>
                <a:lnTo>
                  <a:pt x="428559" y="457326"/>
                </a:lnTo>
                <a:lnTo>
                  <a:pt x="428175" y="457539"/>
                </a:lnTo>
                <a:lnTo>
                  <a:pt x="428425" y="457085"/>
                </a:lnTo>
                <a:lnTo>
                  <a:pt x="434792" y="451349"/>
                </a:lnTo>
                <a:lnTo>
                  <a:pt x="437868" y="456902"/>
                </a:lnTo>
                <a:lnTo>
                  <a:pt x="439239" y="461191"/>
                </a:lnTo>
                <a:lnTo>
                  <a:pt x="439941" y="464273"/>
                </a:lnTo>
                <a:lnTo>
                  <a:pt x="439992" y="467084"/>
                </a:lnTo>
                <a:lnTo>
                  <a:pt x="439908" y="469655"/>
                </a:lnTo>
                <a:lnTo>
                  <a:pt x="439440" y="472438"/>
                </a:lnTo>
                <a:lnTo>
                  <a:pt x="439123" y="476399"/>
                </a:lnTo>
                <a:lnTo>
                  <a:pt x="439860" y="481354"/>
                </a:lnTo>
                <a:lnTo>
                  <a:pt x="432908" y="483312"/>
                </a:lnTo>
                <a:lnTo>
                  <a:pt x="429298" y="484050"/>
                </a:lnTo>
                <a:lnTo>
                  <a:pt x="428914" y="484262"/>
                </a:lnTo>
                <a:lnTo>
                  <a:pt x="429164" y="483808"/>
                </a:lnTo>
                <a:lnTo>
                  <a:pt x="429933" y="483382"/>
                </a:lnTo>
                <a:lnTo>
                  <a:pt x="431336" y="482289"/>
                </a:lnTo>
                <a:lnTo>
                  <a:pt x="431202" y="482048"/>
                </a:lnTo>
                <a:lnTo>
                  <a:pt x="428362" y="482360"/>
                </a:lnTo>
                <a:lnTo>
                  <a:pt x="422563" y="483680"/>
                </a:lnTo>
                <a:lnTo>
                  <a:pt x="419220" y="484899"/>
                </a:lnTo>
                <a:lnTo>
                  <a:pt x="417031" y="485481"/>
                </a:lnTo>
                <a:lnTo>
                  <a:pt x="415109" y="486545"/>
                </a:lnTo>
                <a:lnTo>
                  <a:pt x="413972" y="488121"/>
                </a:lnTo>
                <a:lnTo>
                  <a:pt x="413221" y="489484"/>
                </a:lnTo>
                <a:lnTo>
                  <a:pt x="412603" y="491088"/>
                </a:lnTo>
                <a:lnTo>
                  <a:pt x="413021" y="492750"/>
                </a:lnTo>
                <a:lnTo>
                  <a:pt x="412671" y="494837"/>
                </a:lnTo>
                <a:lnTo>
                  <a:pt x="415947" y="504381"/>
                </a:lnTo>
                <a:lnTo>
                  <a:pt x="419943" y="517942"/>
                </a:lnTo>
                <a:lnTo>
                  <a:pt x="429802" y="512165"/>
                </a:lnTo>
                <a:lnTo>
                  <a:pt x="435317" y="509426"/>
                </a:lnTo>
                <a:lnTo>
                  <a:pt x="437373" y="508603"/>
                </a:lnTo>
                <a:lnTo>
                  <a:pt x="439946" y="507808"/>
                </a:lnTo>
                <a:lnTo>
                  <a:pt x="443172" y="507283"/>
                </a:lnTo>
                <a:lnTo>
                  <a:pt x="447550" y="506121"/>
                </a:lnTo>
                <a:lnTo>
                  <a:pt x="449690" y="509984"/>
                </a:lnTo>
                <a:lnTo>
                  <a:pt x="451044" y="513335"/>
                </a:lnTo>
                <a:lnTo>
                  <a:pt x="451612" y="516175"/>
                </a:lnTo>
                <a:lnTo>
                  <a:pt x="451646" y="518048"/>
                </a:lnTo>
                <a:lnTo>
                  <a:pt x="451295" y="520136"/>
                </a:lnTo>
                <a:lnTo>
                  <a:pt x="450410" y="521258"/>
                </a:lnTo>
                <a:lnTo>
                  <a:pt x="449908" y="522166"/>
                </a:lnTo>
                <a:lnTo>
                  <a:pt x="448889" y="523046"/>
                </a:lnTo>
                <a:lnTo>
                  <a:pt x="447352" y="523898"/>
                </a:lnTo>
                <a:lnTo>
                  <a:pt x="445948" y="524991"/>
                </a:lnTo>
                <a:lnTo>
                  <a:pt x="445062" y="526113"/>
                </a:lnTo>
                <a:lnTo>
                  <a:pt x="444311" y="527476"/>
                </a:lnTo>
                <a:lnTo>
                  <a:pt x="443308" y="529293"/>
                </a:lnTo>
                <a:lnTo>
                  <a:pt x="443091" y="531622"/>
                </a:lnTo>
                <a:lnTo>
                  <a:pt x="443141" y="534433"/>
                </a:lnTo>
                <a:lnTo>
                  <a:pt x="443593" y="537969"/>
                </a:lnTo>
                <a:lnTo>
                  <a:pt x="444179" y="541746"/>
                </a:lnTo>
                <a:lnTo>
                  <a:pt x="446302" y="544673"/>
                </a:lnTo>
                <a:lnTo>
                  <a:pt x="449193" y="547172"/>
                </a:lnTo>
                <a:lnTo>
                  <a:pt x="452469" y="549459"/>
                </a:lnTo>
                <a:lnTo>
                  <a:pt x="458887" y="553791"/>
                </a:lnTo>
                <a:lnTo>
                  <a:pt x="464787" y="558095"/>
                </a:lnTo>
                <a:lnTo>
                  <a:pt x="456514" y="558576"/>
                </a:lnTo>
                <a:lnTo>
                  <a:pt x="453156" y="558859"/>
                </a:lnTo>
                <a:lnTo>
                  <a:pt x="449814" y="560079"/>
                </a:lnTo>
                <a:lnTo>
                  <a:pt x="439937" y="564919"/>
                </a:lnTo>
                <a:lnTo>
                  <a:pt x="443212" y="567206"/>
                </a:lnTo>
                <a:lnTo>
                  <a:pt x="445570" y="568740"/>
                </a:lnTo>
                <a:lnTo>
                  <a:pt x="447140" y="569762"/>
                </a:lnTo>
                <a:lnTo>
                  <a:pt x="449212" y="569876"/>
                </a:lnTo>
                <a:lnTo>
                  <a:pt x="453357" y="570105"/>
                </a:lnTo>
                <a:lnTo>
                  <a:pt x="460627" y="571441"/>
                </a:lnTo>
                <a:lnTo>
                  <a:pt x="438719" y="583577"/>
                </a:lnTo>
                <a:lnTo>
                  <a:pt x="486451" y="597206"/>
                </a:lnTo>
                <a:lnTo>
                  <a:pt x="485499" y="601834"/>
                </a:lnTo>
                <a:lnTo>
                  <a:pt x="484629" y="603893"/>
                </a:lnTo>
                <a:lnTo>
                  <a:pt x="482591" y="605653"/>
                </a:lnTo>
                <a:lnTo>
                  <a:pt x="476074" y="610210"/>
                </a:lnTo>
                <a:lnTo>
                  <a:pt x="478331" y="613377"/>
                </a:lnTo>
                <a:lnTo>
                  <a:pt x="479668" y="615791"/>
                </a:lnTo>
                <a:lnTo>
                  <a:pt x="481373" y="617055"/>
                </a:lnTo>
                <a:lnTo>
                  <a:pt x="482560" y="618291"/>
                </a:lnTo>
                <a:lnTo>
                  <a:pt x="486069" y="619187"/>
                </a:lnTo>
                <a:lnTo>
                  <a:pt x="492554" y="620012"/>
                </a:lnTo>
                <a:lnTo>
                  <a:pt x="498754" y="619417"/>
                </a:lnTo>
                <a:lnTo>
                  <a:pt x="504619" y="614591"/>
                </a:lnTo>
                <a:lnTo>
                  <a:pt x="507293" y="612164"/>
                </a:lnTo>
                <a:lnTo>
                  <a:pt x="507543" y="611710"/>
                </a:lnTo>
                <a:lnTo>
                  <a:pt x="507928" y="611496"/>
                </a:lnTo>
                <a:lnTo>
                  <a:pt x="507410" y="611467"/>
                </a:lnTo>
                <a:lnTo>
                  <a:pt x="507025" y="611680"/>
                </a:lnTo>
                <a:lnTo>
                  <a:pt x="505104" y="612745"/>
                </a:lnTo>
                <a:lnTo>
                  <a:pt x="503182" y="613810"/>
                </a:lnTo>
                <a:lnTo>
                  <a:pt x="502664" y="613781"/>
                </a:lnTo>
                <a:lnTo>
                  <a:pt x="502012" y="613511"/>
                </a:lnTo>
                <a:lnTo>
                  <a:pt x="502129" y="612815"/>
                </a:lnTo>
                <a:lnTo>
                  <a:pt x="502246" y="612120"/>
                </a:lnTo>
                <a:lnTo>
                  <a:pt x="525340" y="593964"/>
                </a:lnTo>
                <a:lnTo>
                  <a:pt x="525424" y="598650"/>
                </a:lnTo>
                <a:lnTo>
                  <a:pt x="524723" y="602825"/>
                </a:lnTo>
                <a:lnTo>
                  <a:pt x="523236" y="606487"/>
                </a:lnTo>
                <a:lnTo>
                  <a:pt x="521347" y="609426"/>
                </a:lnTo>
                <a:lnTo>
                  <a:pt x="515650" y="616368"/>
                </a:lnTo>
                <a:lnTo>
                  <a:pt x="508046" y="625312"/>
                </a:lnTo>
                <a:lnTo>
                  <a:pt x="495128" y="626473"/>
                </a:lnTo>
                <a:lnTo>
                  <a:pt x="493708" y="626629"/>
                </a:lnTo>
                <a:lnTo>
                  <a:pt x="491385" y="626969"/>
                </a:lnTo>
                <a:lnTo>
                  <a:pt x="487641" y="627465"/>
                </a:lnTo>
                <a:lnTo>
                  <a:pt x="483379" y="627934"/>
                </a:lnTo>
                <a:lnTo>
                  <a:pt x="479636" y="628430"/>
                </a:lnTo>
                <a:lnTo>
                  <a:pt x="475375" y="628897"/>
                </a:lnTo>
                <a:lnTo>
                  <a:pt x="475726" y="634065"/>
                </a:lnTo>
                <a:lnTo>
                  <a:pt x="476061" y="638296"/>
                </a:lnTo>
                <a:lnTo>
                  <a:pt x="476228" y="640412"/>
                </a:lnTo>
                <a:lnTo>
                  <a:pt x="477298" y="642344"/>
                </a:lnTo>
                <a:lnTo>
                  <a:pt x="478635" y="644758"/>
                </a:lnTo>
                <a:lnTo>
                  <a:pt x="480491" y="647201"/>
                </a:lnTo>
                <a:lnTo>
                  <a:pt x="482747" y="650367"/>
                </a:lnTo>
                <a:lnTo>
                  <a:pt x="484585" y="651873"/>
                </a:lnTo>
                <a:lnTo>
                  <a:pt x="485889" y="652413"/>
                </a:lnTo>
                <a:lnTo>
                  <a:pt x="486925" y="652470"/>
                </a:lnTo>
                <a:lnTo>
                  <a:pt x="488480" y="652556"/>
                </a:lnTo>
                <a:lnTo>
                  <a:pt x="490301" y="653124"/>
                </a:lnTo>
                <a:lnTo>
                  <a:pt x="493043" y="654446"/>
                </a:lnTo>
                <a:lnTo>
                  <a:pt x="496970" y="657003"/>
                </a:lnTo>
                <a:lnTo>
                  <a:pt x="492759" y="660282"/>
                </a:lnTo>
                <a:lnTo>
                  <a:pt x="489701" y="662922"/>
                </a:lnTo>
                <a:lnTo>
                  <a:pt x="487278" y="664895"/>
                </a:lnTo>
                <a:lnTo>
                  <a:pt x="485891" y="666926"/>
                </a:lnTo>
                <a:lnTo>
                  <a:pt x="485139" y="668289"/>
                </a:lnTo>
                <a:lnTo>
                  <a:pt x="485022" y="668985"/>
                </a:lnTo>
                <a:lnTo>
                  <a:pt x="484522" y="669893"/>
                </a:lnTo>
                <a:lnTo>
                  <a:pt x="485557" y="669950"/>
                </a:lnTo>
                <a:lnTo>
                  <a:pt x="489585" y="670874"/>
                </a:lnTo>
                <a:lnTo>
                  <a:pt x="493346" y="671315"/>
                </a:lnTo>
                <a:lnTo>
                  <a:pt x="495334" y="673999"/>
                </a:lnTo>
                <a:lnTo>
                  <a:pt x="495752" y="675660"/>
                </a:lnTo>
                <a:lnTo>
                  <a:pt x="495902" y="676839"/>
                </a:lnTo>
                <a:lnTo>
                  <a:pt x="495285" y="678443"/>
                </a:lnTo>
                <a:lnTo>
                  <a:pt x="494918" y="679593"/>
                </a:lnTo>
                <a:lnTo>
                  <a:pt x="495219" y="681951"/>
                </a:lnTo>
                <a:lnTo>
                  <a:pt x="495787" y="684791"/>
                </a:lnTo>
                <a:lnTo>
                  <a:pt x="497292" y="689321"/>
                </a:lnTo>
                <a:lnTo>
                  <a:pt x="503325" y="686611"/>
                </a:lnTo>
                <a:lnTo>
                  <a:pt x="508070" y="684297"/>
                </a:lnTo>
                <a:lnTo>
                  <a:pt x="512181" y="682651"/>
                </a:lnTo>
                <a:lnTo>
                  <a:pt x="515273" y="681885"/>
                </a:lnTo>
                <a:lnTo>
                  <a:pt x="518248" y="681815"/>
                </a:lnTo>
                <a:lnTo>
                  <a:pt x="521223" y="681744"/>
                </a:lnTo>
                <a:lnTo>
                  <a:pt x="524599" y="682398"/>
                </a:lnTo>
                <a:lnTo>
                  <a:pt x="528493" y="683080"/>
                </a:lnTo>
                <a:lnTo>
                  <a:pt x="497744" y="700112"/>
                </a:lnTo>
                <a:lnTo>
                  <a:pt x="497075" y="698905"/>
                </a:lnTo>
                <a:lnTo>
                  <a:pt x="496574" y="699814"/>
                </a:lnTo>
                <a:lnTo>
                  <a:pt x="496107" y="702597"/>
                </a:lnTo>
                <a:lnTo>
                  <a:pt x="496140" y="704471"/>
                </a:lnTo>
                <a:lnTo>
                  <a:pt x="496040" y="706105"/>
                </a:lnTo>
                <a:lnTo>
                  <a:pt x="496542" y="705196"/>
                </a:lnTo>
                <a:lnTo>
                  <a:pt x="497360" y="700325"/>
                </a:lnTo>
                <a:lnTo>
                  <a:pt x="497744" y="700112"/>
                </a:lnTo>
                <a:lnTo>
                  <a:pt x="497712" y="705494"/>
                </a:lnTo>
                <a:lnTo>
                  <a:pt x="498198" y="718161"/>
                </a:lnTo>
                <a:lnTo>
                  <a:pt x="500438" y="720391"/>
                </a:lnTo>
                <a:lnTo>
                  <a:pt x="501874" y="721172"/>
                </a:lnTo>
                <a:lnTo>
                  <a:pt x="503044" y="721470"/>
                </a:lnTo>
                <a:lnTo>
                  <a:pt x="503813" y="721044"/>
                </a:lnTo>
                <a:lnTo>
                  <a:pt x="504716" y="720860"/>
                </a:lnTo>
                <a:lnTo>
                  <a:pt x="505735" y="719979"/>
                </a:lnTo>
                <a:lnTo>
                  <a:pt x="508676" y="718035"/>
                </a:lnTo>
                <a:lnTo>
                  <a:pt x="512369" y="714727"/>
                </a:lnTo>
                <a:lnTo>
                  <a:pt x="517482" y="711264"/>
                </a:lnTo>
                <a:lnTo>
                  <a:pt x="524652" y="706978"/>
                </a:lnTo>
                <a:lnTo>
                  <a:pt x="526691" y="712473"/>
                </a:lnTo>
                <a:lnTo>
                  <a:pt x="528430" y="715612"/>
                </a:lnTo>
                <a:lnTo>
                  <a:pt x="528848" y="717274"/>
                </a:lnTo>
                <a:lnTo>
                  <a:pt x="528731" y="717969"/>
                </a:lnTo>
                <a:lnTo>
                  <a:pt x="528096" y="718637"/>
                </a:lnTo>
                <a:lnTo>
                  <a:pt x="527863" y="720028"/>
                </a:lnTo>
                <a:lnTo>
                  <a:pt x="526860" y="721845"/>
                </a:lnTo>
                <a:lnTo>
                  <a:pt x="525640" y="725992"/>
                </a:lnTo>
                <a:lnTo>
                  <a:pt x="525557" y="728562"/>
                </a:lnTo>
                <a:lnTo>
                  <a:pt x="525189" y="729712"/>
                </a:lnTo>
                <a:lnTo>
                  <a:pt x="524170" y="730592"/>
                </a:lnTo>
                <a:lnTo>
                  <a:pt x="524303" y="730833"/>
                </a:lnTo>
                <a:lnTo>
                  <a:pt x="526159" y="733275"/>
                </a:lnTo>
                <a:lnTo>
                  <a:pt x="541654" y="753088"/>
                </a:lnTo>
                <a:lnTo>
                  <a:pt x="543258" y="755985"/>
                </a:lnTo>
                <a:lnTo>
                  <a:pt x="544579" y="757462"/>
                </a:lnTo>
                <a:lnTo>
                  <a:pt x="545498" y="758215"/>
                </a:lnTo>
                <a:lnTo>
                  <a:pt x="546150" y="758485"/>
                </a:lnTo>
                <a:lnTo>
                  <a:pt x="547570" y="758329"/>
                </a:lnTo>
                <a:lnTo>
                  <a:pt x="549259" y="758656"/>
                </a:lnTo>
                <a:lnTo>
                  <a:pt x="551616" y="760190"/>
                </a:lnTo>
                <a:lnTo>
                  <a:pt x="555409" y="762506"/>
                </a:lnTo>
                <a:lnTo>
                  <a:pt x="547438" y="765344"/>
                </a:lnTo>
                <a:lnTo>
                  <a:pt x="541772" y="766904"/>
                </a:lnTo>
                <a:lnTo>
                  <a:pt x="536492" y="768252"/>
                </a:lnTo>
                <a:lnTo>
                  <a:pt x="530040" y="769301"/>
                </a:lnTo>
                <a:lnTo>
                  <a:pt x="534904" y="773548"/>
                </a:lnTo>
                <a:lnTo>
                  <a:pt x="539752" y="776857"/>
                </a:lnTo>
                <a:lnTo>
                  <a:pt x="543679" y="779414"/>
                </a:lnTo>
                <a:lnTo>
                  <a:pt x="547590" y="781034"/>
                </a:lnTo>
                <a:lnTo>
                  <a:pt x="550582" y="781901"/>
                </a:lnTo>
                <a:lnTo>
                  <a:pt x="553440" y="782526"/>
                </a:lnTo>
                <a:lnTo>
                  <a:pt x="556281" y="782215"/>
                </a:lnTo>
                <a:lnTo>
                  <a:pt x="558085" y="781846"/>
                </a:lnTo>
                <a:lnTo>
                  <a:pt x="560275" y="781265"/>
                </a:lnTo>
                <a:lnTo>
                  <a:pt x="561812" y="780413"/>
                </a:lnTo>
                <a:lnTo>
                  <a:pt x="563082" y="779079"/>
                </a:lnTo>
                <a:lnTo>
                  <a:pt x="564352" y="777744"/>
                </a:lnTo>
                <a:lnTo>
                  <a:pt x="565739" y="775714"/>
                </a:lnTo>
                <a:lnTo>
                  <a:pt x="567009" y="774379"/>
                </a:lnTo>
                <a:lnTo>
                  <a:pt x="569533" y="778029"/>
                </a:lnTo>
                <a:lnTo>
                  <a:pt x="572942" y="780557"/>
                </a:lnTo>
                <a:lnTo>
                  <a:pt x="575316" y="783028"/>
                </a:lnTo>
                <a:lnTo>
                  <a:pt x="577288" y="784775"/>
                </a:lnTo>
                <a:lnTo>
                  <a:pt x="579261" y="786522"/>
                </a:lnTo>
                <a:lnTo>
                  <a:pt x="579678" y="788184"/>
                </a:lnTo>
                <a:lnTo>
                  <a:pt x="579695" y="789121"/>
                </a:lnTo>
                <a:lnTo>
                  <a:pt x="579979" y="790542"/>
                </a:lnTo>
                <a:lnTo>
                  <a:pt x="579228" y="791905"/>
                </a:lnTo>
                <a:lnTo>
                  <a:pt x="578226" y="793722"/>
                </a:lnTo>
                <a:lnTo>
                  <a:pt x="576471" y="796902"/>
                </a:lnTo>
                <a:lnTo>
                  <a:pt x="574566" y="798904"/>
                </a:lnTo>
                <a:lnTo>
                  <a:pt x="573797" y="799330"/>
                </a:lnTo>
                <a:lnTo>
                  <a:pt x="573028" y="799755"/>
                </a:lnTo>
                <a:lnTo>
                  <a:pt x="572510" y="799727"/>
                </a:lnTo>
                <a:lnTo>
                  <a:pt x="571992" y="799699"/>
                </a:lnTo>
                <a:lnTo>
                  <a:pt x="569769" y="798406"/>
                </a:lnTo>
                <a:lnTo>
                  <a:pt x="566527" y="797993"/>
                </a:lnTo>
                <a:lnTo>
                  <a:pt x="563168" y="798276"/>
                </a:lnTo>
                <a:lnTo>
                  <a:pt x="562466" y="802451"/>
                </a:lnTo>
                <a:lnTo>
                  <a:pt x="562400" y="805958"/>
                </a:lnTo>
                <a:lnTo>
                  <a:pt x="562702" y="808315"/>
                </a:lnTo>
                <a:lnTo>
                  <a:pt x="563119" y="809977"/>
                </a:lnTo>
                <a:lnTo>
                  <a:pt x="564173" y="810971"/>
                </a:lnTo>
                <a:lnTo>
                  <a:pt x="564957" y="811482"/>
                </a:lnTo>
                <a:lnTo>
                  <a:pt x="566245" y="811085"/>
                </a:lnTo>
                <a:lnTo>
                  <a:pt x="567916" y="810474"/>
                </a:lnTo>
                <a:lnTo>
                  <a:pt x="577241" y="803732"/>
                </a:lnTo>
                <a:lnTo>
                  <a:pt x="590008" y="794136"/>
                </a:lnTo>
                <a:lnTo>
                  <a:pt x="591061" y="802386"/>
                </a:lnTo>
                <a:lnTo>
                  <a:pt x="592031" y="805951"/>
                </a:lnTo>
                <a:lnTo>
                  <a:pt x="594405" y="808422"/>
                </a:lnTo>
                <a:lnTo>
                  <a:pt x="600840" y="813692"/>
                </a:lnTo>
                <a:lnTo>
                  <a:pt x="607156" y="805145"/>
                </a:lnTo>
                <a:lnTo>
                  <a:pt x="610430" y="800177"/>
                </a:lnTo>
                <a:lnTo>
                  <a:pt x="611048" y="798572"/>
                </a:lnTo>
                <a:lnTo>
                  <a:pt x="611801" y="797209"/>
                </a:lnTo>
                <a:lnTo>
                  <a:pt x="611917" y="796513"/>
                </a:lnTo>
                <a:lnTo>
                  <a:pt x="611382" y="795547"/>
                </a:lnTo>
                <a:lnTo>
                  <a:pt x="609561" y="794979"/>
                </a:lnTo>
                <a:lnTo>
                  <a:pt x="608491" y="793047"/>
                </a:lnTo>
                <a:lnTo>
                  <a:pt x="607822" y="791840"/>
                </a:lnTo>
                <a:lnTo>
                  <a:pt x="608173" y="789753"/>
                </a:lnTo>
                <a:lnTo>
                  <a:pt x="608390" y="787424"/>
                </a:lnTo>
                <a:lnTo>
                  <a:pt x="608591" y="784159"/>
                </a:lnTo>
                <a:lnTo>
                  <a:pt x="610445" y="779346"/>
                </a:lnTo>
                <a:lnTo>
                  <a:pt x="611413" y="775654"/>
                </a:lnTo>
                <a:lnTo>
                  <a:pt x="612534" y="773141"/>
                </a:lnTo>
                <a:lnTo>
                  <a:pt x="613402" y="771082"/>
                </a:lnTo>
                <a:lnTo>
                  <a:pt x="614923" y="769293"/>
                </a:lnTo>
                <a:lnTo>
                  <a:pt x="615691" y="768867"/>
                </a:lnTo>
                <a:lnTo>
                  <a:pt x="615039" y="768598"/>
                </a:lnTo>
                <a:lnTo>
                  <a:pt x="612432" y="767518"/>
                </a:lnTo>
                <a:lnTo>
                  <a:pt x="609390" y="763839"/>
                </a:lnTo>
                <a:lnTo>
                  <a:pt x="604208" y="756298"/>
                </a:lnTo>
                <a:lnTo>
                  <a:pt x="601417" y="752165"/>
                </a:lnTo>
                <a:lnTo>
                  <a:pt x="599946" y="749509"/>
                </a:lnTo>
                <a:lnTo>
                  <a:pt x="599394" y="747607"/>
                </a:lnTo>
                <a:lnTo>
                  <a:pt x="599377" y="746670"/>
                </a:lnTo>
                <a:lnTo>
                  <a:pt x="599878" y="745761"/>
                </a:lnTo>
                <a:lnTo>
                  <a:pt x="601282" y="744668"/>
                </a:lnTo>
                <a:lnTo>
                  <a:pt x="602034" y="743305"/>
                </a:lnTo>
                <a:lnTo>
                  <a:pt x="602251" y="740976"/>
                </a:lnTo>
                <a:lnTo>
                  <a:pt x="603605" y="737072"/>
                </a:lnTo>
                <a:lnTo>
                  <a:pt x="604021" y="731478"/>
                </a:lnTo>
                <a:lnTo>
                  <a:pt x="603837" y="728425"/>
                </a:lnTo>
                <a:lnTo>
                  <a:pt x="604021" y="724221"/>
                </a:lnTo>
                <a:lnTo>
                  <a:pt x="602649" y="719933"/>
                </a:lnTo>
                <a:lnTo>
                  <a:pt x="601395" y="714949"/>
                </a:lnTo>
                <a:lnTo>
                  <a:pt x="597501" y="707010"/>
                </a:lnTo>
                <a:lnTo>
                  <a:pt x="595227" y="702905"/>
                </a:lnTo>
                <a:lnTo>
                  <a:pt x="594408" y="700520"/>
                </a:lnTo>
                <a:lnTo>
                  <a:pt x="594090" y="697225"/>
                </a:lnTo>
                <a:lnTo>
                  <a:pt x="593622" y="692753"/>
                </a:lnTo>
                <a:lnTo>
                  <a:pt x="592735" y="686618"/>
                </a:lnTo>
                <a:lnTo>
                  <a:pt x="592902" y="681478"/>
                </a:lnTo>
                <a:lnTo>
                  <a:pt x="591932" y="677913"/>
                </a:lnTo>
                <a:lnTo>
                  <a:pt x="591096" y="674590"/>
                </a:lnTo>
                <a:lnTo>
                  <a:pt x="590009" y="671722"/>
                </a:lnTo>
                <a:lnTo>
                  <a:pt x="588154" y="669280"/>
                </a:lnTo>
                <a:lnTo>
                  <a:pt x="586432" y="667078"/>
                </a:lnTo>
                <a:lnTo>
                  <a:pt x="583541" y="664578"/>
                </a:lnTo>
                <a:lnTo>
                  <a:pt x="580248" y="661354"/>
                </a:lnTo>
                <a:lnTo>
                  <a:pt x="590241" y="655819"/>
                </a:lnTo>
                <a:lnTo>
                  <a:pt x="597661" y="651078"/>
                </a:lnTo>
                <a:lnTo>
                  <a:pt x="603025" y="647160"/>
                </a:lnTo>
                <a:lnTo>
                  <a:pt x="606083" y="644519"/>
                </a:lnTo>
                <a:lnTo>
                  <a:pt x="607604" y="642731"/>
                </a:lnTo>
                <a:lnTo>
                  <a:pt x="608489" y="641609"/>
                </a:lnTo>
                <a:lnTo>
                  <a:pt x="608990" y="640701"/>
                </a:lnTo>
                <a:lnTo>
                  <a:pt x="608974" y="639763"/>
                </a:lnTo>
                <a:lnTo>
                  <a:pt x="608940" y="637889"/>
                </a:lnTo>
                <a:lnTo>
                  <a:pt x="608656" y="636469"/>
                </a:lnTo>
                <a:lnTo>
                  <a:pt x="608489" y="634353"/>
                </a:lnTo>
                <a:lnTo>
                  <a:pt x="608588" y="632721"/>
                </a:lnTo>
                <a:lnTo>
                  <a:pt x="608939" y="630633"/>
                </a:lnTo>
                <a:lnTo>
                  <a:pt x="610058" y="628121"/>
                </a:lnTo>
                <a:lnTo>
                  <a:pt x="611713" y="626573"/>
                </a:lnTo>
                <a:lnTo>
                  <a:pt x="613367" y="625026"/>
                </a:lnTo>
                <a:lnTo>
                  <a:pt x="615406" y="623265"/>
                </a:lnTo>
                <a:lnTo>
                  <a:pt x="617695" y="621051"/>
                </a:lnTo>
                <a:lnTo>
                  <a:pt x="624463" y="616040"/>
                </a:lnTo>
                <a:lnTo>
                  <a:pt x="633421" y="610448"/>
                </a:lnTo>
                <a:lnTo>
                  <a:pt x="626434" y="610531"/>
                </a:lnTo>
                <a:lnTo>
                  <a:pt x="622039" y="610757"/>
                </a:lnTo>
                <a:lnTo>
                  <a:pt x="619599" y="611793"/>
                </a:lnTo>
                <a:lnTo>
                  <a:pt x="616641" y="612800"/>
                </a:lnTo>
                <a:lnTo>
                  <a:pt x="613182" y="614717"/>
                </a:lnTo>
                <a:lnTo>
                  <a:pt x="608051" y="617243"/>
                </a:lnTo>
                <a:lnTo>
                  <a:pt x="607467" y="613465"/>
                </a:lnTo>
                <a:lnTo>
                  <a:pt x="606897" y="610626"/>
                </a:lnTo>
                <a:lnTo>
                  <a:pt x="607633" y="608326"/>
                </a:lnTo>
                <a:lnTo>
                  <a:pt x="607984" y="606239"/>
                </a:lnTo>
                <a:lnTo>
                  <a:pt x="609120" y="604663"/>
                </a:lnTo>
                <a:lnTo>
                  <a:pt x="611543" y="602690"/>
                </a:lnTo>
                <a:lnTo>
                  <a:pt x="614985" y="599836"/>
                </a:lnTo>
                <a:lnTo>
                  <a:pt x="619447" y="596103"/>
                </a:lnTo>
                <a:lnTo>
                  <a:pt x="615135" y="593759"/>
                </a:lnTo>
                <a:lnTo>
                  <a:pt x="613046" y="592707"/>
                </a:lnTo>
                <a:lnTo>
                  <a:pt x="612528" y="592679"/>
                </a:lnTo>
                <a:lnTo>
                  <a:pt x="612144" y="592892"/>
                </a:lnTo>
                <a:lnTo>
                  <a:pt x="611892" y="593346"/>
                </a:lnTo>
                <a:lnTo>
                  <a:pt x="612027" y="593587"/>
                </a:lnTo>
                <a:lnTo>
                  <a:pt x="611642" y="593800"/>
                </a:lnTo>
                <a:lnTo>
                  <a:pt x="611124" y="593772"/>
                </a:lnTo>
                <a:lnTo>
                  <a:pt x="608517" y="592692"/>
                </a:lnTo>
                <a:lnTo>
                  <a:pt x="604589" y="590135"/>
                </a:lnTo>
                <a:lnTo>
                  <a:pt x="610488" y="587183"/>
                </a:lnTo>
                <a:lnTo>
                  <a:pt x="615367" y="585111"/>
                </a:lnTo>
                <a:lnTo>
                  <a:pt x="619228" y="583919"/>
                </a:lnTo>
                <a:lnTo>
                  <a:pt x="621801" y="583125"/>
                </a:lnTo>
                <a:lnTo>
                  <a:pt x="625027" y="582600"/>
                </a:lnTo>
                <a:lnTo>
                  <a:pt x="628118" y="581834"/>
                </a:lnTo>
                <a:lnTo>
                  <a:pt x="632497" y="580671"/>
                </a:lnTo>
                <a:lnTo>
                  <a:pt x="638414" y="578656"/>
                </a:lnTo>
                <a:lnTo>
                  <a:pt x="634451" y="574225"/>
                </a:lnTo>
                <a:lnTo>
                  <a:pt x="632463" y="571541"/>
                </a:lnTo>
                <a:lnTo>
                  <a:pt x="632062" y="570817"/>
                </a:lnTo>
                <a:lnTo>
                  <a:pt x="631912" y="569638"/>
                </a:lnTo>
                <a:lnTo>
                  <a:pt x="632028" y="568942"/>
                </a:lnTo>
                <a:lnTo>
                  <a:pt x="632663" y="568275"/>
                </a:lnTo>
                <a:lnTo>
                  <a:pt x="634317" y="566727"/>
                </a:lnTo>
                <a:lnTo>
                  <a:pt x="636222" y="564726"/>
                </a:lnTo>
                <a:lnTo>
                  <a:pt x="636590" y="563576"/>
                </a:lnTo>
                <a:lnTo>
                  <a:pt x="637458" y="561517"/>
                </a:lnTo>
                <a:lnTo>
                  <a:pt x="637809" y="559430"/>
                </a:lnTo>
                <a:lnTo>
                  <a:pt x="637892" y="556860"/>
                </a:lnTo>
                <a:lnTo>
                  <a:pt x="633130" y="558236"/>
                </a:lnTo>
                <a:lnTo>
                  <a:pt x="629136" y="559186"/>
                </a:lnTo>
                <a:lnTo>
                  <a:pt x="625409" y="560620"/>
                </a:lnTo>
                <a:lnTo>
                  <a:pt x="622200" y="562081"/>
                </a:lnTo>
                <a:lnTo>
                  <a:pt x="617203" y="564849"/>
                </a:lnTo>
                <a:lnTo>
                  <a:pt x="613494" y="567219"/>
                </a:lnTo>
                <a:lnTo>
                  <a:pt x="611956" y="568071"/>
                </a:lnTo>
                <a:lnTo>
                  <a:pt x="610286" y="568681"/>
                </a:lnTo>
                <a:lnTo>
                  <a:pt x="608096" y="569263"/>
                </a:lnTo>
                <a:lnTo>
                  <a:pt x="605907" y="569844"/>
                </a:lnTo>
                <a:lnTo>
                  <a:pt x="602799" y="569673"/>
                </a:lnTo>
                <a:lnTo>
                  <a:pt x="600208" y="569530"/>
                </a:lnTo>
                <a:lnTo>
                  <a:pt x="596698" y="568635"/>
                </a:lnTo>
                <a:lnTo>
                  <a:pt x="592152" y="567682"/>
                </a:lnTo>
                <a:lnTo>
                  <a:pt x="599472" y="564574"/>
                </a:lnTo>
                <a:lnTo>
                  <a:pt x="604352" y="562502"/>
                </a:lnTo>
                <a:lnTo>
                  <a:pt x="608981" y="560885"/>
                </a:lnTo>
                <a:lnTo>
                  <a:pt x="615916" y="557990"/>
                </a:lnTo>
                <a:lnTo>
                  <a:pt x="614161" y="553915"/>
                </a:lnTo>
                <a:lnTo>
                  <a:pt x="613058" y="550109"/>
                </a:lnTo>
                <a:lnTo>
                  <a:pt x="612606" y="546573"/>
                </a:lnTo>
                <a:lnTo>
                  <a:pt x="612806" y="543307"/>
                </a:lnTo>
                <a:lnTo>
                  <a:pt x="614626" y="536619"/>
                </a:lnTo>
                <a:lnTo>
                  <a:pt x="616815" y="528782"/>
                </a:lnTo>
                <a:lnTo>
                  <a:pt x="671780" y="512849"/>
                </a:lnTo>
                <a:lnTo>
                  <a:pt x="672132" y="518018"/>
                </a:lnTo>
                <a:lnTo>
                  <a:pt x="672851" y="522037"/>
                </a:lnTo>
                <a:lnTo>
                  <a:pt x="674355" y="526566"/>
                </a:lnTo>
                <a:lnTo>
                  <a:pt x="676779" y="531850"/>
                </a:lnTo>
                <a:lnTo>
                  <a:pt x="667788" y="535568"/>
                </a:lnTo>
                <a:lnTo>
                  <a:pt x="662274" y="538307"/>
                </a:lnTo>
                <a:lnTo>
                  <a:pt x="660101" y="539826"/>
                </a:lnTo>
                <a:lnTo>
                  <a:pt x="659081" y="540706"/>
                </a:lnTo>
                <a:lnTo>
                  <a:pt x="658581" y="541614"/>
                </a:lnTo>
                <a:lnTo>
                  <a:pt x="658463" y="542310"/>
                </a:lnTo>
                <a:lnTo>
                  <a:pt x="660453" y="544994"/>
                </a:lnTo>
                <a:lnTo>
                  <a:pt x="663495" y="548673"/>
                </a:lnTo>
                <a:lnTo>
                  <a:pt x="664816" y="550150"/>
                </a:lnTo>
                <a:lnTo>
                  <a:pt x="665333" y="550179"/>
                </a:lnTo>
                <a:lnTo>
                  <a:pt x="665601" y="550662"/>
                </a:lnTo>
                <a:lnTo>
                  <a:pt x="665517" y="553231"/>
                </a:lnTo>
                <a:lnTo>
                  <a:pt x="665301" y="555560"/>
                </a:lnTo>
                <a:lnTo>
                  <a:pt x="664047" y="557831"/>
                </a:lnTo>
                <a:lnTo>
                  <a:pt x="663563" y="559677"/>
                </a:lnTo>
                <a:lnTo>
                  <a:pt x="662560" y="561495"/>
                </a:lnTo>
                <a:lnTo>
                  <a:pt x="660037" y="565101"/>
                </a:lnTo>
                <a:lnTo>
                  <a:pt x="657514" y="568707"/>
                </a:lnTo>
                <a:lnTo>
                  <a:pt x="656512" y="570524"/>
                </a:lnTo>
                <a:lnTo>
                  <a:pt x="655776" y="572825"/>
                </a:lnTo>
                <a:lnTo>
                  <a:pt x="654523" y="575096"/>
                </a:lnTo>
                <a:lnTo>
                  <a:pt x="654440" y="577666"/>
                </a:lnTo>
                <a:lnTo>
                  <a:pt x="654223" y="579995"/>
                </a:lnTo>
                <a:lnTo>
                  <a:pt x="654926" y="583077"/>
                </a:lnTo>
                <a:lnTo>
                  <a:pt x="655377" y="586612"/>
                </a:lnTo>
                <a:lnTo>
                  <a:pt x="656480" y="590418"/>
                </a:lnTo>
                <a:lnTo>
                  <a:pt x="666992" y="584911"/>
                </a:lnTo>
                <a:lnTo>
                  <a:pt x="669164" y="583392"/>
                </a:lnTo>
                <a:lnTo>
                  <a:pt x="668914" y="583846"/>
                </a:lnTo>
                <a:lnTo>
                  <a:pt x="668413" y="584755"/>
                </a:lnTo>
                <a:lnTo>
                  <a:pt x="668430" y="585692"/>
                </a:lnTo>
                <a:lnTo>
                  <a:pt x="668697" y="586175"/>
                </a:lnTo>
                <a:lnTo>
                  <a:pt x="669482" y="586686"/>
                </a:lnTo>
                <a:lnTo>
                  <a:pt x="670401" y="587439"/>
                </a:lnTo>
                <a:lnTo>
                  <a:pt x="672624" y="588732"/>
                </a:lnTo>
                <a:lnTo>
                  <a:pt x="674062" y="589514"/>
                </a:lnTo>
                <a:lnTo>
                  <a:pt x="674848" y="590025"/>
                </a:lnTo>
                <a:lnTo>
                  <a:pt x="674597" y="590479"/>
                </a:lnTo>
                <a:lnTo>
                  <a:pt x="673060" y="591331"/>
                </a:lnTo>
                <a:lnTo>
                  <a:pt x="670637" y="593304"/>
                </a:lnTo>
                <a:lnTo>
                  <a:pt x="668866" y="595547"/>
                </a:lnTo>
                <a:lnTo>
                  <a:pt x="667980" y="596668"/>
                </a:lnTo>
                <a:lnTo>
                  <a:pt x="667345" y="597336"/>
                </a:lnTo>
                <a:lnTo>
                  <a:pt x="666826" y="597308"/>
                </a:lnTo>
                <a:lnTo>
                  <a:pt x="666308" y="597279"/>
                </a:lnTo>
                <a:lnTo>
                  <a:pt x="664888" y="597435"/>
                </a:lnTo>
                <a:lnTo>
                  <a:pt x="662699" y="598016"/>
                </a:lnTo>
                <a:lnTo>
                  <a:pt x="659105" y="599691"/>
                </a:lnTo>
                <a:lnTo>
                  <a:pt x="656282" y="600940"/>
                </a:lnTo>
                <a:lnTo>
                  <a:pt x="655245" y="600883"/>
                </a:lnTo>
                <a:lnTo>
                  <a:pt x="654844" y="600158"/>
                </a:lnTo>
                <a:lnTo>
                  <a:pt x="654962" y="599462"/>
                </a:lnTo>
                <a:lnTo>
                  <a:pt x="654192" y="599888"/>
                </a:lnTo>
                <a:lnTo>
                  <a:pt x="648344" y="605652"/>
                </a:lnTo>
                <a:lnTo>
                  <a:pt x="649397" y="606647"/>
                </a:lnTo>
                <a:lnTo>
                  <a:pt x="650450" y="607640"/>
                </a:lnTo>
                <a:lnTo>
                  <a:pt x="650985" y="608606"/>
                </a:lnTo>
                <a:lnTo>
                  <a:pt x="651252" y="609089"/>
                </a:lnTo>
                <a:lnTo>
                  <a:pt x="651402" y="610267"/>
                </a:lnTo>
                <a:lnTo>
                  <a:pt x="651804" y="610992"/>
                </a:lnTo>
                <a:lnTo>
                  <a:pt x="655397" y="609317"/>
                </a:lnTo>
                <a:lnTo>
                  <a:pt x="668849" y="601866"/>
                </a:lnTo>
                <a:lnTo>
                  <a:pt x="654495" y="616757"/>
                </a:lnTo>
                <a:lnTo>
                  <a:pt x="658206" y="621643"/>
                </a:lnTo>
                <a:lnTo>
                  <a:pt x="661231" y="624384"/>
                </a:lnTo>
                <a:lnTo>
                  <a:pt x="663588" y="625919"/>
                </a:lnTo>
                <a:lnTo>
                  <a:pt x="665026" y="626700"/>
                </a:lnTo>
                <a:lnTo>
                  <a:pt x="665427" y="627424"/>
                </a:lnTo>
                <a:lnTo>
                  <a:pt x="665828" y="628148"/>
                </a:lnTo>
                <a:lnTo>
                  <a:pt x="665844" y="629086"/>
                </a:lnTo>
                <a:lnTo>
                  <a:pt x="665476" y="630235"/>
                </a:lnTo>
                <a:lnTo>
                  <a:pt x="664391" y="634622"/>
                </a:lnTo>
                <a:lnTo>
                  <a:pt x="662319" y="641765"/>
                </a:lnTo>
                <a:lnTo>
                  <a:pt x="673733" y="636074"/>
                </a:lnTo>
                <a:lnTo>
                  <a:pt x="672714" y="636954"/>
                </a:lnTo>
                <a:lnTo>
                  <a:pt x="672213" y="637862"/>
                </a:lnTo>
                <a:lnTo>
                  <a:pt x="671578" y="638529"/>
                </a:lnTo>
                <a:lnTo>
                  <a:pt x="672614" y="638586"/>
                </a:lnTo>
                <a:lnTo>
                  <a:pt x="674168" y="638672"/>
                </a:lnTo>
                <a:lnTo>
                  <a:pt x="676107" y="638545"/>
                </a:lnTo>
                <a:lnTo>
                  <a:pt x="688641" y="637597"/>
                </a:lnTo>
                <a:lnTo>
                  <a:pt x="689260" y="643248"/>
                </a:lnTo>
                <a:lnTo>
                  <a:pt x="688558" y="647422"/>
                </a:lnTo>
                <a:lnTo>
                  <a:pt x="687823" y="649723"/>
                </a:lnTo>
                <a:lnTo>
                  <a:pt x="687339" y="651568"/>
                </a:lnTo>
                <a:lnTo>
                  <a:pt x="687105" y="652960"/>
                </a:lnTo>
                <a:lnTo>
                  <a:pt x="687005" y="654593"/>
                </a:lnTo>
                <a:lnTo>
                  <a:pt x="689111" y="656582"/>
                </a:lnTo>
                <a:lnTo>
                  <a:pt x="691886" y="659777"/>
                </a:lnTo>
                <a:lnTo>
                  <a:pt x="693607" y="661978"/>
                </a:lnTo>
                <a:lnTo>
                  <a:pt x="694811" y="664151"/>
                </a:lnTo>
                <a:lnTo>
                  <a:pt x="695496" y="666295"/>
                </a:lnTo>
                <a:lnTo>
                  <a:pt x="694895" y="668837"/>
                </a:lnTo>
                <a:lnTo>
                  <a:pt x="694461" y="673495"/>
                </a:lnTo>
                <a:lnTo>
                  <a:pt x="692489" y="679004"/>
                </a:lnTo>
                <a:lnTo>
                  <a:pt x="690519" y="684512"/>
                </a:lnTo>
                <a:lnTo>
                  <a:pt x="689199" y="690292"/>
                </a:lnTo>
                <a:lnTo>
                  <a:pt x="688346" y="693287"/>
                </a:lnTo>
                <a:lnTo>
                  <a:pt x="688531" y="696340"/>
                </a:lnTo>
                <a:lnTo>
                  <a:pt x="689233" y="699422"/>
                </a:lnTo>
                <a:lnTo>
                  <a:pt x="689936" y="702503"/>
                </a:lnTo>
                <a:lnTo>
                  <a:pt x="696905" y="701482"/>
                </a:lnTo>
                <a:lnTo>
                  <a:pt x="702186" y="700135"/>
                </a:lnTo>
                <a:lnTo>
                  <a:pt x="707333" y="698546"/>
                </a:lnTo>
                <a:lnTo>
                  <a:pt x="715054" y="696162"/>
                </a:lnTo>
                <a:lnTo>
                  <a:pt x="714970" y="691476"/>
                </a:lnTo>
                <a:lnTo>
                  <a:pt x="714785" y="688423"/>
                </a:lnTo>
                <a:lnTo>
                  <a:pt x="715152" y="687273"/>
                </a:lnTo>
                <a:lnTo>
                  <a:pt x="715520" y="686123"/>
                </a:lnTo>
                <a:lnTo>
                  <a:pt x="715770" y="685669"/>
                </a:lnTo>
                <a:lnTo>
                  <a:pt x="716924" y="685030"/>
                </a:lnTo>
                <a:lnTo>
                  <a:pt x="723224" y="682802"/>
                </a:lnTo>
                <a:lnTo>
                  <a:pt x="734137" y="678019"/>
                </a:lnTo>
                <a:lnTo>
                  <a:pt x="732932" y="668590"/>
                </a:lnTo>
                <a:lnTo>
                  <a:pt x="730942" y="658651"/>
                </a:lnTo>
                <a:lnTo>
                  <a:pt x="729069" y="648015"/>
                </a:lnTo>
                <a:lnTo>
                  <a:pt x="727965" y="636953"/>
                </a:lnTo>
                <a:lnTo>
                  <a:pt x="727346" y="631301"/>
                </a:lnTo>
                <a:lnTo>
                  <a:pt x="727897" y="625948"/>
                </a:lnTo>
                <a:lnTo>
                  <a:pt x="727679" y="621021"/>
                </a:lnTo>
                <a:lnTo>
                  <a:pt x="728614" y="615455"/>
                </a:lnTo>
                <a:lnTo>
                  <a:pt x="729432" y="610585"/>
                </a:lnTo>
                <a:lnTo>
                  <a:pt x="731287" y="605771"/>
                </a:lnTo>
                <a:lnTo>
                  <a:pt x="733408" y="601441"/>
                </a:lnTo>
                <a:lnTo>
                  <a:pt x="735665" y="597352"/>
                </a:lnTo>
                <a:lnTo>
                  <a:pt x="744438" y="595963"/>
                </a:lnTo>
                <a:lnTo>
                  <a:pt x="746627" y="595381"/>
                </a:lnTo>
                <a:lnTo>
                  <a:pt x="747180" y="597284"/>
                </a:lnTo>
                <a:lnTo>
                  <a:pt x="751308" y="603831"/>
                </a:lnTo>
                <a:lnTo>
                  <a:pt x="776090" y="586003"/>
                </a:lnTo>
                <a:lnTo>
                  <a:pt x="774002" y="592208"/>
                </a:lnTo>
                <a:lnTo>
                  <a:pt x="773417" y="595687"/>
                </a:lnTo>
                <a:lnTo>
                  <a:pt x="773568" y="596864"/>
                </a:lnTo>
                <a:lnTo>
                  <a:pt x="773200" y="598014"/>
                </a:lnTo>
                <a:lnTo>
                  <a:pt x="774236" y="598071"/>
                </a:lnTo>
                <a:lnTo>
                  <a:pt x="775022" y="598583"/>
                </a:lnTo>
                <a:lnTo>
                  <a:pt x="777996" y="598513"/>
                </a:lnTo>
                <a:lnTo>
                  <a:pt x="782526" y="598528"/>
                </a:lnTo>
                <a:lnTo>
                  <a:pt x="785116" y="598671"/>
                </a:lnTo>
                <a:lnTo>
                  <a:pt x="788358" y="599083"/>
                </a:lnTo>
                <a:lnTo>
                  <a:pt x="791601" y="599496"/>
                </a:lnTo>
                <a:lnTo>
                  <a:pt x="795629" y="600420"/>
                </a:lnTo>
                <a:lnTo>
                  <a:pt x="788175" y="603287"/>
                </a:lnTo>
                <a:lnTo>
                  <a:pt x="782260" y="605301"/>
                </a:lnTo>
                <a:lnTo>
                  <a:pt x="776226" y="608012"/>
                </a:lnTo>
                <a:lnTo>
                  <a:pt x="767504" y="612213"/>
                </a:lnTo>
                <a:lnTo>
                  <a:pt x="762956" y="604004"/>
                </a:lnTo>
                <a:lnTo>
                  <a:pt x="749504" y="611456"/>
                </a:lnTo>
                <a:lnTo>
                  <a:pt x="753549" y="613317"/>
                </a:lnTo>
                <a:lnTo>
                  <a:pt x="755253" y="614581"/>
                </a:lnTo>
                <a:lnTo>
                  <a:pt x="755036" y="616910"/>
                </a:lnTo>
                <a:lnTo>
                  <a:pt x="755655" y="622562"/>
                </a:lnTo>
                <a:lnTo>
                  <a:pt x="760786" y="620036"/>
                </a:lnTo>
                <a:lnTo>
                  <a:pt x="764897" y="618389"/>
                </a:lnTo>
                <a:lnTo>
                  <a:pt x="768623" y="616956"/>
                </a:lnTo>
                <a:lnTo>
                  <a:pt x="772099" y="615977"/>
                </a:lnTo>
                <a:lnTo>
                  <a:pt x="777898" y="614658"/>
                </a:lnTo>
                <a:lnTo>
                  <a:pt x="785251" y="613425"/>
                </a:lnTo>
                <a:lnTo>
                  <a:pt x="790450" y="621902"/>
                </a:lnTo>
                <a:lnTo>
                  <a:pt x="795365" y="628961"/>
                </a:lnTo>
                <a:lnTo>
                  <a:pt x="800646" y="634869"/>
                </a:lnTo>
                <a:lnTo>
                  <a:pt x="804374" y="640692"/>
                </a:lnTo>
                <a:lnTo>
                  <a:pt x="806363" y="643376"/>
                </a:lnTo>
                <a:lnTo>
                  <a:pt x="807583" y="646487"/>
                </a:lnTo>
                <a:lnTo>
                  <a:pt x="809189" y="649384"/>
                </a:lnTo>
                <a:lnTo>
                  <a:pt x="809639" y="652919"/>
                </a:lnTo>
                <a:lnTo>
                  <a:pt x="810476" y="656242"/>
                </a:lnTo>
                <a:lnTo>
                  <a:pt x="811061" y="660020"/>
                </a:lnTo>
                <a:lnTo>
                  <a:pt x="810744" y="663981"/>
                </a:lnTo>
                <a:lnTo>
                  <a:pt x="810310" y="668639"/>
                </a:lnTo>
                <a:lnTo>
                  <a:pt x="827991" y="658845"/>
                </a:lnTo>
                <a:lnTo>
                  <a:pt x="802943" y="697959"/>
                </a:lnTo>
                <a:lnTo>
                  <a:pt x="798932" y="697972"/>
                </a:lnTo>
                <a:lnTo>
                  <a:pt x="795440" y="698013"/>
                </a:lnTo>
                <a:lnTo>
                  <a:pt x="791830" y="698751"/>
                </a:lnTo>
                <a:lnTo>
                  <a:pt x="787318" y="699673"/>
                </a:lnTo>
                <a:lnTo>
                  <a:pt x="786215" y="695867"/>
                </a:lnTo>
                <a:lnTo>
                  <a:pt x="785796" y="694205"/>
                </a:lnTo>
                <a:lnTo>
                  <a:pt x="787584" y="692899"/>
                </a:lnTo>
                <a:lnTo>
                  <a:pt x="792697" y="689436"/>
                </a:lnTo>
                <a:lnTo>
                  <a:pt x="787884" y="688001"/>
                </a:lnTo>
                <a:lnTo>
                  <a:pt x="785545" y="687403"/>
                </a:lnTo>
                <a:lnTo>
                  <a:pt x="783490" y="688227"/>
                </a:lnTo>
                <a:lnTo>
                  <a:pt x="776420" y="690881"/>
                </a:lnTo>
                <a:lnTo>
                  <a:pt x="785647" y="707539"/>
                </a:lnTo>
                <a:lnTo>
                  <a:pt x="802259" y="703070"/>
                </a:lnTo>
                <a:lnTo>
                  <a:pt x="810748" y="700261"/>
                </a:lnTo>
                <a:lnTo>
                  <a:pt x="812554" y="699892"/>
                </a:lnTo>
                <a:lnTo>
                  <a:pt x="813857" y="700431"/>
                </a:lnTo>
                <a:lnTo>
                  <a:pt x="815160" y="700972"/>
                </a:lnTo>
                <a:lnTo>
                  <a:pt x="816347" y="702207"/>
                </a:lnTo>
                <a:lnTo>
                  <a:pt x="819138" y="706340"/>
                </a:lnTo>
                <a:lnTo>
                  <a:pt x="823000" y="712405"/>
                </a:lnTo>
                <a:lnTo>
                  <a:pt x="817869" y="714931"/>
                </a:lnTo>
                <a:lnTo>
                  <a:pt x="813893" y="716818"/>
                </a:lnTo>
                <a:lnTo>
                  <a:pt x="810934" y="717826"/>
                </a:lnTo>
                <a:lnTo>
                  <a:pt x="808227" y="718379"/>
                </a:lnTo>
                <a:lnTo>
                  <a:pt x="806422" y="718748"/>
                </a:lnTo>
                <a:lnTo>
                  <a:pt x="805386" y="718691"/>
                </a:lnTo>
                <a:lnTo>
                  <a:pt x="804216" y="718392"/>
                </a:lnTo>
                <a:lnTo>
                  <a:pt x="803564" y="718122"/>
                </a:lnTo>
                <a:lnTo>
                  <a:pt x="801742" y="717554"/>
                </a:lnTo>
                <a:lnTo>
                  <a:pt x="800188" y="717468"/>
                </a:lnTo>
                <a:lnTo>
                  <a:pt x="798768" y="717624"/>
                </a:lnTo>
                <a:lnTo>
                  <a:pt x="797481" y="718021"/>
                </a:lnTo>
                <a:lnTo>
                  <a:pt x="794657" y="719270"/>
                </a:lnTo>
                <a:lnTo>
                  <a:pt x="791582" y="720973"/>
                </a:lnTo>
                <a:lnTo>
                  <a:pt x="789276" y="722250"/>
                </a:lnTo>
                <a:lnTo>
                  <a:pt x="787104" y="723769"/>
                </a:lnTo>
                <a:lnTo>
                  <a:pt x="785700" y="724862"/>
                </a:lnTo>
                <a:lnTo>
                  <a:pt x="784680" y="725742"/>
                </a:lnTo>
                <a:lnTo>
                  <a:pt x="784563" y="726438"/>
                </a:lnTo>
                <a:lnTo>
                  <a:pt x="784447" y="727134"/>
                </a:lnTo>
                <a:lnTo>
                  <a:pt x="784714" y="727617"/>
                </a:lnTo>
                <a:lnTo>
                  <a:pt x="785500" y="728128"/>
                </a:lnTo>
                <a:lnTo>
                  <a:pt x="787706" y="728484"/>
                </a:lnTo>
                <a:lnTo>
                  <a:pt x="791333" y="728683"/>
                </a:lnTo>
                <a:lnTo>
                  <a:pt x="794441" y="728855"/>
                </a:lnTo>
                <a:lnTo>
                  <a:pt x="798184" y="728359"/>
                </a:lnTo>
                <a:lnTo>
                  <a:pt x="801811" y="728558"/>
                </a:lnTo>
                <a:lnTo>
                  <a:pt x="805036" y="728034"/>
                </a:lnTo>
                <a:lnTo>
                  <a:pt x="807225" y="727453"/>
                </a:lnTo>
                <a:lnTo>
                  <a:pt x="809549" y="727112"/>
                </a:lnTo>
                <a:lnTo>
                  <a:pt x="811604" y="726288"/>
                </a:lnTo>
                <a:lnTo>
                  <a:pt x="812623" y="725408"/>
                </a:lnTo>
                <a:lnTo>
                  <a:pt x="813776" y="724770"/>
                </a:lnTo>
                <a:lnTo>
                  <a:pt x="814161" y="724556"/>
                </a:lnTo>
                <a:lnTo>
                  <a:pt x="814678" y="724585"/>
                </a:lnTo>
                <a:lnTo>
                  <a:pt x="815715" y="724642"/>
                </a:lnTo>
                <a:lnTo>
                  <a:pt x="818707" y="725509"/>
                </a:lnTo>
                <a:lnTo>
                  <a:pt x="824038" y="726973"/>
                </a:lnTo>
                <a:lnTo>
                  <a:pt x="828601" y="728863"/>
                </a:lnTo>
                <a:lnTo>
                  <a:pt x="833314" y="731932"/>
                </a:lnTo>
                <a:lnTo>
                  <a:pt x="838161" y="735241"/>
                </a:lnTo>
                <a:lnTo>
                  <a:pt x="842607" y="737826"/>
                </a:lnTo>
                <a:lnTo>
                  <a:pt x="833382" y="742935"/>
                </a:lnTo>
                <a:lnTo>
                  <a:pt x="829672" y="745306"/>
                </a:lnTo>
                <a:lnTo>
                  <a:pt x="827383" y="747521"/>
                </a:lnTo>
                <a:lnTo>
                  <a:pt x="821919" y="753071"/>
                </a:lnTo>
                <a:lnTo>
                  <a:pt x="825946" y="753996"/>
                </a:lnTo>
                <a:lnTo>
                  <a:pt x="828554" y="755075"/>
                </a:lnTo>
                <a:lnTo>
                  <a:pt x="831027" y="755914"/>
                </a:lnTo>
                <a:lnTo>
                  <a:pt x="832598" y="756937"/>
                </a:lnTo>
                <a:lnTo>
                  <a:pt x="833651" y="757931"/>
                </a:lnTo>
                <a:lnTo>
                  <a:pt x="834187" y="758896"/>
                </a:lnTo>
                <a:lnTo>
                  <a:pt x="834203" y="759834"/>
                </a:lnTo>
                <a:lnTo>
                  <a:pt x="833969" y="761226"/>
                </a:lnTo>
                <a:lnTo>
                  <a:pt x="832466" y="763951"/>
                </a:lnTo>
                <a:lnTo>
                  <a:pt x="831096" y="766919"/>
                </a:lnTo>
                <a:lnTo>
                  <a:pt x="829575" y="768707"/>
                </a:lnTo>
                <a:lnTo>
                  <a:pt x="829090" y="770553"/>
                </a:lnTo>
                <a:lnTo>
                  <a:pt x="828740" y="772640"/>
                </a:lnTo>
                <a:lnTo>
                  <a:pt x="828773" y="774514"/>
                </a:lnTo>
                <a:lnTo>
                  <a:pt x="836260" y="773522"/>
                </a:lnTo>
                <a:lnTo>
                  <a:pt x="842193" y="772445"/>
                </a:lnTo>
                <a:lnTo>
                  <a:pt x="845535" y="771224"/>
                </a:lnTo>
                <a:lnTo>
                  <a:pt x="848878" y="770004"/>
                </a:lnTo>
                <a:lnTo>
                  <a:pt x="852855" y="768116"/>
                </a:lnTo>
                <a:lnTo>
                  <a:pt x="857986" y="765590"/>
                </a:lnTo>
                <a:lnTo>
                  <a:pt x="855546" y="773883"/>
                </a:lnTo>
                <a:lnTo>
                  <a:pt x="854327" y="778028"/>
                </a:lnTo>
                <a:lnTo>
                  <a:pt x="854209" y="778724"/>
                </a:lnTo>
                <a:lnTo>
                  <a:pt x="854594" y="778510"/>
                </a:lnTo>
                <a:lnTo>
                  <a:pt x="855614" y="777631"/>
                </a:lnTo>
                <a:lnTo>
                  <a:pt x="856249" y="776964"/>
                </a:lnTo>
                <a:lnTo>
                  <a:pt x="856883" y="776296"/>
                </a:lnTo>
                <a:lnTo>
                  <a:pt x="857385" y="775388"/>
                </a:lnTo>
                <a:lnTo>
                  <a:pt x="858421" y="775445"/>
                </a:lnTo>
                <a:lnTo>
                  <a:pt x="859841" y="775289"/>
                </a:lnTo>
                <a:lnTo>
                  <a:pt x="860377" y="776255"/>
                </a:lnTo>
                <a:lnTo>
                  <a:pt x="861312" y="777944"/>
                </a:lnTo>
                <a:lnTo>
                  <a:pt x="861747" y="780543"/>
                </a:lnTo>
                <a:lnTo>
                  <a:pt x="861781" y="782417"/>
                </a:lnTo>
                <a:lnTo>
                  <a:pt x="861564" y="784746"/>
                </a:lnTo>
                <a:lnTo>
                  <a:pt x="860846" y="787983"/>
                </a:lnTo>
                <a:lnTo>
                  <a:pt x="859877" y="791675"/>
                </a:lnTo>
                <a:lnTo>
                  <a:pt x="857539" y="798334"/>
                </a:lnTo>
                <a:lnTo>
                  <a:pt x="855683" y="803147"/>
                </a:lnTo>
                <a:lnTo>
                  <a:pt x="850671" y="804978"/>
                </a:lnTo>
                <a:lnTo>
                  <a:pt x="847445" y="805503"/>
                </a:lnTo>
                <a:lnTo>
                  <a:pt x="844988" y="805602"/>
                </a:lnTo>
                <a:lnTo>
                  <a:pt x="842916" y="805487"/>
                </a:lnTo>
                <a:lnTo>
                  <a:pt x="841227" y="805161"/>
                </a:lnTo>
                <a:lnTo>
                  <a:pt x="838253" y="805231"/>
                </a:lnTo>
                <a:lnTo>
                  <a:pt x="834643" y="805968"/>
                </a:lnTo>
                <a:lnTo>
                  <a:pt x="829362" y="807316"/>
                </a:lnTo>
                <a:lnTo>
                  <a:pt x="832270" y="810753"/>
                </a:lnTo>
                <a:lnTo>
                  <a:pt x="835162" y="813253"/>
                </a:lnTo>
                <a:lnTo>
                  <a:pt x="836600" y="814034"/>
                </a:lnTo>
                <a:lnTo>
                  <a:pt x="838806" y="814390"/>
                </a:lnTo>
                <a:lnTo>
                  <a:pt x="840109" y="814929"/>
                </a:lnTo>
                <a:lnTo>
                  <a:pt x="841914" y="814560"/>
                </a:lnTo>
                <a:lnTo>
                  <a:pt x="844237" y="814220"/>
                </a:lnTo>
                <a:lnTo>
                  <a:pt x="846175" y="814093"/>
                </a:lnTo>
                <a:lnTo>
                  <a:pt x="848231" y="813270"/>
                </a:lnTo>
                <a:lnTo>
                  <a:pt x="851055" y="812021"/>
                </a:lnTo>
                <a:lnTo>
                  <a:pt x="856703" y="809523"/>
                </a:lnTo>
                <a:lnTo>
                  <a:pt x="863121" y="806600"/>
                </a:lnTo>
                <a:lnTo>
                  <a:pt x="860230" y="811356"/>
                </a:lnTo>
                <a:lnTo>
                  <a:pt x="858209" y="814053"/>
                </a:lnTo>
                <a:lnTo>
                  <a:pt x="854900" y="817148"/>
                </a:lnTo>
                <a:lnTo>
                  <a:pt x="848901" y="821733"/>
                </a:lnTo>
                <a:lnTo>
                  <a:pt x="850440" y="835393"/>
                </a:lnTo>
                <a:lnTo>
                  <a:pt x="854586" y="842877"/>
                </a:lnTo>
                <a:lnTo>
                  <a:pt x="857544" y="849127"/>
                </a:lnTo>
                <a:lnTo>
                  <a:pt x="860486" y="854437"/>
                </a:lnTo>
                <a:lnTo>
                  <a:pt x="863278" y="858570"/>
                </a:lnTo>
                <a:lnTo>
                  <a:pt x="866587" y="862732"/>
                </a:lnTo>
                <a:lnTo>
                  <a:pt x="870014" y="866197"/>
                </a:lnTo>
                <a:lnTo>
                  <a:pt x="875496" y="868839"/>
                </a:lnTo>
                <a:lnTo>
                  <a:pt x="882666" y="871809"/>
                </a:lnTo>
                <a:lnTo>
                  <a:pt x="879240" y="875599"/>
                </a:lnTo>
                <a:lnTo>
                  <a:pt x="876567" y="878026"/>
                </a:lnTo>
                <a:lnTo>
                  <a:pt x="874912" y="879574"/>
                </a:lnTo>
                <a:lnTo>
                  <a:pt x="872739" y="881093"/>
                </a:lnTo>
                <a:lnTo>
                  <a:pt x="867358" y="884073"/>
                </a:lnTo>
                <a:lnTo>
                  <a:pt x="857365" y="889609"/>
                </a:lnTo>
                <a:lnTo>
                  <a:pt x="873995" y="893334"/>
                </a:lnTo>
                <a:lnTo>
                  <a:pt x="875432" y="894115"/>
                </a:lnTo>
                <a:lnTo>
                  <a:pt x="877120" y="894441"/>
                </a:lnTo>
                <a:lnTo>
                  <a:pt x="878423" y="894981"/>
                </a:lnTo>
                <a:lnTo>
                  <a:pt x="879610" y="896217"/>
                </a:lnTo>
                <a:lnTo>
                  <a:pt x="879877" y="896700"/>
                </a:lnTo>
                <a:lnTo>
                  <a:pt x="880279" y="897424"/>
                </a:lnTo>
                <a:lnTo>
                  <a:pt x="884358" y="908416"/>
                </a:lnTo>
                <a:lnTo>
                  <a:pt x="884543" y="911469"/>
                </a:lnTo>
                <a:lnTo>
                  <a:pt x="885478" y="913158"/>
                </a:lnTo>
                <a:lnTo>
                  <a:pt x="886013" y="914124"/>
                </a:lnTo>
                <a:lnTo>
                  <a:pt x="886280" y="914607"/>
                </a:lnTo>
                <a:lnTo>
                  <a:pt x="885528" y="915970"/>
                </a:lnTo>
                <a:lnTo>
                  <a:pt x="880432" y="920370"/>
                </a:lnTo>
                <a:lnTo>
                  <a:pt x="890042" y="922304"/>
                </a:lnTo>
                <a:lnTo>
                  <a:pt x="897963" y="923911"/>
                </a:lnTo>
                <a:lnTo>
                  <a:pt x="901741" y="925289"/>
                </a:lnTo>
                <a:lnTo>
                  <a:pt x="905017" y="927577"/>
                </a:lnTo>
                <a:lnTo>
                  <a:pt x="908827" y="930828"/>
                </a:lnTo>
                <a:lnTo>
                  <a:pt x="912020" y="935686"/>
                </a:lnTo>
                <a:lnTo>
                  <a:pt x="898568" y="943137"/>
                </a:lnTo>
                <a:lnTo>
                  <a:pt x="905838" y="944474"/>
                </a:lnTo>
                <a:lnTo>
                  <a:pt x="912188" y="945058"/>
                </a:lnTo>
                <a:lnTo>
                  <a:pt x="918138" y="944917"/>
                </a:lnTo>
                <a:lnTo>
                  <a:pt x="923954" y="944535"/>
                </a:lnTo>
                <a:lnTo>
                  <a:pt x="929385" y="944365"/>
                </a:lnTo>
                <a:lnTo>
                  <a:pt x="934950" y="944438"/>
                </a:lnTo>
                <a:lnTo>
                  <a:pt x="940131" y="944723"/>
                </a:lnTo>
                <a:lnTo>
                  <a:pt x="946365" y="946003"/>
                </a:lnTo>
                <a:lnTo>
                  <a:pt x="943942" y="947976"/>
                </a:lnTo>
                <a:lnTo>
                  <a:pt x="941135" y="950162"/>
                </a:lnTo>
                <a:lnTo>
                  <a:pt x="939480" y="951710"/>
                </a:lnTo>
                <a:lnTo>
                  <a:pt x="937575" y="953711"/>
                </a:lnTo>
                <a:lnTo>
                  <a:pt x="936573" y="955528"/>
                </a:lnTo>
                <a:lnTo>
                  <a:pt x="935954" y="957133"/>
                </a:lnTo>
                <a:lnTo>
                  <a:pt x="934952" y="958950"/>
                </a:lnTo>
                <a:lnTo>
                  <a:pt x="934735" y="961278"/>
                </a:lnTo>
                <a:lnTo>
                  <a:pt x="935153" y="962941"/>
                </a:lnTo>
                <a:lnTo>
                  <a:pt x="935321" y="965056"/>
                </a:lnTo>
                <a:lnTo>
                  <a:pt x="936139" y="967442"/>
                </a:lnTo>
                <a:lnTo>
                  <a:pt x="937093" y="970069"/>
                </a:lnTo>
                <a:lnTo>
                  <a:pt x="940302" y="975863"/>
                </a:lnTo>
                <a:lnTo>
                  <a:pt x="944448" y="983348"/>
                </a:lnTo>
                <a:lnTo>
                  <a:pt x="932717" y="993000"/>
                </a:lnTo>
                <a:lnTo>
                  <a:pt x="934271" y="993085"/>
                </a:lnTo>
                <a:lnTo>
                  <a:pt x="935307" y="993142"/>
                </a:lnTo>
                <a:lnTo>
                  <a:pt x="939970" y="993399"/>
                </a:lnTo>
                <a:lnTo>
                  <a:pt x="941390" y="993244"/>
                </a:lnTo>
                <a:lnTo>
                  <a:pt x="941541" y="994422"/>
                </a:lnTo>
                <a:lnTo>
                  <a:pt x="941241" y="999321"/>
                </a:lnTo>
                <a:lnTo>
                  <a:pt x="944367" y="1000429"/>
                </a:lnTo>
                <a:lnTo>
                  <a:pt x="946723" y="1001964"/>
                </a:lnTo>
                <a:lnTo>
                  <a:pt x="948043" y="1003441"/>
                </a:lnTo>
                <a:lnTo>
                  <a:pt x="949113" y="1005372"/>
                </a:lnTo>
                <a:lnTo>
                  <a:pt x="949799" y="1007516"/>
                </a:lnTo>
                <a:lnTo>
                  <a:pt x="950216" y="1009178"/>
                </a:lnTo>
                <a:lnTo>
                  <a:pt x="950384" y="1011293"/>
                </a:lnTo>
                <a:lnTo>
                  <a:pt x="950034" y="1013380"/>
                </a:lnTo>
                <a:lnTo>
                  <a:pt x="949465" y="1017797"/>
                </a:lnTo>
                <a:lnTo>
                  <a:pt x="949148" y="1021758"/>
                </a:lnTo>
                <a:lnTo>
                  <a:pt x="949700" y="1023661"/>
                </a:lnTo>
                <a:lnTo>
                  <a:pt x="949984" y="1025082"/>
                </a:lnTo>
                <a:lnTo>
                  <a:pt x="950921" y="1026771"/>
                </a:lnTo>
                <a:lnTo>
                  <a:pt x="951974" y="1027766"/>
                </a:lnTo>
                <a:lnTo>
                  <a:pt x="953545" y="1028788"/>
                </a:lnTo>
                <a:lnTo>
                  <a:pt x="954330" y="1029299"/>
                </a:lnTo>
                <a:lnTo>
                  <a:pt x="954581" y="1028846"/>
                </a:lnTo>
                <a:lnTo>
                  <a:pt x="954313" y="1028362"/>
                </a:lnTo>
                <a:lnTo>
                  <a:pt x="954045" y="1027879"/>
                </a:lnTo>
                <a:lnTo>
                  <a:pt x="954431" y="1027667"/>
                </a:lnTo>
                <a:lnTo>
                  <a:pt x="955733" y="1028206"/>
                </a:lnTo>
                <a:lnTo>
                  <a:pt x="957823" y="1029257"/>
                </a:lnTo>
                <a:lnTo>
                  <a:pt x="959126" y="1029797"/>
                </a:lnTo>
                <a:lnTo>
                  <a:pt x="960163" y="1029854"/>
                </a:lnTo>
                <a:lnTo>
                  <a:pt x="961065" y="1029670"/>
                </a:lnTo>
                <a:lnTo>
                  <a:pt x="961449" y="1029457"/>
                </a:lnTo>
                <a:lnTo>
                  <a:pt x="961868" y="1031119"/>
                </a:lnTo>
                <a:lnTo>
                  <a:pt x="962905" y="1038432"/>
                </a:lnTo>
                <a:lnTo>
                  <a:pt x="969555" y="1034117"/>
                </a:lnTo>
                <a:lnTo>
                  <a:pt x="974152" y="1030625"/>
                </a:lnTo>
                <a:lnTo>
                  <a:pt x="978112" y="1027800"/>
                </a:lnTo>
                <a:lnTo>
                  <a:pt x="983208" y="1023400"/>
                </a:lnTo>
                <a:lnTo>
                  <a:pt x="981269" y="1016270"/>
                </a:lnTo>
                <a:lnTo>
                  <a:pt x="981067" y="1012280"/>
                </a:lnTo>
                <a:lnTo>
                  <a:pt x="981134" y="1008774"/>
                </a:lnTo>
                <a:lnTo>
                  <a:pt x="982504" y="1005806"/>
                </a:lnTo>
                <a:lnTo>
                  <a:pt x="983240" y="1003506"/>
                </a:lnTo>
                <a:lnTo>
                  <a:pt x="985011" y="1001263"/>
                </a:lnTo>
                <a:lnTo>
                  <a:pt x="986415" y="1000170"/>
                </a:lnTo>
                <a:lnTo>
                  <a:pt x="987952" y="999318"/>
                </a:lnTo>
                <a:lnTo>
                  <a:pt x="990141" y="998737"/>
                </a:lnTo>
                <a:lnTo>
                  <a:pt x="991695" y="998822"/>
                </a:lnTo>
                <a:lnTo>
                  <a:pt x="993267" y="999845"/>
                </a:lnTo>
                <a:lnTo>
                  <a:pt x="994838" y="1000868"/>
                </a:lnTo>
                <a:lnTo>
                  <a:pt x="996158" y="1002345"/>
                </a:lnTo>
                <a:lnTo>
                  <a:pt x="997228" y="1004277"/>
                </a:lnTo>
                <a:lnTo>
                  <a:pt x="998047" y="1006661"/>
                </a:lnTo>
                <a:lnTo>
                  <a:pt x="998482" y="1009260"/>
                </a:lnTo>
                <a:lnTo>
                  <a:pt x="998281" y="1012526"/>
                </a:lnTo>
                <a:lnTo>
                  <a:pt x="998298" y="1013463"/>
                </a:lnTo>
                <a:lnTo>
                  <a:pt x="997413" y="1014585"/>
                </a:lnTo>
                <a:lnTo>
                  <a:pt x="997045" y="1015735"/>
                </a:lnTo>
                <a:lnTo>
                  <a:pt x="996928" y="1016431"/>
                </a:lnTo>
                <a:lnTo>
                  <a:pt x="995425" y="1019157"/>
                </a:lnTo>
                <a:lnTo>
                  <a:pt x="994038" y="1021187"/>
                </a:lnTo>
                <a:lnTo>
                  <a:pt x="992901" y="1022763"/>
                </a:lnTo>
                <a:lnTo>
                  <a:pt x="991766" y="1024339"/>
                </a:lnTo>
                <a:lnTo>
                  <a:pt x="988958" y="1026525"/>
                </a:lnTo>
                <a:lnTo>
                  <a:pt x="986016" y="1028470"/>
                </a:lnTo>
                <a:lnTo>
                  <a:pt x="983844" y="1029989"/>
                </a:lnTo>
                <a:lnTo>
                  <a:pt x="981304" y="1032657"/>
                </a:lnTo>
                <a:lnTo>
                  <a:pt x="980302" y="1034475"/>
                </a:lnTo>
                <a:lnTo>
                  <a:pt x="978531" y="1036718"/>
                </a:lnTo>
                <a:lnTo>
                  <a:pt x="977662" y="1038776"/>
                </a:lnTo>
                <a:lnTo>
                  <a:pt x="976676" y="1041531"/>
                </a:lnTo>
                <a:lnTo>
                  <a:pt x="980804" y="1040822"/>
                </a:lnTo>
                <a:lnTo>
                  <a:pt x="984413" y="1040084"/>
                </a:lnTo>
                <a:lnTo>
                  <a:pt x="986602" y="1039502"/>
                </a:lnTo>
                <a:lnTo>
                  <a:pt x="989042" y="1038467"/>
                </a:lnTo>
                <a:lnTo>
                  <a:pt x="994424" y="1035487"/>
                </a:lnTo>
                <a:lnTo>
                  <a:pt x="1004417" y="1029950"/>
                </a:lnTo>
                <a:lnTo>
                  <a:pt x="1004735" y="1033245"/>
                </a:lnTo>
                <a:lnTo>
                  <a:pt x="1005036" y="1035602"/>
                </a:lnTo>
                <a:lnTo>
                  <a:pt x="1004434" y="1038144"/>
                </a:lnTo>
                <a:lnTo>
                  <a:pt x="1004334" y="1039777"/>
                </a:lnTo>
                <a:lnTo>
                  <a:pt x="1003449" y="1040899"/>
                </a:lnTo>
                <a:lnTo>
                  <a:pt x="1002697" y="1042261"/>
                </a:lnTo>
                <a:lnTo>
                  <a:pt x="1001160" y="1043113"/>
                </a:lnTo>
                <a:lnTo>
                  <a:pt x="999873" y="1043510"/>
                </a:lnTo>
                <a:lnTo>
                  <a:pt x="996648" y="1044035"/>
                </a:lnTo>
                <a:lnTo>
                  <a:pt x="992135" y="1044957"/>
                </a:lnTo>
                <a:lnTo>
                  <a:pt x="989044" y="1045722"/>
                </a:lnTo>
                <a:lnTo>
                  <a:pt x="986202" y="1046034"/>
                </a:lnTo>
                <a:lnTo>
                  <a:pt x="982860" y="1047255"/>
                </a:lnTo>
                <a:lnTo>
                  <a:pt x="979268" y="1048929"/>
                </a:lnTo>
                <a:lnTo>
                  <a:pt x="975674" y="1050604"/>
                </a:lnTo>
                <a:lnTo>
                  <a:pt x="971446" y="1052946"/>
                </a:lnTo>
                <a:lnTo>
                  <a:pt x="967352" y="1055529"/>
                </a:lnTo>
                <a:lnTo>
                  <a:pt x="963007" y="1058567"/>
                </a:lnTo>
                <a:lnTo>
                  <a:pt x="953299" y="1065522"/>
                </a:lnTo>
                <a:lnTo>
                  <a:pt x="940765" y="1073726"/>
                </a:lnTo>
                <a:lnTo>
                  <a:pt x="967839" y="1068196"/>
                </a:lnTo>
                <a:lnTo>
                  <a:pt x="968057" y="1073123"/>
                </a:lnTo>
                <a:lnTo>
                  <a:pt x="968240" y="1076175"/>
                </a:lnTo>
                <a:lnTo>
                  <a:pt x="967906" y="1079200"/>
                </a:lnTo>
                <a:lnTo>
                  <a:pt x="967690" y="1081529"/>
                </a:lnTo>
                <a:lnTo>
                  <a:pt x="967473" y="1083857"/>
                </a:lnTo>
                <a:lnTo>
                  <a:pt x="967657" y="1086910"/>
                </a:lnTo>
                <a:lnTo>
                  <a:pt x="969145" y="1090503"/>
                </a:lnTo>
                <a:lnTo>
                  <a:pt x="971435" y="1095545"/>
                </a:lnTo>
                <a:lnTo>
                  <a:pt x="975814" y="1094382"/>
                </a:lnTo>
                <a:lnTo>
                  <a:pt x="979423" y="1093644"/>
                </a:lnTo>
                <a:lnTo>
                  <a:pt x="983551" y="1092935"/>
                </a:lnTo>
                <a:lnTo>
                  <a:pt x="988832" y="1091587"/>
                </a:lnTo>
                <a:lnTo>
                  <a:pt x="975982" y="1103753"/>
                </a:lnTo>
                <a:lnTo>
                  <a:pt x="996738" y="1099512"/>
                </a:lnTo>
                <a:lnTo>
                  <a:pt x="995686" y="1105775"/>
                </a:lnTo>
                <a:lnTo>
                  <a:pt x="994984" y="1109948"/>
                </a:lnTo>
                <a:lnTo>
                  <a:pt x="994617" y="1111098"/>
                </a:lnTo>
                <a:lnTo>
                  <a:pt x="994634" y="1112036"/>
                </a:lnTo>
                <a:lnTo>
                  <a:pt x="995035" y="1112760"/>
                </a:lnTo>
                <a:lnTo>
                  <a:pt x="995686" y="1113030"/>
                </a:lnTo>
                <a:lnTo>
                  <a:pt x="997124" y="1113811"/>
                </a:lnTo>
                <a:lnTo>
                  <a:pt x="999848" y="1114195"/>
                </a:lnTo>
                <a:lnTo>
                  <a:pt x="1002856" y="1116000"/>
                </a:lnTo>
                <a:lnTo>
                  <a:pt x="1007570" y="1119068"/>
                </a:lnTo>
                <a:lnTo>
                  <a:pt x="1001421" y="1122474"/>
                </a:lnTo>
                <a:lnTo>
                  <a:pt x="996541" y="1124546"/>
                </a:lnTo>
                <a:lnTo>
                  <a:pt x="993198" y="1125767"/>
                </a:lnTo>
                <a:lnTo>
                  <a:pt x="990374" y="1127016"/>
                </a:lnTo>
                <a:lnTo>
                  <a:pt x="984842" y="1128818"/>
                </a:lnTo>
                <a:lnTo>
                  <a:pt x="974966" y="1133657"/>
                </a:lnTo>
                <a:lnTo>
                  <a:pt x="980582" y="1136541"/>
                </a:lnTo>
                <a:lnTo>
                  <a:pt x="981233" y="1136811"/>
                </a:lnTo>
                <a:lnTo>
                  <a:pt x="981485" y="1136356"/>
                </a:lnTo>
                <a:lnTo>
                  <a:pt x="982253" y="1135931"/>
                </a:lnTo>
                <a:lnTo>
                  <a:pt x="984325" y="1136045"/>
                </a:lnTo>
                <a:lnTo>
                  <a:pt x="988854" y="1136060"/>
                </a:lnTo>
                <a:lnTo>
                  <a:pt x="992097" y="1136472"/>
                </a:lnTo>
                <a:lnTo>
                  <a:pt x="994168" y="1136586"/>
                </a:lnTo>
                <a:lnTo>
                  <a:pt x="996241" y="1136700"/>
                </a:lnTo>
                <a:lnTo>
                  <a:pt x="1000653" y="1137411"/>
                </a:lnTo>
                <a:lnTo>
                  <a:pt x="991044" y="1142734"/>
                </a:lnTo>
                <a:lnTo>
                  <a:pt x="988354" y="1144224"/>
                </a:lnTo>
                <a:lnTo>
                  <a:pt x="988120" y="1145616"/>
                </a:lnTo>
                <a:lnTo>
                  <a:pt x="986131" y="1150188"/>
                </a:lnTo>
                <a:lnTo>
                  <a:pt x="984895" y="1153397"/>
                </a:lnTo>
                <a:lnTo>
                  <a:pt x="984679" y="1155725"/>
                </a:lnTo>
                <a:lnTo>
                  <a:pt x="984963" y="1157145"/>
                </a:lnTo>
                <a:lnTo>
                  <a:pt x="985498" y="1158111"/>
                </a:lnTo>
                <a:lnTo>
                  <a:pt x="987454" y="1158921"/>
                </a:lnTo>
                <a:lnTo>
                  <a:pt x="988624" y="1159219"/>
                </a:lnTo>
                <a:lnTo>
                  <a:pt x="990595" y="1160966"/>
                </a:lnTo>
                <a:lnTo>
                  <a:pt x="991765" y="1161264"/>
                </a:lnTo>
                <a:lnTo>
                  <a:pt x="992918" y="1160627"/>
                </a:lnTo>
                <a:lnTo>
                  <a:pt x="993168" y="1160172"/>
                </a:lnTo>
                <a:lnTo>
                  <a:pt x="993436" y="1160654"/>
                </a:lnTo>
                <a:lnTo>
                  <a:pt x="994974" y="1167059"/>
                </a:lnTo>
                <a:lnTo>
                  <a:pt x="995677" y="1170141"/>
                </a:lnTo>
                <a:lnTo>
                  <a:pt x="995961" y="1171560"/>
                </a:lnTo>
                <a:lnTo>
                  <a:pt x="995845" y="1172256"/>
                </a:lnTo>
                <a:lnTo>
                  <a:pt x="995460" y="1172469"/>
                </a:lnTo>
                <a:lnTo>
                  <a:pt x="994825" y="1173137"/>
                </a:lnTo>
                <a:lnTo>
                  <a:pt x="994976" y="1174315"/>
                </a:lnTo>
                <a:lnTo>
                  <a:pt x="994625" y="1176402"/>
                </a:lnTo>
                <a:lnTo>
                  <a:pt x="995211" y="1180180"/>
                </a:lnTo>
                <a:lnTo>
                  <a:pt x="1005154" y="1179088"/>
                </a:lnTo>
                <a:lnTo>
                  <a:pt x="1011872" y="1178522"/>
                </a:lnTo>
                <a:lnTo>
                  <a:pt x="1014195" y="1178182"/>
                </a:lnTo>
                <a:lnTo>
                  <a:pt x="1016267" y="1178296"/>
                </a:lnTo>
                <a:lnTo>
                  <a:pt x="1017437" y="1178594"/>
                </a:lnTo>
                <a:lnTo>
                  <a:pt x="1018607" y="1178893"/>
                </a:lnTo>
                <a:lnTo>
                  <a:pt x="1020747" y="1182756"/>
                </a:lnTo>
                <a:lnTo>
                  <a:pt x="1024275" y="1191845"/>
                </a:lnTo>
                <a:lnTo>
                  <a:pt x="1024825" y="1193747"/>
                </a:lnTo>
                <a:lnTo>
                  <a:pt x="1024993" y="1195863"/>
                </a:lnTo>
                <a:lnTo>
                  <a:pt x="1024275" y="1199100"/>
                </a:lnTo>
                <a:lnTo>
                  <a:pt x="1024325" y="1201912"/>
                </a:lnTo>
                <a:lnTo>
                  <a:pt x="1024376" y="1204724"/>
                </a:lnTo>
                <a:lnTo>
                  <a:pt x="1024945" y="1207563"/>
                </a:lnTo>
                <a:lnTo>
                  <a:pt x="1025747" y="1209012"/>
                </a:lnTo>
                <a:lnTo>
                  <a:pt x="1026800" y="1210006"/>
                </a:lnTo>
                <a:lnTo>
                  <a:pt x="1027736" y="1211697"/>
                </a:lnTo>
                <a:lnTo>
                  <a:pt x="1029174" y="1212478"/>
                </a:lnTo>
                <a:lnTo>
                  <a:pt x="1034287" y="1216270"/>
                </a:lnTo>
                <a:lnTo>
                  <a:pt x="1035591" y="1216810"/>
                </a:lnTo>
                <a:lnTo>
                  <a:pt x="1036744" y="1216171"/>
                </a:lnTo>
                <a:lnTo>
                  <a:pt x="1037897" y="1215532"/>
                </a:lnTo>
                <a:lnTo>
                  <a:pt x="1040087" y="1214951"/>
                </a:lnTo>
                <a:lnTo>
                  <a:pt x="1044215" y="1214242"/>
                </a:lnTo>
                <a:lnTo>
                  <a:pt x="1053991" y="1211035"/>
                </a:lnTo>
                <a:lnTo>
                  <a:pt x="1060541" y="1208353"/>
                </a:lnTo>
                <a:lnTo>
                  <a:pt x="1062480" y="1208226"/>
                </a:lnTo>
                <a:lnTo>
                  <a:pt x="1063650" y="1208525"/>
                </a:lnTo>
                <a:lnTo>
                  <a:pt x="1064820" y="1208823"/>
                </a:lnTo>
                <a:lnTo>
                  <a:pt x="1066124" y="1209363"/>
                </a:lnTo>
                <a:lnTo>
                  <a:pt x="1069416" y="1212587"/>
                </a:lnTo>
                <a:lnTo>
                  <a:pt x="1073762" y="1216805"/>
                </a:lnTo>
                <a:lnTo>
                  <a:pt x="1065406" y="1219856"/>
                </a:lnTo>
                <a:lnTo>
                  <a:pt x="1061930" y="1220835"/>
                </a:lnTo>
                <a:lnTo>
                  <a:pt x="1059708" y="1219543"/>
                </a:lnTo>
                <a:lnTo>
                  <a:pt x="1055763" y="1216048"/>
                </a:lnTo>
                <a:lnTo>
                  <a:pt x="1042310" y="1223500"/>
                </a:lnTo>
                <a:lnTo>
                  <a:pt x="1043147" y="1226822"/>
                </a:lnTo>
                <a:lnTo>
                  <a:pt x="1043716" y="1229663"/>
                </a:lnTo>
                <a:lnTo>
                  <a:pt x="1043381" y="1232687"/>
                </a:lnTo>
                <a:lnTo>
                  <a:pt x="1043298" y="1235257"/>
                </a:lnTo>
                <a:lnTo>
                  <a:pt x="1041193" y="1240524"/>
                </a:lnTo>
                <a:lnTo>
                  <a:pt x="1038820" y="1245309"/>
                </a:lnTo>
                <a:lnTo>
                  <a:pt x="1037567" y="1247581"/>
                </a:lnTo>
                <a:lnTo>
                  <a:pt x="1036966" y="1250122"/>
                </a:lnTo>
                <a:lnTo>
                  <a:pt x="1035846" y="1252636"/>
                </a:lnTo>
                <a:lnTo>
                  <a:pt x="1035378" y="1255419"/>
                </a:lnTo>
                <a:lnTo>
                  <a:pt x="1035429" y="1258230"/>
                </a:lnTo>
                <a:lnTo>
                  <a:pt x="1035363" y="1261737"/>
                </a:lnTo>
                <a:lnTo>
                  <a:pt x="1036716" y="1265089"/>
                </a:lnTo>
                <a:lnTo>
                  <a:pt x="1038472" y="1269164"/>
                </a:lnTo>
                <a:lnTo>
                  <a:pt x="1046042" y="1265602"/>
                </a:lnTo>
                <a:lnTo>
                  <a:pt x="1050537" y="1263743"/>
                </a:lnTo>
                <a:lnTo>
                  <a:pt x="1052978" y="1262707"/>
                </a:lnTo>
                <a:lnTo>
                  <a:pt x="1055167" y="1262125"/>
                </a:lnTo>
                <a:lnTo>
                  <a:pt x="1056704" y="1261274"/>
                </a:lnTo>
                <a:lnTo>
                  <a:pt x="1058877" y="1259755"/>
                </a:lnTo>
                <a:lnTo>
                  <a:pt x="1062837" y="1256930"/>
                </a:lnTo>
                <a:lnTo>
                  <a:pt x="1069605" y="1251919"/>
                </a:lnTo>
                <a:lnTo>
                  <a:pt x="1065711" y="1251237"/>
                </a:lnTo>
                <a:lnTo>
                  <a:pt x="1063371" y="1250640"/>
                </a:lnTo>
                <a:lnTo>
                  <a:pt x="1061299" y="1250526"/>
                </a:lnTo>
                <a:lnTo>
                  <a:pt x="1058975" y="1250866"/>
                </a:lnTo>
                <a:lnTo>
                  <a:pt x="1056786" y="1251448"/>
                </a:lnTo>
                <a:lnTo>
                  <a:pt x="1055383" y="1252541"/>
                </a:lnTo>
                <a:lnTo>
                  <a:pt x="1053845" y="1253392"/>
                </a:lnTo>
                <a:lnTo>
                  <a:pt x="1051656" y="1253975"/>
                </a:lnTo>
                <a:lnTo>
                  <a:pt x="1049718" y="1254101"/>
                </a:lnTo>
                <a:lnTo>
                  <a:pt x="1047645" y="1253987"/>
                </a:lnTo>
                <a:lnTo>
                  <a:pt x="1044921" y="1253603"/>
                </a:lnTo>
                <a:lnTo>
                  <a:pt x="1041161" y="1253162"/>
                </a:lnTo>
                <a:lnTo>
                  <a:pt x="1053478" y="1247287"/>
                </a:lnTo>
                <a:lnTo>
                  <a:pt x="1064256" y="1242263"/>
                </a:lnTo>
                <a:lnTo>
                  <a:pt x="1069654" y="1240219"/>
                </a:lnTo>
                <a:lnTo>
                  <a:pt x="1075937" y="1237055"/>
                </a:lnTo>
                <a:lnTo>
                  <a:pt x="1083374" y="1233251"/>
                </a:lnTo>
                <a:lnTo>
                  <a:pt x="1091445" y="1228780"/>
                </a:lnTo>
                <a:lnTo>
                  <a:pt x="1078765" y="1257573"/>
                </a:lnTo>
                <a:lnTo>
                  <a:pt x="1068871" y="1261476"/>
                </a:lnTo>
                <a:lnTo>
                  <a:pt x="1061417" y="1264343"/>
                </a:lnTo>
                <a:lnTo>
                  <a:pt x="1053847" y="1267905"/>
                </a:lnTo>
                <a:lnTo>
                  <a:pt x="1041414" y="1274476"/>
                </a:lnTo>
                <a:lnTo>
                  <a:pt x="1043737" y="1274136"/>
                </a:lnTo>
                <a:lnTo>
                  <a:pt x="1045158" y="1273980"/>
                </a:lnTo>
                <a:lnTo>
                  <a:pt x="1046578" y="1273824"/>
                </a:lnTo>
                <a:lnTo>
                  <a:pt x="1047999" y="1273668"/>
                </a:lnTo>
                <a:lnTo>
                  <a:pt x="1063776" y="1273133"/>
                </a:lnTo>
                <a:lnTo>
                  <a:pt x="1046094" y="1282925"/>
                </a:lnTo>
                <a:lnTo>
                  <a:pt x="1052179" y="1290282"/>
                </a:lnTo>
                <a:lnTo>
                  <a:pt x="1055354" y="1294203"/>
                </a:lnTo>
                <a:lnTo>
                  <a:pt x="1056943" y="1296162"/>
                </a:lnTo>
                <a:lnTo>
                  <a:pt x="1056692" y="1296617"/>
                </a:lnTo>
                <a:lnTo>
                  <a:pt x="1056308" y="1296830"/>
                </a:lnTo>
                <a:lnTo>
                  <a:pt x="1054520" y="1298136"/>
                </a:lnTo>
                <a:lnTo>
                  <a:pt x="1053768" y="1299499"/>
                </a:lnTo>
                <a:lnTo>
                  <a:pt x="1053284" y="1301344"/>
                </a:lnTo>
                <a:lnTo>
                  <a:pt x="1052164" y="1303857"/>
                </a:lnTo>
                <a:lnTo>
                  <a:pt x="1052097" y="1307364"/>
                </a:lnTo>
                <a:lnTo>
                  <a:pt x="1052047" y="1311809"/>
                </a:lnTo>
                <a:lnTo>
                  <a:pt x="1052499" y="1315345"/>
                </a:lnTo>
                <a:lnTo>
                  <a:pt x="1053586" y="1318213"/>
                </a:lnTo>
                <a:lnTo>
                  <a:pt x="1054924" y="1320628"/>
                </a:lnTo>
                <a:lnTo>
                  <a:pt x="1056395" y="1323284"/>
                </a:lnTo>
                <a:lnTo>
                  <a:pt x="1057348" y="1325911"/>
                </a:lnTo>
                <a:lnTo>
                  <a:pt x="1057932" y="1329687"/>
                </a:lnTo>
                <a:lnTo>
                  <a:pt x="1057382" y="1335040"/>
                </a:lnTo>
                <a:lnTo>
                  <a:pt x="1063548" y="1332572"/>
                </a:lnTo>
                <a:lnTo>
                  <a:pt x="1067927" y="1331408"/>
                </a:lnTo>
                <a:lnTo>
                  <a:pt x="1071921" y="1330458"/>
                </a:lnTo>
                <a:lnTo>
                  <a:pt x="1075146" y="1329933"/>
                </a:lnTo>
                <a:lnTo>
                  <a:pt x="1077219" y="1330047"/>
                </a:lnTo>
                <a:lnTo>
                  <a:pt x="1078656" y="1330829"/>
                </a:lnTo>
                <a:lnTo>
                  <a:pt x="1079325" y="1332036"/>
                </a:lnTo>
                <a:lnTo>
                  <a:pt x="1079860" y="1333002"/>
                </a:lnTo>
                <a:lnTo>
                  <a:pt x="1079894" y="1334876"/>
                </a:lnTo>
                <a:lnTo>
                  <a:pt x="1079409" y="1336722"/>
                </a:lnTo>
                <a:lnTo>
                  <a:pt x="1078289" y="1339234"/>
                </a:lnTo>
                <a:lnTo>
                  <a:pt x="1077420" y="1341293"/>
                </a:lnTo>
                <a:lnTo>
                  <a:pt x="1074797" y="1346532"/>
                </a:lnTo>
                <a:lnTo>
                  <a:pt x="1072692" y="1351800"/>
                </a:lnTo>
                <a:lnTo>
                  <a:pt x="1075968" y="1354087"/>
                </a:lnTo>
                <a:lnTo>
                  <a:pt x="1078325" y="1355621"/>
                </a:lnTo>
                <a:lnTo>
                  <a:pt x="1080280" y="1356431"/>
                </a:lnTo>
                <a:lnTo>
                  <a:pt x="1081968" y="1356758"/>
                </a:lnTo>
                <a:lnTo>
                  <a:pt x="1086113" y="1356986"/>
                </a:lnTo>
                <a:lnTo>
                  <a:pt x="1093902" y="1358351"/>
                </a:lnTo>
                <a:lnTo>
                  <a:pt x="1087518" y="1363149"/>
                </a:lnTo>
                <a:lnTo>
                  <a:pt x="1084844" y="1365576"/>
                </a:lnTo>
                <a:lnTo>
                  <a:pt x="1083340" y="1368302"/>
                </a:lnTo>
                <a:lnTo>
                  <a:pt x="1078778" y="1373668"/>
                </a:lnTo>
                <a:lnTo>
                  <a:pt x="1068450" y="1374972"/>
                </a:lnTo>
                <a:lnTo>
                  <a:pt x="1059542" y="1376120"/>
                </a:lnTo>
                <a:lnTo>
                  <a:pt x="1055282" y="1376588"/>
                </a:lnTo>
                <a:lnTo>
                  <a:pt x="1051404" y="1376843"/>
                </a:lnTo>
                <a:lnTo>
                  <a:pt x="1047026" y="1378006"/>
                </a:lnTo>
                <a:lnTo>
                  <a:pt x="1042012" y="1379837"/>
                </a:lnTo>
                <a:lnTo>
                  <a:pt x="1039790" y="1385799"/>
                </a:lnTo>
                <a:lnTo>
                  <a:pt x="1038203" y="1391095"/>
                </a:lnTo>
                <a:lnTo>
                  <a:pt x="1038219" y="1392033"/>
                </a:lnTo>
                <a:lnTo>
                  <a:pt x="1038504" y="1393453"/>
                </a:lnTo>
                <a:lnTo>
                  <a:pt x="1039423" y="1394206"/>
                </a:lnTo>
                <a:lnTo>
                  <a:pt x="1039958" y="1395171"/>
                </a:lnTo>
                <a:lnTo>
                  <a:pt x="1041396" y="1395953"/>
                </a:lnTo>
                <a:lnTo>
                  <a:pt x="1043083" y="1396280"/>
                </a:lnTo>
                <a:lnTo>
                  <a:pt x="1044771" y="1396607"/>
                </a:lnTo>
                <a:lnTo>
                  <a:pt x="1047112" y="1397204"/>
                </a:lnTo>
                <a:lnTo>
                  <a:pt x="1052560" y="1397972"/>
                </a:lnTo>
                <a:lnTo>
                  <a:pt x="1055919" y="1397689"/>
                </a:lnTo>
                <a:lnTo>
                  <a:pt x="1056821" y="1397505"/>
                </a:lnTo>
                <a:lnTo>
                  <a:pt x="1057205" y="1397292"/>
                </a:lnTo>
                <a:lnTo>
                  <a:pt x="1057072" y="1397050"/>
                </a:lnTo>
                <a:lnTo>
                  <a:pt x="1057323" y="1396596"/>
                </a:lnTo>
                <a:lnTo>
                  <a:pt x="1056403" y="1395843"/>
                </a:lnTo>
                <a:lnTo>
                  <a:pt x="1055601" y="1394395"/>
                </a:lnTo>
                <a:lnTo>
                  <a:pt x="1055333" y="1393912"/>
                </a:lnTo>
                <a:lnTo>
                  <a:pt x="1055317" y="1392974"/>
                </a:lnTo>
                <a:lnTo>
                  <a:pt x="1055433" y="1392279"/>
                </a:lnTo>
                <a:lnTo>
                  <a:pt x="1055684" y="1391825"/>
                </a:lnTo>
                <a:lnTo>
                  <a:pt x="1057839" y="1389368"/>
                </a:lnTo>
                <a:lnTo>
                  <a:pt x="1058591" y="1388005"/>
                </a:lnTo>
                <a:lnTo>
                  <a:pt x="1059093" y="1387097"/>
                </a:lnTo>
                <a:lnTo>
                  <a:pt x="1058959" y="1386855"/>
                </a:lnTo>
                <a:lnTo>
                  <a:pt x="1057539" y="1387011"/>
                </a:lnTo>
                <a:lnTo>
                  <a:pt x="1055099" y="1388047"/>
                </a:lnTo>
                <a:lnTo>
                  <a:pt x="1054330" y="1388473"/>
                </a:lnTo>
                <a:lnTo>
                  <a:pt x="1058040" y="1386102"/>
                </a:lnTo>
                <a:lnTo>
                  <a:pt x="1065710" y="1380907"/>
                </a:lnTo>
                <a:lnTo>
                  <a:pt x="1098838" y="1409882"/>
                </a:lnTo>
                <a:lnTo>
                  <a:pt x="1111371" y="1401678"/>
                </a:lnTo>
                <a:lnTo>
                  <a:pt x="1119041" y="1396483"/>
                </a:lnTo>
                <a:lnTo>
                  <a:pt x="1120712" y="1395873"/>
                </a:lnTo>
                <a:lnTo>
                  <a:pt x="1122767" y="1395050"/>
                </a:lnTo>
                <a:lnTo>
                  <a:pt x="1124572" y="1394681"/>
                </a:lnTo>
                <a:lnTo>
                  <a:pt x="1126511" y="1394554"/>
                </a:lnTo>
                <a:lnTo>
                  <a:pt x="1131558" y="1394597"/>
                </a:lnTo>
                <a:lnTo>
                  <a:pt x="1137658" y="1395636"/>
                </a:lnTo>
                <a:lnTo>
                  <a:pt x="1133080" y="1400065"/>
                </a:lnTo>
                <a:lnTo>
                  <a:pt x="1128484" y="1403557"/>
                </a:lnTo>
                <a:lnTo>
                  <a:pt x="1123621" y="1406566"/>
                </a:lnTo>
                <a:lnTo>
                  <a:pt x="1118758" y="1409575"/>
                </a:lnTo>
                <a:lnTo>
                  <a:pt x="1114664" y="1412158"/>
                </a:lnTo>
                <a:lnTo>
                  <a:pt x="1110954" y="1414529"/>
                </a:lnTo>
                <a:lnTo>
                  <a:pt x="1108782" y="1416047"/>
                </a:lnTo>
                <a:lnTo>
                  <a:pt x="1107512" y="1417382"/>
                </a:lnTo>
                <a:lnTo>
                  <a:pt x="1106376" y="1418958"/>
                </a:lnTo>
                <a:lnTo>
                  <a:pt x="1105624" y="1420321"/>
                </a:lnTo>
                <a:lnTo>
                  <a:pt x="1103986" y="1422806"/>
                </a:lnTo>
                <a:lnTo>
                  <a:pt x="1103636" y="1424893"/>
                </a:lnTo>
                <a:lnTo>
                  <a:pt x="1104171" y="1425859"/>
                </a:lnTo>
                <a:lnTo>
                  <a:pt x="1105090" y="1426612"/>
                </a:lnTo>
                <a:lnTo>
                  <a:pt x="1108868" y="1427990"/>
                </a:lnTo>
                <a:lnTo>
                  <a:pt x="1114733" y="1430419"/>
                </a:lnTo>
                <a:lnTo>
                  <a:pt x="1117491" y="1432677"/>
                </a:lnTo>
                <a:lnTo>
                  <a:pt x="1121819" y="1428703"/>
                </a:lnTo>
                <a:lnTo>
                  <a:pt x="1125011" y="1426303"/>
                </a:lnTo>
                <a:lnTo>
                  <a:pt x="1127818" y="1424117"/>
                </a:lnTo>
                <a:lnTo>
                  <a:pt x="1128820" y="1422300"/>
                </a:lnTo>
                <a:lnTo>
                  <a:pt x="1129305" y="1420454"/>
                </a:lnTo>
                <a:lnTo>
                  <a:pt x="1130040" y="1418154"/>
                </a:lnTo>
                <a:lnTo>
                  <a:pt x="1129472" y="1415315"/>
                </a:lnTo>
                <a:lnTo>
                  <a:pt x="1128887" y="1411537"/>
                </a:lnTo>
                <a:lnTo>
                  <a:pt x="1137726" y="1406641"/>
                </a:lnTo>
                <a:lnTo>
                  <a:pt x="1142239" y="1412974"/>
                </a:lnTo>
                <a:lnTo>
                  <a:pt x="1144914" y="1417803"/>
                </a:lnTo>
                <a:lnTo>
                  <a:pt x="1145850" y="1419493"/>
                </a:lnTo>
                <a:lnTo>
                  <a:pt x="1146135" y="1420913"/>
                </a:lnTo>
                <a:lnTo>
                  <a:pt x="1145517" y="1422517"/>
                </a:lnTo>
                <a:lnTo>
                  <a:pt x="1143862" y="1424065"/>
                </a:lnTo>
                <a:lnTo>
                  <a:pt x="1142208" y="1425612"/>
                </a:lnTo>
                <a:lnTo>
                  <a:pt x="1139267" y="1427557"/>
                </a:lnTo>
                <a:lnTo>
                  <a:pt x="1135039" y="1429899"/>
                </a:lnTo>
                <a:lnTo>
                  <a:pt x="1130042" y="1432666"/>
                </a:lnTo>
                <a:lnTo>
                  <a:pt x="1116974" y="1439905"/>
                </a:lnTo>
                <a:lnTo>
                  <a:pt x="1098524" y="1450124"/>
                </a:lnTo>
                <a:lnTo>
                  <a:pt x="1104190" y="1455819"/>
                </a:lnTo>
                <a:lnTo>
                  <a:pt x="1109439" y="1459853"/>
                </a:lnTo>
                <a:lnTo>
                  <a:pt x="1111545" y="1461842"/>
                </a:lnTo>
                <a:lnTo>
                  <a:pt x="1113902" y="1463376"/>
                </a:lnTo>
                <a:lnTo>
                  <a:pt x="1116125" y="1464669"/>
                </a:lnTo>
                <a:lnTo>
                  <a:pt x="1118983" y="1465294"/>
                </a:lnTo>
                <a:lnTo>
                  <a:pt x="1121322" y="1465891"/>
                </a:lnTo>
                <a:lnTo>
                  <a:pt x="1124815" y="1465850"/>
                </a:lnTo>
                <a:lnTo>
                  <a:pt x="1127789" y="1465779"/>
                </a:lnTo>
                <a:lnTo>
                  <a:pt x="1132168" y="1464615"/>
                </a:lnTo>
                <a:lnTo>
                  <a:pt x="1136547" y="1463452"/>
                </a:lnTo>
                <a:lnTo>
                  <a:pt x="1141426" y="1461380"/>
                </a:lnTo>
                <a:lnTo>
                  <a:pt x="1147075" y="1458882"/>
                </a:lnTo>
                <a:lnTo>
                  <a:pt x="1153492" y="1455959"/>
                </a:lnTo>
                <a:lnTo>
                  <a:pt x="1146088" y="1454381"/>
                </a:lnTo>
                <a:lnTo>
                  <a:pt x="1142044" y="1452520"/>
                </a:lnTo>
                <a:lnTo>
                  <a:pt x="1139821" y="1451228"/>
                </a:lnTo>
                <a:lnTo>
                  <a:pt x="1138233" y="1449268"/>
                </a:lnTo>
                <a:lnTo>
                  <a:pt x="1136495" y="1446129"/>
                </a:lnTo>
                <a:lnTo>
                  <a:pt x="1133954" y="1441542"/>
                </a:lnTo>
                <a:lnTo>
                  <a:pt x="1142711" y="1439215"/>
                </a:lnTo>
                <a:lnTo>
                  <a:pt x="1144131" y="1439059"/>
                </a:lnTo>
                <a:lnTo>
                  <a:pt x="1144265" y="1439301"/>
                </a:lnTo>
                <a:lnTo>
                  <a:pt x="1145168" y="1439116"/>
                </a:lnTo>
                <a:lnTo>
                  <a:pt x="1147875" y="1438563"/>
                </a:lnTo>
                <a:lnTo>
                  <a:pt x="1150064" y="1437982"/>
                </a:lnTo>
                <a:lnTo>
                  <a:pt x="1150716" y="1438252"/>
                </a:lnTo>
                <a:lnTo>
                  <a:pt x="1150849" y="1438493"/>
                </a:lnTo>
                <a:lnTo>
                  <a:pt x="1150465" y="1438706"/>
                </a:lnTo>
                <a:lnTo>
                  <a:pt x="1151752" y="1438309"/>
                </a:lnTo>
                <a:lnTo>
                  <a:pt x="1159322" y="1434747"/>
                </a:lnTo>
                <a:lnTo>
                  <a:pt x="1159825" y="1441094"/>
                </a:lnTo>
                <a:lnTo>
                  <a:pt x="1160678" y="1445354"/>
                </a:lnTo>
                <a:lnTo>
                  <a:pt x="1161513" y="1448676"/>
                </a:lnTo>
                <a:lnTo>
                  <a:pt x="1162333" y="1451062"/>
                </a:lnTo>
                <a:lnTo>
                  <a:pt x="1164054" y="1453264"/>
                </a:lnTo>
                <a:lnTo>
                  <a:pt x="1166294" y="1455494"/>
                </a:lnTo>
                <a:lnTo>
                  <a:pt x="1169453" y="1458477"/>
                </a:lnTo>
                <a:lnTo>
                  <a:pt x="1174701" y="1462511"/>
                </a:lnTo>
                <a:lnTo>
                  <a:pt x="1161984" y="1474918"/>
                </a:lnTo>
                <a:lnTo>
                  <a:pt x="1154866" y="1482015"/>
                </a:lnTo>
                <a:lnTo>
                  <a:pt x="1152342" y="1485622"/>
                </a:lnTo>
                <a:lnTo>
                  <a:pt x="1150471" y="1489498"/>
                </a:lnTo>
                <a:lnTo>
                  <a:pt x="1148383" y="1495703"/>
                </a:lnTo>
                <a:lnTo>
                  <a:pt x="1145811" y="1503753"/>
                </a:lnTo>
                <a:lnTo>
                  <a:pt x="1155202" y="1500760"/>
                </a:lnTo>
                <a:lnTo>
                  <a:pt x="1159697" y="1498900"/>
                </a:lnTo>
                <a:lnTo>
                  <a:pt x="1160065" y="1497751"/>
                </a:lnTo>
                <a:lnTo>
                  <a:pt x="1160399" y="1494726"/>
                </a:lnTo>
                <a:lnTo>
                  <a:pt x="1159564" y="1491403"/>
                </a:lnTo>
                <a:lnTo>
                  <a:pt x="1158560" y="1485964"/>
                </a:lnTo>
                <a:lnTo>
                  <a:pt x="1176240" y="1476171"/>
                </a:lnTo>
                <a:lnTo>
                  <a:pt x="1179282" y="1479850"/>
                </a:lnTo>
                <a:lnTo>
                  <a:pt x="1181656" y="1482321"/>
                </a:lnTo>
                <a:lnTo>
                  <a:pt x="1183110" y="1484040"/>
                </a:lnTo>
                <a:lnTo>
                  <a:pt x="1184798" y="1484365"/>
                </a:lnTo>
                <a:lnTo>
                  <a:pt x="1185182" y="1484154"/>
                </a:lnTo>
                <a:lnTo>
                  <a:pt x="1185566" y="1483940"/>
                </a:lnTo>
                <a:lnTo>
                  <a:pt x="1185951" y="1483727"/>
                </a:lnTo>
                <a:lnTo>
                  <a:pt x="1186201" y="1483273"/>
                </a:lnTo>
                <a:lnTo>
                  <a:pt x="1185783" y="1481612"/>
                </a:lnTo>
                <a:lnTo>
                  <a:pt x="1185750" y="1479738"/>
                </a:lnTo>
                <a:lnTo>
                  <a:pt x="1184629" y="1474995"/>
                </a:lnTo>
                <a:lnTo>
                  <a:pt x="1183359" y="1469073"/>
                </a:lnTo>
                <a:lnTo>
                  <a:pt x="1180934" y="1463790"/>
                </a:lnTo>
                <a:lnTo>
                  <a:pt x="1179180" y="1459714"/>
                </a:lnTo>
                <a:lnTo>
                  <a:pt x="1198464" y="1452818"/>
                </a:lnTo>
                <a:lnTo>
                  <a:pt x="1191963" y="1451056"/>
                </a:lnTo>
                <a:lnTo>
                  <a:pt x="1190392" y="1450033"/>
                </a:lnTo>
                <a:lnTo>
                  <a:pt x="1187836" y="1451765"/>
                </a:lnTo>
                <a:lnTo>
                  <a:pt x="1177709" y="1457059"/>
                </a:lnTo>
                <a:lnTo>
                  <a:pt x="1179362" y="1448255"/>
                </a:lnTo>
                <a:lnTo>
                  <a:pt x="1179294" y="1444506"/>
                </a:lnTo>
                <a:lnTo>
                  <a:pt x="1177957" y="1442093"/>
                </a:lnTo>
                <a:lnTo>
                  <a:pt x="1174765" y="1437236"/>
                </a:lnTo>
                <a:lnTo>
                  <a:pt x="1171505" y="1428630"/>
                </a:lnTo>
                <a:lnTo>
                  <a:pt x="1171872" y="1427479"/>
                </a:lnTo>
                <a:lnTo>
                  <a:pt x="1171989" y="1426784"/>
                </a:lnTo>
                <a:lnTo>
                  <a:pt x="1170267" y="1417327"/>
                </a:lnTo>
                <a:lnTo>
                  <a:pt x="1169480" y="1409559"/>
                </a:lnTo>
                <a:lnTo>
                  <a:pt x="1168510" y="1405995"/>
                </a:lnTo>
                <a:lnTo>
                  <a:pt x="1167023" y="1402402"/>
                </a:lnTo>
                <a:lnTo>
                  <a:pt x="1164231" y="1398269"/>
                </a:lnTo>
                <a:lnTo>
                  <a:pt x="1160020" y="1394292"/>
                </a:lnTo>
                <a:lnTo>
                  <a:pt x="1177700" y="1384499"/>
                </a:lnTo>
                <a:lnTo>
                  <a:pt x="1172602" y="1381644"/>
                </a:lnTo>
                <a:lnTo>
                  <a:pt x="1169576" y="1378902"/>
                </a:lnTo>
                <a:lnTo>
                  <a:pt x="1168006" y="1377879"/>
                </a:lnTo>
                <a:lnTo>
                  <a:pt x="1167204" y="1376431"/>
                </a:lnTo>
                <a:lnTo>
                  <a:pt x="1166401" y="1374982"/>
                </a:lnTo>
                <a:lnTo>
                  <a:pt x="1166367" y="1373108"/>
                </a:lnTo>
                <a:lnTo>
                  <a:pt x="1166182" y="1370055"/>
                </a:lnTo>
                <a:lnTo>
                  <a:pt x="1166500" y="1366094"/>
                </a:lnTo>
                <a:lnTo>
                  <a:pt x="1167586" y="1361706"/>
                </a:lnTo>
                <a:lnTo>
                  <a:pt x="1168153" y="1357291"/>
                </a:lnTo>
                <a:lnTo>
                  <a:pt x="1152143" y="1351961"/>
                </a:lnTo>
                <a:lnTo>
                  <a:pt x="1149652" y="1350186"/>
                </a:lnTo>
                <a:lnTo>
                  <a:pt x="1148850" y="1348738"/>
                </a:lnTo>
                <a:lnTo>
                  <a:pt x="1148582" y="1348255"/>
                </a:lnTo>
                <a:lnTo>
                  <a:pt x="1148315" y="1347772"/>
                </a:lnTo>
                <a:lnTo>
                  <a:pt x="1146611" y="1346507"/>
                </a:lnTo>
                <a:lnTo>
                  <a:pt x="1138421" y="1344418"/>
                </a:lnTo>
                <a:lnTo>
                  <a:pt x="1143250" y="1339535"/>
                </a:lnTo>
                <a:lnTo>
                  <a:pt x="1145540" y="1337320"/>
                </a:lnTo>
                <a:lnTo>
                  <a:pt x="1149500" y="1334495"/>
                </a:lnTo>
                <a:lnTo>
                  <a:pt x="1158724" y="1329386"/>
                </a:lnTo>
                <a:lnTo>
                  <a:pt x="1155081" y="1328249"/>
                </a:lnTo>
                <a:lnTo>
                  <a:pt x="1151956" y="1327140"/>
                </a:lnTo>
                <a:lnTo>
                  <a:pt x="1149984" y="1325394"/>
                </a:lnTo>
                <a:lnTo>
                  <a:pt x="1148797" y="1324158"/>
                </a:lnTo>
                <a:lnTo>
                  <a:pt x="1148245" y="1322255"/>
                </a:lnTo>
                <a:lnTo>
                  <a:pt x="1148212" y="1320381"/>
                </a:lnTo>
                <a:lnTo>
                  <a:pt x="1148946" y="1318081"/>
                </a:lnTo>
                <a:lnTo>
                  <a:pt x="1149949" y="1316263"/>
                </a:lnTo>
                <a:lnTo>
                  <a:pt x="1152322" y="1311478"/>
                </a:lnTo>
                <a:lnTo>
                  <a:pt x="1154945" y="1306239"/>
                </a:lnTo>
                <a:lnTo>
                  <a:pt x="1155412" y="1303457"/>
                </a:lnTo>
                <a:lnTo>
                  <a:pt x="1156398" y="1300702"/>
                </a:lnTo>
                <a:lnTo>
                  <a:pt x="1157116" y="1297465"/>
                </a:lnTo>
                <a:lnTo>
                  <a:pt x="1156798" y="1294171"/>
                </a:lnTo>
                <a:lnTo>
                  <a:pt x="1146805" y="1299706"/>
                </a:lnTo>
                <a:lnTo>
                  <a:pt x="1143730" y="1301410"/>
                </a:lnTo>
                <a:lnTo>
                  <a:pt x="1142292" y="1300628"/>
                </a:lnTo>
                <a:lnTo>
                  <a:pt x="1135791" y="1298866"/>
                </a:lnTo>
                <a:lnTo>
                  <a:pt x="1135573" y="1293938"/>
                </a:lnTo>
                <a:lnTo>
                  <a:pt x="1135290" y="1292518"/>
                </a:lnTo>
                <a:lnTo>
                  <a:pt x="1135656" y="1291368"/>
                </a:lnTo>
                <a:lnTo>
                  <a:pt x="1135590" y="1287620"/>
                </a:lnTo>
                <a:lnTo>
                  <a:pt x="1136290" y="1283444"/>
                </a:lnTo>
                <a:lnTo>
                  <a:pt x="1135589" y="1280364"/>
                </a:lnTo>
                <a:lnTo>
                  <a:pt x="1135020" y="1277523"/>
                </a:lnTo>
                <a:lnTo>
                  <a:pt x="1134201" y="1275138"/>
                </a:lnTo>
                <a:lnTo>
                  <a:pt x="1132195" y="1271516"/>
                </a:lnTo>
                <a:lnTo>
                  <a:pt x="1129671" y="1267866"/>
                </a:lnTo>
                <a:lnTo>
                  <a:pt x="1128852" y="1265481"/>
                </a:lnTo>
                <a:lnTo>
                  <a:pt x="1127515" y="1263067"/>
                </a:lnTo>
                <a:lnTo>
                  <a:pt x="1126946" y="1260227"/>
                </a:lnTo>
                <a:lnTo>
                  <a:pt x="1126878" y="1256478"/>
                </a:lnTo>
                <a:lnTo>
                  <a:pt x="1126544" y="1252246"/>
                </a:lnTo>
                <a:lnTo>
                  <a:pt x="1126710" y="1247106"/>
                </a:lnTo>
                <a:lnTo>
                  <a:pt x="1127763" y="1240844"/>
                </a:lnTo>
                <a:lnTo>
                  <a:pt x="1128664" y="1233404"/>
                </a:lnTo>
                <a:lnTo>
                  <a:pt x="1118805" y="1239180"/>
                </a:lnTo>
                <a:lnTo>
                  <a:pt x="1113675" y="1241707"/>
                </a:lnTo>
                <a:lnTo>
                  <a:pt x="1111234" y="1242743"/>
                </a:lnTo>
                <a:lnTo>
                  <a:pt x="1108661" y="1243538"/>
                </a:lnTo>
                <a:lnTo>
                  <a:pt x="1105185" y="1244516"/>
                </a:lnTo>
                <a:lnTo>
                  <a:pt x="1100672" y="1245438"/>
                </a:lnTo>
                <a:lnTo>
                  <a:pt x="1101741" y="1240114"/>
                </a:lnTo>
                <a:lnTo>
                  <a:pt x="1101691" y="1237302"/>
                </a:lnTo>
                <a:lnTo>
                  <a:pt x="1100487" y="1235129"/>
                </a:lnTo>
                <a:lnTo>
                  <a:pt x="1097277" y="1229335"/>
                </a:lnTo>
                <a:lnTo>
                  <a:pt x="1107288" y="1224736"/>
                </a:lnTo>
                <a:lnTo>
                  <a:pt x="1113070" y="1222480"/>
                </a:lnTo>
                <a:lnTo>
                  <a:pt x="1116028" y="1221473"/>
                </a:lnTo>
                <a:lnTo>
                  <a:pt x="1119237" y="1220011"/>
                </a:lnTo>
                <a:lnTo>
                  <a:pt x="1124117" y="1217939"/>
                </a:lnTo>
                <a:lnTo>
                  <a:pt x="1130266" y="1214532"/>
                </a:lnTo>
                <a:lnTo>
                  <a:pt x="1129313" y="1211905"/>
                </a:lnTo>
                <a:lnTo>
                  <a:pt x="1127441" y="1208526"/>
                </a:lnTo>
                <a:lnTo>
                  <a:pt x="1125034" y="1204180"/>
                </a:lnTo>
                <a:lnTo>
                  <a:pt x="1122359" y="1199352"/>
                </a:lnTo>
                <a:lnTo>
                  <a:pt x="1115824" y="1188459"/>
                </a:lnTo>
                <a:lnTo>
                  <a:pt x="1109137" y="1176387"/>
                </a:lnTo>
                <a:lnTo>
                  <a:pt x="1106178" y="1170140"/>
                </a:lnTo>
                <a:lnTo>
                  <a:pt x="1103872" y="1164161"/>
                </a:lnTo>
                <a:lnTo>
                  <a:pt x="1101831" y="1158665"/>
                </a:lnTo>
                <a:lnTo>
                  <a:pt x="1101078" y="1152772"/>
                </a:lnTo>
                <a:lnTo>
                  <a:pt x="1101028" y="1149960"/>
                </a:lnTo>
                <a:lnTo>
                  <a:pt x="1101245" y="1147631"/>
                </a:lnTo>
                <a:lnTo>
                  <a:pt x="1101847" y="1145091"/>
                </a:lnTo>
                <a:lnTo>
                  <a:pt x="1102582" y="1142790"/>
                </a:lnTo>
                <a:lnTo>
                  <a:pt x="1103450" y="1140732"/>
                </a:lnTo>
                <a:lnTo>
                  <a:pt x="1105222" y="1138488"/>
                </a:lnTo>
                <a:lnTo>
                  <a:pt x="1107261" y="1136728"/>
                </a:lnTo>
                <a:lnTo>
                  <a:pt x="1109433" y="1135209"/>
                </a:lnTo>
                <a:lnTo>
                  <a:pt x="1112373" y="1133266"/>
                </a:lnTo>
                <a:lnTo>
                  <a:pt x="1111355" y="1134145"/>
                </a:lnTo>
                <a:lnTo>
                  <a:pt x="1111488" y="1134386"/>
                </a:lnTo>
                <a:lnTo>
                  <a:pt x="1112006" y="1134415"/>
                </a:lnTo>
                <a:lnTo>
                  <a:pt x="1113043" y="1134472"/>
                </a:lnTo>
                <a:lnTo>
                  <a:pt x="1115232" y="1133890"/>
                </a:lnTo>
                <a:lnTo>
                  <a:pt x="1137558" y="1123417"/>
                </a:lnTo>
                <a:lnTo>
                  <a:pt x="1130020" y="1121597"/>
                </a:lnTo>
                <a:lnTo>
                  <a:pt x="1126243" y="1120219"/>
                </a:lnTo>
                <a:lnTo>
                  <a:pt x="1125073" y="1119920"/>
                </a:lnTo>
                <a:lnTo>
                  <a:pt x="1124806" y="1119437"/>
                </a:lnTo>
                <a:lnTo>
                  <a:pt x="1125057" y="1118983"/>
                </a:lnTo>
                <a:lnTo>
                  <a:pt x="1125307" y="1118529"/>
                </a:lnTo>
                <a:lnTo>
                  <a:pt x="1127346" y="1116769"/>
                </a:lnTo>
                <a:lnTo>
                  <a:pt x="1130137" y="1113645"/>
                </a:lnTo>
                <a:lnTo>
                  <a:pt x="1131908" y="1111402"/>
                </a:lnTo>
                <a:lnTo>
                  <a:pt x="1133930" y="1108704"/>
                </a:lnTo>
                <a:lnTo>
                  <a:pt x="1135684" y="1105524"/>
                </a:lnTo>
                <a:lnTo>
                  <a:pt x="1137038" y="1101620"/>
                </a:lnTo>
                <a:lnTo>
                  <a:pt x="1130871" y="1104090"/>
                </a:lnTo>
                <a:lnTo>
                  <a:pt x="1125858" y="1105920"/>
                </a:lnTo>
                <a:lnTo>
                  <a:pt x="1120710" y="1107509"/>
                </a:lnTo>
                <a:lnTo>
                  <a:pt x="1113274" y="1111313"/>
                </a:lnTo>
                <a:lnTo>
                  <a:pt x="1123332" y="1087758"/>
                </a:lnTo>
                <a:lnTo>
                  <a:pt x="1113071" y="1092810"/>
                </a:lnTo>
                <a:lnTo>
                  <a:pt x="1110898" y="1094329"/>
                </a:lnTo>
                <a:lnTo>
                  <a:pt x="1111149" y="1093874"/>
                </a:lnTo>
                <a:lnTo>
                  <a:pt x="1110865" y="1092455"/>
                </a:lnTo>
                <a:lnTo>
                  <a:pt x="1109294" y="1091433"/>
                </a:lnTo>
                <a:lnTo>
                  <a:pt x="1106034" y="1090083"/>
                </a:lnTo>
                <a:lnTo>
                  <a:pt x="1103294" y="1088761"/>
                </a:lnTo>
                <a:lnTo>
                  <a:pt x="1101321" y="1087014"/>
                </a:lnTo>
                <a:lnTo>
                  <a:pt x="1100135" y="1085778"/>
                </a:lnTo>
                <a:lnTo>
                  <a:pt x="1099850" y="1084358"/>
                </a:lnTo>
                <a:lnTo>
                  <a:pt x="1099433" y="1082697"/>
                </a:lnTo>
                <a:lnTo>
                  <a:pt x="1099398" y="1080823"/>
                </a:lnTo>
                <a:lnTo>
                  <a:pt x="1099231" y="1078707"/>
                </a:lnTo>
                <a:lnTo>
                  <a:pt x="1099849" y="1077102"/>
                </a:lnTo>
                <a:lnTo>
                  <a:pt x="1100735" y="1075981"/>
                </a:lnTo>
                <a:lnTo>
                  <a:pt x="1101370" y="1075313"/>
                </a:lnTo>
                <a:lnTo>
                  <a:pt x="1102139" y="1074888"/>
                </a:lnTo>
                <a:lnTo>
                  <a:pt x="1103042" y="1074703"/>
                </a:lnTo>
                <a:lnTo>
                  <a:pt x="1103827" y="1075215"/>
                </a:lnTo>
                <a:lnTo>
                  <a:pt x="1104997" y="1075513"/>
                </a:lnTo>
                <a:lnTo>
                  <a:pt x="1108122" y="1076621"/>
                </a:lnTo>
                <a:lnTo>
                  <a:pt x="1110997" y="1078184"/>
                </a:lnTo>
                <a:lnTo>
                  <a:pt x="1112685" y="1078511"/>
                </a:lnTo>
                <a:lnTo>
                  <a:pt x="1114891" y="1078867"/>
                </a:lnTo>
                <a:lnTo>
                  <a:pt x="1116964" y="1078981"/>
                </a:lnTo>
                <a:lnTo>
                  <a:pt x="1118652" y="1079308"/>
                </a:lnTo>
                <a:lnTo>
                  <a:pt x="1119002" y="1077221"/>
                </a:lnTo>
                <a:lnTo>
                  <a:pt x="1119871" y="1075162"/>
                </a:lnTo>
                <a:lnTo>
                  <a:pt x="1120873" y="1073345"/>
                </a:lnTo>
                <a:lnTo>
                  <a:pt x="1122009" y="1071769"/>
                </a:lnTo>
                <a:lnTo>
                  <a:pt x="1123530" y="1069980"/>
                </a:lnTo>
                <a:lnTo>
                  <a:pt x="1125184" y="1068433"/>
                </a:lnTo>
                <a:lnTo>
                  <a:pt x="1127356" y="1066914"/>
                </a:lnTo>
                <a:lnTo>
                  <a:pt x="1129529" y="1065395"/>
                </a:lnTo>
                <a:lnTo>
                  <a:pt x="1139523" y="1059859"/>
                </a:lnTo>
                <a:lnTo>
                  <a:pt x="1151321" y="1053955"/>
                </a:lnTo>
                <a:lnTo>
                  <a:pt x="1148730" y="1053813"/>
                </a:lnTo>
                <a:lnTo>
                  <a:pt x="1148596" y="1053571"/>
                </a:lnTo>
                <a:lnTo>
                  <a:pt x="1146407" y="1054153"/>
                </a:lnTo>
                <a:lnTo>
                  <a:pt x="1137266" y="1056693"/>
                </a:lnTo>
                <a:lnTo>
                  <a:pt x="1132119" y="1058282"/>
                </a:lnTo>
                <a:lnTo>
                  <a:pt x="1130447" y="1058892"/>
                </a:lnTo>
                <a:lnTo>
                  <a:pt x="1127874" y="1059687"/>
                </a:lnTo>
                <a:lnTo>
                  <a:pt x="1121591" y="1062851"/>
                </a:lnTo>
                <a:lnTo>
                  <a:pt x="1119050" y="1058264"/>
                </a:lnTo>
                <a:lnTo>
                  <a:pt x="1117412" y="1053493"/>
                </a:lnTo>
                <a:lnTo>
                  <a:pt x="1116675" y="1048537"/>
                </a:lnTo>
                <a:lnTo>
                  <a:pt x="1116206" y="1044064"/>
                </a:lnTo>
                <a:lnTo>
                  <a:pt x="1116256" y="1039620"/>
                </a:lnTo>
                <a:lnTo>
                  <a:pt x="1116691" y="1034963"/>
                </a:lnTo>
                <a:lnTo>
                  <a:pt x="1117125" y="1030305"/>
                </a:lnTo>
                <a:lnTo>
                  <a:pt x="1117809" y="1025193"/>
                </a:lnTo>
                <a:lnTo>
                  <a:pt x="1111509" y="1027421"/>
                </a:lnTo>
                <a:lnTo>
                  <a:pt x="1106495" y="1029252"/>
                </a:lnTo>
                <a:lnTo>
                  <a:pt x="1101598" y="1030386"/>
                </a:lnTo>
                <a:lnTo>
                  <a:pt x="1097471" y="1031095"/>
                </a:lnTo>
                <a:lnTo>
                  <a:pt x="1096051" y="1031251"/>
                </a:lnTo>
                <a:lnTo>
                  <a:pt x="1094228" y="1030683"/>
                </a:lnTo>
                <a:lnTo>
                  <a:pt x="1092290" y="1030810"/>
                </a:lnTo>
                <a:lnTo>
                  <a:pt x="1090468" y="1030241"/>
                </a:lnTo>
                <a:lnTo>
                  <a:pt x="1087460" y="1028438"/>
                </a:lnTo>
                <a:lnTo>
                  <a:pt x="1083666" y="1026123"/>
                </a:lnTo>
                <a:lnTo>
                  <a:pt x="1092256" y="1021680"/>
                </a:lnTo>
                <a:lnTo>
                  <a:pt x="1098289" y="1018969"/>
                </a:lnTo>
                <a:lnTo>
                  <a:pt x="1104071" y="1016713"/>
                </a:lnTo>
                <a:lnTo>
                  <a:pt x="1111658" y="1014088"/>
                </a:lnTo>
                <a:lnTo>
                  <a:pt x="1068992" y="1015952"/>
                </a:lnTo>
                <a:lnTo>
                  <a:pt x="1066936" y="1016775"/>
                </a:lnTo>
                <a:lnTo>
                  <a:pt x="1063978" y="1017782"/>
                </a:lnTo>
                <a:lnTo>
                  <a:pt x="1059349" y="1019400"/>
                </a:lnTo>
                <a:lnTo>
                  <a:pt x="1054185" y="1020052"/>
                </a:lnTo>
                <a:lnTo>
                  <a:pt x="1051862" y="1020392"/>
                </a:lnTo>
                <a:lnTo>
                  <a:pt x="1049405" y="1020491"/>
                </a:lnTo>
                <a:lnTo>
                  <a:pt x="1047450" y="1019681"/>
                </a:lnTo>
                <a:lnTo>
                  <a:pt x="1045628" y="1019113"/>
                </a:lnTo>
                <a:lnTo>
                  <a:pt x="1044307" y="1017635"/>
                </a:lnTo>
                <a:lnTo>
                  <a:pt x="1043371" y="1015945"/>
                </a:lnTo>
                <a:lnTo>
                  <a:pt x="1042553" y="1013559"/>
                </a:lnTo>
                <a:lnTo>
                  <a:pt x="1042502" y="1010748"/>
                </a:lnTo>
                <a:lnTo>
                  <a:pt x="1043588" y="1006361"/>
                </a:lnTo>
                <a:lnTo>
                  <a:pt x="1044840" y="1004089"/>
                </a:lnTo>
                <a:lnTo>
                  <a:pt x="1045476" y="1003422"/>
                </a:lnTo>
                <a:lnTo>
                  <a:pt x="1045860" y="1003210"/>
                </a:lnTo>
                <a:lnTo>
                  <a:pt x="1046763" y="1003025"/>
                </a:lnTo>
                <a:lnTo>
                  <a:pt x="1047281" y="1003053"/>
                </a:lnTo>
                <a:lnTo>
                  <a:pt x="1049486" y="1003408"/>
                </a:lnTo>
                <a:lnTo>
                  <a:pt x="1051442" y="1004218"/>
                </a:lnTo>
                <a:lnTo>
                  <a:pt x="1053648" y="1004574"/>
                </a:lnTo>
                <a:lnTo>
                  <a:pt x="1056623" y="1004504"/>
                </a:lnTo>
                <a:lnTo>
                  <a:pt x="1059464" y="1004192"/>
                </a:lnTo>
                <a:lnTo>
                  <a:pt x="1062940" y="1003213"/>
                </a:lnTo>
                <a:lnTo>
                  <a:pt x="1064477" y="1002361"/>
                </a:lnTo>
                <a:lnTo>
                  <a:pt x="1066783" y="1001084"/>
                </a:lnTo>
                <a:lnTo>
                  <a:pt x="1068572" y="999778"/>
                </a:lnTo>
                <a:lnTo>
                  <a:pt x="1070995" y="997805"/>
                </a:lnTo>
                <a:lnTo>
                  <a:pt x="1074304" y="994710"/>
                </a:lnTo>
                <a:lnTo>
                  <a:pt x="1076075" y="992467"/>
                </a:lnTo>
                <a:lnTo>
                  <a:pt x="1077595" y="990678"/>
                </a:lnTo>
                <a:lnTo>
                  <a:pt x="1078347" y="989315"/>
                </a:lnTo>
                <a:lnTo>
                  <a:pt x="1079099" y="987952"/>
                </a:lnTo>
                <a:lnTo>
                  <a:pt x="1079082" y="987016"/>
                </a:lnTo>
                <a:lnTo>
                  <a:pt x="1080234" y="986377"/>
                </a:lnTo>
                <a:lnTo>
                  <a:pt x="1084096" y="985186"/>
                </a:lnTo>
                <a:lnTo>
                  <a:pt x="1091298" y="982773"/>
                </a:lnTo>
                <a:lnTo>
                  <a:pt x="1104033" y="978558"/>
                </a:lnTo>
                <a:lnTo>
                  <a:pt x="1101909" y="975633"/>
                </a:lnTo>
                <a:lnTo>
                  <a:pt x="1100054" y="973191"/>
                </a:lnTo>
                <a:lnTo>
                  <a:pt x="1097564" y="971415"/>
                </a:lnTo>
                <a:lnTo>
                  <a:pt x="1095725" y="969909"/>
                </a:lnTo>
                <a:lnTo>
                  <a:pt x="1094154" y="968887"/>
                </a:lnTo>
                <a:lnTo>
                  <a:pt x="1092199" y="968077"/>
                </a:lnTo>
                <a:lnTo>
                  <a:pt x="1090377" y="967508"/>
                </a:lnTo>
                <a:lnTo>
                  <a:pt x="1088305" y="967394"/>
                </a:lnTo>
                <a:lnTo>
                  <a:pt x="1084661" y="966257"/>
                </a:lnTo>
                <a:lnTo>
                  <a:pt x="1080249" y="965546"/>
                </a:lnTo>
                <a:lnTo>
                  <a:pt x="1077910" y="964949"/>
                </a:lnTo>
                <a:lnTo>
                  <a:pt x="1075687" y="963656"/>
                </a:lnTo>
                <a:lnTo>
                  <a:pt x="1072945" y="962335"/>
                </a:lnTo>
                <a:lnTo>
                  <a:pt x="1070589" y="960801"/>
                </a:lnTo>
                <a:lnTo>
                  <a:pt x="1079329" y="957537"/>
                </a:lnTo>
                <a:lnTo>
                  <a:pt x="1085379" y="955764"/>
                </a:lnTo>
                <a:lnTo>
                  <a:pt x="1091562" y="954231"/>
                </a:lnTo>
                <a:lnTo>
                  <a:pt x="1100435" y="951210"/>
                </a:lnTo>
                <a:lnTo>
                  <a:pt x="1096676" y="950769"/>
                </a:lnTo>
                <a:lnTo>
                  <a:pt x="1093434" y="950356"/>
                </a:lnTo>
                <a:lnTo>
                  <a:pt x="1090075" y="950639"/>
                </a:lnTo>
                <a:lnTo>
                  <a:pt x="1087100" y="950709"/>
                </a:lnTo>
                <a:lnTo>
                  <a:pt x="1082203" y="951845"/>
                </a:lnTo>
                <a:lnTo>
                  <a:pt x="1077440" y="953221"/>
                </a:lnTo>
                <a:lnTo>
                  <a:pt x="1075117" y="953561"/>
                </a:lnTo>
                <a:lnTo>
                  <a:pt x="1072928" y="954142"/>
                </a:lnTo>
                <a:lnTo>
                  <a:pt x="1070989" y="954269"/>
                </a:lnTo>
                <a:lnTo>
                  <a:pt x="1068399" y="954127"/>
                </a:lnTo>
                <a:lnTo>
                  <a:pt x="1066444" y="953317"/>
                </a:lnTo>
                <a:lnTo>
                  <a:pt x="1063970" y="952479"/>
                </a:lnTo>
                <a:lnTo>
                  <a:pt x="1061229" y="951157"/>
                </a:lnTo>
                <a:lnTo>
                  <a:pt x="1058471" y="948898"/>
                </a:lnTo>
                <a:lnTo>
                  <a:pt x="1062298" y="945832"/>
                </a:lnTo>
                <a:lnTo>
                  <a:pt x="1065239" y="943888"/>
                </a:lnTo>
                <a:lnTo>
                  <a:pt x="1067295" y="943066"/>
                </a:lnTo>
                <a:lnTo>
                  <a:pt x="1068715" y="942909"/>
                </a:lnTo>
                <a:lnTo>
                  <a:pt x="1069751" y="942966"/>
                </a:lnTo>
                <a:lnTo>
                  <a:pt x="1071556" y="942597"/>
                </a:lnTo>
                <a:lnTo>
                  <a:pt x="1073478" y="941533"/>
                </a:lnTo>
                <a:lnTo>
                  <a:pt x="1076151" y="939105"/>
                </a:lnTo>
                <a:lnTo>
                  <a:pt x="1065453" y="919791"/>
                </a:lnTo>
                <a:lnTo>
                  <a:pt x="1069129" y="915546"/>
                </a:lnTo>
                <a:lnTo>
                  <a:pt x="1071168" y="913786"/>
                </a:lnTo>
                <a:lnTo>
                  <a:pt x="1074493" y="911629"/>
                </a:lnTo>
                <a:lnTo>
                  <a:pt x="1081663" y="907343"/>
                </a:lnTo>
                <a:lnTo>
                  <a:pt x="1077117" y="906390"/>
                </a:lnTo>
                <a:lnTo>
                  <a:pt x="1073490" y="906191"/>
                </a:lnTo>
                <a:lnTo>
                  <a:pt x="1071418" y="906076"/>
                </a:lnTo>
                <a:lnTo>
                  <a:pt x="1069613" y="906445"/>
                </a:lnTo>
                <a:lnTo>
                  <a:pt x="1067942" y="907056"/>
                </a:lnTo>
                <a:lnTo>
                  <a:pt x="1065736" y="906700"/>
                </a:lnTo>
                <a:lnTo>
                  <a:pt x="1062628" y="906528"/>
                </a:lnTo>
                <a:lnTo>
                  <a:pt x="1057697" y="905789"/>
                </a:lnTo>
                <a:lnTo>
                  <a:pt x="1064332" y="900536"/>
                </a:lnTo>
                <a:lnTo>
                  <a:pt x="1065485" y="899898"/>
                </a:lnTo>
                <a:lnTo>
                  <a:pt x="1064582" y="900082"/>
                </a:lnTo>
                <a:lnTo>
                  <a:pt x="1069160" y="895653"/>
                </a:lnTo>
                <a:lnTo>
                  <a:pt x="1074123" y="891011"/>
                </a:lnTo>
                <a:lnTo>
                  <a:pt x="1078184" y="886553"/>
                </a:lnTo>
                <a:lnTo>
                  <a:pt x="1081359" y="883217"/>
                </a:lnTo>
                <a:lnTo>
                  <a:pt x="1083498" y="879824"/>
                </a:lnTo>
                <a:lnTo>
                  <a:pt x="1085002" y="877099"/>
                </a:lnTo>
                <a:lnTo>
                  <a:pt x="1085218" y="874770"/>
                </a:lnTo>
                <a:lnTo>
                  <a:pt x="1084800" y="873109"/>
                </a:lnTo>
                <a:lnTo>
                  <a:pt x="1083730" y="871177"/>
                </a:lnTo>
                <a:lnTo>
                  <a:pt x="1081374" y="869643"/>
                </a:lnTo>
                <a:lnTo>
                  <a:pt x="1078883" y="867867"/>
                </a:lnTo>
                <a:lnTo>
                  <a:pt x="1075240" y="866730"/>
                </a:lnTo>
                <a:lnTo>
                  <a:pt x="1071196" y="864869"/>
                </a:lnTo>
                <a:lnTo>
                  <a:pt x="1060650" y="861246"/>
                </a:lnTo>
                <a:lnTo>
                  <a:pt x="1048015" y="856571"/>
                </a:lnTo>
                <a:lnTo>
                  <a:pt x="1069923" y="844436"/>
                </a:lnTo>
                <a:lnTo>
                  <a:pt x="1066681" y="844023"/>
                </a:lnTo>
                <a:lnTo>
                  <a:pt x="1063823" y="843397"/>
                </a:lnTo>
                <a:lnTo>
                  <a:pt x="1061867" y="842587"/>
                </a:lnTo>
                <a:lnTo>
                  <a:pt x="1061065" y="841140"/>
                </a:lnTo>
                <a:lnTo>
                  <a:pt x="1060647" y="839478"/>
                </a:lnTo>
                <a:lnTo>
                  <a:pt x="1060614" y="837604"/>
                </a:lnTo>
                <a:lnTo>
                  <a:pt x="1061867" y="835332"/>
                </a:lnTo>
                <a:lnTo>
                  <a:pt x="1062601" y="833032"/>
                </a:lnTo>
                <a:lnTo>
                  <a:pt x="1066010" y="828304"/>
                </a:lnTo>
                <a:lnTo>
                  <a:pt x="1069536" y="822881"/>
                </a:lnTo>
                <a:lnTo>
                  <a:pt x="1073062" y="817457"/>
                </a:lnTo>
                <a:lnTo>
                  <a:pt x="1075300" y="812431"/>
                </a:lnTo>
                <a:lnTo>
                  <a:pt x="1069033" y="816533"/>
                </a:lnTo>
                <a:lnTo>
                  <a:pt x="1065073" y="819358"/>
                </a:lnTo>
                <a:lnTo>
                  <a:pt x="1063168" y="821359"/>
                </a:lnTo>
                <a:lnTo>
                  <a:pt x="1062667" y="822268"/>
                </a:lnTo>
                <a:lnTo>
                  <a:pt x="1061782" y="823390"/>
                </a:lnTo>
                <a:lnTo>
                  <a:pt x="1060261" y="825178"/>
                </a:lnTo>
                <a:lnTo>
                  <a:pt x="1057471" y="828302"/>
                </a:lnTo>
                <a:lnTo>
                  <a:pt x="1051856" y="832674"/>
                </a:lnTo>
                <a:lnTo>
                  <a:pt x="1050417" y="824636"/>
                </a:lnTo>
                <a:lnTo>
                  <a:pt x="1048094" y="817721"/>
                </a:lnTo>
                <a:lnTo>
                  <a:pt x="1046489" y="814824"/>
                </a:lnTo>
                <a:lnTo>
                  <a:pt x="1045018" y="812168"/>
                </a:lnTo>
                <a:lnTo>
                  <a:pt x="1043547" y="809512"/>
                </a:lnTo>
                <a:lnTo>
                  <a:pt x="1041307" y="807282"/>
                </a:lnTo>
                <a:lnTo>
                  <a:pt x="1036962" y="803065"/>
                </a:lnTo>
                <a:lnTo>
                  <a:pt x="1031730" y="799968"/>
                </a:lnTo>
                <a:lnTo>
                  <a:pt x="1025329" y="796572"/>
                </a:lnTo>
                <a:lnTo>
                  <a:pt x="1018410" y="793148"/>
                </a:lnTo>
                <a:lnTo>
                  <a:pt x="1028069" y="790637"/>
                </a:lnTo>
                <a:lnTo>
                  <a:pt x="1034904" y="789375"/>
                </a:lnTo>
                <a:lnTo>
                  <a:pt x="1037996" y="788609"/>
                </a:lnTo>
                <a:lnTo>
                  <a:pt x="1041973" y="786722"/>
                </a:lnTo>
                <a:lnTo>
                  <a:pt x="1046468" y="784863"/>
                </a:lnTo>
                <a:lnTo>
                  <a:pt x="1052618" y="781456"/>
                </a:lnTo>
                <a:lnTo>
                  <a:pt x="1049476" y="779411"/>
                </a:lnTo>
                <a:lnTo>
                  <a:pt x="1047119" y="777877"/>
                </a:lnTo>
                <a:lnTo>
                  <a:pt x="1044261" y="777251"/>
                </a:lnTo>
                <a:lnTo>
                  <a:pt x="1041922" y="776654"/>
                </a:lnTo>
                <a:lnTo>
                  <a:pt x="1037526" y="776880"/>
                </a:lnTo>
                <a:lnTo>
                  <a:pt x="1034418" y="776710"/>
                </a:lnTo>
                <a:lnTo>
                  <a:pt x="1032864" y="776624"/>
                </a:lnTo>
                <a:lnTo>
                  <a:pt x="1031944" y="775871"/>
                </a:lnTo>
                <a:lnTo>
                  <a:pt x="1030892" y="774877"/>
                </a:lnTo>
                <a:lnTo>
                  <a:pt x="1030089" y="773428"/>
                </a:lnTo>
                <a:lnTo>
                  <a:pt x="1029788" y="771071"/>
                </a:lnTo>
                <a:lnTo>
                  <a:pt x="1029604" y="768018"/>
                </a:lnTo>
                <a:lnTo>
                  <a:pt x="1029269" y="763786"/>
                </a:lnTo>
                <a:lnTo>
                  <a:pt x="1029184" y="759100"/>
                </a:lnTo>
                <a:lnTo>
                  <a:pt x="1029719" y="752811"/>
                </a:lnTo>
                <a:lnTo>
                  <a:pt x="1029367" y="747642"/>
                </a:lnTo>
                <a:lnTo>
                  <a:pt x="1029283" y="742956"/>
                </a:lnTo>
                <a:lnTo>
                  <a:pt x="1030118" y="739023"/>
                </a:lnTo>
                <a:lnTo>
                  <a:pt x="1030987" y="736964"/>
                </a:lnTo>
                <a:lnTo>
                  <a:pt x="1031990" y="735146"/>
                </a:lnTo>
                <a:lnTo>
                  <a:pt x="1033376" y="733116"/>
                </a:lnTo>
                <a:lnTo>
                  <a:pt x="1035666" y="730901"/>
                </a:lnTo>
                <a:lnTo>
                  <a:pt x="1037704" y="729141"/>
                </a:lnTo>
                <a:lnTo>
                  <a:pt x="1040896" y="726742"/>
                </a:lnTo>
                <a:lnTo>
                  <a:pt x="1044606" y="724372"/>
                </a:lnTo>
                <a:lnTo>
                  <a:pt x="1048834" y="722031"/>
                </a:lnTo>
                <a:lnTo>
                  <a:pt x="1044940" y="721348"/>
                </a:lnTo>
                <a:lnTo>
                  <a:pt x="1041698" y="720935"/>
                </a:lnTo>
                <a:lnTo>
                  <a:pt x="1038339" y="721219"/>
                </a:lnTo>
                <a:lnTo>
                  <a:pt x="1035364" y="721289"/>
                </a:lnTo>
                <a:lnTo>
                  <a:pt x="1027877" y="722281"/>
                </a:lnTo>
                <a:lnTo>
                  <a:pt x="1020256" y="723031"/>
                </a:lnTo>
                <a:lnTo>
                  <a:pt x="1020356" y="721399"/>
                </a:lnTo>
                <a:lnTo>
                  <a:pt x="1019687" y="720192"/>
                </a:lnTo>
                <a:lnTo>
                  <a:pt x="1019537" y="719013"/>
                </a:lnTo>
                <a:lnTo>
                  <a:pt x="1018751" y="718502"/>
                </a:lnTo>
                <a:lnTo>
                  <a:pt x="1017832" y="717748"/>
                </a:lnTo>
                <a:lnTo>
                  <a:pt x="1017314" y="717720"/>
                </a:lnTo>
                <a:lnTo>
                  <a:pt x="1019620" y="716442"/>
                </a:lnTo>
                <a:lnTo>
                  <a:pt x="1030633" y="710027"/>
                </a:lnTo>
                <a:lnTo>
                  <a:pt x="1026487" y="702543"/>
                </a:lnTo>
                <a:lnTo>
                  <a:pt x="1022324" y="694122"/>
                </a:lnTo>
                <a:lnTo>
                  <a:pt x="1019667" y="690230"/>
                </a:lnTo>
                <a:lnTo>
                  <a:pt x="1016625" y="686553"/>
                </a:lnTo>
                <a:lnTo>
                  <a:pt x="1015305" y="685075"/>
                </a:lnTo>
                <a:lnTo>
                  <a:pt x="1013466" y="683570"/>
                </a:lnTo>
                <a:lnTo>
                  <a:pt x="1011127" y="682972"/>
                </a:lnTo>
                <a:lnTo>
                  <a:pt x="1009037" y="681921"/>
                </a:lnTo>
                <a:lnTo>
                  <a:pt x="1009588" y="676568"/>
                </a:lnTo>
                <a:lnTo>
                  <a:pt x="1009805" y="674239"/>
                </a:lnTo>
                <a:lnTo>
                  <a:pt x="1010340" y="675205"/>
                </a:lnTo>
                <a:lnTo>
                  <a:pt x="1010624" y="676625"/>
                </a:lnTo>
                <a:lnTo>
                  <a:pt x="1011276" y="676895"/>
                </a:lnTo>
                <a:lnTo>
                  <a:pt x="1012161" y="675774"/>
                </a:lnTo>
                <a:lnTo>
                  <a:pt x="1013765" y="671415"/>
                </a:lnTo>
                <a:lnTo>
                  <a:pt x="1014333" y="666998"/>
                </a:lnTo>
                <a:lnTo>
                  <a:pt x="1015034" y="662824"/>
                </a:lnTo>
                <a:lnTo>
                  <a:pt x="1014583" y="659289"/>
                </a:lnTo>
                <a:lnTo>
                  <a:pt x="1014265" y="655994"/>
                </a:lnTo>
                <a:lnTo>
                  <a:pt x="1013512" y="650101"/>
                </a:lnTo>
                <a:lnTo>
                  <a:pt x="1012643" y="644903"/>
                </a:lnTo>
                <a:lnTo>
                  <a:pt x="1012859" y="642575"/>
                </a:lnTo>
                <a:lnTo>
                  <a:pt x="1014229" y="639607"/>
                </a:lnTo>
                <a:lnTo>
                  <a:pt x="1015866" y="637123"/>
                </a:lnTo>
                <a:lnTo>
                  <a:pt x="1019309" y="634270"/>
                </a:lnTo>
                <a:lnTo>
                  <a:pt x="1023002" y="630963"/>
                </a:lnTo>
                <a:lnTo>
                  <a:pt x="1028500" y="627286"/>
                </a:lnTo>
                <a:lnTo>
                  <a:pt x="1035035" y="623667"/>
                </a:lnTo>
                <a:lnTo>
                  <a:pt x="1043624" y="619225"/>
                </a:lnTo>
                <a:lnTo>
                  <a:pt x="1038026" y="617278"/>
                </a:lnTo>
                <a:lnTo>
                  <a:pt x="1037106" y="616525"/>
                </a:lnTo>
                <a:lnTo>
                  <a:pt x="1038610" y="613799"/>
                </a:lnTo>
                <a:lnTo>
                  <a:pt x="1042219" y="605805"/>
                </a:lnTo>
                <a:lnTo>
                  <a:pt x="1036687" y="607607"/>
                </a:lnTo>
                <a:lnTo>
                  <a:pt x="1034247" y="608643"/>
                </a:lnTo>
                <a:lnTo>
                  <a:pt x="1031289" y="609651"/>
                </a:lnTo>
                <a:lnTo>
                  <a:pt x="1027027" y="610118"/>
                </a:lnTo>
                <a:lnTo>
                  <a:pt x="1022632" y="610344"/>
                </a:lnTo>
                <a:lnTo>
                  <a:pt x="1020944" y="610017"/>
                </a:lnTo>
                <a:lnTo>
                  <a:pt x="1020024" y="609264"/>
                </a:lnTo>
                <a:lnTo>
                  <a:pt x="1018454" y="608243"/>
                </a:lnTo>
                <a:lnTo>
                  <a:pt x="1018052" y="607518"/>
                </a:lnTo>
                <a:lnTo>
                  <a:pt x="1017267" y="607007"/>
                </a:lnTo>
                <a:lnTo>
                  <a:pt x="1017000" y="606524"/>
                </a:lnTo>
                <a:lnTo>
                  <a:pt x="1016348" y="606254"/>
                </a:lnTo>
                <a:lnTo>
                  <a:pt x="1012989" y="606537"/>
                </a:lnTo>
                <a:lnTo>
                  <a:pt x="1011067" y="607601"/>
                </a:lnTo>
                <a:lnTo>
                  <a:pt x="1006839" y="609943"/>
                </a:lnTo>
                <a:lnTo>
                  <a:pt x="1002360" y="612740"/>
                </a:lnTo>
                <a:lnTo>
                  <a:pt x="999152" y="614201"/>
                </a:lnTo>
                <a:lnTo>
                  <a:pt x="1010112" y="590462"/>
                </a:lnTo>
                <a:lnTo>
                  <a:pt x="1005015" y="594862"/>
                </a:lnTo>
                <a:lnTo>
                  <a:pt x="1001190" y="597929"/>
                </a:lnTo>
                <a:lnTo>
                  <a:pt x="996460" y="601179"/>
                </a:lnTo>
                <a:lnTo>
                  <a:pt x="989809" y="605494"/>
                </a:lnTo>
                <a:lnTo>
                  <a:pt x="986733" y="599942"/>
                </a:lnTo>
                <a:lnTo>
                  <a:pt x="989407" y="597515"/>
                </a:lnTo>
                <a:lnTo>
                  <a:pt x="991830" y="595541"/>
                </a:lnTo>
                <a:lnTo>
                  <a:pt x="993735" y="593540"/>
                </a:lnTo>
                <a:lnTo>
                  <a:pt x="995506" y="591297"/>
                </a:lnTo>
                <a:lnTo>
                  <a:pt x="998163" y="587932"/>
                </a:lnTo>
                <a:lnTo>
                  <a:pt x="998882" y="584694"/>
                </a:lnTo>
                <a:lnTo>
                  <a:pt x="999482" y="582153"/>
                </a:lnTo>
                <a:lnTo>
                  <a:pt x="1000200" y="578915"/>
                </a:lnTo>
                <a:lnTo>
                  <a:pt x="999766" y="576317"/>
                </a:lnTo>
                <a:lnTo>
                  <a:pt x="999849" y="573746"/>
                </a:lnTo>
                <a:lnTo>
                  <a:pt x="999798" y="570935"/>
                </a:lnTo>
                <a:lnTo>
                  <a:pt x="1000650" y="567939"/>
                </a:lnTo>
                <a:lnTo>
                  <a:pt x="1001269" y="566335"/>
                </a:lnTo>
                <a:lnTo>
                  <a:pt x="1002020" y="564972"/>
                </a:lnTo>
                <a:lnTo>
                  <a:pt x="1003407" y="562942"/>
                </a:lnTo>
                <a:lnTo>
                  <a:pt x="1004544" y="561366"/>
                </a:lnTo>
                <a:lnTo>
                  <a:pt x="1006065" y="559577"/>
                </a:lnTo>
                <a:lnTo>
                  <a:pt x="1008487" y="557604"/>
                </a:lnTo>
                <a:lnTo>
                  <a:pt x="1011294" y="555418"/>
                </a:lnTo>
                <a:lnTo>
                  <a:pt x="1013968" y="552991"/>
                </a:lnTo>
                <a:lnTo>
                  <a:pt x="1021388" y="548250"/>
                </a:lnTo>
                <a:lnTo>
                  <a:pt x="1030479" y="542899"/>
                </a:lnTo>
                <a:lnTo>
                  <a:pt x="1027153" y="537800"/>
                </a:lnTo>
                <a:lnTo>
                  <a:pt x="1024378" y="534604"/>
                </a:lnTo>
                <a:lnTo>
                  <a:pt x="1020834" y="531835"/>
                </a:lnTo>
                <a:lnTo>
                  <a:pt x="1017158" y="528824"/>
                </a:lnTo>
                <a:lnTo>
                  <a:pt x="1022271" y="525361"/>
                </a:lnTo>
                <a:lnTo>
                  <a:pt x="1026733" y="521627"/>
                </a:lnTo>
                <a:lnTo>
                  <a:pt x="1030425" y="518320"/>
                </a:lnTo>
                <a:lnTo>
                  <a:pt x="1033600" y="514983"/>
                </a:lnTo>
                <a:lnTo>
                  <a:pt x="1036508" y="511164"/>
                </a:lnTo>
                <a:lnTo>
                  <a:pt x="1038129" y="507742"/>
                </a:lnTo>
                <a:lnTo>
                  <a:pt x="1040134" y="504108"/>
                </a:lnTo>
                <a:lnTo>
                  <a:pt x="1041620" y="500445"/>
                </a:lnTo>
                <a:lnTo>
                  <a:pt x="1035571" y="502218"/>
                </a:lnTo>
                <a:lnTo>
                  <a:pt x="1029521" y="503991"/>
                </a:lnTo>
                <a:lnTo>
                  <a:pt x="1023872" y="506489"/>
                </a:lnTo>
                <a:lnTo>
                  <a:pt x="1018108" y="509682"/>
                </a:lnTo>
                <a:lnTo>
                  <a:pt x="1005424" y="516709"/>
                </a:lnTo>
                <a:lnTo>
                  <a:pt x="991337" y="524828"/>
                </a:lnTo>
                <a:lnTo>
                  <a:pt x="997420" y="517672"/>
                </a:lnTo>
                <a:lnTo>
                  <a:pt x="1002232" y="511852"/>
                </a:lnTo>
                <a:lnTo>
                  <a:pt x="1005155" y="508970"/>
                </a:lnTo>
                <a:lnTo>
                  <a:pt x="1007178" y="506272"/>
                </a:lnTo>
                <a:lnTo>
                  <a:pt x="1009700" y="502666"/>
                </a:lnTo>
                <a:lnTo>
                  <a:pt x="1011956" y="498577"/>
                </a:lnTo>
                <a:lnTo>
                  <a:pt x="1005455" y="496815"/>
                </a:lnTo>
                <a:lnTo>
                  <a:pt x="1004018" y="496033"/>
                </a:lnTo>
                <a:lnTo>
                  <a:pt x="1000943" y="497736"/>
                </a:lnTo>
                <a:lnTo>
                  <a:pt x="990950" y="503272"/>
                </a:lnTo>
                <a:lnTo>
                  <a:pt x="990213" y="498316"/>
                </a:lnTo>
                <a:lnTo>
                  <a:pt x="990514" y="493418"/>
                </a:lnTo>
                <a:lnTo>
                  <a:pt x="990681" y="488277"/>
                </a:lnTo>
                <a:lnTo>
                  <a:pt x="990980" y="483379"/>
                </a:lnTo>
                <a:lnTo>
                  <a:pt x="991697" y="472885"/>
                </a:lnTo>
                <a:lnTo>
                  <a:pt x="992031" y="462605"/>
                </a:lnTo>
                <a:lnTo>
                  <a:pt x="978931" y="345555"/>
                </a:lnTo>
                <a:lnTo>
                  <a:pt x="954667" y="363412"/>
                </a:lnTo>
                <a:lnTo>
                  <a:pt x="953446" y="360302"/>
                </a:lnTo>
                <a:lnTo>
                  <a:pt x="952494" y="357675"/>
                </a:lnTo>
                <a:lnTo>
                  <a:pt x="952577" y="355105"/>
                </a:lnTo>
                <a:lnTo>
                  <a:pt x="952677" y="353472"/>
                </a:lnTo>
                <a:lnTo>
                  <a:pt x="953545" y="351413"/>
                </a:lnTo>
                <a:lnTo>
                  <a:pt x="954297" y="350050"/>
                </a:lnTo>
                <a:lnTo>
                  <a:pt x="955701" y="348957"/>
                </a:lnTo>
                <a:lnTo>
                  <a:pt x="957105" y="347864"/>
                </a:lnTo>
                <a:lnTo>
                  <a:pt x="959160" y="347041"/>
                </a:lnTo>
                <a:lnTo>
                  <a:pt x="960832" y="346431"/>
                </a:lnTo>
                <a:lnTo>
                  <a:pt x="963405" y="345636"/>
                </a:lnTo>
                <a:lnTo>
                  <a:pt x="966246" y="345325"/>
                </a:lnTo>
                <a:lnTo>
                  <a:pt x="971661" y="344218"/>
                </a:lnTo>
                <a:lnTo>
                  <a:pt x="977728" y="343382"/>
                </a:lnTo>
                <a:lnTo>
                  <a:pt x="981219" y="328828"/>
                </a:lnTo>
                <a:lnTo>
                  <a:pt x="983624" y="318662"/>
                </a:lnTo>
                <a:lnTo>
                  <a:pt x="984359" y="316362"/>
                </a:lnTo>
                <a:lnTo>
                  <a:pt x="984191" y="314246"/>
                </a:lnTo>
                <a:lnTo>
                  <a:pt x="984158" y="312372"/>
                </a:lnTo>
                <a:lnTo>
                  <a:pt x="983472" y="310228"/>
                </a:lnTo>
                <a:lnTo>
                  <a:pt x="982787" y="308083"/>
                </a:lnTo>
                <a:lnTo>
                  <a:pt x="981584" y="305910"/>
                </a:lnTo>
                <a:lnTo>
                  <a:pt x="979861" y="303709"/>
                </a:lnTo>
                <a:lnTo>
                  <a:pt x="977488" y="301238"/>
                </a:lnTo>
                <a:lnTo>
                  <a:pt x="977221" y="300755"/>
                </a:lnTo>
                <a:lnTo>
                  <a:pt x="976953" y="300273"/>
                </a:lnTo>
                <a:lnTo>
                  <a:pt x="975849" y="289210"/>
                </a:lnTo>
                <a:lnTo>
                  <a:pt x="977920" y="282068"/>
                </a:lnTo>
                <a:lnTo>
                  <a:pt x="979174" y="279796"/>
                </a:lnTo>
                <a:lnTo>
                  <a:pt x="979575" y="280521"/>
                </a:lnTo>
                <a:lnTo>
                  <a:pt x="978422" y="281159"/>
                </a:lnTo>
                <a:lnTo>
                  <a:pt x="978272" y="287237"/>
                </a:lnTo>
                <a:lnTo>
                  <a:pt x="978807" y="288203"/>
                </a:lnTo>
                <a:lnTo>
                  <a:pt x="979041" y="286811"/>
                </a:lnTo>
                <a:lnTo>
                  <a:pt x="979759" y="283574"/>
                </a:lnTo>
                <a:lnTo>
                  <a:pt x="979575" y="280521"/>
                </a:lnTo>
                <a:lnTo>
                  <a:pt x="987261" y="276263"/>
                </a:lnTo>
                <a:lnTo>
                  <a:pt x="990805" y="279033"/>
                </a:lnTo>
                <a:lnTo>
                  <a:pt x="993563" y="281291"/>
                </a:lnTo>
                <a:lnTo>
                  <a:pt x="995937" y="283763"/>
                </a:lnTo>
                <a:lnTo>
                  <a:pt x="999631" y="287711"/>
                </a:lnTo>
                <a:lnTo>
                  <a:pt x="1003574" y="283950"/>
                </a:lnTo>
                <a:lnTo>
                  <a:pt x="1006632" y="281309"/>
                </a:lnTo>
                <a:lnTo>
                  <a:pt x="1009556" y="278427"/>
                </a:lnTo>
                <a:lnTo>
                  <a:pt x="1011462" y="276425"/>
                </a:lnTo>
                <a:lnTo>
                  <a:pt x="1012330" y="274367"/>
                </a:lnTo>
                <a:lnTo>
                  <a:pt x="1012814" y="272521"/>
                </a:lnTo>
                <a:lnTo>
                  <a:pt x="1012530" y="271101"/>
                </a:lnTo>
                <a:lnTo>
                  <a:pt x="1011862" y="269894"/>
                </a:lnTo>
                <a:lnTo>
                  <a:pt x="1006579" y="263985"/>
                </a:lnTo>
                <a:lnTo>
                  <a:pt x="998791" y="255364"/>
                </a:lnTo>
                <a:lnTo>
                  <a:pt x="1003904" y="251901"/>
                </a:lnTo>
                <a:lnTo>
                  <a:pt x="1007748" y="249772"/>
                </a:lnTo>
                <a:lnTo>
                  <a:pt x="1010305" y="248040"/>
                </a:lnTo>
                <a:lnTo>
                  <a:pt x="1011574" y="246706"/>
                </a:lnTo>
                <a:lnTo>
                  <a:pt x="1011675" y="245073"/>
                </a:lnTo>
                <a:lnTo>
                  <a:pt x="1011758" y="242503"/>
                </a:lnTo>
                <a:lnTo>
                  <a:pt x="1011306" y="238967"/>
                </a:lnTo>
                <a:lnTo>
                  <a:pt x="1010319" y="234466"/>
                </a:lnTo>
                <a:lnTo>
                  <a:pt x="1018909" y="230022"/>
                </a:lnTo>
                <a:lnTo>
                  <a:pt x="1024557" y="227525"/>
                </a:lnTo>
                <a:lnTo>
                  <a:pt x="1029186" y="225907"/>
                </a:lnTo>
                <a:lnTo>
                  <a:pt x="1032796" y="225170"/>
                </a:lnTo>
                <a:lnTo>
                  <a:pt x="1036406" y="224433"/>
                </a:lnTo>
                <a:lnTo>
                  <a:pt x="1040267" y="223241"/>
                </a:lnTo>
                <a:lnTo>
                  <a:pt x="1045798" y="221439"/>
                </a:lnTo>
                <a:lnTo>
                  <a:pt x="1053368" y="217877"/>
                </a:lnTo>
                <a:lnTo>
                  <a:pt x="1049842" y="216044"/>
                </a:lnTo>
                <a:lnTo>
                  <a:pt x="1047218" y="214027"/>
                </a:lnTo>
                <a:lnTo>
                  <a:pt x="1045246" y="212281"/>
                </a:lnTo>
                <a:lnTo>
                  <a:pt x="1043792" y="210562"/>
                </a:lnTo>
                <a:lnTo>
                  <a:pt x="1041786" y="206940"/>
                </a:lnTo>
                <a:lnTo>
                  <a:pt x="1040063" y="204739"/>
                </a:lnTo>
                <a:lnTo>
                  <a:pt x="1038242" y="204171"/>
                </a:lnTo>
                <a:lnTo>
                  <a:pt x="1037073" y="203872"/>
                </a:lnTo>
                <a:lnTo>
                  <a:pt x="1035267" y="204241"/>
                </a:lnTo>
                <a:lnTo>
                  <a:pt x="1032309" y="205248"/>
                </a:lnTo>
                <a:lnTo>
                  <a:pt x="1028833" y="206227"/>
                </a:lnTo>
                <a:lnTo>
                  <a:pt x="1024221" y="208782"/>
                </a:lnTo>
                <a:lnTo>
                  <a:pt x="1018706" y="211521"/>
                </a:lnTo>
                <a:lnTo>
                  <a:pt x="1011403" y="215566"/>
                </a:lnTo>
                <a:lnTo>
                  <a:pt x="1008461" y="210254"/>
                </a:lnTo>
                <a:lnTo>
                  <a:pt x="1012673" y="206975"/>
                </a:lnTo>
                <a:lnTo>
                  <a:pt x="1016382" y="204605"/>
                </a:lnTo>
                <a:lnTo>
                  <a:pt x="1018805" y="202632"/>
                </a:lnTo>
                <a:lnTo>
                  <a:pt x="1020844" y="200872"/>
                </a:lnTo>
                <a:lnTo>
                  <a:pt x="1023635" y="197749"/>
                </a:lnTo>
                <a:lnTo>
                  <a:pt x="1024754" y="195236"/>
                </a:lnTo>
                <a:lnTo>
                  <a:pt x="1025256" y="194327"/>
                </a:lnTo>
                <a:lnTo>
                  <a:pt x="1026008" y="192964"/>
                </a:lnTo>
                <a:lnTo>
                  <a:pt x="1027277" y="191630"/>
                </a:lnTo>
                <a:lnTo>
                  <a:pt x="1028932" y="190082"/>
                </a:lnTo>
                <a:lnTo>
                  <a:pt x="1031104" y="188564"/>
                </a:lnTo>
                <a:lnTo>
                  <a:pt x="1033661" y="186832"/>
                </a:lnTo>
                <a:lnTo>
                  <a:pt x="1037505" y="184703"/>
                </a:lnTo>
                <a:lnTo>
                  <a:pt x="1042116" y="182148"/>
                </a:lnTo>
                <a:lnTo>
                  <a:pt x="1046094" y="180261"/>
                </a:lnTo>
                <a:lnTo>
                  <a:pt x="1050071" y="178373"/>
                </a:lnTo>
                <a:lnTo>
                  <a:pt x="1053931" y="177182"/>
                </a:lnTo>
                <a:lnTo>
                  <a:pt x="1058561" y="175563"/>
                </a:lnTo>
                <a:lnTo>
                  <a:pt x="1062939" y="174401"/>
                </a:lnTo>
                <a:lnTo>
                  <a:pt x="1067067" y="173691"/>
                </a:lnTo>
                <a:lnTo>
                  <a:pt x="1070427" y="173408"/>
                </a:lnTo>
                <a:lnTo>
                  <a:pt x="1073151" y="173792"/>
                </a:lnTo>
                <a:lnTo>
                  <a:pt x="1075891" y="175113"/>
                </a:lnTo>
                <a:lnTo>
                  <a:pt x="1078114" y="176406"/>
                </a:lnTo>
                <a:lnTo>
                  <a:pt x="1080203" y="177457"/>
                </a:lnTo>
                <a:lnTo>
                  <a:pt x="1081390" y="178693"/>
                </a:lnTo>
                <a:lnTo>
                  <a:pt x="1081674" y="180113"/>
                </a:lnTo>
                <a:lnTo>
                  <a:pt x="1081575" y="181746"/>
                </a:lnTo>
                <a:lnTo>
                  <a:pt x="1081725" y="182925"/>
                </a:lnTo>
                <a:lnTo>
                  <a:pt x="1081107" y="184529"/>
                </a:lnTo>
                <a:lnTo>
                  <a:pt x="1080388" y="187766"/>
                </a:lnTo>
                <a:lnTo>
                  <a:pt x="1078401" y="192338"/>
                </a:lnTo>
                <a:lnTo>
                  <a:pt x="1077916" y="194184"/>
                </a:lnTo>
                <a:lnTo>
                  <a:pt x="1077064" y="197180"/>
                </a:lnTo>
                <a:lnTo>
                  <a:pt x="1077115" y="199991"/>
                </a:lnTo>
                <a:lnTo>
                  <a:pt x="1077031" y="202561"/>
                </a:lnTo>
                <a:lnTo>
                  <a:pt x="1077132" y="208184"/>
                </a:lnTo>
                <a:lnTo>
                  <a:pt x="1077718" y="211962"/>
                </a:lnTo>
                <a:lnTo>
                  <a:pt x="1078671" y="214589"/>
                </a:lnTo>
                <a:lnTo>
                  <a:pt x="1079490" y="216975"/>
                </a:lnTo>
                <a:lnTo>
                  <a:pt x="1080175" y="219118"/>
                </a:lnTo>
                <a:lnTo>
                  <a:pt x="1080493" y="222413"/>
                </a:lnTo>
                <a:lnTo>
                  <a:pt x="1079925" y="226829"/>
                </a:lnTo>
                <a:lnTo>
                  <a:pt x="1078739" y="232849"/>
                </a:lnTo>
                <a:lnTo>
                  <a:pt x="1083753" y="231018"/>
                </a:lnTo>
                <a:lnTo>
                  <a:pt x="1088265" y="230097"/>
                </a:lnTo>
                <a:lnTo>
                  <a:pt x="1091491" y="229572"/>
                </a:lnTo>
                <a:lnTo>
                  <a:pt x="1093947" y="229474"/>
                </a:lnTo>
                <a:lnTo>
                  <a:pt x="1095769" y="230042"/>
                </a:lnTo>
                <a:lnTo>
                  <a:pt x="1096822" y="231037"/>
                </a:lnTo>
                <a:lnTo>
                  <a:pt x="1097624" y="232485"/>
                </a:lnTo>
                <a:lnTo>
                  <a:pt x="1097909" y="233905"/>
                </a:lnTo>
                <a:lnTo>
                  <a:pt x="1096639" y="242495"/>
                </a:lnTo>
                <a:lnTo>
                  <a:pt x="1095654" y="252506"/>
                </a:lnTo>
                <a:lnTo>
                  <a:pt x="1106416" y="246545"/>
                </a:lnTo>
                <a:lnTo>
                  <a:pt x="1108856" y="245509"/>
                </a:lnTo>
                <a:lnTo>
                  <a:pt x="1109007" y="246687"/>
                </a:lnTo>
                <a:lnTo>
                  <a:pt x="1108924" y="249257"/>
                </a:lnTo>
                <a:lnTo>
                  <a:pt x="1109126" y="253247"/>
                </a:lnTo>
                <a:lnTo>
                  <a:pt x="1110646" y="258714"/>
                </a:lnTo>
                <a:lnTo>
                  <a:pt x="1071057" y="280643"/>
                </a:lnTo>
                <a:lnTo>
                  <a:pt x="1073398" y="281240"/>
                </a:lnTo>
                <a:lnTo>
                  <a:pt x="1076506" y="281411"/>
                </a:lnTo>
                <a:lnTo>
                  <a:pt x="1078963" y="281312"/>
                </a:lnTo>
                <a:lnTo>
                  <a:pt x="1081804" y="281001"/>
                </a:lnTo>
                <a:lnTo>
                  <a:pt x="1084127" y="280660"/>
                </a:lnTo>
                <a:lnTo>
                  <a:pt x="1086700" y="279866"/>
                </a:lnTo>
                <a:lnTo>
                  <a:pt x="1089658" y="278859"/>
                </a:lnTo>
                <a:lnTo>
                  <a:pt x="1092616" y="277851"/>
                </a:lnTo>
                <a:lnTo>
                  <a:pt x="1105066" y="272217"/>
                </a:lnTo>
                <a:lnTo>
                  <a:pt x="1119939" y="264610"/>
                </a:lnTo>
                <a:lnTo>
                  <a:pt x="1118821" y="274379"/>
                </a:lnTo>
                <a:lnTo>
                  <a:pt x="1119088" y="274861"/>
                </a:lnTo>
                <a:lnTo>
                  <a:pt x="1119105" y="275799"/>
                </a:lnTo>
                <a:lnTo>
                  <a:pt x="1119639" y="276764"/>
                </a:lnTo>
                <a:lnTo>
                  <a:pt x="1120425" y="277275"/>
                </a:lnTo>
                <a:lnTo>
                  <a:pt x="1135318" y="292373"/>
                </a:lnTo>
                <a:lnTo>
                  <a:pt x="1117253" y="302379"/>
                </a:lnTo>
                <a:lnTo>
                  <a:pt x="1107892" y="285480"/>
                </a:lnTo>
                <a:lnTo>
                  <a:pt x="1085983" y="297615"/>
                </a:lnTo>
                <a:lnTo>
                  <a:pt x="1091500" y="302132"/>
                </a:lnTo>
                <a:lnTo>
                  <a:pt x="1096748" y="306166"/>
                </a:lnTo>
                <a:lnTo>
                  <a:pt x="1098988" y="308396"/>
                </a:lnTo>
                <a:lnTo>
                  <a:pt x="1101093" y="310385"/>
                </a:lnTo>
                <a:lnTo>
                  <a:pt x="1102430" y="312798"/>
                </a:lnTo>
                <a:lnTo>
                  <a:pt x="1103383" y="315425"/>
                </a:lnTo>
                <a:lnTo>
                  <a:pt x="1104603" y="318536"/>
                </a:lnTo>
                <a:lnTo>
                  <a:pt x="1105423" y="320921"/>
                </a:lnTo>
                <a:lnTo>
                  <a:pt x="1105456" y="322796"/>
                </a:lnTo>
                <a:lnTo>
                  <a:pt x="1104722" y="325096"/>
                </a:lnTo>
                <a:lnTo>
                  <a:pt x="1104087" y="325763"/>
                </a:lnTo>
                <a:lnTo>
                  <a:pt x="1103585" y="326672"/>
                </a:lnTo>
                <a:lnTo>
                  <a:pt x="1102182" y="327765"/>
                </a:lnTo>
                <a:lnTo>
                  <a:pt x="1100394" y="329071"/>
                </a:lnTo>
                <a:lnTo>
                  <a:pt x="1095915" y="331867"/>
                </a:lnTo>
                <a:lnTo>
                  <a:pt x="1089515" y="335728"/>
                </a:lnTo>
                <a:lnTo>
                  <a:pt x="1091871" y="337262"/>
                </a:lnTo>
                <a:lnTo>
                  <a:pt x="1094094" y="338555"/>
                </a:lnTo>
                <a:lnTo>
                  <a:pt x="1096434" y="339151"/>
                </a:lnTo>
                <a:lnTo>
                  <a:pt x="1097872" y="339932"/>
                </a:lnTo>
                <a:lnTo>
                  <a:pt x="1100729" y="340558"/>
                </a:lnTo>
                <a:lnTo>
                  <a:pt x="1103185" y="340459"/>
                </a:lnTo>
                <a:lnTo>
                  <a:pt x="1103972" y="340970"/>
                </a:lnTo>
                <a:lnTo>
                  <a:pt x="1104239" y="341453"/>
                </a:lnTo>
                <a:lnTo>
                  <a:pt x="1104122" y="342149"/>
                </a:lnTo>
                <a:lnTo>
                  <a:pt x="1104139" y="343086"/>
                </a:lnTo>
                <a:lnTo>
                  <a:pt x="1102134" y="346721"/>
                </a:lnTo>
                <a:lnTo>
                  <a:pt x="1098876" y="352627"/>
                </a:lnTo>
                <a:lnTo>
                  <a:pt x="1111426" y="345360"/>
                </a:lnTo>
                <a:lnTo>
                  <a:pt x="1117191" y="342167"/>
                </a:lnTo>
                <a:lnTo>
                  <a:pt x="1119380" y="341585"/>
                </a:lnTo>
                <a:lnTo>
                  <a:pt x="1121068" y="341912"/>
                </a:lnTo>
                <a:lnTo>
                  <a:pt x="1124310" y="342325"/>
                </a:lnTo>
                <a:lnTo>
                  <a:pt x="1128857" y="343277"/>
                </a:lnTo>
                <a:lnTo>
                  <a:pt x="1123876" y="346982"/>
                </a:lnTo>
                <a:lnTo>
                  <a:pt x="1120819" y="349623"/>
                </a:lnTo>
                <a:lnTo>
                  <a:pt x="1118011" y="351808"/>
                </a:lnTo>
                <a:lnTo>
                  <a:pt x="1116624" y="353838"/>
                </a:lnTo>
                <a:lnTo>
                  <a:pt x="1115354" y="355173"/>
                </a:lnTo>
                <a:lnTo>
                  <a:pt x="1114852" y="356082"/>
                </a:lnTo>
                <a:lnTo>
                  <a:pt x="1114485" y="357232"/>
                </a:lnTo>
                <a:lnTo>
                  <a:pt x="1114368" y="357928"/>
                </a:lnTo>
                <a:lnTo>
                  <a:pt x="1114635" y="358410"/>
                </a:lnTo>
                <a:lnTo>
                  <a:pt x="1114135" y="359319"/>
                </a:lnTo>
                <a:lnTo>
                  <a:pt x="1114017" y="360015"/>
                </a:lnTo>
                <a:lnTo>
                  <a:pt x="1112614" y="361108"/>
                </a:lnTo>
                <a:lnTo>
                  <a:pt x="1109556" y="363748"/>
                </a:lnTo>
                <a:lnTo>
                  <a:pt x="1102270" y="368730"/>
                </a:lnTo>
                <a:lnTo>
                  <a:pt x="1114186" y="369387"/>
                </a:lnTo>
                <a:lnTo>
                  <a:pt x="1116910" y="369771"/>
                </a:lnTo>
                <a:lnTo>
                  <a:pt x="1117946" y="369828"/>
                </a:lnTo>
                <a:lnTo>
                  <a:pt x="1119250" y="370368"/>
                </a:lnTo>
                <a:lnTo>
                  <a:pt x="1121874" y="372385"/>
                </a:lnTo>
                <a:lnTo>
                  <a:pt x="1121990" y="364433"/>
                </a:lnTo>
                <a:lnTo>
                  <a:pt x="1122039" y="359989"/>
                </a:lnTo>
                <a:lnTo>
                  <a:pt x="1121989" y="357177"/>
                </a:lnTo>
                <a:lnTo>
                  <a:pt x="1123125" y="355601"/>
                </a:lnTo>
                <a:lnTo>
                  <a:pt x="1125549" y="353628"/>
                </a:lnTo>
                <a:lnTo>
                  <a:pt x="1129893" y="350590"/>
                </a:lnTo>
                <a:lnTo>
                  <a:pt x="1136544" y="346275"/>
                </a:lnTo>
                <a:lnTo>
                  <a:pt x="1138182" y="351047"/>
                </a:lnTo>
                <a:lnTo>
                  <a:pt x="1139420" y="355094"/>
                </a:lnTo>
                <a:lnTo>
                  <a:pt x="1139621" y="359084"/>
                </a:lnTo>
                <a:lnTo>
                  <a:pt x="1140073" y="362620"/>
                </a:lnTo>
                <a:lnTo>
                  <a:pt x="1138787" y="370273"/>
                </a:lnTo>
                <a:lnTo>
                  <a:pt x="1137000" y="378835"/>
                </a:lnTo>
                <a:lnTo>
                  <a:pt x="1141361" y="376734"/>
                </a:lnTo>
                <a:lnTo>
                  <a:pt x="1144570" y="375273"/>
                </a:lnTo>
                <a:lnTo>
                  <a:pt x="1147143" y="374478"/>
                </a:lnTo>
                <a:lnTo>
                  <a:pt x="1148815" y="373868"/>
                </a:lnTo>
                <a:lnTo>
                  <a:pt x="1152826" y="373855"/>
                </a:lnTo>
                <a:lnTo>
                  <a:pt x="1157371" y="374807"/>
                </a:lnTo>
                <a:lnTo>
                  <a:pt x="1158508" y="380487"/>
                </a:lnTo>
                <a:lnTo>
                  <a:pt x="1158977" y="384960"/>
                </a:lnTo>
                <a:lnTo>
                  <a:pt x="1160615" y="389732"/>
                </a:lnTo>
                <a:lnTo>
                  <a:pt x="1164226" y="396251"/>
                </a:lnTo>
                <a:lnTo>
                  <a:pt x="1166616" y="392403"/>
                </a:lnTo>
                <a:lnTo>
                  <a:pt x="1168888" y="389251"/>
                </a:lnTo>
                <a:lnTo>
                  <a:pt x="1170893" y="385616"/>
                </a:lnTo>
                <a:lnTo>
                  <a:pt x="1172263" y="382649"/>
                </a:lnTo>
                <a:lnTo>
                  <a:pt x="1174735" y="376232"/>
                </a:lnTo>
                <a:lnTo>
                  <a:pt x="1177342" y="370056"/>
                </a:lnTo>
                <a:lnTo>
                  <a:pt x="1179230" y="367116"/>
                </a:lnTo>
                <a:lnTo>
                  <a:pt x="1181118" y="364178"/>
                </a:lnTo>
                <a:lnTo>
                  <a:pt x="1183909" y="361055"/>
                </a:lnTo>
                <a:lnTo>
                  <a:pt x="1187468" y="357506"/>
                </a:lnTo>
                <a:lnTo>
                  <a:pt x="1191546" y="353985"/>
                </a:lnTo>
                <a:lnTo>
                  <a:pt x="1196141" y="350493"/>
                </a:lnTo>
                <a:lnTo>
                  <a:pt x="1202022" y="346604"/>
                </a:lnTo>
                <a:lnTo>
                  <a:pt x="1209576" y="342104"/>
                </a:lnTo>
                <a:lnTo>
                  <a:pt x="1206334" y="341692"/>
                </a:lnTo>
                <a:lnTo>
                  <a:pt x="1206067" y="341209"/>
                </a:lnTo>
                <a:lnTo>
                  <a:pt x="1205432" y="341876"/>
                </a:lnTo>
                <a:lnTo>
                  <a:pt x="1201572" y="343068"/>
                </a:lnTo>
                <a:lnTo>
                  <a:pt x="1172292" y="348243"/>
                </a:lnTo>
                <a:lnTo>
                  <a:pt x="1169067" y="348768"/>
                </a:lnTo>
                <a:lnTo>
                  <a:pt x="1165324" y="349264"/>
                </a:lnTo>
                <a:lnTo>
                  <a:pt x="1160811" y="350186"/>
                </a:lnTo>
                <a:lnTo>
                  <a:pt x="1158622" y="350768"/>
                </a:lnTo>
                <a:lnTo>
                  <a:pt x="1157853" y="351194"/>
                </a:lnTo>
                <a:lnTo>
                  <a:pt x="1157987" y="351435"/>
                </a:lnTo>
                <a:lnTo>
                  <a:pt x="1157085" y="351619"/>
                </a:lnTo>
                <a:lnTo>
                  <a:pt x="1149547" y="349800"/>
                </a:lnTo>
                <a:lnTo>
                  <a:pt x="1159307" y="345656"/>
                </a:lnTo>
                <a:lnTo>
                  <a:pt x="1165089" y="343400"/>
                </a:lnTo>
                <a:lnTo>
                  <a:pt x="1168047" y="342392"/>
                </a:lnTo>
                <a:lnTo>
                  <a:pt x="1171639" y="340718"/>
                </a:lnTo>
                <a:lnTo>
                  <a:pt x="1176001" y="338618"/>
                </a:lnTo>
                <a:lnTo>
                  <a:pt x="1182284" y="335453"/>
                </a:lnTo>
                <a:lnTo>
                  <a:pt x="1180429" y="333009"/>
                </a:lnTo>
                <a:lnTo>
                  <a:pt x="1178590" y="331504"/>
                </a:lnTo>
                <a:lnTo>
                  <a:pt x="1176635" y="330694"/>
                </a:lnTo>
                <a:lnTo>
                  <a:pt x="1175331" y="330154"/>
                </a:lnTo>
                <a:lnTo>
                  <a:pt x="1173259" y="330040"/>
                </a:lnTo>
                <a:lnTo>
                  <a:pt x="1171705" y="329954"/>
                </a:lnTo>
                <a:lnTo>
                  <a:pt x="1171186" y="329926"/>
                </a:lnTo>
                <a:lnTo>
                  <a:pt x="1170150" y="329869"/>
                </a:lnTo>
                <a:lnTo>
                  <a:pt x="1169883" y="329386"/>
                </a:lnTo>
                <a:lnTo>
                  <a:pt x="1170250" y="328236"/>
                </a:lnTo>
                <a:lnTo>
                  <a:pt x="1170567" y="324274"/>
                </a:lnTo>
                <a:lnTo>
                  <a:pt x="1171085" y="317047"/>
                </a:lnTo>
                <a:lnTo>
                  <a:pt x="1171385" y="312148"/>
                </a:lnTo>
                <a:lnTo>
                  <a:pt x="1171167" y="307221"/>
                </a:lnTo>
                <a:lnTo>
                  <a:pt x="1170297" y="302024"/>
                </a:lnTo>
                <a:lnTo>
                  <a:pt x="1169311" y="297521"/>
                </a:lnTo>
                <a:lnTo>
                  <a:pt x="1168058" y="292538"/>
                </a:lnTo>
                <a:lnTo>
                  <a:pt x="1167839" y="287611"/>
                </a:lnTo>
                <a:lnTo>
                  <a:pt x="1167237" y="282896"/>
                </a:lnTo>
                <a:lnTo>
                  <a:pt x="1168055" y="278025"/>
                </a:lnTo>
                <a:lnTo>
                  <a:pt x="1160852" y="280438"/>
                </a:lnTo>
                <a:lnTo>
                  <a:pt x="1154419" y="282424"/>
                </a:lnTo>
                <a:lnTo>
                  <a:pt x="1151711" y="282978"/>
                </a:lnTo>
                <a:lnTo>
                  <a:pt x="1148487" y="283502"/>
                </a:lnTo>
                <a:lnTo>
                  <a:pt x="1145779" y="284056"/>
                </a:lnTo>
                <a:lnTo>
                  <a:pt x="1143322" y="284154"/>
                </a:lnTo>
                <a:lnTo>
                  <a:pt x="1140597" y="283770"/>
                </a:lnTo>
                <a:lnTo>
                  <a:pt x="1138776" y="283202"/>
                </a:lnTo>
                <a:lnTo>
                  <a:pt x="1136821" y="282392"/>
                </a:lnTo>
                <a:lnTo>
                  <a:pt x="1135115" y="281128"/>
                </a:lnTo>
                <a:lnTo>
                  <a:pt x="1134046" y="279196"/>
                </a:lnTo>
                <a:lnTo>
                  <a:pt x="1132976" y="277265"/>
                </a:lnTo>
                <a:lnTo>
                  <a:pt x="1132407" y="274424"/>
                </a:lnTo>
                <a:lnTo>
                  <a:pt x="1132608" y="271158"/>
                </a:lnTo>
                <a:lnTo>
                  <a:pt x="1132807" y="267893"/>
                </a:lnTo>
                <a:lnTo>
                  <a:pt x="1133409" y="265351"/>
                </a:lnTo>
                <a:lnTo>
                  <a:pt x="1134529" y="262838"/>
                </a:lnTo>
                <a:lnTo>
                  <a:pt x="1135397" y="260780"/>
                </a:lnTo>
                <a:lnTo>
                  <a:pt x="1137402" y="257145"/>
                </a:lnTo>
                <a:lnTo>
                  <a:pt x="1139541" y="253752"/>
                </a:lnTo>
                <a:lnTo>
                  <a:pt x="1140410" y="251693"/>
                </a:lnTo>
                <a:lnTo>
                  <a:pt x="1140894" y="249847"/>
                </a:lnTo>
                <a:lnTo>
                  <a:pt x="1141379" y="248001"/>
                </a:lnTo>
                <a:lnTo>
                  <a:pt x="1141078" y="245644"/>
                </a:lnTo>
                <a:lnTo>
                  <a:pt x="1140643" y="243045"/>
                </a:lnTo>
                <a:lnTo>
                  <a:pt x="1140459" y="239992"/>
                </a:lnTo>
                <a:lnTo>
                  <a:pt x="1139104" y="236641"/>
                </a:lnTo>
                <a:lnTo>
                  <a:pt x="1137099" y="233020"/>
                </a:lnTo>
                <a:lnTo>
                  <a:pt x="1144302" y="230608"/>
                </a:lnTo>
                <a:lnTo>
                  <a:pt x="1150218" y="228593"/>
                </a:lnTo>
                <a:lnTo>
                  <a:pt x="1157019" y="225457"/>
                </a:lnTo>
                <a:lnTo>
                  <a:pt x="1165224" y="221228"/>
                </a:lnTo>
                <a:lnTo>
                  <a:pt x="1168299" y="226780"/>
                </a:lnTo>
                <a:lnTo>
                  <a:pt x="1163453" y="230726"/>
                </a:lnTo>
                <a:lnTo>
                  <a:pt x="1160278" y="234062"/>
                </a:lnTo>
                <a:lnTo>
                  <a:pt x="1158257" y="236759"/>
                </a:lnTo>
                <a:lnTo>
                  <a:pt x="1156101" y="239215"/>
                </a:lnTo>
                <a:lnTo>
                  <a:pt x="1154982" y="241729"/>
                </a:lnTo>
                <a:lnTo>
                  <a:pt x="1153093" y="244668"/>
                </a:lnTo>
                <a:lnTo>
                  <a:pt x="1151473" y="248089"/>
                </a:lnTo>
                <a:lnTo>
                  <a:pt x="1148064" y="252817"/>
                </a:lnTo>
                <a:lnTo>
                  <a:pt x="1152009" y="256310"/>
                </a:lnTo>
                <a:lnTo>
                  <a:pt x="1154232" y="257603"/>
                </a:lnTo>
                <a:lnTo>
                  <a:pt x="1158092" y="256411"/>
                </a:lnTo>
                <a:lnTo>
                  <a:pt x="1165929" y="253332"/>
                </a:lnTo>
                <a:lnTo>
                  <a:pt x="1164577" y="257237"/>
                </a:lnTo>
                <a:lnTo>
                  <a:pt x="1163457" y="259750"/>
                </a:lnTo>
                <a:lnTo>
                  <a:pt x="1161686" y="261993"/>
                </a:lnTo>
                <a:lnTo>
                  <a:pt x="1160934" y="263356"/>
                </a:lnTo>
                <a:lnTo>
                  <a:pt x="1158895" y="265116"/>
                </a:lnTo>
                <a:lnTo>
                  <a:pt x="1157609" y="265513"/>
                </a:lnTo>
                <a:lnTo>
                  <a:pt x="1157225" y="265726"/>
                </a:lnTo>
                <a:lnTo>
                  <a:pt x="1157107" y="266422"/>
                </a:lnTo>
                <a:lnTo>
                  <a:pt x="1157508" y="267147"/>
                </a:lnTo>
                <a:lnTo>
                  <a:pt x="1158328" y="269532"/>
                </a:lnTo>
                <a:lnTo>
                  <a:pt x="1160234" y="274787"/>
                </a:lnTo>
                <a:lnTo>
                  <a:pt x="1162657" y="272814"/>
                </a:lnTo>
                <a:lnTo>
                  <a:pt x="1165197" y="270145"/>
                </a:lnTo>
                <a:lnTo>
                  <a:pt x="1167486" y="267930"/>
                </a:lnTo>
                <a:lnTo>
                  <a:pt x="1168872" y="265900"/>
                </a:lnTo>
                <a:lnTo>
                  <a:pt x="1170259" y="263870"/>
                </a:lnTo>
                <a:lnTo>
                  <a:pt x="1171513" y="261598"/>
                </a:lnTo>
                <a:lnTo>
                  <a:pt x="1172382" y="259539"/>
                </a:lnTo>
                <a:lnTo>
                  <a:pt x="1173116" y="257239"/>
                </a:lnTo>
                <a:lnTo>
                  <a:pt x="1174336" y="253093"/>
                </a:lnTo>
                <a:lnTo>
                  <a:pt x="1174018" y="249798"/>
                </a:lnTo>
                <a:lnTo>
                  <a:pt x="1173951" y="246050"/>
                </a:lnTo>
                <a:lnTo>
                  <a:pt x="1172731" y="242940"/>
                </a:lnTo>
                <a:lnTo>
                  <a:pt x="1171911" y="240555"/>
                </a:lnTo>
                <a:lnTo>
                  <a:pt x="1171594" y="237260"/>
                </a:lnTo>
                <a:lnTo>
                  <a:pt x="1172044" y="233540"/>
                </a:lnTo>
                <a:lnTo>
                  <a:pt x="1172746" y="229365"/>
                </a:lnTo>
                <a:lnTo>
                  <a:pt x="1173063" y="225403"/>
                </a:lnTo>
                <a:lnTo>
                  <a:pt x="1173764" y="221229"/>
                </a:lnTo>
                <a:lnTo>
                  <a:pt x="1173562" y="217239"/>
                </a:lnTo>
                <a:lnTo>
                  <a:pt x="1172459" y="213434"/>
                </a:lnTo>
                <a:lnTo>
                  <a:pt x="1178125" y="211873"/>
                </a:lnTo>
                <a:lnTo>
                  <a:pt x="1181986" y="210681"/>
                </a:lnTo>
                <a:lnTo>
                  <a:pt x="1183790" y="210312"/>
                </a:lnTo>
                <a:lnTo>
                  <a:pt x="1185595" y="209943"/>
                </a:lnTo>
                <a:lnTo>
                  <a:pt x="1187015" y="209787"/>
                </a:lnTo>
                <a:lnTo>
                  <a:pt x="1188954" y="209661"/>
                </a:lnTo>
                <a:lnTo>
                  <a:pt x="1192430" y="208682"/>
                </a:lnTo>
                <a:lnTo>
                  <a:pt x="1197962" y="206880"/>
                </a:lnTo>
                <a:lnTo>
                  <a:pt x="1197627" y="202648"/>
                </a:lnTo>
                <a:lnTo>
                  <a:pt x="1196959" y="201441"/>
                </a:lnTo>
                <a:lnTo>
                  <a:pt x="1198613" y="199893"/>
                </a:lnTo>
                <a:lnTo>
                  <a:pt x="1203592" y="196189"/>
                </a:lnTo>
                <a:lnTo>
                  <a:pt x="1199179" y="188221"/>
                </a:lnTo>
                <a:lnTo>
                  <a:pt x="1193815" y="192139"/>
                </a:lnTo>
                <a:lnTo>
                  <a:pt x="1189988" y="195205"/>
                </a:lnTo>
                <a:lnTo>
                  <a:pt x="1185259" y="198456"/>
                </a:lnTo>
                <a:lnTo>
                  <a:pt x="1178224" y="202984"/>
                </a:lnTo>
                <a:lnTo>
                  <a:pt x="1176184" y="197488"/>
                </a:lnTo>
                <a:lnTo>
                  <a:pt x="1174813" y="193200"/>
                </a:lnTo>
                <a:lnTo>
                  <a:pt x="1174345" y="188727"/>
                </a:lnTo>
                <a:lnTo>
                  <a:pt x="1173742" y="184012"/>
                </a:lnTo>
                <a:lnTo>
                  <a:pt x="1183051" y="176332"/>
                </a:lnTo>
                <a:lnTo>
                  <a:pt x="1187780" y="173082"/>
                </a:lnTo>
                <a:lnTo>
                  <a:pt x="1193044" y="170797"/>
                </a:lnTo>
                <a:lnTo>
                  <a:pt x="1204875" y="166768"/>
                </a:lnTo>
                <a:lnTo>
                  <a:pt x="1201366" y="165872"/>
                </a:lnTo>
                <a:lnTo>
                  <a:pt x="1198775" y="165729"/>
                </a:lnTo>
                <a:lnTo>
                  <a:pt x="1196318" y="165828"/>
                </a:lnTo>
                <a:lnTo>
                  <a:pt x="1194247" y="165714"/>
                </a:lnTo>
                <a:lnTo>
                  <a:pt x="1192057" y="166295"/>
                </a:lnTo>
                <a:lnTo>
                  <a:pt x="1190002" y="167118"/>
                </a:lnTo>
                <a:lnTo>
                  <a:pt x="1189233" y="167544"/>
                </a:lnTo>
                <a:lnTo>
                  <a:pt x="1188330" y="167729"/>
                </a:lnTo>
                <a:lnTo>
                  <a:pt x="1187679" y="167459"/>
                </a:lnTo>
                <a:lnTo>
                  <a:pt x="1186642" y="167402"/>
                </a:lnTo>
                <a:lnTo>
                  <a:pt x="1183768" y="165839"/>
                </a:lnTo>
                <a:lnTo>
                  <a:pt x="1179306" y="162317"/>
                </a:lnTo>
                <a:lnTo>
                  <a:pt x="1185321" y="158668"/>
                </a:lnTo>
                <a:lnTo>
                  <a:pt x="1189667" y="155631"/>
                </a:lnTo>
                <a:lnTo>
                  <a:pt x="1192473" y="153446"/>
                </a:lnTo>
                <a:lnTo>
                  <a:pt x="1193994" y="151657"/>
                </a:lnTo>
                <a:lnTo>
                  <a:pt x="1195598" y="147297"/>
                </a:lnTo>
                <a:lnTo>
                  <a:pt x="1199207" y="139304"/>
                </a:lnTo>
                <a:lnTo>
                  <a:pt x="1207644" y="126427"/>
                </a:lnTo>
                <a:lnTo>
                  <a:pt x="1211772" y="118462"/>
                </a:lnTo>
                <a:lnTo>
                  <a:pt x="1215398" y="111406"/>
                </a:lnTo>
                <a:lnTo>
                  <a:pt x="1217403" y="107771"/>
                </a:lnTo>
                <a:lnTo>
                  <a:pt x="1219926" y="104165"/>
                </a:lnTo>
                <a:lnTo>
                  <a:pt x="1222332" y="101255"/>
                </a:lnTo>
                <a:lnTo>
                  <a:pt x="1226025" y="97947"/>
                </a:lnTo>
                <a:lnTo>
                  <a:pt x="1234564" y="90693"/>
                </a:lnTo>
                <a:lnTo>
                  <a:pt x="1241064" y="85200"/>
                </a:lnTo>
                <a:lnTo>
                  <a:pt x="1242969" y="83198"/>
                </a:lnTo>
                <a:lnTo>
                  <a:pt x="1244874" y="81196"/>
                </a:lnTo>
                <a:lnTo>
                  <a:pt x="1246144" y="79862"/>
                </a:lnTo>
                <a:lnTo>
                  <a:pt x="1246896" y="78499"/>
                </a:lnTo>
                <a:lnTo>
                  <a:pt x="1246746" y="77320"/>
                </a:lnTo>
                <a:lnTo>
                  <a:pt x="1246979" y="75929"/>
                </a:lnTo>
                <a:lnTo>
                  <a:pt x="1245676" y="75389"/>
                </a:lnTo>
                <a:lnTo>
                  <a:pt x="1244489" y="74154"/>
                </a:lnTo>
                <a:lnTo>
                  <a:pt x="1240561" y="71597"/>
                </a:lnTo>
                <a:lnTo>
                  <a:pt x="1234177" y="69138"/>
                </a:lnTo>
                <a:lnTo>
                  <a:pt x="1233257" y="68386"/>
                </a:lnTo>
                <a:lnTo>
                  <a:pt x="1232606" y="68115"/>
                </a:lnTo>
                <a:lnTo>
                  <a:pt x="1231035" y="67093"/>
                </a:lnTo>
                <a:lnTo>
                  <a:pt x="1229581" y="65374"/>
                </a:lnTo>
                <a:lnTo>
                  <a:pt x="1228511" y="63443"/>
                </a:lnTo>
                <a:lnTo>
                  <a:pt x="1227959" y="61540"/>
                </a:lnTo>
                <a:lnTo>
                  <a:pt x="1227792" y="59425"/>
                </a:lnTo>
                <a:lnTo>
                  <a:pt x="1228009" y="57096"/>
                </a:lnTo>
                <a:lnTo>
                  <a:pt x="1229128" y="54583"/>
                </a:lnTo>
                <a:lnTo>
                  <a:pt x="1230632" y="51857"/>
                </a:lnTo>
                <a:lnTo>
                  <a:pt x="1232654" y="49159"/>
                </a:lnTo>
                <a:lnTo>
                  <a:pt x="1234175" y="47370"/>
                </a:lnTo>
                <a:lnTo>
                  <a:pt x="1235695" y="45582"/>
                </a:lnTo>
                <a:lnTo>
                  <a:pt x="1237867" y="44063"/>
                </a:lnTo>
                <a:lnTo>
                  <a:pt x="1242212" y="41026"/>
                </a:lnTo>
                <a:lnTo>
                  <a:pt x="1248613" y="37165"/>
                </a:lnTo>
                <a:lnTo>
                  <a:pt x="1246992" y="40587"/>
                </a:lnTo>
                <a:lnTo>
                  <a:pt x="1244603" y="44434"/>
                </a:lnTo>
                <a:lnTo>
                  <a:pt x="1241946" y="47798"/>
                </a:lnTo>
                <a:lnTo>
                  <a:pt x="1240442" y="50525"/>
                </a:lnTo>
                <a:lnTo>
                  <a:pt x="1240074" y="51675"/>
                </a:lnTo>
                <a:lnTo>
                  <a:pt x="1239440" y="52342"/>
                </a:lnTo>
                <a:lnTo>
                  <a:pt x="1239707" y="52825"/>
                </a:lnTo>
                <a:lnTo>
                  <a:pt x="1240743" y="52882"/>
                </a:lnTo>
                <a:lnTo>
                  <a:pt x="1241779" y="52939"/>
                </a:lnTo>
                <a:lnTo>
                  <a:pt x="1243451" y="52329"/>
                </a:lnTo>
                <a:lnTo>
                  <a:pt x="1246141" y="50839"/>
                </a:lnTo>
                <a:lnTo>
                  <a:pt x="1248965" y="49589"/>
                </a:lnTo>
                <a:lnTo>
                  <a:pt x="1252424" y="47673"/>
                </a:lnTo>
                <a:lnTo>
                  <a:pt x="1255232" y="45487"/>
                </a:lnTo>
                <a:lnTo>
                  <a:pt x="1257521" y="43273"/>
                </a:lnTo>
                <a:lnTo>
                  <a:pt x="1259811" y="41058"/>
                </a:lnTo>
                <a:lnTo>
                  <a:pt x="1262484" y="38631"/>
                </a:lnTo>
                <a:lnTo>
                  <a:pt x="1266311" y="35565"/>
                </a:lnTo>
                <a:lnTo>
                  <a:pt x="1271290" y="31860"/>
                </a:lnTo>
                <a:lnTo>
                  <a:pt x="1278460" y="27573"/>
                </a:lnTo>
                <a:lnTo>
                  <a:pt x="1278509" y="23128"/>
                </a:lnTo>
                <a:lnTo>
                  <a:pt x="1279244" y="20829"/>
                </a:lnTo>
                <a:lnTo>
                  <a:pt x="1280079" y="16895"/>
                </a:lnTo>
                <a:lnTo>
                  <a:pt x="1282068" y="12323"/>
                </a:lnTo>
                <a:lnTo>
                  <a:pt x="1284072" y="8689"/>
                </a:lnTo>
                <a:lnTo>
                  <a:pt x="1285692" y="526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07786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73741" y="1729918"/>
            <a:ext cx="2071542" cy="25193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871799" y="1142731"/>
            <a:ext cx="2071542" cy="25193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69857" y="1729918"/>
            <a:ext cx="2071542" cy="25193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667915" y="1142731"/>
            <a:ext cx="2071542" cy="25193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9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60720" y="1706243"/>
            <a:ext cx="2973453" cy="30837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96252" y="1706242"/>
            <a:ext cx="2973453" cy="30837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831785" y="1706241"/>
            <a:ext cx="2973453" cy="30837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49072" y="693058"/>
            <a:ext cx="2345305" cy="223696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9375977" y="2308141"/>
            <a:ext cx="1744329" cy="23579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925234" y="3885929"/>
            <a:ext cx="2021131" cy="18290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7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06523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082636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49165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312992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06899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212751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844134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475516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28477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2799" y="1611085"/>
            <a:ext cx="1828800" cy="18288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7589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7733" y="1507508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19233" y="1507508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444567" y="1507508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536066" y="1507508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9642123" y="1507508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7733" y="3909946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319233" y="3909946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444567" y="3909946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536066" y="3909946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642123" y="3909946"/>
            <a:ext cx="1346335" cy="15745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43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1283" y="435097"/>
            <a:ext cx="11117727" cy="3399032"/>
          </a:xfrm>
          <a:custGeom>
            <a:avLst/>
            <a:gdLst>
              <a:gd name="connsiteX0" fmla="*/ 2392436 w 11117727"/>
              <a:gd name="connsiteY0" fmla="*/ 2975351 h 3399032"/>
              <a:gd name="connsiteX1" fmla="*/ 2389661 w 11117727"/>
              <a:gd name="connsiteY1" fmla="*/ 2977521 h 3399032"/>
              <a:gd name="connsiteX2" fmla="*/ 2383664 w 11117727"/>
              <a:gd name="connsiteY2" fmla="*/ 2979978 h 3399032"/>
              <a:gd name="connsiteX3" fmla="*/ 2378422 w 11117727"/>
              <a:gd name="connsiteY3" fmla="*/ 2981286 h 3399032"/>
              <a:gd name="connsiteX4" fmla="*/ 2374505 w 11117727"/>
              <a:gd name="connsiteY4" fmla="*/ 2982115 h 3399032"/>
              <a:gd name="connsiteX5" fmla="*/ 2375260 w 11117727"/>
              <a:gd name="connsiteY5" fmla="*/ 2980966 h 3399032"/>
              <a:gd name="connsiteX6" fmla="*/ 2376709 w 11117727"/>
              <a:gd name="connsiteY6" fmla="*/ 2979274 h 3399032"/>
              <a:gd name="connsiteX7" fmla="*/ 2378609 w 11117727"/>
              <a:gd name="connsiteY7" fmla="*/ 2978046 h 3399032"/>
              <a:gd name="connsiteX8" fmla="*/ 2378729 w 11117727"/>
              <a:gd name="connsiteY8" fmla="*/ 2978253 h 3399032"/>
              <a:gd name="connsiteX9" fmla="*/ 2389784 w 11117727"/>
              <a:gd name="connsiteY9" fmla="*/ 2976308 h 3399032"/>
              <a:gd name="connsiteX10" fmla="*/ 4672497 w 11117727"/>
              <a:gd name="connsiteY10" fmla="*/ 2970910 h 3399032"/>
              <a:gd name="connsiteX11" fmla="*/ 4674394 w 11117727"/>
              <a:gd name="connsiteY11" fmla="*/ 2971102 h 3399032"/>
              <a:gd name="connsiteX12" fmla="*/ 4678187 w 11117727"/>
              <a:gd name="connsiteY12" fmla="*/ 2971486 h 3399032"/>
              <a:gd name="connsiteX13" fmla="*/ 4681287 w 11117727"/>
              <a:gd name="connsiteY13" fmla="*/ 2972412 h 3399032"/>
              <a:gd name="connsiteX14" fmla="*/ 4683061 w 11117727"/>
              <a:gd name="connsiteY14" fmla="*/ 2973818 h 3399032"/>
              <a:gd name="connsiteX15" fmla="*/ 4681164 w 11117727"/>
              <a:gd name="connsiteY15" fmla="*/ 2973626 h 3399032"/>
              <a:gd name="connsiteX16" fmla="*/ 4673068 w 11117727"/>
              <a:gd name="connsiteY16" fmla="*/ 2971580 h 3399032"/>
              <a:gd name="connsiteX17" fmla="*/ 4672835 w 11117727"/>
              <a:gd name="connsiteY17" fmla="*/ 2971518 h 3399032"/>
              <a:gd name="connsiteX18" fmla="*/ 4664524 w 11117727"/>
              <a:gd name="connsiteY18" fmla="*/ 2967651 h 3399032"/>
              <a:gd name="connsiteX19" fmla="*/ 4666420 w 11117727"/>
              <a:gd name="connsiteY19" fmla="*/ 2967843 h 3399032"/>
              <a:gd name="connsiteX20" fmla="*/ 4670214 w 11117727"/>
              <a:gd name="connsiteY20" fmla="*/ 2968227 h 3399032"/>
              <a:gd name="connsiteX21" fmla="*/ 4672049 w 11117727"/>
              <a:gd name="connsiteY21" fmla="*/ 2969026 h 3399032"/>
              <a:gd name="connsiteX22" fmla="*/ 4671988 w 11117727"/>
              <a:gd name="connsiteY22" fmla="*/ 2969632 h 3399032"/>
              <a:gd name="connsiteX23" fmla="*/ 4671233 w 11117727"/>
              <a:gd name="connsiteY23" fmla="*/ 2970782 h 3399032"/>
              <a:gd name="connsiteX24" fmla="*/ 4670456 w 11117727"/>
              <a:gd name="connsiteY24" fmla="*/ 2970887 h 3399032"/>
              <a:gd name="connsiteX25" fmla="*/ 4665604 w 11117727"/>
              <a:gd name="connsiteY25" fmla="*/ 2969599 h 3399032"/>
              <a:gd name="connsiteX26" fmla="*/ 4663198 w 11117727"/>
              <a:gd name="connsiteY26" fmla="*/ 2968129 h 3399032"/>
              <a:gd name="connsiteX27" fmla="*/ 4159213 w 11117727"/>
              <a:gd name="connsiteY27" fmla="*/ 2930578 h 3399032"/>
              <a:gd name="connsiteX28" fmla="*/ 4159784 w 11117727"/>
              <a:gd name="connsiteY28" fmla="*/ 2931249 h 3399032"/>
              <a:gd name="connsiteX29" fmla="*/ 4159090 w 11117727"/>
              <a:gd name="connsiteY29" fmla="*/ 2931792 h 3399032"/>
              <a:gd name="connsiteX30" fmla="*/ 4157107 w 11117727"/>
              <a:gd name="connsiteY30" fmla="*/ 2931968 h 3399032"/>
              <a:gd name="connsiteX31" fmla="*/ 4156561 w 11117727"/>
              <a:gd name="connsiteY31" fmla="*/ 2931535 h 3399032"/>
              <a:gd name="connsiteX32" fmla="*/ 4157887 w 11117727"/>
              <a:gd name="connsiteY32" fmla="*/ 2931057 h 3399032"/>
              <a:gd name="connsiteX33" fmla="*/ 10482753 w 11117727"/>
              <a:gd name="connsiteY33" fmla="*/ 1755761 h 3399032"/>
              <a:gd name="connsiteX34" fmla="*/ 10481876 w 11117727"/>
              <a:gd name="connsiteY34" fmla="*/ 1758124 h 3399032"/>
              <a:gd name="connsiteX35" fmla="*/ 10475774 w 11117727"/>
              <a:gd name="connsiteY35" fmla="*/ 1767924 h 3399032"/>
              <a:gd name="connsiteX36" fmla="*/ 10478611 w 11117727"/>
              <a:gd name="connsiteY36" fmla="*/ 1767939 h 3399032"/>
              <a:gd name="connsiteX37" fmla="*/ 10476221 w 11117727"/>
              <a:gd name="connsiteY37" fmla="*/ 1769807 h 3399032"/>
              <a:gd name="connsiteX38" fmla="*/ 10474895 w 11117727"/>
              <a:gd name="connsiteY38" fmla="*/ 1770286 h 3399032"/>
              <a:gd name="connsiteX39" fmla="*/ 10475141 w 11117727"/>
              <a:gd name="connsiteY39" fmla="*/ 1767860 h 3399032"/>
              <a:gd name="connsiteX40" fmla="*/ 10477529 w 11117727"/>
              <a:gd name="connsiteY40" fmla="*/ 1763199 h 3399032"/>
              <a:gd name="connsiteX41" fmla="*/ 10480611 w 11117727"/>
              <a:gd name="connsiteY41" fmla="*/ 1757996 h 3399032"/>
              <a:gd name="connsiteX42" fmla="*/ 2354461 w 11117727"/>
              <a:gd name="connsiteY42" fmla="*/ 1388629 h 3399032"/>
              <a:gd name="connsiteX43" fmla="*/ 2354602 w 11117727"/>
              <a:gd name="connsiteY43" fmla="*/ 1393545 h 3399032"/>
              <a:gd name="connsiteX44" fmla="*/ 2354277 w 11117727"/>
              <a:gd name="connsiteY44" fmla="*/ 1390449 h 3399032"/>
              <a:gd name="connsiteX45" fmla="*/ 7105151 w 11117727"/>
              <a:gd name="connsiteY45" fmla="*/ 1144116 h 3399032"/>
              <a:gd name="connsiteX46" fmla="*/ 7105090 w 11117727"/>
              <a:gd name="connsiteY46" fmla="*/ 1144722 h 3399032"/>
              <a:gd name="connsiteX47" fmla="*/ 7105151 w 11117727"/>
              <a:gd name="connsiteY47" fmla="*/ 1144116 h 3399032"/>
              <a:gd name="connsiteX48" fmla="*/ 539674 w 11117727"/>
              <a:gd name="connsiteY48" fmla="*/ 797351 h 3399032"/>
              <a:gd name="connsiteX49" fmla="*/ 539674 w 11117727"/>
              <a:gd name="connsiteY49" fmla="*/ 797351 h 3399032"/>
              <a:gd name="connsiteX50" fmla="*/ 539674 w 11117727"/>
              <a:gd name="connsiteY50" fmla="*/ 797351 h 3399032"/>
              <a:gd name="connsiteX51" fmla="*/ 537961 w 11117727"/>
              <a:gd name="connsiteY51" fmla="*/ 795339 h 3399032"/>
              <a:gd name="connsiteX52" fmla="*/ 539858 w 11117727"/>
              <a:gd name="connsiteY52" fmla="*/ 795531 h 3399032"/>
              <a:gd name="connsiteX53" fmla="*/ 539858 w 11117727"/>
              <a:gd name="connsiteY53" fmla="*/ 795531 h 3399032"/>
              <a:gd name="connsiteX54" fmla="*/ 539674 w 11117727"/>
              <a:gd name="connsiteY54" fmla="*/ 797351 h 3399032"/>
              <a:gd name="connsiteX55" fmla="*/ 1751052 w 11117727"/>
              <a:gd name="connsiteY55" fmla="*/ 217738 h 3399032"/>
              <a:gd name="connsiteX56" fmla="*/ 1751894 w 11117727"/>
              <a:gd name="connsiteY56" fmla="*/ 217824 h 3399032"/>
              <a:gd name="connsiteX57" fmla="*/ 1752465 w 11117727"/>
              <a:gd name="connsiteY57" fmla="*/ 218494 h 3399032"/>
              <a:gd name="connsiteX58" fmla="*/ 1752314 w 11117727"/>
              <a:gd name="connsiteY58" fmla="*/ 188451 h 3399032"/>
              <a:gd name="connsiteX59" fmla="*/ 1753578 w 11117727"/>
              <a:gd name="connsiteY59" fmla="*/ 188579 h 3399032"/>
              <a:gd name="connsiteX60" fmla="*/ 1755229 w 11117727"/>
              <a:gd name="connsiteY60" fmla="*/ 191198 h 3399032"/>
              <a:gd name="connsiteX61" fmla="*/ 1756403 w 11117727"/>
              <a:gd name="connsiteY61" fmla="*/ 192576 h 3399032"/>
              <a:gd name="connsiteX62" fmla="*/ 1755739 w 11117727"/>
              <a:gd name="connsiteY62" fmla="*/ 192475 h 3399032"/>
              <a:gd name="connsiteX63" fmla="*/ 1758549 w 11117727"/>
              <a:gd name="connsiteY63" fmla="*/ 202565 h 3399032"/>
              <a:gd name="connsiteX64" fmla="*/ 1758936 w 11117727"/>
              <a:gd name="connsiteY64" fmla="*/ 205055 h 3399032"/>
              <a:gd name="connsiteX65" fmla="*/ 1757285 w 11117727"/>
              <a:gd name="connsiteY65" fmla="*/ 202436 h 3399032"/>
              <a:gd name="connsiteX66" fmla="*/ 1754044 w 11117727"/>
              <a:gd name="connsiteY66" fmla="*/ 196593 h 3399032"/>
              <a:gd name="connsiteX67" fmla="*/ 1752639 w 11117727"/>
              <a:gd name="connsiteY67" fmla="*/ 191548 h 3399032"/>
              <a:gd name="connsiteX68" fmla="*/ 1186323 w 11117727"/>
              <a:gd name="connsiteY68" fmla="*/ 0 h 3399032"/>
              <a:gd name="connsiteX69" fmla="*/ 1198029 w 11117727"/>
              <a:gd name="connsiteY69" fmla="*/ 4249 h 3399032"/>
              <a:gd name="connsiteX70" fmla="*/ 1204044 w 11117727"/>
              <a:gd name="connsiteY70" fmla="*/ 7922 h 3399032"/>
              <a:gd name="connsiteX71" fmla="*/ 1206389 w 11117727"/>
              <a:gd name="connsiteY71" fmla="*/ 9998 h 3399032"/>
              <a:gd name="connsiteX72" fmla="*/ 1207531 w 11117727"/>
              <a:gd name="connsiteY72" fmla="*/ 11339 h 3399032"/>
              <a:gd name="connsiteX73" fmla="*/ 1207469 w 11117727"/>
              <a:gd name="connsiteY73" fmla="*/ 11946 h 3399032"/>
              <a:gd name="connsiteX74" fmla="*/ 1209366 w 11117727"/>
              <a:gd name="connsiteY74" fmla="*/ 12138 h 3399032"/>
              <a:gd name="connsiteX75" fmla="*/ 1214424 w 11117727"/>
              <a:gd name="connsiteY75" fmla="*/ 12650 h 3399032"/>
              <a:gd name="connsiteX76" fmla="*/ 1224663 w 11117727"/>
              <a:gd name="connsiteY76" fmla="*/ 12461 h 3399032"/>
              <a:gd name="connsiteX77" fmla="*/ 1233576 w 11117727"/>
              <a:gd name="connsiteY77" fmla="*/ 12751 h 3399032"/>
              <a:gd name="connsiteX78" fmla="*/ 1240021 w 11117727"/>
              <a:gd name="connsiteY78" fmla="*/ 12178 h 3399032"/>
              <a:gd name="connsiteX79" fmla="*/ 1245834 w 11117727"/>
              <a:gd name="connsiteY79" fmla="*/ 11541 h 3399032"/>
              <a:gd name="connsiteX80" fmla="*/ 1249689 w 11117727"/>
              <a:gd name="connsiteY80" fmla="*/ 11318 h 3399032"/>
              <a:gd name="connsiteX81" fmla="*/ 1254299 w 11117727"/>
              <a:gd name="connsiteY81" fmla="*/ 9947 h 3399032"/>
              <a:gd name="connsiteX82" fmla="*/ 1259479 w 11117727"/>
              <a:gd name="connsiteY82" fmla="*/ 9246 h 3399032"/>
              <a:gd name="connsiteX83" fmla="*/ 1265292 w 11117727"/>
              <a:gd name="connsiteY83" fmla="*/ 8609 h 3399032"/>
              <a:gd name="connsiteX84" fmla="*/ 1274205 w 11117727"/>
              <a:gd name="connsiteY84" fmla="*/ 8898 h 3399032"/>
              <a:gd name="connsiteX85" fmla="*/ 1274487 w 11117727"/>
              <a:gd name="connsiteY85" fmla="*/ 18732 h 3399032"/>
              <a:gd name="connsiteX86" fmla="*/ 1275137 w 11117727"/>
              <a:gd name="connsiteY86" fmla="*/ 24926 h 3399032"/>
              <a:gd name="connsiteX87" fmla="*/ 1275401 w 11117727"/>
              <a:gd name="connsiteY87" fmla="*/ 28629 h 3399032"/>
              <a:gd name="connsiteX88" fmla="*/ 1276481 w 11117727"/>
              <a:gd name="connsiteY88" fmla="*/ 30577 h 3399032"/>
              <a:gd name="connsiteX89" fmla="*/ 1277623 w 11117727"/>
              <a:gd name="connsiteY89" fmla="*/ 31918 h 3399032"/>
              <a:gd name="connsiteX90" fmla="*/ 1278009 w 11117727"/>
              <a:gd name="connsiteY90" fmla="*/ 34409 h 3399032"/>
              <a:gd name="connsiteX91" fmla="*/ 1278782 w 11117727"/>
              <a:gd name="connsiteY91" fmla="*/ 39389 h 3399032"/>
              <a:gd name="connsiteX92" fmla="*/ 1278678 w 11117727"/>
              <a:gd name="connsiteY92" fmla="*/ 46732 h 3399032"/>
              <a:gd name="connsiteX93" fmla="*/ 1278125 w 11117727"/>
              <a:gd name="connsiteY93" fmla="*/ 52192 h 3399032"/>
              <a:gd name="connsiteX94" fmla="*/ 1277756 w 11117727"/>
              <a:gd name="connsiteY94" fmla="*/ 55831 h 3399032"/>
              <a:gd name="connsiteX95" fmla="*/ 1276308 w 11117727"/>
              <a:gd name="connsiteY95" fmla="*/ 57523 h 3399032"/>
              <a:gd name="connsiteX96" fmla="*/ 1275553 w 11117727"/>
              <a:gd name="connsiteY96" fmla="*/ 58672 h 3399032"/>
              <a:gd name="connsiteX97" fmla="*/ 1274859 w 11117727"/>
              <a:gd name="connsiteY97" fmla="*/ 59215 h 3399032"/>
              <a:gd name="connsiteX98" fmla="*/ 1274104 w 11117727"/>
              <a:gd name="connsiteY98" fmla="*/ 60364 h 3399032"/>
              <a:gd name="connsiteX99" fmla="*/ 1274613 w 11117727"/>
              <a:gd name="connsiteY99" fmla="*/ 61641 h 3399032"/>
              <a:gd name="connsiteX100" fmla="*/ 1275509 w 11117727"/>
              <a:gd name="connsiteY100" fmla="*/ 65409 h 3399032"/>
              <a:gd name="connsiteX101" fmla="*/ 1291315 w 11117727"/>
              <a:gd name="connsiteY101" fmla="*/ 67009 h 3399032"/>
              <a:gd name="connsiteX102" fmla="*/ 1304021 w 11117727"/>
              <a:gd name="connsiteY102" fmla="*/ 67683 h 3399032"/>
              <a:gd name="connsiteX103" fmla="*/ 1314260 w 11117727"/>
              <a:gd name="connsiteY103" fmla="*/ 67494 h 3399032"/>
              <a:gd name="connsiteX104" fmla="*/ 1321909 w 11117727"/>
              <a:gd name="connsiteY104" fmla="*/ 67656 h 3399032"/>
              <a:gd name="connsiteX105" fmla="*/ 1328415 w 11117727"/>
              <a:gd name="connsiteY105" fmla="*/ 66476 h 3399032"/>
              <a:gd name="connsiteX106" fmla="*/ 1332331 w 11117727"/>
              <a:gd name="connsiteY106" fmla="*/ 65647 h 3399032"/>
              <a:gd name="connsiteX107" fmla="*/ 1335738 w 11117727"/>
              <a:gd name="connsiteY107" fmla="*/ 63541 h 3399032"/>
              <a:gd name="connsiteX108" fmla="*/ 1338452 w 11117727"/>
              <a:gd name="connsiteY108" fmla="*/ 61977 h 3399032"/>
              <a:gd name="connsiteX109" fmla="*/ 1341411 w 11117727"/>
              <a:gd name="connsiteY109" fmla="*/ 57987 h 3399032"/>
              <a:gd name="connsiteX110" fmla="*/ 1345695 w 11117727"/>
              <a:gd name="connsiteY110" fmla="*/ 53519 h 3399032"/>
              <a:gd name="connsiteX111" fmla="*/ 1348409 w 11117727"/>
              <a:gd name="connsiteY111" fmla="*/ 51955 h 3399032"/>
              <a:gd name="connsiteX112" fmla="*/ 1353141 w 11117727"/>
              <a:gd name="connsiteY112" fmla="*/ 49370 h 3399032"/>
              <a:gd name="connsiteX113" fmla="*/ 1358384 w 11117727"/>
              <a:gd name="connsiteY113" fmla="*/ 48063 h 3399032"/>
              <a:gd name="connsiteX114" fmla="*/ 1366216 w 11117727"/>
              <a:gd name="connsiteY114" fmla="*/ 46404 h 3399032"/>
              <a:gd name="connsiteX115" fmla="*/ 1361978 w 11117727"/>
              <a:gd name="connsiteY115" fmla="*/ 88259 h 3399032"/>
              <a:gd name="connsiteX116" fmla="*/ 1369872 w 11117727"/>
              <a:gd name="connsiteY116" fmla="*/ 85994 h 3399032"/>
              <a:gd name="connsiteX117" fmla="*/ 1377011 w 11117727"/>
              <a:gd name="connsiteY117" fmla="*/ 84879 h 3399032"/>
              <a:gd name="connsiteX118" fmla="*/ 1383334 w 11117727"/>
              <a:gd name="connsiteY118" fmla="*/ 85519 h 3399032"/>
              <a:gd name="connsiteX119" fmla="*/ 1388962 w 11117727"/>
              <a:gd name="connsiteY119" fmla="*/ 86702 h 3399032"/>
              <a:gd name="connsiteX120" fmla="*/ 1399280 w 11117727"/>
              <a:gd name="connsiteY120" fmla="*/ 92036 h 3399032"/>
              <a:gd name="connsiteX121" fmla="*/ 1412453 w 11117727"/>
              <a:gd name="connsiteY121" fmla="*/ 100723 h 3399032"/>
              <a:gd name="connsiteX122" fmla="*/ 1407044 w 11117727"/>
              <a:gd name="connsiteY122" fmla="*/ 109981 h 3399032"/>
              <a:gd name="connsiteX123" fmla="*/ 1404718 w 11117727"/>
              <a:gd name="connsiteY123" fmla="*/ 114035 h 3399032"/>
              <a:gd name="connsiteX124" fmla="*/ 1404024 w 11117727"/>
              <a:gd name="connsiteY124" fmla="*/ 114577 h 3399032"/>
              <a:gd name="connsiteX125" fmla="*/ 1403392 w 11117727"/>
              <a:gd name="connsiteY125" fmla="*/ 114513 h 3399032"/>
              <a:gd name="connsiteX126" fmla="*/ 1403453 w 11117727"/>
              <a:gd name="connsiteY126" fmla="*/ 113907 h 3399032"/>
              <a:gd name="connsiteX127" fmla="*/ 1403515 w 11117727"/>
              <a:gd name="connsiteY127" fmla="*/ 113300 h 3399032"/>
              <a:gd name="connsiteX128" fmla="*/ 1402882 w 11117727"/>
              <a:gd name="connsiteY128" fmla="*/ 113236 h 3399032"/>
              <a:gd name="connsiteX129" fmla="*/ 1402189 w 11117727"/>
              <a:gd name="connsiteY129" fmla="*/ 113779 h 3399032"/>
              <a:gd name="connsiteX130" fmla="*/ 1399168 w 11117727"/>
              <a:gd name="connsiteY130" fmla="*/ 118375 h 3399032"/>
              <a:gd name="connsiteX131" fmla="*/ 1395086 w 11117727"/>
              <a:gd name="connsiteY131" fmla="*/ 127154 h 3399032"/>
              <a:gd name="connsiteX132" fmla="*/ 1385216 w 11117727"/>
              <a:gd name="connsiteY132" fmla="*/ 123703 h 3399032"/>
              <a:gd name="connsiteX133" fmla="*/ 1379200 w 11117727"/>
              <a:gd name="connsiteY133" fmla="*/ 120030 h 3399032"/>
              <a:gd name="connsiteX134" fmla="*/ 1376223 w 11117727"/>
              <a:gd name="connsiteY134" fmla="*/ 117890 h 3399032"/>
              <a:gd name="connsiteX135" fmla="*/ 1375143 w 11117727"/>
              <a:gd name="connsiteY135" fmla="*/ 115943 h 3399032"/>
              <a:gd name="connsiteX136" fmla="*/ 1373369 w 11117727"/>
              <a:gd name="connsiteY136" fmla="*/ 114537 h 3399032"/>
              <a:gd name="connsiteX137" fmla="*/ 1370392 w 11117727"/>
              <a:gd name="connsiteY137" fmla="*/ 112397 h 3399032"/>
              <a:gd name="connsiteX138" fmla="*/ 1363499 w 11117727"/>
              <a:gd name="connsiteY138" fmla="*/ 111087 h 3399032"/>
              <a:gd name="connsiteX139" fmla="*/ 1352241 w 11117727"/>
              <a:gd name="connsiteY139" fmla="*/ 108721 h 3399032"/>
              <a:gd name="connsiteX140" fmla="*/ 1353217 w 11117727"/>
              <a:gd name="connsiteY140" fmla="*/ 118012 h 3399032"/>
              <a:gd name="connsiteX141" fmla="*/ 1354376 w 11117727"/>
              <a:gd name="connsiteY141" fmla="*/ 125483 h 3399032"/>
              <a:gd name="connsiteX142" fmla="*/ 1355273 w 11117727"/>
              <a:gd name="connsiteY142" fmla="*/ 129251 h 3399032"/>
              <a:gd name="connsiteX143" fmla="*/ 1356862 w 11117727"/>
              <a:gd name="connsiteY143" fmla="*/ 132476 h 3399032"/>
              <a:gd name="connsiteX144" fmla="*/ 1358452 w 11117727"/>
              <a:gd name="connsiteY144" fmla="*/ 135701 h 3399032"/>
              <a:gd name="connsiteX145" fmla="*/ 1361429 w 11117727"/>
              <a:gd name="connsiteY145" fmla="*/ 137840 h 3399032"/>
              <a:gd name="connsiteX146" fmla="*/ 1363141 w 11117727"/>
              <a:gd name="connsiteY146" fmla="*/ 139852 h 3399032"/>
              <a:gd name="connsiteX147" fmla="*/ 1366750 w 11117727"/>
              <a:gd name="connsiteY147" fmla="*/ 142056 h 3399032"/>
              <a:gd name="connsiteX148" fmla="*/ 1369727 w 11117727"/>
              <a:gd name="connsiteY148" fmla="*/ 144196 h 3399032"/>
              <a:gd name="connsiteX149" fmla="*/ 1372766 w 11117727"/>
              <a:gd name="connsiteY149" fmla="*/ 145729 h 3399032"/>
              <a:gd name="connsiteX150" fmla="*/ 1380801 w 11117727"/>
              <a:gd name="connsiteY150" fmla="*/ 148381 h 3399032"/>
              <a:gd name="connsiteX151" fmla="*/ 1391426 w 11117727"/>
              <a:gd name="connsiteY151" fmla="*/ 150683 h 3399032"/>
              <a:gd name="connsiteX152" fmla="*/ 1400848 w 11117727"/>
              <a:gd name="connsiteY152" fmla="*/ 152250 h 3399032"/>
              <a:gd name="connsiteX153" fmla="*/ 1407803 w 11117727"/>
              <a:gd name="connsiteY153" fmla="*/ 152954 h 3399032"/>
              <a:gd name="connsiteX154" fmla="*/ 1412290 w 11117727"/>
              <a:gd name="connsiteY154" fmla="*/ 152795 h 3399032"/>
              <a:gd name="connsiteX155" fmla="*/ 1414942 w 11117727"/>
              <a:gd name="connsiteY155" fmla="*/ 151838 h 3399032"/>
              <a:gd name="connsiteX156" fmla="*/ 1415758 w 11117727"/>
              <a:gd name="connsiteY156" fmla="*/ 150083 h 3399032"/>
              <a:gd name="connsiteX157" fmla="*/ 1416065 w 11117727"/>
              <a:gd name="connsiteY157" fmla="*/ 147050 h 3399032"/>
              <a:gd name="connsiteX158" fmla="*/ 1415046 w 11117727"/>
              <a:gd name="connsiteY158" fmla="*/ 144495 h 3399032"/>
              <a:gd name="connsiteX159" fmla="*/ 1412825 w 11117727"/>
              <a:gd name="connsiteY159" fmla="*/ 141206 h 3399032"/>
              <a:gd name="connsiteX160" fmla="*/ 1411296 w 11117727"/>
              <a:gd name="connsiteY160" fmla="*/ 137375 h 3399032"/>
              <a:gd name="connsiteX161" fmla="*/ 1409768 w 11117727"/>
              <a:gd name="connsiteY161" fmla="*/ 133543 h 3399032"/>
              <a:gd name="connsiteX162" fmla="*/ 1408934 w 11117727"/>
              <a:gd name="connsiteY162" fmla="*/ 129169 h 3399032"/>
              <a:gd name="connsiteX163" fmla="*/ 1408038 w 11117727"/>
              <a:gd name="connsiteY163" fmla="*/ 125401 h 3399032"/>
              <a:gd name="connsiteX164" fmla="*/ 1408283 w 11117727"/>
              <a:gd name="connsiteY164" fmla="*/ 122975 h 3399032"/>
              <a:gd name="connsiteX165" fmla="*/ 1409794 w 11117727"/>
              <a:gd name="connsiteY165" fmla="*/ 120677 h 3399032"/>
              <a:gd name="connsiteX166" fmla="*/ 1410610 w 11117727"/>
              <a:gd name="connsiteY166" fmla="*/ 118921 h 3399032"/>
              <a:gd name="connsiteX167" fmla="*/ 1412120 w 11117727"/>
              <a:gd name="connsiteY167" fmla="*/ 116623 h 3399032"/>
              <a:gd name="connsiteX168" fmla="*/ 1414201 w 11117727"/>
              <a:gd name="connsiteY168" fmla="*/ 114995 h 3399032"/>
              <a:gd name="connsiteX169" fmla="*/ 1416282 w 11117727"/>
              <a:gd name="connsiteY169" fmla="*/ 113367 h 3399032"/>
              <a:gd name="connsiteX170" fmla="*/ 1420260 w 11117727"/>
              <a:gd name="connsiteY170" fmla="*/ 111932 h 3399032"/>
              <a:gd name="connsiteX171" fmla="*/ 1423667 w 11117727"/>
              <a:gd name="connsiteY171" fmla="*/ 109826 h 3399032"/>
              <a:gd name="connsiteX172" fmla="*/ 1441738 w 11117727"/>
              <a:gd name="connsiteY172" fmla="*/ 107979 h 3399032"/>
              <a:gd name="connsiteX173" fmla="*/ 1444267 w 11117727"/>
              <a:gd name="connsiteY173" fmla="*/ 108235 h 3399032"/>
              <a:gd name="connsiteX174" fmla="*/ 1446225 w 11117727"/>
              <a:gd name="connsiteY174" fmla="*/ 107820 h 3399032"/>
              <a:gd name="connsiteX175" fmla="*/ 1453426 w 11117727"/>
              <a:gd name="connsiteY175" fmla="*/ 106098 h 3399032"/>
              <a:gd name="connsiteX176" fmla="*/ 1454058 w 11117727"/>
              <a:gd name="connsiteY176" fmla="*/ 106162 h 3399032"/>
              <a:gd name="connsiteX177" fmla="*/ 1453487 w 11117727"/>
              <a:gd name="connsiteY177" fmla="*/ 105491 h 3399032"/>
              <a:gd name="connsiteX178" fmla="*/ 1459546 w 11117727"/>
              <a:gd name="connsiteY178" fmla="*/ 102428 h 3399032"/>
              <a:gd name="connsiteX179" fmla="*/ 1461627 w 11117727"/>
              <a:gd name="connsiteY179" fmla="*/ 100800 h 3399032"/>
              <a:gd name="connsiteX180" fmla="*/ 1463137 w 11117727"/>
              <a:gd name="connsiteY180" fmla="*/ 98502 h 3399032"/>
              <a:gd name="connsiteX181" fmla="*/ 1465157 w 11117727"/>
              <a:gd name="connsiteY181" fmla="*/ 97481 h 3399032"/>
              <a:gd name="connsiteX182" fmla="*/ 1467238 w 11117727"/>
              <a:gd name="connsiteY182" fmla="*/ 95853 h 3399032"/>
              <a:gd name="connsiteX183" fmla="*/ 1472093 w 11117727"/>
              <a:gd name="connsiteY183" fmla="*/ 92055 h 3399032"/>
              <a:gd name="connsiteX184" fmla="*/ 1474236 w 11117727"/>
              <a:gd name="connsiteY184" fmla="*/ 89821 h 3399032"/>
              <a:gd name="connsiteX185" fmla="*/ 1474358 w 11117727"/>
              <a:gd name="connsiteY185" fmla="*/ 88608 h 3399032"/>
              <a:gd name="connsiteX186" fmla="*/ 1473788 w 11117727"/>
              <a:gd name="connsiteY186" fmla="*/ 87937 h 3399032"/>
              <a:gd name="connsiteX187" fmla="*/ 1477643 w 11117727"/>
              <a:gd name="connsiteY187" fmla="*/ 87715 h 3399032"/>
              <a:gd name="connsiteX188" fmla="*/ 1494265 w 11117727"/>
              <a:gd name="connsiteY188" fmla="*/ 87560 h 3399032"/>
              <a:gd name="connsiteX189" fmla="*/ 1490876 w 11117727"/>
              <a:gd name="connsiteY189" fmla="*/ 95796 h 3399032"/>
              <a:gd name="connsiteX190" fmla="*/ 1488550 w 11117727"/>
              <a:gd name="connsiteY190" fmla="*/ 99850 h 3399032"/>
              <a:gd name="connsiteX191" fmla="*/ 1486917 w 11117727"/>
              <a:gd name="connsiteY191" fmla="*/ 103361 h 3399032"/>
              <a:gd name="connsiteX192" fmla="*/ 1485529 w 11117727"/>
              <a:gd name="connsiteY192" fmla="*/ 104446 h 3399032"/>
              <a:gd name="connsiteX193" fmla="*/ 1484080 w 11117727"/>
              <a:gd name="connsiteY193" fmla="*/ 106138 h 3399032"/>
              <a:gd name="connsiteX194" fmla="*/ 1481244 w 11117727"/>
              <a:gd name="connsiteY194" fmla="*/ 108915 h 3399032"/>
              <a:gd name="connsiteX195" fmla="*/ 1479489 w 11117727"/>
              <a:gd name="connsiteY195" fmla="*/ 113640 h 3399032"/>
              <a:gd name="connsiteX196" fmla="*/ 1476161 w 11117727"/>
              <a:gd name="connsiteY196" fmla="*/ 121269 h 3399032"/>
              <a:gd name="connsiteX197" fmla="*/ 1534327 w 11117727"/>
              <a:gd name="connsiteY197" fmla="*/ 127159 h 3399032"/>
              <a:gd name="connsiteX198" fmla="*/ 1538464 w 11117727"/>
              <a:gd name="connsiteY198" fmla="*/ 136770 h 3399032"/>
              <a:gd name="connsiteX199" fmla="*/ 1539869 w 11117727"/>
              <a:gd name="connsiteY199" fmla="*/ 141815 h 3399032"/>
              <a:gd name="connsiteX200" fmla="*/ 1539826 w 11117727"/>
              <a:gd name="connsiteY200" fmla="*/ 148551 h 3399032"/>
              <a:gd name="connsiteX201" fmla="*/ 1538352 w 11117727"/>
              <a:gd name="connsiteY201" fmla="*/ 163109 h 3399032"/>
              <a:gd name="connsiteX202" fmla="*/ 1549899 w 11117727"/>
              <a:gd name="connsiteY202" fmla="*/ 156312 h 3399032"/>
              <a:gd name="connsiteX203" fmla="*/ 1555509 w 11117727"/>
              <a:gd name="connsiteY203" fmla="*/ 151365 h 3399032"/>
              <a:gd name="connsiteX204" fmla="*/ 1558222 w 11117727"/>
              <a:gd name="connsiteY204" fmla="*/ 149801 h 3399032"/>
              <a:gd name="connsiteX205" fmla="*/ 1562139 w 11117727"/>
              <a:gd name="connsiteY205" fmla="*/ 148972 h 3399032"/>
              <a:gd name="connsiteX206" fmla="*/ 1568707 w 11117727"/>
              <a:gd name="connsiteY206" fmla="*/ 147186 h 3399032"/>
              <a:gd name="connsiteX207" fmla="*/ 1577172 w 11117727"/>
              <a:gd name="connsiteY207" fmla="*/ 145592 h 3399032"/>
              <a:gd name="connsiteX208" fmla="*/ 1573862 w 11117727"/>
              <a:gd name="connsiteY208" fmla="*/ 159351 h 3399032"/>
              <a:gd name="connsiteX209" fmla="*/ 1571676 w 11117727"/>
              <a:gd name="connsiteY209" fmla="*/ 168322 h 3399032"/>
              <a:gd name="connsiteX210" fmla="*/ 1569104 w 11117727"/>
              <a:gd name="connsiteY210" fmla="*/ 174802 h 3399032"/>
              <a:gd name="connsiteX211" fmla="*/ 1566022 w 11117727"/>
              <a:gd name="connsiteY211" fmla="*/ 180005 h 3399032"/>
              <a:gd name="connsiteX212" fmla="*/ 1562370 w 11117727"/>
              <a:gd name="connsiteY212" fmla="*/ 184538 h 3399032"/>
              <a:gd name="connsiteX213" fmla="*/ 1559797 w 11117727"/>
              <a:gd name="connsiteY213" fmla="*/ 191018 h 3399032"/>
              <a:gd name="connsiteX214" fmla="*/ 1557489 w 11117727"/>
              <a:gd name="connsiteY214" fmla="*/ 201202 h 3399032"/>
              <a:gd name="connsiteX215" fmla="*/ 1554934 w 11117727"/>
              <a:gd name="connsiteY215" fmla="*/ 213813 h 3399032"/>
              <a:gd name="connsiteX216" fmla="*/ 1611262 w 11117727"/>
              <a:gd name="connsiteY216" fmla="*/ 174782 h 3399032"/>
              <a:gd name="connsiteX217" fmla="*/ 1612895 w 11117727"/>
              <a:gd name="connsiteY217" fmla="*/ 171270 h 3399032"/>
              <a:gd name="connsiteX218" fmla="*/ 1613141 w 11117727"/>
              <a:gd name="connsiteY218" fmla="*/ 168844 h 3399032"/>
              <a:gd name="connsiteX219" fmla="*/ 1612938 w 11117727"/>
              <a:gd name="connsiteY219" fmla="*/ 164534 h 3399032"/>
              <a:gd name="connsiteX220" fmla="*/ 1612472 w 11117727"/>
              <a:gd name="connsiteY220" fmla="*/ 156520 h 3399032"/>
              <a:gd name="connsiteX221" fmla="*/ 1627014 w 11117727"/>
              <a:gd name="connsiteY221" fmla="*/ 157992 h 3399032"/>
              <a:gd name="connsiteX222" fmla="*/ 1623784 w 11117727"/>
              <a:gd name="connsiteY222" fmla="*/ 177275 h 3399032"/>
              <a:gd name="connsiteX223" fmla="*/ 1621414 w 11117727"/>
              <a:gd name="connsiteY223" fmla="*/ 188066 h 3399032"/>
              <a:gd name="connsiteX224" fmla="*/ 1620352 w 11117727"/>
              <a:gd name="connsiteY224" fmla="*/ 192248 h 3399032"/>
              <a:gd name="connsiteX225" fmla="*/ 1620554 w 11117727"/>
              <a:gd name="connsiteY225" fmla="*/ 196558 h 3399032"/>
              <a:gd name="connsiteX226" fmla="*/ 1620756 w 11117727"/>
              <a:gd name="connsiteY226" fmla="*/ 200868 h 3399032"/>
              <a:gd name="connsiteX227" fmla="*/ 1622039 w 11117727"/>
              <a:gd name="connsiteY227" fmla="*/ 207126 h 3399032"/>
              <a:gd name="connsiteX228" fmla="*/ 1630504 w 11117727"/>
              <a:gd name="connsiteY228" fmla="*/ 205532 h 3399032"/>
              <a:gd name="connsiteX229" fmla="*/ 1637072 w 11117727"/>
              <a:gd name="connsiteY229" fmla="*/ 203746 h 3399032"/>
              <a:gd name="connsiteX230" fmla="*/ 1641050 w 11117727"/>
              <a:gd name="connsiteY230" fmla="*/ 202310 h 3399032"/>
              <a:gd name="connsiteX231" fmla="*/ 1645212 w 11117727"/>
              <a:gd name="connsiteY231" fmla="*/ 199055 h 3399032"/>
              <a:gd name="connsiteX232" fmla="*/ 1647477 w 11117727"/>
              <a:gd name="connsiteY232" fmla="*/ 195607 h 3399032"/>
              <a:gd name="connsiteX233" fmla="*/ 1649294 w 11117727"/>
              <a:gd name="connsiteY233" fmla="*/ 190276 h 3399032"/>
              <a:gd name="connsiteX234" fmla="*/ 1651234 w 11117727"/>
              <a:gd name="connsiteY234" fmla="*/ 183732 h 3399032"/>
              <a:gd name="connsiteX235" fmla="*/ 1654685 w 11117727"/>
              <a:gd name="connsiteY235" fmla="*/ 174889 h 3399032"/>
              <a:gd name="connsiteX236" fmla="*/ 1664678 w 11117727"/>
              <a:gd name="connsiteY236" fmla="*/ 177126 h 3399032"/>
              <a:gd name="connsiteX237" fmla="*/ 1670877 w 11117727"/>
              <a:gd name="connsiteY237" fmla="*/ 178980 h 3399032"/>
              <a:gd name="connsiteX238" fmla="*/ 1673283 w 11117727"/>
              <a:gd name="connsiteY238" fmla="*/ 180449 h 3399032"/>
              <a:gd name="connsiteX239" fmla="*/ 1674486 w 11117727"/>
              <a:gd name="connsiteY239" fmla="*/ 181184 h 3399032"/>
              <a:gd name="connsiteX240" fmla="*/ 1675567 w 11117727"/>
              <a:gd name="connsiteY240" fmla="*/ 183131 h 3399032"/>
              <a:gd name="connsiteX241" fmla="*/ 1675444 w 11117727"/>
              <a:gd name="connsiteY241" fmla="*/ 184345 h 3399032"/>
              <a:gd name="connsiteX242" fmla="*/ 1675198 w 11117727"/>
              <a:gd name="connsiteY242" fmla="*/ 186771 h 3399032"/>
              <a:gd name="connsiteX243" fmla="*/ 1672994 w 11117727"/>
              <a:gd name="connsiteY243" fmla="*/ 189612 h 3399032"/>
              <a:gd name="connsiteX244" fmla="*/ 1670158 w 11117727"/>
              <a:gd name="connsiteY244" fmla="*/ 192389 h 3399032"/>
              <a:gd name="connsiteX245" fmla="*/ 1666119 w 11117727"/>
              <a:gd name="connsiteY245" fmla="*/ 194431 h 3399032"/>
              <a:gd name="connsiteX246" fmla="*/ 1662589 w 11117727"/>
              <a:gd name="connsiteY246" fmla="*/ 197750 h 3399032"/>
              <a:gd name="connsiteX247" fmla="*/ 1659753 w 11117727"/>
              <a:gd name="connsiteY247" fmla="*/ 200527 h 3399032"/>
              <a:gd name="connsiteX248" fmla="*/ 1656917 w 11117727"/>
              <a:gd name="connsiteY248" fmla="*/ 203304 h 3399032"/>
              <a:gd name="connsiteX249" fmla="*/ 1655978 w 11117727"/>
              <a:gd name="connsiteY249" fmla="*/ 206273 h 3399032"/>
              <a:gd name="connsiteX250" fmla="*/ 1655855 w 11117727"/>
              <a:gd name="connsiteY250" fmla="*/ 207486 h 3399032"/>
              <a:gd name="connsiteX251" fmla="*/ 1656364 w 11117727"/>
              <a:gd name="connsiteY251" fmla="*/ 208763 h 3399032"/>
              <a:gd name="connsiteX252" fmla="*/ 1657445 w 11117727"/>
              <a:gd name="connsiteY252" fmla="*/ 210711 h 3399032"/>
              <a:gd name="connsiteX253" fmla="*/ 1659218 w 11117727"/>
              <a:gd name="connsiteY253" fmla="*/ 212116 h 3399032"/>
              <a:gd name="connsiteX254" fmla="*/ 1664092 w 11117727"/>
              <a:gd name="connsiteY254" fmla="*/ 214448 h 3399032"/>
              <a:gd name="connsiteX255" fmla="*/ 1672759 w 11117727"/>
              <a:gd name="connsiteY255" fmla="*/ 217164 h 3399032"/>
              <a:gd name="connsiteX256" fmla="*/ 1678449 w 11117727"/>
              <a:gd name="connsiteY256" fmla="*/ 217740 h 3399032"/>
              <a:gd name="connsiteX257" fmla="*/ 1682875 w 11117727"/>
              <a:gd name="connsiteY257" fmla="*/ 218188 h 3399032"/>
              <a:gd name="connsiteX258" fmla="*/ 1686159 w 11117727"/>
              <a:gd name="connsiteY258" fmla="*/ 217295 h 3399032"/>
              <a:gd name="connsiteX259" fmla="*/ 1688811 w 11117727"/>
              <a:gd name="connsiteY259" fmla="*/ 216338 h 3399032"/>
              <a:gd name="connsiteX260" fmla="*/ 1692218 w 11117727"/>
              <a:gd name="connsiteY260" fmla="*/ 214232 h 3399032"/>
              <a:gd name="connsiteX261" fmla="*/ 1693790 w 11117727"/>
              <a:gd name="connsiteY261" fmla="*/ 211327 h 3399032"/>
              <a:gd name="connsiteX262" fmla="*/ 1695993 w 11117727"/>
              <a:gd name="connsiteY262" fmla="*/ 208486 h 3399032"/>
              <a:gd name="connsiteX263" fmla="*/ 1697626 w 11117727"/>
              <a:gd name="connsiteY263" fmla="*/ 204975 h 3399032"/>
              <a:gd name="connsiteX264" fmla="*/ 1701586 w 11117727"/>
              <a:gd name="connsiteY264" fmla="*/ 197409 h 3399032"/>
              <a:gd name="connsiteX265" fmla="*/ 1705607 w 11117727"/>
              <a:gd name="connsiteY265" fmla="*/ 189237 h 3399032"/>
              <a:gd name="connsiteX266" fmla="*/ 1707995 w 11117727"/>
              <a:gd name="connsiteY266" fmla="*/ 184577 h 3399032"/>
              <a:gd name="connsiteX267" fmla="*/ 1712157 w 11117727"/>
              <a:gd name="connsiteY267" fmla="*/ 181321 h 3399032"/>
              <a:gd name="connsiteX268" fmla="*/ 1715748 w 11117727"/>
              <a:gd name="connsiteY268" fmla="*/ 177395 h 3399032"/>
              <a:gd name="connsiteX269" fmla="*/ 1721175 w 11117727"/>
              <a:gd name="connsiteY269" fmla="*/ 174268 h 3399032"/>
              <a:gd name="connsiteX270" fmla="*/ 1716200 w 11117727"/>
              <a:gd name="connsiteY270" fmla="*/ 223401 h 3399032"/>
              <a:gd name="connsiteX271" fmla="*/ 1701044 w 11117727"/>
              <a:gd name="connsiteY271" fmla="*/ 227995 h 3399032"/>
              <a:gd name="connsiteX272" fmla="*/ 1692456 w 11117727"/>
              <a:gd name="connsiteY272" fmla="*/ 230802 h 3399032"/>
              <a:gd name="connsiteX273" fmla="*/ 1691069 w 11117727"/>
              <a:gd name="connsiteY273" fmla="*/ 231887 h 3399032"/>
              <a:gd name="connsiteX274" fmla="*/ 1690252 w 11117727"/>
              <a:gd name="connsiteY274" fmla="*/ 233643 h 3399032"/>
              <a:gd name="connsiteX275" fmla="*/ 1688803 w 11117727"/>
              <a:gd name="connsiteY275" fmla="*/ 235335 h 3399032"/>
              <a:gd name="connsiteX276" fmla="*/ 1687864 w 11117727"/>
              <a:gd name="connsiteY276" fmla="*/ 238303 h 3399032"/>
              <a:gd name="connsiteX277" fmla="*/ 1685230 w 11117727"/>
              <a:gd name="connsiteY277" fmla="*/ 245390 h 3399032"/>
              <a:gd name="connsiteX278" fmla="*/ 1682922 w 11117727"/>
              <a:gd name="connsiteY278" fmla="*/ 255574 h 3399032"/>
              <a:gd name="connsiteX279" fmla="*/ 1698851 w 11117727"/>
              <a:gd name="connsiteY279" fmla="*/ 255962 h 3399032"/>
              <a:gd name="connsiteX280" fmla="*/ 1705235 w 11117727"/>
              <a:gd name="connsiteY280" fmla="*/ 255995 h 3399032"/>
              <a:gd name="connsiteX281" fmla="*/ 1708887 w 11117727"/>
              <a:gd name="connsiteY281" fmla="*/ 251463 h 3399032"/>
              <a:gd name="connsiteX282" fmla="*/ 1717580 w 11117727"/>
              <a:gd name="connsiteY282" fmla="*/ 241312 h 3399032"/>
              <a:gd name="connsiteX283" fmla="*/ 1724701 w 11117727"/>
              <a:gd name="connsiteY283" fmla="*/ 234067 h 3399032"/>
              <a:gd name="connsiteX284" fmla="*/ 1729925 w 11117727"/>
              <a:gd name="connsiteY284" fmla="*/ 226629 h 3399032"/>
              <a:gd name="connsiteX285" fmla="*/ 1734455 w 11117727"/>
              <a:gd name="connsiteY285" fmla="*/ 219735 h 3399032"/>
              <a:gd name="connsiteX286" fmla="*/ 1739741 w 11117727"/>
              <a:gd name="connsiteY286" fmla="*/ 211691 h 3399032"/>
              <a:gd name="connsiteX287" fmla="*/ 1751052 w 11117727"/>
              <a:gd name="connsiteY287" fmla="*/ 217738 h 3399032"/>
              <a:gd name="connsiteX288" fmla="*/ 1749998 w 11117727"/>
              <a:gd name="connsiteY288" fmla="*/ 217632 h 3399032"/>
              <a:gd name="connsiteX289" fmla="*/ 1748672 w 11117727"/>
              <a:gd name="connsiteY289" fmla="*/ 218110 h 3399032"/>
              <a:gd name="connsiteX290" fmla="*/ 1749691 w 11117727"/>
              <a:gd name="connsiteY290" fmla="*/ 220665 h 3399032"/>
              <a:gd name="connsiteX291" fmla="*/ 1754951 w 11117727"/>
              <a:gd name="connsiteY291" fmla="*/ 225487 h 3399032"/>
              <a:gd name="connsiteX292" fmla="*/ 1757805 w 11117727"/>
              <a:gd name="connsiteY292" fmla="*/ 228840 h 3399032"/>
              <a:gd name="connsiteX293" fmla="*/ 1757682 w 11117727"/>
              <a:gd name="connsiteY293" fmla="*/ 230053 h 3399032"/>
              <a:gd name="connsiteX294" fmla="*/ 1758823 w 11117727"/>
              <a:gd name="connsiteY294" fmla="*/ 231394 h 3399032"/>
              <a:gd name="connsiteX295" fmla="*/ 1766104 w 11117727"/>
              <a:gd name="connsiteY295" fmla="*/ 235195 h 3399032"/>
              <a:gd name="connsiteX296" fmla="*/ 1768799 w 11117727"/>
              <a:gd name="connsiteY296" fmla="*/ 227502 h 3399032"/>
              <a:gd name="connsiteX297" fmla="*/ 1771187 w 11117727"/>
              <a:gd name="connsiteY297" fmla="*/ 222841 h 3399032"/>
              <a:gd name="connsiteX298" fmla="*/ 1772249 w 11117727"/>
              <a:gd name="connsiteY298" fmla="*/ 218659 h 3399032"/>
              <a:gd name="connsiteX299" fmla="*/ 1772495 w 11117727"/>
              <a:gd name="connsiteY299" fmla="*/ 216233 h 3399032"/>
              <a:gd name="connsiteX300" fmla="*/ 1769193 w 11117727"/>
              <a:gd name="connsiteY300" fmla="*/ 210996 h 3399032"/>
              <a:gd name="connsiteX301" fmla="*/ 1761956 w 11117727"/>
              <a:gd name="connsiteY301" fmla="*/ 200458 h 3399032"/>
              <a:gd name="connsiteX302" fmla="*/ 1758083 w 11117727"/>
              <a:gd name="connsiteY302" fmla="*/ 194551 h 3399032"/>
              <a:gd name="connsiteX303" fmla="*/ 1756403 w 11117727"/>
              <a:gd name="connsiteY303" fmla="*/ 192576 h 3399032"/>
              <a:gd name="connsiteX304" fmla="*/ 1767690 w 11117727"/>
              <a:gd name="connsiteY304" fmla="*/ 194298 h 3399032"/>
              <a:gd name="connsiteX305" fmla="*/ 1775092 w 11117727"/>
              <a:gd name="connsiteY305" fmla="*/ 196886 h 3399032"/>
              <a:gd name="connsiteX306" fmla="*/ 1781924 w 11117727"/>
              <a:gd name="connsiteY306" fmla="*/ 198803 h 3399032"/>
              <a:gd name="connsiteX307" fmla="*/ 1791733 w 11117727"/>
              <a:gd name="connsiteY307" fmla="*/ 202861 h 3399032"/>
              <a:gd name="connsiteX308" fmla="*/ 1786719 w 11117727"/>
              <a:gd name="connsiteY308" fmla="*/ 195612 h 3399032"/>
              <a:gd name="connsiteX309" fmla="*/ 1782213 w 11117727"/>
              <a:gd name="connsiteY309" fmla="*/ 189641 h 3399032"/>
              <a:gd name="connsiteX310" fmla="*/ 1776830 w 11117727"/>
              <a:gd name="connsiteY310" fmla="*/ 186031 h 3399032"/>
              <a:gd name="connsiteX311" fmla="*/ 1771509 w 11117727"/>
              <a:gd name="connsiteY311" fmla="*/ 181816 h 3399032"/>
              <a:gd name="connsiteX312" fmla="*/ 1758600 w 11117727"/>
              <a:gd name="connsiteY312" fmla="*/ 176832 h 3399032"/>
              <a:gd name="connsiteX313" fmla="*/ 1741959 w 11117727"/>
              <a:gd name="connsiteY313" fmla="*/ 170857 h 3399032"/>
              <a:gd name="connsiteX314" fmla="*/ 1725951 w 11117727"/>
              <a:gd name="connsiteY314" fmla="*/ 164947 h 3399032"/>
              <a:gd name="connsiteX315" fmla="*/ 1713736 w 11117727"/>
              <a:gd name="connsiteY315" fmla="*/ 159420 h 3399032"/>
              <a:gd name="connsiteX316" fmla="*/ 1700766 w 11117727"/>
              <a:gd name="connsiteY316" fmla="*/ 155043 h 3399032"/>
              <a:gd name="connsiteX317" fmla="*/ 1686655 w 11117727"/>
              <a:gd name="connsiteY317" fmla="*/ 149324 h 3399032"/>
              <a:gd name="connsiteX318" fmla="*/ 1688067 w 11117727"/>
              <a:gd name="connsiteY318" fmla="*/ 135373 h 3399032"/>
              <a:gd name="connsiteX319" fmla="*/ 1700018 w 11117727"/>
              <a:gd name="connsiteY319" fmla="*/ 137196 h 3399032"/>
              <a:gd name="connsiteX320" fmla="*/ 1709440 w 11117727"/>
              <a:gd name="connsiteY320" fmla="*/ 138763 h 3399032"/>
              <a:gd name="connsiteX321" fmla="*/ 1717599 w 11117727"/>
              <a:gd name="connsiteY321" fmla="*/ 140201 h 3399032"/>
              <a:gd name="connsiteX322" fmla="*/ 1725001 w 11117727"/>
              <a:gd name="connsiteY322" fmla="*/ 142789 h 3399032"/>
              <a:gd name="connsiteX323" fmla="*/ 1735442 w 11117727"/>
              <a:gd name="connsiteY323" fmla="*/ 146911 h 3399032"/>
              <a:gd name="connsiteX324" fmla="*/ 1743231 w 11117727"/>
              <a:gd name="connsiteY324" fmla="*/ 151989 h 3399032"/>
              <a:gd name="connsiteX325" fmla="*/ 1750511 w 11117727"/>
              <a:gd name="connsiteY325" fmla="*/ 155790 h 3399032"/>
              <a:gd name="connsiteX326" fmla="*/ 1759055 w 11117727"/>
              <a:gd name="connsiteY326" fmla="*/ 159719 h 3399032"/>
              <a:gd name="connsiteX327" fmla="*/ 1764500 w 11117727"/>
              <a:gd name="connsiteY327" fmla="*/ 162722 h 3399032"/>
              <a:gd name="connsiteX328" fmla="*/ 1771393 w 11117727"/>
              <a:gd name="connsiteY328" fmla="*/ 164033 h 3399032"/>
              <a:gd name="connsiteX329" fmla="*/ 1778919 w 11117727"/>
              <a:gd name="connsiteY329" fmla="*/ 165408 h 3399032"/>
              <a:gd name="connsiteX330" fmla="*/ 1787709 w 11117727"/>
              <a:gd name="connsiteY330" fmla="*/ 166910 h 3399032"/>
              <a:gd name="connsiteX331" fmla="*/ 1792221 w 11117727"/>
              <a:gd name="connsiteY331" fmla="*/ 153886 h 3399032"/>
              <a:gd name="connsiteX332" fmla="*/ 1796997 w 11117727"/>
              <a:gd name="connsiteY332" fmla="*/ 144564 h 3399032"/>
              <a:gd name="connsiteX333" fmla="*/ 1799262 w 11117727"/>
              <a:gd name="connsiteY333" fmla="*/ 141117 h 3399032"/>
              <a:gd name="connsiteX334" fmla="*/ 1803302 w 11117727"/>
              <a:gd name="connsiteY334" fmla="*/ 139075 h 3399032"/>
              <a:gd name="connsiteX335" fmla="*/ 1807912 w 11117727"/>
              <a:gd name="connsiteY335" fmla="*/ 137703 h 3399032"/>
              <a:gd name="connsiteX336" fmla="*/ 1813725 w 11117727"/>
              <a:gd name="connsiteY336" fmla="*/ 137066 h 3399032"/>
              <a:gd name="connsiteX337" fmla="*/ 1819476 w 11117727"/>
              <a:gd name="connsiteY337" fmla="*/ 137036 h 3399032"/>
              <a:gd name="connsiteX338" fmla="*/ 1823270 w 11117727"/>
              <a:gd name="connsiteY338" fmla="*/ 137420 h 3399032"/>
              <a:gd name="connsiteX339" fmla="*/ 1825737 w 11117727"/>
              <a:gd name="connsiteY339" fmla="*/ 138282 h 3399032"/>
              <a:gd name="connsiteX340" fmla="*/ 1828205 w 11117727"/>
              <a:gd name="connsiteY340" fmla="*/ 139145 h 3399032"/>
              <a:gd name="connsiteX341" fmla="*/ 1829346 w 11117727"/>
              <a:gd name="connsiteY341" fmla="*/ 140486 h 3399032"/>
              <a:gd name="connsiteX342" fmla="*/ 1829795 w 11117727"/>
              <a:gd name="connsiteY342" fmla="*/ 142370 h 3399032"/>
              <a:gd name="connsiteX343" fmla="*/ 1829610 w 11117727"/>
              <a:gd name="connsiteY343" fmla="*/ 144190 h 3399032"/>
              <a:gd name="connsiteX344" fmla="*/ 1829303 w 11117727"/>
              <a:gd name="connsiteY344" fmla="*/ 147223 h 3399032"/>
              <a:gd name="connsiteX345" fmla="*/ 1828689 w 11117727"/>
              <a:gd name="connsiteY345" fmla="*/ 153289 h 3399032"/>
              <a:gd name="connsiteX346" fmla="*/ 1829278 w 11117727"/>
              <a:gd name="connsiteY346" fmla="*/ 160089 h 3399032"/>
              <a:gd name="connsiteX347" fmla="*/ 1830173 w 11117727"/>
              <a:gd name="connsiteY347" fmla="*/ 163857 h 3399032"/>
              <a:gd name="connsiteX348" fmla="*/ 1832211 w 11117727"/>
              <a:gd name="connsiteY348" fmla="*/ 168966 h 3399032"/>
              <a:gd name="connsiteX349" fmla="*/ 1835004 w 11117727"/>
              <a:gd name="connsiteY349" fmla="*/ 172925 h 3399032"/>
              <a:gd name="connsiteX350" fmla="*/ 1838306 w 11117727"/>
              <a:gd name="connsiteY350" fmla="*/ 178162 h 3399032"/>
              <a:gd name="connsiteX351" fmla="*/ 1886570 w 11117727"/>
              <a:gd name="connsiteY351" fmla="*/ 212464 h 3399032"/>
              <a:gd name="connsiteX352" fmla="*/ 1892997 w 11117727"/>
              <a:gd name="connsiteY352" fmla="*/ 205761 h 3399032"/>
              <a:gd name="connsiteX353" fmla="*/ 1897282 w 11117727"/>
              <a:gd name="connsiteY353" fmla="*/ 201292 h 3399032"/>
              <a:gd name="connsiteX354" fmla="*/ 1902076 w 11117727"/>
              <a:gd name="connsiteY354" fmla="*/ 198101 h 3399032"/>
              <a:gd name="connsiteX355" fmla="*/ 1908442 w 11117727"/>
              <a:gd name="connsiteY355" fmla="*/ 192005 h 3399032"/>
              <a:gd name="connsiteX356" fmla="*/ 1916195 w 11117727"/>
              <a:gd name="connsiteY356" fmla="*/ 184823 h 3399032"/>
              <a:gd name="connsiteX357" fmla="*/ 1920480 w 11117727"/>
              <a:gd name="connsiteY357" fmla="*/ 180355 h 3399032"/>
              <a:gd name="connsiteX358" fmla="*/ 1923500 w 11117727"/>
              <a:gd name="connsiteY358" fmla="*/ 175758 h 3399032"/>
              <a:gd name="connsiteX359" fmla="*/ 1929927 w 11117727"/>
              <a:gd name="connsiteY359" fmla="*/ 169055 h 3399032"/>
              <a:gd name="connsiteX360" fmla="*/ 1936539 w 11117727"/>
              <a:gd name="connsiteY360" fmla="*/ 160533 h 3399032"/>
              <a:gd name="connsiteX361" fmla="*/ 1939375 w 11117727"/>
              <a:gd name="connsiteY361" fmla="*/ 157756 h 3399032"/>
              <a:gd name="connsiteX362" fmla="*/ 1941965 w 11117727"/>
              <a:gd name="connsiteY362" fmla="*/ 157405 h 3399032"/>
              <a:gd name="connsiteX363" fmla="*/ 1949614 w 11117727"/>
              <a:gd name="connsiteY363" fmla="*/ 157567 h 3399032"/>
              <a:gd name="connsiteX364" fmla="*/ 1958649 w 11117727"/>
              <a:gd name="connsiteY364" fmla="*/ 156643 h 3399032"/>
              <a:gd name="connsiteX365" fmla="*/ 1969459 w 11117727"/>
              <a:gd name="connsiteY365" fmla="*/ 157125 h 3399032"/>
              <a:gd name="connsiteX366" fmla="*/ 1982165 w 11117727"/>
              <a:gd name="connsiteY366" fmla="*/ 157799 h 3399032"/>
              <a:gd name="connsiteX367" fmla="*/ 1996074 w 11117727"/>
              <a:gd name="connsiteY367" fmla="*/ 159207 h 3399032"/>
              <a:gd name="connsiteX368" fmla="*/ 2008719 w 11117727"/>
              <a:gd name="connsiteY368" fmla="*/ 160488 h 3399032"/>
              <a:gd name="connsiteX369" fmla="*/ 2021303 w 11117727"/>
              <a:gd name="connsiteY369" fmla="*/ 162375 h 3399032"/>
              <a:gd name="connsiteX370" fmla="*/ 2031805 w 11117727"/>
              <a:gd name="connsiteY370" fmla="*/ 165889 h 3399032"/>
              <a:gd name="connsiteX371" fmla="*/ 2039840 w 11117727"/>
              <a:gd name="connsiteY371" fmla="*/ 168542 h 3399032"/>
              <a:gd name="connsiteX372" fmla="*/ 2045917 w 11117727"/>
              <a:gd name="connsiteY372" fmla="*/ 171608 h 3399032"/>
              <a:gd name="connsiteX373" fmla="*/ 2054909 w 11117727"/>
              <a:gd name="connsiteY373" fmla="*/ 177421 h 3399032"/>
              <a:gd name="connsiteX374" fmla="*/ 2063330 w 11117727"/>
              <a:gd name="connsiteY374" fmla="*/ 182563 h 3399032"/>
              <a:gd name="connsiteX375" fmla="*/ 2068081 w 11117727"/>
              <a:gd name="connsiteY375" fmla="*/ 186109 h 3399032"/>
              <a:gd name="connsiteX376" fmla="*/ 2072771 w 11117727"/>
              <a:gd name="connsiteY376" fmla="*/ 190260 h 3399032"/>
              <a:gd name="connsiteX377" fmla="*/ 2075870 w 11117727"/>
              <a:gd name="connsiteY377" fmla="*/ 191187 h 3399032"/>
              <a:gd name="connsiteX378" fmla="*/ 2077767 w 11117727"/>
              <a:gd name="connsiteY378" fmla="*/ 191379 h 3399032"/>
              <a:gd name="connsiteX379" fmla="*/ 2078461 w 11117727"/>
              <a:gd name="connsiteY379" fmla="*/ 190836 h 3399032"/>
              <a:gd name="connsiteX380" fmla="*/ 2078092 w 11117727"/>
              <a:gd name="connsiteY380" fmla="*/ 194476 h 3399032"/>
              <a:gd name="connsiteX381" fmla="*/ 2078392 w 11117727"/>
              <a:gd name="connsiteY381" fmla="*/ 210439 h 3399032"/>
              <a:gd name="connsiteX382" fmla="*/ 2079147 w 11117727"/>
              <a:gd name="connsiteY382" fmla="*/ 209290 h 3399032"/>
              <a:gd name="connsiteX383" fmla="*/ 2080473 w 11117727"/>
              <a:gd name="connsiteY383" fmla="*/ 208811 h 3399032"/>
              <a:gd name="connsiteX384" fmla="*/ 2081167 w 11117727"/>
              <a:gd name="connsiteY384" fmla="*/ 208269 h 3399032"/>
              <a:gd name="connsiteX385" fmla="*/ 2082431 w 11117727"/>
              <a:gd name="connsiteY385" fmla="*/ 208397 h 3399032"/>
              <a:gd name="connsiteX386" fmla="*/ 2083573 w 11117727"/>
              <a:gd name="connsiteY386" fmla="*/ 209738 h 3399032"/>
              <a:gd name="connsiteX387" fmla="*/ 2084144 w 11117727"/>
              <a:gd name="connsiteY387" fmla="*/ 210409 h 3399032"/>
              <a:gd name="connsiteX388" fmla="*/ 2085083 w 11117727"/>
              <a:gd name="connsiteY388" fmla="*/ 207440 h 3399032"/>
              <a:gd name="connsiteX389" fmla="*/ 2086864 w 11117727"/>
              <a:gd name="connsiteY389" fmla="*/ 189849 h 3399032"/>
              <a:gd name="connsiteX390" fmla="*/ 2098754 w 11117727"/>
              <a:gd name="connsiteY390" fmla="*/ 192278 h 3399032"/>
              <a:gd name="connsiteX391" fmla="*/ 2105647 w 11117727"/>
              <a:gd name="connsiteY391" fmla="*/ 193589 h 3399032"/>
              <a:gd name="connsiteX392" fmla="*/ 2108054 w 11117727"/>
              <a:gd name="connsiteY392" fmla="*/ 195058 h 3399032"/>
              <a:gd name="connsiteX393" fmla="*/ 2108563 w 11117727"/>
              <a:gd name="connsiteY393" fmla="*/ 196336 h 3399032"/>
              <a:gd name="connsiteX394" fmla="*/ 2109072 w 11117727"/>
              <a:gd name="connsiteY394" fmla="*/ 197613 h 3399032"/>
              <a:gd name="connsiteX395" fmla="*/ 2110153 w 11117727"/>
              <a:gd name="connsiteY395" fmla="*/ 199561 h 3399032"/>
              <a:gd name="connsiteX396" fmla="*/ 2114333 w 11117727"/>
              <a:gd name="connsiteY396" fmla="*/ 202435 h 3399032"/>
              <a:gd name="connsiteX397" fmla="*/ 2122815 w 11117727"/>
              <a:gd name="connsiteY397" fmla="*/ 206971 h 3399032"/>
              <a:gd name="connsiteX398" fmla="*/ 2128953 w 11117727"/>
              <a:gd name="connsiteY398" fmla="*/ 209431 h 3399032"/>
              <a:gd name="connsiteX399" fmla="*/ 2138192 w 11117727"/>
              <a:gd name="connsiteY399" fmla="*/ 212818 h 3399032"/>
              <a:gd name="connsiteX400" fmla="*/ 2148694 w 11117727"/>
              <a:gd name="connsiteY400" fmla="*/ 216332 h 3399032"/>
              <a:gd name="connsiteX401" fmla="*/ 2161787 w 11117727"/>
              <a:gd name="connsiteY401" fmla="*/ 219496 h 3399032"/>
              <a:gd name="connsiteX402" fmla="*/ 2175573 w 11117727"/>
              <a:gd name="connsiteY402" fmla="*/ 222118 h 3399032"/>
              <a:gd name="connsiteX403" fmla="*/ 2189421 w 11117727"/>
              <a:gd name="connsiteY403" fmla="*/ 224133 h 3399032"/>
              <a:gd name="connsiteX404" fmla="*/ 2195743 w 11117727"/>
              <a:gd name="connsiteY404" fmla="*/ 224773 h 3399032"/>
              <a:gd name="connsiteX405" fmla="*/ 2202760 w 11117727"/>
              <a:gd name="connsiteY405" fmla="*/ 224871 h 3399032"/>
              <a:gd name="connsiteX406" fmla="*/ 2209776 w 11117727"/>
              <a:gd name="connsiteY406" fmla="*/ 224969 h 3399032"/>
              <a:gd name="connsiteX407" fmla="*/ 2216221 w 11117727"/>
              <a:gd name="connsiteY407" fmla="*/ 224395 h 3399032"/>
              <a:gd name="connsiteX408" fmla="*/ 2213851 w 11117727"/>
              <a:gd name="connsiteY408" fmla="*/ 235186 h 3399032"/>
              <a:gd name="connsiteX409" fmla="*/ 2211788 w 11117727"/>
              <a:gd name="connsiteY409" fmla="*/ 242944 h 3399032"/>
              <a:gd name="connsiteX410" fmla="*/ 2208584 w 11117727"/>
              <a:gd name="connsiteY410" fmla="*/ 249360 h 3399032"/>
              <a:gd name="connsiteX411" fmla="*/ 2205072 w 11117727"/>
              <a:gd name="connsiteY411" fmla="*/ 258809 h 3399032"/>
              <a:gd name="connsiteX412" fmla="*/ 2218067 w 11117727"/>
              <a:gd name="connsiteY412" fmla="*/ 250320 h 3399032"/>
              <a:gd name="connsiteX413" fmla="*/ 2231572 w 11117727"/>
              <a:gd name="connsiteY413" fmla="*/ 243109 h 3399032"/>
              <a:gd name="connsiteX414" fmla="*/ 2234856 w 11117727"/>
              <a:gd name="connsiteY414" fmla="*/ 242215 h 3399032"/>
              <a:gd name="connsiteX415" fmla="*/ 2238772 w 11117727"/>
              <a:gd name="connsiteY415" fmla="*/ 241386 h 3399032"/>
              <a:gd name="connsiteX416" fmla="*/ 2242627 w 11117727"/>
              <a:gd name="connsiteY416" fmla="*/ 241164 h 3399032"/>
              <a:gd name="connsiteX417" fmla="*/ 2247114 w 11117727"/>
              <a:gd name="connsiteY417" fmla="*/ 241005 h 3399032"/>
              <a:gd name="connsiteX418" fmla="*/ 2250846 w 11117727"/>
              <a:gd name="connsiteY418" fmla="*/ 241996 h 3399032"/>
              <a:gd name="connsiteX419" fmla="*/ 2255781 w 11117727"/>
              <a:gd name="connsiteY419" fmla="*/ 243721 h 3399032"/>
              <a:gd name="connsiteX420" fmla="*/ 2261348 w 11117727"/>
              <a:gd name="connsiteY420" fmla="*/ 245511 h 3399032"/>
              <a:gd name="connsiteX421" fmla="*/ 2266161 w 11117727"/>
              <a:gd name="connsiteY421" fmla="*/ 248449 h 3399032"/>
              <a:gd name="connsiteX422" fmla="*/ 2269709 w 11117727"/>
              <a:gd name="connsiteY422" fmla="*/ 251260 h 3399032"/>
              <a:gd name="connsiteX423" fmla="*/ 2272624 w 11117727"/>
              <a:gd name="connsiteY423" fmla="*/ 254006 h 3399032"/>
              <a:gd name="connsiteX424" fmla="*/ 2275601 w 11117727"/>
              <a:gd name="connsiteY424" fmla="*/ 256146 h 3399032"/>
              <a:gd name="connsiteX425" fmla="*/ 2277823 w 11117727"/>
              <a:gd name="connsiteY425" fmla="*/ 259435 h 3399032"/>
              <a:gd name="connsiteX426" fmla="*/ 2282205 w 11117727"/>
              <a:gd name="connsiteY426" fmla="*/ 266620 h 3399032"/>
              <a:gd name="connsiteX427" fmla="*/ 2285385 w 11117727"/>
              <a:gd name="connsiteY427" fmla="*/ 273070 h 3399032"/>
              <a:gd name="connsiteX428" fmla="*/ 2287115 w 11117727"/>
              <a:gd name="connsiteY428" fmla="*/ 281211 h 3399032"/>
              <a:gd name="connsiteX429" fmla="*/ 2288723 w 11117727"/>
              <a:gd name="connsiteY429" fmla="*/ 290566 h 3399032"/>
              <a:gd name="connsiteX430" fmla="*/ 2289066 w 11117727"/>
              <a:gd name="connsiteY430" fmla="*/ 299793 h 3399032"/>
              <a:gd name="connsiteX431" fmla="*/ 2288715 w 11117727"/>
              <a:gd name="connsiteY431" fmla="*/ 309562 h 3399032"/>
              <a:gd name="connsiteX432" fmla="*/ 2303257 w 11117727"/>
              <a:gd name="connsiteY432" fmla="*/ 311035 h 3399032"/>
              <a:gd name="connsiteX433" fmla="*/ 2300984 w 11117727"/>
              <a:gd name="connsiteY433" fmla="*/ 333479 h 3399032"/>
              <a:gd name="connsiteX434" fmla="*/ 2300019 w 11117727"/>
              <a:gd name="connsiteY434" fmla="*/ 349314 h 3399032"/>
              <a:gd name="connsiteX435" fmla="*/ 2301136 w 11117727"/>
              <a:gd name="connsiteY435" fmla="*/ 363521 h 3399032"/>
              <a:gd name="connsiteX436" fmla="*/ 2303719 w 11117727"/>
              <a:gd name="connsiteY436" fmla="*/ 382167 h 3399032"/>
              <a:gd name="connsiteX437" fmla="*/ 2310919 w 11117727"/>
              <a:gd name="connsiteY437" fmla="*/ 380445 h 3399032"/>
              <a:gd name="connsiteX438" fmla="*/ 2315529 w 11117727"/>
              <a:gd name="connsiteY438" fmla="*/ 379073 h 3399032"/>
              <a:gd name="connsiteX439" fmla="*/ 2320139 w 11117727"/>
              <a:gd name="connsiteY439" fmla="*/ 377702 h 3399032"/>
              <a:gd name="connsiteX440" fmla="*/ 2322914 w 11117727"/>
              <a:gd name="connsiteY440" fmla="*/ 375532 h 3399032"/>
              <a:gd name="connsiteX441" fmla="*/ 2325056 w 11117727"/>
              <a:gd name="connsiteY441" fmla="*/ 373297 h 3399032"/>
              <a:gd name="connsiteX442" fmla="*/ 2325873 w 11117727"/>
              <a:gd name="connsiteY442" fmla="*/ 371542 h 3399032"/>
              <a:gd name="connsiteX443" fmla="*/ 2326751 w 11117727"/>
              <a:gd name="connsiteY443" fmla="*/ 369179 h 3399032"/>
              <a:gd name="connsiteX444" fmla="*/ 2328322 w 11117727"/>
              <a:gd name="connsiteY444" fmla="*/ 366274 h 3399032"/>
              <a:gd name="connsiteX445" fmla="*/ 2329200 w 11117727"/>
              <a:gd name="connsiteY445" fmla="*/ 363912 h 3399032"/>
              <a:gd name="connsiteX446" fmla="*/ 2330201 w 11117727"/>
              <a:gd name="connsiteY446" fmla="*/ 360336 h 3399032"/>
              <a:gd name="connsiteX447" fmla="*/ 2331079 w 11117727"/>
              <a:gd name="connsiteY447" fmla="*/ 357974 h 3399032"/>
              <a:gd name="connsiteX448" fmla="*/ 2333406 w 11117727"/>
              <a:gd name="connsiteY448" fmla="*/ 353920 h 3399032"/>
              <a:gd name="connsiteX449" fmla="*/ 2336242 w 11117727"/>
              <a:gd name="connsiteY449" fmla="*/ 351143 h 3399032"/>
              <a:gd name="connsiteX450" fmla="*/ 2341036 w 11117727"/>
              <a:gd name="connsiteY450" fmla="*/ 347952 h 3399032"/>
              <a:gd name="connsiteX451" fmla="*/ 2347218 w 11117727"/>
              <a:gd name="connsiteY451" fmla="*/ 343675 h 3399032"/>
              <a:gd name="connsiteX452" fmla="*/ 2353970 w 11117727"/>
              <a:gd name="connsiteY452" fmla="*/ 340070 h 3399032"/>
              <a:gd name="connsiteX453" fmla="*/ 2361925 w 11117727"/>
              <a:gd name="connsiteY453" fmla="*/ 337198 h 3399032"/>
              <a:gd name="connsiteX454" fmla="*/ 2370513 w 11117727"/>
              <a:gd name="connsiteY454" fmla="*/ 334391 h 3399032"/>
              <a:gd name="connsiteX455" fmla="*/ 2380242 w 11117727"/>
              <a:gd name="connsiteY455" fmla="*/ 332925 h 3399032"/>
              <a:gd name="connsiteX456" fmla="*/ 2389340 w 11117727"/>
              <a:gd name="connsiteY456" fmla="*/ 331395 h 3399032"/>
              <a:gd name="connsiteX457" fmla="*/ 2399069 w 11117727"/>
              <a:gd name="connsiteY457" fmla="*/ 329929 h 3399032"/>
              <a:gd name="connsiteX458" fmla="*/ 2408166 w 11117727"/>
              <a:gd name="connsiteY458" fmla="*/ 328399 h 3399032"/>
              <a:gd name="connsiteX459" fmla="*/ 2417957 w 11117727"/>
              <a:gd name="connsiteY459" fmla="*/ 326326 h 3399032"/>
              <a:gd name="connsiteX460" fmla="*/ 2426544 w 11117727"/>
              <a:gd name="connsiteY460" fmla="*/ 323519 h 3399032"/>
              <a:gd name="connsiteX461" fmla="*/ 2426992 w 11117727"/>
              <a:gd name="connsiteY461" fmla="*/ 325403 h 3399032"/>
              <a:gd name="connsiteX462" fmla="*/ 2426808 w 11117727"/>
              <a:gd name="connsiteY462" fmla="*/ 327222 h 3399032"/>
              <a:gd name="connsiteX463" fmla="*/ 2426844 w 11117727"/>
              <a:gd name="connsiteY463" fmla="*/ 339482 h 3399032"/>
              <a:gd name="connsiteX464" fmla="*/ 2424720 w 11117727"/>
              <a:gd name="connsiteY464" fmla="*/ 347846 h 3399032"/>
              <a:gd name="connsiteX465" fmla="*/ 2422982 w 11117727"/>
              <a:gd name="connsiteY465" fmla="*/ 358701 h 3399032"/>
              <a:gd name="connsiteX466" fmla="*/ 2445110 w 11117727"/>
              <a:gd name="connsiteY466" fmla="*/ 360942 h 3399032"/>
              <a:gd name="connsiteX467" fmla="*/ 2449439 w 11117727"/>
              <a:gd name="connsiteY467" fmla="*/ 349736 h 3399032"/>
              <a:gd name="connsiteX468" fmla="*/ 2451888 w 11117727"/>
              <a:gd name="connsiteY468" fmla="*/ 344469 h 3399032"/>
              <a:gd name="connsiteX469" fmla="*/ 2453459 w 11117727"/>
              <a:gd name="connsiteY469" fmla="*/ 341564 h 3399032"/>
              <a:gd name="connsiteX470" fmla="*/ 2454092 w 11117727"/>
              <a:gd name="connsiteY470" fmla="*/ 341628 h 3399032"/>
              <a:gd name="connsiteX471" fmla="*/ 2454601 w 11117727"/>
              <a:gd name="connsiteY471" fmla="*/ 342906 h 3399032"/>
              <a:gd name="connsiteX472" fmla="*/ 2456437 w 11117727"/>
              <a:gd name="connsiteY472" fmla="*/ 343704 h 3399032"/>
              <a:gd name="connsiteX473" fmla="*/ 2457701 w 11117727"/>
              <a:gd name="connsiteY473" fmla="*/ 343832 h 3399032"/>
              <a:gd name="connsiteX474" fmla="*/ 2459659 w 11117727"/>
              <a:gd name="connsiteY474" fmla="*/ 343418 h 3399032"/>
              <a:gd name="connsiteX475" fmla="*/ 2461679 w 11117727"/>
              <a:gd name="connsiteY475" fmla="*/ 342397 h 3399032"/>
              <a:gd name="connsiteX476" fmla="*/ 2464453 w 11117727"/>
              <a:gd name="connsiteY476" fmla="*/ 340226 h 3399032"/>
              <a:gd name="connsiteX477" fmla="*/ 2468677 w 11117727"/>
              <a:gd name="connsiteY477" fmla="*/ 336364 h 3399032"/>
              <a:gd name="connsiteX478" fmla="*/ 2470820 w 11117727"/>
              <a:gd name="connsiteY478" fmla="*/ 334130 h 3399032"/>
              <a:gd name="connsiteX479" fmla="*/ 2472329 w 11117727"/>
              <a:gd name="connsiteY479" fmla="*/ 331832 h 3399032"/>
              <a:gd name="connsiteX480" fmla="*/ 2472514 w 11117727"/>
              <a:gd name="connsiteY480" fmla="*/ 330012 h 3399032"/>
              <a:gd name="connsiteX481" fmla="*/ 2472637 w 11117727"/>
              <a:gd name="connsiteY481" fmla="*/ 328799 h 3399032"/>
              <a:gd name="connsiteX482" fmla="*/ 2472066 w 11117727"/>
              <a:gd name="connsiteY482" fmla="*/ 328128 h 3399032"/>
              <a:gd name="connsiteX483" fmla="*/ 2471495 w 11117727"/>
              <a:gd name="connsiteY483" fmla="*/ 327458 h 3399032"/>
              <a:gd name="connsiteX484" fmla="*/ 2470863 w 11117727"/>
              <a:gd name="connsiteY484" fmla="*/ 327394 h 3399032"/>
              <a:gd name="connsiteX485" fmla="*/ 2470231 w 11117727"/>
              <a:gd name="connsiteY485" fmla="*/ 327330 h 3399032"/>
              <a:gd name="connsiteX486" fmla="*/ 2469598 w 11117727"/>
              <a:gd name="connsiteY486" fmla="*/ 327266 h 3399032"/>
              <a:gd name="connsiteX487" fmla="*/ 2469660 w 11117727"/>
              <a:gd name="connsiteY487" fmla="*/ 326659 h 3399032"/>
              <a:gd name="connsiteX488" fmla="*/ 2470924 w 11117727"/>
              <a:gd name="connsiteY488" fmla="*/ 326787 h 3399032"/>
              <a:gd name="connsiteX489" fmla="*/ 2475534 w 11117727"/>
              <a:gd name="connsiteY489" fmla="*/ 325415 h 3399032"/>
              <a:gd name="connsiteX490" fmla="*/ 2486080 w 11117727"/>
              <a:gd name="connsiteY490" fmla="*/ 322194 h 3399032"/>
              <a:gd name="connsiteX491" fmla="*/ 2479996 w 11117727"/>
              <a:gd name="connsiteY491" fmla="*/ 338123 h 3399032"/>
              <a:gd name="connsiteX492" fmla="*/ 2476871 w 11117727"/>
              <a:gd name="connsiteY492" fmla="*/ 350063 h 3399032"/>
              <a:gd name="connsiteX493" fmla="*/ 2474826 w 11117727"/>
              <a:gd name="connsiteY493" fmla="*/ 363951 h 3399032"/>
              <a:gd name="connsiteX494" fmla="*/ 2472044 w 11117727"/>
              <a:gd name="connsiteY494" fmla="*/ 385117 h 3399032"/>
              <a:gd name="connsiteX495" fmla="*/ 2479631 w 11117727"/>
              <a:gd name="connsiteY495" fmla="*/ 385885 h 3399032"/>
              <a:gd name="connsiteX496" fmla="*/ 2481798 w 11117727"/>
              <a:gd name="connsiteY496" fmla="*/ 370785 h 3399032"/>
              <a:gd name="connsiteX497" fmla="*/ 2483475 w 11117727"/>
              <a:gd name="connsiteY497" fmla="*/ 360537 h 3399032"/>
              <a:gd name="connsiteX498" fmla="*/ 2485292 w 11117727"/>
              <a:gd name="connsiteY498" fmla="*/ 355205 h 3399032"/>
              <a:gd name="connsiteX499" fmla="*/ 2486925 w 11117727"/>
              <a:gd name="connsiteY499" fmla="*/ 351694 h 3399032"/>
              <a:gd name="connsiteX500" fmla="*/ 2488945 w 11117727"/>
              <a:gd name="connsiteY500" fmla="*/ 350673 h 3399032"/>
              <a:gd name="connsiteX501" fmla="*/ 2491474 w 11117727"/>
              <a:gd name="connsiteY501" fmla="*/ 350929 h 3399032"/>
              <a:gd name="connsiteX502" fmla="*/ 2493309 w 11117727"/>
              <a:gd name="connsiteY502" fmla="*/ 351728 h 3399032"/>
              <a:gd name="connsiteX503" fmla="*/ 2494574 w 11117727"/>
              <a:gd name="connsiteY503" fmla="*/ 351856 h 3399032"/>
              <a:gd name="connsiteX504" fmla="*/ 2495838 w 11117727"/>
              <a:gd name="connsiteY504" fmla="*/ 351984 h 3399032"/>
              <a:gd name="connsiteX505" fmla="*/ 2496409 w 11117727"/>
              <a:gd name="connsiteY505" fmla="*/ 352654 h 3399032"/>
              <a:gd name="connsiteX506" fmla="*/ 2497550 w 11117727"/>
              <a:gd name="connsiteY506" fmla="*/ 353995 h 3399032"/>
              <a:gd name="connsiteX507" fmla="*/ 2499324 w 11117727"/>
              <a:gd name="connsiteY507" fmla="*/ 355401 h 3399032"/>
              <a:gd name="connsiteX508" fmla="*/ 2500852 w 11117727"/>
              <a:gd name="connsiteY508" fmla="*/ 359232 h 3399032"/>
              <a:gd name="connsiteX509" fmla="*/ 2502504 w 11117727"/>
              <a:gd name="connsiteY509" fmla="*/ 361851 h 3399032"/>
              <a:gd name="connsiteX510" fmla="*/ 2503768 w 11117727"/>
              <a:gd name="connsiteY510" fmla="*/ 361979 h 3399032"/>
              <a:gd name="connsiteX511" fmla="*/ 2505033 w 11117727"/>
              <a:gd name="connsiteY511" fmla="*/ 362107 h 3399032"/>
              <a:gd name="connsiteX512" fmla="*/ 2506359 w 11117727"/>
              <a:gd name="connsiteY512" fmla="*/ 361628 h 3399032"/>
              <a:gd name="connsiteX513" fmla="*/ 2507807 w 11117727"/>
              <a:gd name="connsiteY513" fmla="*/ 359937 h 3399032"/>
              <a:gd name="connsiteX514" fmla="*/ 2510441 w 11117727"/>
              <a:gd name="connsiteY514" fmla="*/ 352850 h 3399032"/>
              <a:gd name="connsiteX515" fmla="*/ 2513689 w 11117727"/>
              <a:gd name="connsiteY515" fmla="*/ 339697 h 3399032"/>
              <a:gd name="connsiteX516" fmla="*/ 2523111 w 11117727"/>
              <a:gd name="connsiteY516" fmla="*/ 341264 h 3399032"/>
              <a:gd name="connsiteX517" fmla="*/ 2529943 w 11117727"/>
              <a:gd name="connsiteY517" fmla="*/ 343181 h 3399032"/>
              <a:gd name="connsiteX518" fmla="*/ 2534817 w 11117727"/>
              <a:gd name="connsiteY518" fmla="*/ 345513 h 3399032"/>
              <a:gd name="connsiteX519" fmla="*/ 2538426 w 11117727"/>
              <a:gd name="connsiteY519" fmla="*/ 347717 h 3399032"/>
              <a:gd name="connsiteX520" fmla="*/ 2542096 w 11117727"/>
              <a:gd name="connsiteY520" fmla="*/ 349314 h 3399032"/>
              <a:gd name="connsiteX521" fmla="*/ 2545706 w 11117727"/>
              <a:gd name="connsiteY521" fmla="*/ 351518 h 3399032"/>
              <a:gd name="connsiteX522" fmla="*/ 2551273 w 11117727"/>
              <a:gd name="connsiteY522" fmla="*/ 353307 h 3399032"/>
              <a:gd name="connsiteX523" fmla="*/ 2557982 w 11117727"/>
              <a:gd name="connsiteY523" fmla="*/ 356438 h 3399032"/>
              <a:gd name="connsiteX524" fmla="*/ 2569178 w 11117727"/>
              <a:gd name="connsiteY524" fmla="*/ 359410 h 3399032"/>
              <a:gd name="connsiteX525" fmla="*/ 2580497 w 11117727"/>
              <a:gd name="connsiteY525" fmla="*/ 361169 h 3399032"/>
              <a:gd name="connsiteX526" fmla="*/ 2589287 w 11117727"/>
              <a:gd name="connsiteY526" fmla="*/ 362672 h 3399032"/>
              <a:gd name="connsiteX527" fmla="*/ 2598138 w 11117727"/>
              <a:gd name="connsiteY527" fmla="*/ 363568 h 3399032"/>
              <a:gd name="connsiteX528" fmla="*/ 2612680 w 11117727"/>
              <a:gd name="connsiteY528" fmla="*/ 365041 h 3399032"/>
              <a:gd name="connsiteX529" fmla="*/ 2625202 w 11117727"/>
              <a:gd name="connsiteY529" fmla="*/ 367534 h 3399032"/>
              <a:gd name="connsiteX530" fmla="*/ 2631340 w 11117727"/>
              <a:gd name="connsiteY530" fmla="*/ 369994 h 3399032"/>
              <a:gd name="connsiteX531" fmla="*/ 2636846 w 11117727"/>
              <a:gd name="connsiteY531" fmla="*/ 372390 h 3399032"/>
              <a:gd name="connsiteX532" fmla="*/ 2642861 w 11117727"/>
              <a:gd name="connsiteY532" fmla="*/ 376063 h 3399032"/>
              <a:gd name="connsiteX533" fmla="*/ 2648060 w 11117727"/>
              <a:gd name="connsiteY533" fmla="*/ 381492 h 3399032"/>
              <a:gd name="connsiteX534" fmla="*/ 2654401 w 11117727"/>
              <a:gd name="connsiteY534" fmla="*/ 388262 h 3399032"/>
              <a:gd name="connsiteX535" fmla="*/ 2660557 w 11117727"/>
              <a:gd name="connsiteY535" fmla="*/ 396852 h 3399032"/>
              <a:gd name="connsiteX536" fmla="*/ 2667222 w 11117727"/>
              <a:gd name="connsiteY536" fmla="*/ 406719 h 3399032"/>
              <a:gd name="connsiteX537" fmla="*/ 2674213 w 11117727"/>
              <a:gd name="connsiteY537" fmla="*/ 419683 h 3399032"/>
              <a:gd name="connsiteX538" fmla="*/ 2691696 w 11117727"/>
              <a:gd name="connsiteY538" fmla="*/ 411035 h 3399032"/>
              <a:gd name="connsiteX539" fmla="*/ 2703752 w 11117727"/>
              <a:gd name="connsiteY539" fmla="*/ 405515 h 3399032"/>
              <a:gd name="connsiteX540" fmla="*/ 2707730 w 11117727"/>
              <a:gd name="connsiteY540" fmla="*/ 404080 h 3399032"/>
              <a:gd name="connsiteX541" fmla="*/ 2710382 w 11117727"/>
              <a:gd name="connsiteY541" fmla="*/ 403123 h 3399032"/>
              <a:gd name="connsiteX542" fmla="*/ 2713604 w 11117727"/>
              <a:gd name="connsiteY542" fmla="*/ 402836 h 3399032"/>
              <a:gd name="connsiteX543" fmla="*/ 2715501 w 11117727"/>
              <a:gd name="connsiteY543" fmla="*/ 403028 h 3399032"/>
              <a:gd name="connsiteX544" fmla="*/ 2716072 w 11117727"/>
              <a:gd name="connsiteY544" fmla="*/ 403699 h 3399032"/>
              <a:gd name="connsiteX545" fmla="*/ 2717275 w 11117727"/>
              <a:gd name="connsiteY545" fmla="*/ 404433 h 3399032"/>
              <a:gd name="connsiteX546" fmla="*/ 2717784 w 11117727"/>
              <a:gd name="connsiteY546" fmla="*/ 405711 h 3399032"/>
              <a:gd name="connsiteX547" fmla="*/ 2717600 w 11117727"/>
              <a:gd name="connsiteY547" fmla="*/ 407530 h 3399032"/>
              <a:gd name="connsiteX548" fmla="*/ 2717802 w 11117727"/>
              <a:gd name="connsiteY548" fmla="*/ 411841 h 3399032"/>
              <a:gd name="connsiteX549" fmla="*/ 2719207 w 11117727"/>
              <a:gd name="connsiteY549" fmla="*/ 416885 h 3399032"/>
              <a:gd name="connsiteX550" fmla="*/ 2740071 w 11117727"/>
              <a:gd name="connsiteY550" fmla="*/ 418998 h 3399032"/>
              <a:gd name="connsiteX551" fmla="*/ 2751116 w 11117727"/>
              <a:gd name="connsiteY551" fmla="*/ 391927 h 3399032"/>
              <a:gd name="connsiteX552" fmla="*/ 2758457 w 11117727"/>
              <a:gd name="connsiteY552" fmla="*/ 395122 h 3399032"/>
              <a:gd name="connsiteX553" fmla="*/ 2763963 w 11117727"/>
              <a:gd name="connsiteY553" fmla="*/ 397518 h 3399032"/>
              <a:gd name="connsiteX554" fmla="*/ 2766940 w 11117727"/>
              <a:gd name="connsiteY554" fmla="*/ 399658 h 3399032"/>
              <a:gd name="connsiteX555" fmla="*/ 2769285 w 11117727"/>
              <a:gd name="connsiteY555" fmla="*/ 401733 h 3399032"/>
              <a:gd name="connsiteX556" fmla="*/ 2770427 w 11117727"/>
              <a:gd name="connsiteY556" fmla="*/ 403075 h 3399032"/>
              <a:gd name="connsiteX557" fmla="*/ 2772262 w 11117727"/>
              <a:gd name="connsiteY557" fmla="*/ 403873 h 3399032"/>
              <a:gd name="connsiteX558" fmla="*/ 2775994 w 11117727"/>
              <a:gd name="connsiteY558" fmla="*/ 404864 h 3399032"/>
              <a:gd name="connsiteX559" fmla="*/ 2779787 w 11117727"/>
              <a:gd name="connsiteY559" fmla="*/ 405248 h 3399032"/>
              <a:gd name="connsiteX560" fmla="*/ 2798614 w 11117727"/>
              <a:gd name="connsiteY560" fmla="*/ 402252 h 3399032"/>
              <a:gd name="connsiteX561" fmla="*/ 2801898 w 11117727"/>
              <a:gd name="connsiteY561" fmla="*/ 401359 h 3399032"/>
              <a:gd name="connsiteX562" fmla="*/ 2803979 w 11117727"/>
              <a:gd name="connsiteY562" fmla="*/ 399731 h 3399032"/>
              <a:gd name="connsiteX563" fmla="*/ 2805366 w 11117727"/>
              <a:gd name="connsiteY563" fmla="*/ 398646 h 3399032"/>
              <a:gd name="connsiteX564" fmla="*/ 2806060 w 11117727"/>
              <a:gd name="connsiteY564" fmla="*/ 398104 h 3399032"/>
              <a:gd name="connsiteX565" fmla="*/ 2807324 w 11117727"/>
              <a:gd name="connsiteY565" fmla="*/ 398232 h 3399032"/>
              <a:gd name="connsiteX566" fmla="*/ 2809282 w 11117727"/>
              <a:gd name="connsiteY566" fmla="*/ 397817 h 3399032"/>
              <a:gd name="connsiteX567" fmla="*/ 2804199 w 11117727"/>
              <a:gd name="connsiteY567" fmla="*/ 410171 h 3399032"/>
              <a:gd name="connsiteX568" fmla="*/ 2800178 w 11117727"/>
              <a:gd name="connsiteY568" fmla="*/ 418343 h 3399032"/>
              <a:gd name="connsiteX569" fmla="*/ 2795586 w 11117727"/>
              <a:gd name="connsiteY569" fmla="*/ 425845 h 3399032"/>
              <a:gd name="connsiteX570" fmla="*/ 2790441 w 11117727"/>
              <a:gd name="connsiteY570" fmla="*/ 438806 h 3399032"/>
              <a:gd name="connsiteX571" fmla="*/ 2798924 w 11117727"/>
              <a:gd name="connsiteY571" fmla="*/ 443341 h 3399032"/>
              <a:gd name="connsiteX572" fmla="*/ 2805001 w 11117727"/>
              <a:gd name="connsiteY572" fmla="*/ 446408 h 3399032"/>
              <a:gd name="connsiteX573" fmla="*/ 2809813 w 11117727"/>
              <a:gd name="connsiteY573" fmla="*/ 449347 h 3399032"/>
              <a:gd name="connsiteX574" fmla="*/ 2814748 w 11117727"/>
              <a:gd name="connsiteY574" fmla="*/ 451072 h 3399032"/>
              <a:gd name="connsiteX575" fmla="*/ 2820438 w 11117727"/>
              <a:gd name="connsiteY575" fmla="*/ 451648 h 3399032"/>
              <a:gd name="connsiteX576" fmla="*/ 2825558 w 11117727"/>
              <a:gd name="connsiteY576" fmla="*/ 451554 h 3399032"/>
              <a:gd name="connsiteX577" fmla="*/ 2831942 w 11117727"/>
              <a:gd name="connsiteY577" fmla="*/ 451587 h 3399032"/>
              <a:gd name="connsiteX578" fmla="*/ 2840406 w 11117727"/>
              <a:gd name="connsiteY578" fmla="*/ 449993 h 3399032"/>
              <a:gd name="connsiteX579" fmla="*/ 2843911 w 11117727"/>
              <a:gd name="connsiteY579" fmla="*/ 459540 h 3399032"/>
              <a:gd name="connsiteX580" fmla="*/ 2844175 w 11117727"/>
              <a:gd name="connsiteY580" fmla="*/ 463244 h 3399032"/>
              <a:gd name="connsiteX581" fmla="*/ 2842480 w 11117727"/>
              <a:gd name="connsiteY581" fmla="*/ 467362 h 3399032"/>
              <a:gd name="connsiteX582" fmla="*/ 2837520 w 11117727"/>
              <a:gd name="connsiteY582" fmla="*/ 478503 h 3399032"/>
              <a:gd name="connsiteX583" fmla="*/ 3035516 w 11117727"/>
              <a:gd name="connsiteY583" fmla="*/ 491198 h 3399032"/>
              <a:gd name="connsiteX584" fmla="*/ 3000953 w 11117727"/>
              <a:gd name="connsiteY584" fmla="*/ 472991 h 3399032"/>
              <a:gd name="connsiteX585" fmla="*/ 2989554 w 11117727"/>
              <a:gd name="connsiteY585" fmla="*/ 465708 h 3399032"/>
              <a:gd name="connsiteX586" fmla="*/ 2985884 w 11117727"/>
              <a:gd name="connsiteY586" fmla="*/ 464111 h 3399032"/>
              <a:gd name="connsiteX587" fmla="*/ 2989536 w 11117727"/>
              <a:gd name="connsiteY587" fmla="*/ 459579 h 3399032"/>
              <a:gd name="connsiteX588" fmla="*/ 2995498 w 11117727"/>
              <a:gd name="connsiteY588" fmla="*/ 444862 h 3399032"/>
              <a:gd name="connsiteX589" fmla="*/ 2985645 w 11117727"/>
              <a:gd name="connsiteY589" fmla="*/ 447541 h 3399032"/>
              <a:gd name="connsiteX590" fmla="*/ 2980403 w 11117727"/>
              <a:gd name="connsiteY590" fmla="*/ 448849 h 3399032"/>
              <a:gd name="connsiteX591" fmla="*/ 2979709 w 11117727"/>
              <a:gd name="connsiteY591" fmla="*/ 449391 h 3399032"/>
              <a:gd name="connsiteX592" fmla="*/ 2979587 w 11117727"/>
              <a:gd name="connsiteY592" fmla="*/ 450605 h 3399032"/>
              <a:gd name="connsiteX593" fmla="*/ 2980219 w 11117727"/>
              <a:gd name="connsiteY593" fmla="*/ 450669 h 3399032"/>
              <a:gd name="connsiteX594" fmla="*/ 2981483 w 11117727"/>
              <a:gd name="connsiteY594" fmla="*/ 450797 h 3399032"/>
              <a:gd name="connsiteX595" fmla="*/ 2981422 w 11117727"/>
              <a:gd name="connsiteY595" fmla="*/ 451403 h 3399032"/>
              <a:gd name="connsiteX596" fmla="*/ 2980096 w 11117727"/>
              <a:gd name="connsiteY596" fmla="*/ 451882 h 3399032"/>
              <a:gd name="connsiteX597" fmla="*/ 2975486 w 11117727"/>
              <a:gd name="connsiteY597" fmla="*/ 453253 h 3399032"/>
              <a:gd name="connsiteX598" fmla="*/ 2965572 w 11117727"/>
              <a:gd name="connsiteY598" fmla="*/ 456539 h 3399032"/>
              <a:gd name="connsiteX599" fmla="*/ 2963517 w 11117727"/>
              <a:gd name="connsiteY599" fmla="*/ 445301 h 3399032"/>
              <a:gd name="connsiteX600" fmla="*/ 2963112 w 11117727"/>
              <a:gd name="connsiteY600" fmla="*/ 436680 h 3399032"/>
              <a:gd name="connsiteX601" fmla="*/ 2963217 w 11117727"/>
              <a:gd name="connsiteY601" fmla="*/ 429337 h 3399032"/>
              <a:gd name="connsiteX602" fmla="*/ 2963893 w 11117727"/>
              <a:gd name="connsiteY602" fmla="*/ 422665 h 3399032"/>
              <a:gd name="connsiteX603" fmla="*/ 2965833 w 11117727"/>
              <a:gd name="connsiteY603" fmla="*/ 416120 h 3399032"/>
              <a:gd name="connsiteX604" fmla="*/ 2969670 w 11117727"/>
              <a:gd name="connsiteY604" fmla="*/ 409768 h 3399032"/>
              <a:gd name="connsiteX605" fmla="*/ 2974323 w 11117727"/>
              <a:gd name="connsiteY605" fmla="*/ 401660 h 3399032"/>
              <a:gd name="connsiteX606" fmla="*/ 2980364 w 11117727"/>
              <a:gd name="connsiteY606" fmla="*/ 392467 h 3399032"/>
              <a:gd name="connsiteX607" fmla="*/ 3025889 w 11117727"/>
              <a:gd name="connsiteY607" fmla="*/ 441199 h 3399032"/>
              <a:gd name="connsiteX608" fmla="*/ 3032764 w 11117727"/>
              <a:gd name="connsiteY608" fmla="*/ 436379 h 3399032"/>
              <a:gd name="connsiteX609" fmla="*/ 3037110 w 11117727"/>
              <a:gd name="connsiteY609" fmla="*/ 431304 h 3399032"/>
              <a:gd name="connsiteX610" fmla="*/ 3041333 w 11117727"/>
              <a:gd name="connsiteY610" fmla="*/ 427442 h 3399032"/>
              <a:gd name="connsiteX611" fmla="*/ 3044924 w 11117727"/>
              <a:gd name="connsiteY611" fmla="*/ 423516 h 3399032"/>
              <a:gd name="connsiteX612" fmla="*/ 3046312 w 11117727"/>
              <a:gd name="connsiteY612" fmla="*/ 422431 h 3399032"/>
              <a:gd name="connsiteX613" fmla="*/ 3048964 w 11117727"/>
              <a:gd name="connsiteY613" fmla="*/ 421474 h 3399032"/>
              <a:gd name="connsiteX614" fmla="*/ 3050922 w 11117727"/>
              <a:gd name="connsiteY614" fmla="*/ 421060 h 3399032"/>
              <a:gd name="connsiteX615" fmla="*/ 3052819 w 11117727"/>
              <a:gd name="connsiteY615" fmla="*/ 421252 h 3399032"/>
              <a:gd name="connsiteX616" fmla="*/ 3055348 w 11117727"/>
              <a:gd name="connsiteY616" fmla="*/ 421508 h 3399032"/>
              <a:gd name="connsiteX617" fmla="*/ 3059080 w 11117727"/>
              <a:gd name="connsiteY617" fmla="*/ 422498 h 3399032"/>
              <a:gd name="connsiteX618" fmla="*/ 3062750 w 11117727"/>
              <a:gd name="connsiteY618" fmla="*/ 424096 h 3399032"/>
              <a:gd name="connsiteX619" fmla="*/ 3066992 w 11117727"/>
              <a:gd name="connsiteY619" fmla="*/ 426364 h 3399032"/>
              <a:gd name="connsiteX620" fmla="*/ 3073578 w 11117727"/>
              <a:gd name="connsiteY620" fmla="*/ 430707 h 3399032"/>
              <a:gd name="connsiteX621" fmla="*/ 3076555 w 11117727"/>
              <a:gd name="connsiteY621" fmla="*/ 432847 h 3399032"/>
              <a:gd name="connsiteX622" fmla="*/ 3077064 w 11117727"/>
              <a:gd name="connsiteY622" fmla="*/ 434124 h 3399032"/>
              <a:gd name="connsiteX623" fmla="*/ 3077003 w 11117727"/>
              <a:gd name="connsiteY623" fmla="*/ 434731 h 3399032"/>
              <a:gd name="connsiteX624" fmla="*/ 3076248 w 11117727"/>
              <a:gd name="connsiteY624" fmla="*/ 435880 h 3399032"/>
              <a:gd name="connsiteX625" fmla="*/ 3074799 w 11117727"/>
              <a:gd name="connsiteY625" fmla="*/ 437572 h 3399032"/>
              <a:gd name="connsiteX626" fmla="*/ 3071269 w 11117727"/>
              <a:gd name="connsiteY626" fmla="*/ 440891 h 3399032"/>
              <a:gd name="connsiteX627" fmla="*/ 3066923 w 11117727"/>
              <a:gd name="connsiteY627" fmla="*/ 445966 h 3399032"/>
              <a:gd name="connsiteX628" fmla="*/ 3065290 w 11117727"/>
              <a:gd name="connsiteY628" fmla="*/ 449478 h 3399032"/>
              <a:gd name="connsiteX629" fmla="*/ 3063534 w 11117727"/>
              <a:gd name="connsiteY629" fmla="*/ 454203 h 3399032"/>
              <a:gd name="connsiteX630" fmla="*/ 3061717 w 11117727"/>
              <a:gd name="connsiteY630" fmla="*/ 459534 h 3399032"/>
              <a:gd name="connsiteX631" fmla="*/ 3060409 w 11117727"/>
              <a:gd name="connsiteY631" fmla="*/ 466142 h 3399032"/>
              <a:gd name="connsiteX632" fmla="*/ 3067039 w 11117727"/>
              <a:gd name="connsiteY632" fmla="*/ 463749 h 3399032"/>
              <a:gd name="connsiteX633" fmla="*/ 3072974 w 11117727"/>
              <a:gd name="connsiteY633" fmla="*/ 461899 h 3399032"/>
              <a:gd name="connsiteX634" fmla="*/ 3077707 w 11117727"/>
              <a:gd name="connsiteY634" fmla="*/ 459315 h 3399032"/>
              <a:gd name="connsiteX635" fmla="*/ 3080543 w 11117727"/>
              <a:gd name="connsiteY635" fmla="*/ 456538 h 3399032"/>
              <a:gd name="connsiteX636" fmla="*/ 3085135 w 11117727"/>
              <a:gd name="connsiteY636" fmla="*/ 449036 h 3399032"/>
              <a:gd name="connsiteX637" fmla="*/ 3091747 w 11117727"/>
              <a:gd name="connsiteY637" fmla="*/ 440514 h 3399032"/>
              <a:gd name="connsiteX638" fmla="*/ 3092722 w 11117727"/>
              <a:gd name="connsiteY638" fmla="*/ 449804 h 3399032"/>
              <a:gd name="connsiteX639" fmla="*/ 3093820 w 11117727"/>
              <a:gd name="connsiteY639" fmla="*/ 457882 h 3399032"/>
              <a:gd name="connsiteX640" fmla="*/ 3093716 w 11117727"/>
              <a:gd name="connsiteY640" fmla="*/ 465225 h 3399032"/>
              <a:gd name="connsiteX641" fmla="*/ 3093101 w 11117727"/>
              <a:gd name="connsiteY641" fmla="*/ 471291 h 3399032"/>
              <a:gd name="connsiteX642" fmla="*/ 3092610 w 11117727"/>
              <a:gd name="connsiteY642" fmla="*/ 476144 h 3399032"/>
              <a:gd name="connsiteX643" fmla="*/ 3091486 w 11117727"/>
              <a:gd name="connsiteY643" fmla="*/ 480932 h 3399032"/>
              <a:gd name="connsiteX644" fmla="*/ 3088589 w 11117727"/>
              <a:gd name="connsiteY644" fmla="*/ 484316 h 3399032"/>
              <a:gd name="connsiteX645" fmla="*/ 3086385 w 11117727"/>
              <a:gd name="connsiteY645" fmla="*/ 487157 h 3399032"/>
              <a:gd name="connsiteX646" fmla="*/ 3083671 w 11117727"/>
              <a:gd name="connsiteY646" fmla="*/ 488720 h 3399032"/>
              <a:gd name="connsiteX647" fmla="*/ 3080388 w 11117727"/>
              <a:gd name="connsiteY647" fmla="*/ 489613 h 3399032"/>
              <a:gd name="connsiteX648" fmla="*/ 3076410 w 11117727"/>
              <a:gd name="connsiteY648" fmla="*/ 491049 h 3399032"/>
              <a:gd name="connsiteX649" fmla="*/ 3071923 w 11117727"/>
              <a:gd name="connsiteY649" fmla="*/ 491208 h 3399032"/>
              <a:gd name="connsiteX650" fmla="*/ 3067497 w 11117727"/>
              <a:gd name="connsiteY650" fmla="*/ 490759 h 3399032"/>
              <a:gd name="connsiteX651" fmla="*/ 3062501 w 11117727"/>
              <a:gd name="connsiteY651" fmla="*/ 489641 h 3399032"/>
              <a:gd name="connsiteX652" fmla="*/ 3056362 w 11117727"/>
              <a:gd name="connsiteY652" fmla="*/ 487181 h 3399032"/>
              <a:gd name="connsiteX653" fmla="*/ 3050734 w 11117727"/>
              <a:gd name="connsiteY653" fmla="*/ 485998 h 3399032"/>
              <a:gd name="connsiteX654" fmla="*/ 3051911 w 11117727"/>
              <a:gd name="connsiteY654" fmla="*/ 499599 h 3399032"/>
              <a:gd name="connsiteX655" fmla="*/ 3052948 w 11117727"/>
              <a:gd name="connsiteY655" fmla="*/ 508283 h 3399032"/>
              <a:gd name="connsiteX656" fmla="*/ 3052396 w 11117727"/>
              <a:gd name="connsiteY656" fmla="*/ 513742 h 3399032"/>
              <a:gd name="connsiteX657" fmla="*/ 3051395 w 11117727"/>
              <a:gd name="connsiteY657" fmla="*/ 517318 h 3399032"/>
              <a:gd name="connsiteX658" fmla="*/ 3050332 w 11117727"/>
              <a:gd name="connsiteY658" fmla="*/ 521500 h 3399032"/>
              <a:gd name="connsiteX659" fmla="*/ 3048454 w 11117727"/>
              <a:gd name="connsiteY659" fmla="*/ 527438 h 3399032"/>
              <a:gd name="connsiteX660" fmla="*/ 3046329 w 11117727"/>
              <a:gd name="connsiteY660" fmla="*/ 535802 h 3399032"/>
              <a:gd name="connsiteX661" fmla="*/ 3044346 w 11117727"/>
              <a:gd name="connsiteY661" fmla="*/ 549083 h 3399032"/>
              <a:gd name="connsiteX662" fmla="*/ 3065842 w 11117727"/>
              <a:gd name="connsiteY662" fmla="*/ 551259 h 3399032"/>
              <a:gd name="connsiteX663" fmla="*/ 3073620 w 11117727"/>
              <a:gd name="connsiteY663" fmla="*/ 531212 h 3399032"/>
              <a:gd name="connsiteX664" fmla="*/ 3081724 w 11117727"/>
              <a:gd name="connsiteY664" fmla="*/ 514261 h 3399032"/>
              <a:gd name="connsiteX665" fmla="*/ 3085175 w 11117727"/>
              <a:gd name="connsiteY665" fmla="*/ 505418 h 3399032"/>
              <a:gd name="connsiteX666" fmla="*/ 3090337 w 11117727"/>
              <a:gd name="connsiteY666" fmla="*/ 498587 h 3399032"/>
              <a:gd name="connsiteX667" fmla="*/ 3094806 w 11117727"/>
              <a:gd name="connsiteY667" fmla="*/ 492299 h 3399032"/>
              <a:gd name="connsiteX668" fmla="*/ 3099969 w 11117727"/>
              <a:gd name="connsiteY668" fmla="*/ 485468 h 3399032"/>
              <a:gd name="connsiteX669" fmla="*/ 3105009 w 11117727"/>
              <a:gd name="connsiteY669" fmla="*/ 479850 h 3399032"/>
              <a:gd name="connsiteX670" fmla="*/ 3110742 w 11117727"/>
              <a:gd name="connsiteY670" fmla="*/ 473690 h 3399032"/>
              <a:gd name="connsiteX671" fmla="*/ 3117618 w 11117727"/>
              <a:gd name="connsiteY671" fmla="*/ 468871 h 3399032"/>
              <a:gd name="connsiteX672" fmla="*/ 3123922 w 11117727"/>
              <a:gd name="connsiteY672" fmla="*/ 463381 h 3399032"/>
              <a:gd name="connsiteX673" fmla="*/ 3131368 w 11117727"/>
              <a:gd name="connsiteY673" fmla="*/ 459233 h 3399032"/>
              <a:gd name="connsiteX674" fmla="*/ 3139447 w 11117727"/>
              <a:gd name="connsiteY674" fmla="*/ 455149 h 3399032"/>
              <a:gd name="connsiteX675" fmla="*/ 3148219 w 11117727"/>
              <a:gd name="connsiteY675" fmla="*/ 450521 h 3399032"/>
              <a:gd name="connsiteX676" fmla="*/ 3156868 w 11117727"/>
              <a:gd name="connsiteY676" fmla="*/ 447108 h 3399032"/>
              <a:gd name="connsiteX677" fmla="*/ 3161568 w 11117727"/>
              <a:gd name="connsiteY677" fmla="*/ 476385 h 3399032"/>
              <a:gd name="connsiteX678" fmla="*/ 3175766 w 11117727"/>
              <a:gd name="connsiteY678" fmla="*/ 468631 h 3399032"/>
              <a:gd name="connsiteX679" fmla="*/ 3185680 w 11117727"/>
              <a:gd name="connsiteY679" fmla="*/ 465345 h 3399032"/>
              <a:gd name="connsiteX680" fmla="*/ 3189596 w 11117727"/>
              <a:gd name="connsiteY680" fmla="*/ 464516 h 3399032"/>
              <a:gd name="connsiteX681" fmla="*/ 3192125 w 11117727"/>
              <a:gd name="connsiteY681" fmla="*/ 464772 h 3399032"/>
              <a:gd name="connsiteX682" fmla="*/ 3194654 w 11117727"/>
              <a:gd name="connsiteY682" fmla="*/ 465028 h 3399032"/>
              <a:gd name="connsiteX683" fmla="*/ 3197754 w 11117727"/>
              <a:gd name="connsiteY683" fmla="*/ 465955 h 3399032"/>
              <a:gd name="connsiteX684" fmla="*/ 3201995 w 11117727"/>
              <a:gd name="connsiteY684" fmla="*/ 468223 h 3399032"/>
              <a:gd name="connsiteX685" fmla="*/ 3207317 w 11117727"/>
              <a:gd name="connsiteY685" fmla="*/ 472439 h 3399032"/>
              <a:gd name="connsiteX686" fmla="*/ 3210865 w 11117727"/>
              <a:gd name="connsiteY686" fmla="*/ 475249 h 3399032"/>
              <a:gd name="connsiteX687" fmla="*/ 3215739 w 11117727"/>
              <a:gd name="connsiteY687" fmla="*/ 477581 h 3399032"/>
              <a:gd name="connsiteX688" fmla="*/ 3221244 w 11117727"/>
              <a:gd name="connsiteY688" fmla="*/ 479977 h 3399032"/>
              <a:gd name="connsiteX689" fmla="*/ 3227953 w 11117727"/>
              <a:gd name="connsiteY689" fmla="*/ 483108 h 3399032"/>
              <a:gd name="connsiteX690" fmla="*/ 3223871 w 11117727"/>
              <a:gd name="connsiteY690" fmla="*/ 491886 h 3399032"/>
              <a:gd name="connsiteX691" fmla="*/ 3221237 w 11117727"/>
              <a:gd name="connsiteY691" fmla="*/ 498973 h 3399032"/>
              <a:gd name="connsiteX692" fmla="*/ 3219236 w 11117727"/>
              <a:gd name="connsiteY692" fmla="*/ 506124 h 3399032"/>
              <a:gd name="connsiteX693" fmla="*/ 3216865 w 11117727"/>
              <a:gd name="connsiteY693" fmla="*/ 516915 h 3399032"/>
              <a:gd name="connsiteX694" fmla="*/ 3222292 w 11117727"/>
              <a:gd name="connsiteY694" fmla="*/ 513787 h 3399032"/>
              <a:gd name="connsiteX695" fmla="*/ 3227718 w 11117727"/>
              <a:gd name="connsiteY695" fmla="*/ 510660 h 3399032"/>
              <a:gd name="connsiteX696" fmla="*/ 3230493 w 11117727"/>
              <a:gd name="connsiteY696" fmla="*/ 508490 h 3399032"/>
              <a:gd name="connsiteX697" fmla="*/ 3232635 w 11117727"/>
              <a:gd name="connsiteY697" fmla="*/ 506255 h 3399032"/>
              <a:gd name="connsiteX698" fmla="*/ 3235594 w 11117727"/>
              <a:gd name="connsiteY698" fmla="*/ 502265 h 3399032"/>
              <a:gd name="connsiteX699" fmla="*/ 3237289 w 11117727"/>
              <a:gd name="connsiteY699" fmla="*/ 498147 h 3399032"/>
              <a:gd name="connsiteX700" fmla="*/ 3239168 w 11117727"/>
              <a:gd name="connsiteY700" fmla="*/ 492210 h 3399032"/>
              <a:gd name="connsiteX701" fmla="*/ 3241862 w 11117727"/>
              <a:gd name="connsiteY701" fmla="*/ 484516 h 3399032"/>
              <a:gd name="connsiteX702" fmla="*/ 3253507 w 11117727"/>
              <a:gd name="connsiteY702" fmla="*/ 489372 h 3399032"/>
              <a:gd name="connsiteX703" fmla="*/ 3261928 w 11117727"/>
              <a:gd name="connsiteY703" fmla="*/ 494514 h 3399032"/>
              <a:gd name="connsiteX704" fmla="*/ 3268576 w 11117727"/>
              <a:gd name="connsiteY704" fmla="*/ 498251 h 3399032"/>
              <a:gd name="connsiteX705" fmla="*/ 3272756 w 11117727"/>
              <a:gd name="connsiteY705" fmla="*/ 501126 h 3399032"/>
              <a:gd name="connsiteX706" fmla="*/ 3276304 w 11117727"/>
              <a:gd name="connsiteY706" fmla="*/ 503936 h 3399032"/>
              <a:gd name="connsiteX707" fmla="*/ 3277322 w 11117727"/>
              <a:gd name="connsiteY707" fmla="*/ 506491 h 3399032"/>
              <a:gd name="connsiteX708" fmla="*/ 3278403 w 11117727"/>
              <a:gd name="connsiteY708" fmla="*/ 508439 h 3399032"/>
              <a:gd name="connsiteX709" fmla="*/ 3278157 w 11117727"/>
              <a:gd name="connsiteY709" fmla="*/ 510865 h 3399032"/>
              <a:gd name="connsiteX710" fmla="*/ 3277973 w 11117727"/>
              <a:gd name="connsiteY710" fmla="*/ 512685 h 3399032"/>
              <a:gd name="connsiteX711" fmla="*/ 3277156 w 11117727"/>
              <a:gd name="connsiteY711" fmla="*/ 514440 h 3399032"/>
              <a:gd name="connsiteX712" fmla="*/ 3277543 w 11117727"/>
              <a:gd name="connsiteY712" fmla="*/ 516931 h 3399032"/>
              <a:gd name="connsiteX713" fmla="*/ 3277807 w 11117727"/>
              <a:gd name="connsiteY713" fmla="*/ 520634 h 3399032"/>
              <a:gd name="connsiteX714" fmla="*/ 3280722 w 11117727"/>
              <a:gd name="connsiteY714" fmla="*/ 523381 h 3399032"/>
              <a:gd name="connsiteX715" fmla="*/ 3283453 w 11117727"/>
              <a:gd name="connsiteY715" fmla="*/ 527947 h 3399032"/>
              <a:gd name="connsiteX716" fmla="*/ 3288713 w 11117727"/>
              <a:gd name="connsiteY716" fmla="*/ 532769 h 3399032"/>
              <a:gd name="connsiteX717" fmla="*/ 3295748 w 11117727"/>
              <a:gd name="connsiteY717" fmla="*/ 538997 h 3399032"/>
              <a:gd name="connsiteX718" fmla="*/ 3293569 w 11117727"/>
              <a:gd name="connsiteY718" fmla="*/ 528971 h 3399032"/>
              <a:gd name="connsiteX719" fmla="*/ 3292348 w 11117727"/>
              <a:gd name="connsiteY719" fmla="*/ 522107 h 3399032"/>
              <a:gd name="connsiteX720" fmla="*/ 3291821 w 11117727"/>
              <a:gd name="connsiteY720" fmla="*/ 514700 h 3399032"/>
              <a:gd name="connsiteX721" fmla="*/ 3291723 w 11117727"/>
              <a:gd name="connsiteY721" fmla="*/ 503046 h 3399032"/>
              <a:gd name="connsiteX722" fmla="*/ 3304061 w 11117727"/>
              <a:gd name="connsiteY722" fmla="*/ 507360 h 3399032"/>
              <a:gd name="connsiteX723" fmla="*/ 3312096 w 11117727"/>
              <a:gd name="connsiteY723" fmla="*/ 510012 h 3399032"/>
              <a:gd name="connsiteX724" fmla="*/ 3315889 w 11117727"/>
              <a:gd name="connsiteY724" fmla="*/ 510396 h 3399032"/>
              <a:gd name="connsiteX725" fmla="*/ 3317215 w 11117727"/>
              <a:gd name="connsiteY725" fmla="*/ 509917 h 3399032"/>
              <a:gd name="connsiteX726" fmla="*/ 3317277 w 11117727"/>
              <a:gd name="connsiteY726" fmla="*/ 509311 h 3399032"/>
              <a:gd name="connsiteX727" fmla="*/ 3316828 w 11117727"/>
              <a:gd name="connsiteY727" fmla="*/ 507427 h 3399032"/>
              <a:gd name="connsiteX728" fmla="*/ 3316951 w 11117727"/>
              <a:gd name="connsiteY728" fmla="*/ 506214 h 3399032"/>
              <a:gd name="connsiteX729" fmla="*/ 3317645 w 11117727"/>
              <a:gd name="connsiteY729" fmla="*/ 505671 h 3399032"/>
              <a:gd name="connsiteX730" fmla="*/ 3319033 w 11117727"/>
              <a:gd name="connsiteY730" fmla="*/ 504586 h 3399032"/>
              <a:gd name="connsiteX731" fmla="*/ 3320358 w 11117727"/>
              <a:gd name="connsiteY731" fmla="*/ 504108 h 3399032"/>
              <a:gd name="connsiteX732" fmla="*/ 3323642 w 11117727"/>
              <a:gd name="connsiteY732" fmla="*/ 503215 h 3399032"/>
              <a:gd name="connsiteX733" fmla="*/ 3325662 w 11117727"/>
              <a:gd name="connsiteY733" fmla="*/ 502193 h 3399032"/>
              <a:gd name="connsiteX734" fmla="*/ 3327172 w 11117727"/>
              <a:gd name="connsiteY734" fmla="*/ 499895 h 3399032"/>
              <a:gd name="connsiteX735" fmla="*/ 3327988 w 11117727"/>
              <a:gd name="connsiteY735" fmla="*/ 498139 h 3399032"/>
              <a:gd name="connsiteX736" fmla="*/ 3329621 w 11117727"/>
              <a:gd name="connsiteY736" fmla="*/ 494628 h 3399032"/>
              <a:gd name="connsiteX737" fmla="*/ 3330561 w 11117727"/>
              <a:gd name="connsiteY737" fmla="*/ 491659 h 3399032"/>
              <a:gd name="connsiteX738" fmla="*/ 3330622 w 11117727"/>
              <a:gd name="connsiteY738" fmla="*/ 491052 h 3399032"/>
              <a:gd name="connsiteX739" fmla="*/ 3330684 w 11117727"/>
              <a:gd name="connsiteY739" fmla="*/ 490446 h 3399032"/>
              <a:gd name="connsiteX740" fmla="*/ 3331887 w 11117727"/>
              <a:gd name="connsiteY740" fmla="*/ 491180 h 3399032"/>
              <a:gd name="connsiteX741" fmla="*/ 3331764 w 11117727"/>
              <a:gd name="connsiteY741" fmla="*/ 492394 h 3399032"/>
              <a:gd name="connsiteX742" fmla="*/ 3333170 w 11117727"/>
              <a:gd name="connsiteY742" fmla="*/ 497438 h 3399032"/>
              <a:gd name="connsiteX743" fmla="*/ 3335348 w 11117727"/>
              <a:gd name="connsiteY743" fmla="*/ 507464 h 3399032"/>
              <a:gd name="connsiteX744" fmla="*/ 3345789 w 11117727"/>
              <a:gd name="connsiteY744" fmla="*/ 511585 h 3399032"/>
              <a:gd name="connsiteX745" fmla="*/ 3348318 w 11117727"/>
              <a:gd name="connsiteY745" fmla="*/ 511841 h 3399032"/>
              <a:gd name="connsiteX746" fmla="*/ 3348766 w 11117727"/>
              <a:gd name="connsiteY746" fmla="*/ 513725 h 3399032"/>
              <a:gd name="connsiteX747" fmla="*/ 3355431 w 11117727"/>
              <a:gd name="connsiteY747" fmla="*/ 523592 h 3399032"/>
              <a:gd name="connsiteX748" fmla="*/ 3355905 w 11117727"/>
              <a:gd name="connsiteY748" fmla="*/ 512609 h 3399032"/>
              <a:gd name="connsiteX749" fmla="*/ 3355500 w 11117727"/>
              <a:gd name="connsiteY749" fmla="*/ 503989 h 3399032"/>
              <a:gd name="connsiteX750" fmla="*/ 3354279 w 11117727"/>
              <a:gd name="connsiteY750" fmla="*/ 497125 h 3399032"/>
              <a:gd name="connsiteX751" fmla="*/ 3352180 w 11117727"/>
              <a:gd name="connsiteY751" fmla="*/ 492622 h 3399032"/>
              <a:gd name="connsiteX752" fmla="*/ 3349897 w 11117727"/>
              <a:gd name="connsiteY752" fmla="*/ 489940 h 3399032"/>
              <a:gd name="connsiteX753" fmla="*/ 3346859 w 11117727"/>
              <a:gd name="connsiteY753" fmla="*/ 488407 h 3399032"/>
              <a:gd name="connsiteX754" fmla="*/ 3343758 w 11117727"/>
              <a:gd name="connsiteY754" fmla="*/ 487480 h 3399032"/>
              <a:gd name="connsiteX755" fmla="*/ 3340720 w 11117727"/>
              <a:gd name="connsiteY755" fmla="*/ 485947 h 3399032"/>
              <a:gd name="connsiteX756" fmla="*/ 3336988 w 11117727"/>
              <a:gd name="connsiteY756" fmla="*/ 484956 h 3399032"/>
              <a:gd name="connsiteX757" fmla="*/ 3334521 w 11117727"/>
              <a:gd name="connsiteY757" fmla="*/ 484094 h 3399032"/>
              <a:gd name="connsiteX758" fmla="*/ 3330911 w 11117727"/>
              <a:gd name="connsiteY758" fmla="*/ 481890 h 3399032"/>
              <a:gd name="connsiteX759" fmla="*/ 3328690 w 11117727"/>
              <a:gd name="connsiteY759" fmla="*/ 478601 h 3399032"/>
              <a:gd name="connsiteX760" fmla="*/ 3327346 w 11117727"/>
              <a:gd name="connsiteY760" fmla="*/ 472949 h 3399032"/>
              <a:gd name="connsiteX761" fmla="*/ 3326757 w 11117727"/>
              <a:gd name="connsiteY761" fmla="*/ 466149 h 3399032"/>
              <a:gd name="connsiteX762" fmla="*/ 3325843 w 11117727"/>
              <a:gd name="connsiteY762" fmla="*/ 456251 h 3399032"/>
              <a:gd name="connsiteX763" fmla="*/ 3326562 w 11117727"/>
              <a:gd name="connsiteY763" fmla="*/ 442842 h 3399032"/>
              <a:gd name="connsiteX764" fmla="*/ 3335659 w 11117727"/>
              <a:gd name="connsiteY764" fmla="*/ 441312 h 3399032"/>
              <a:gd name="connsiteX765" fmla="*/ 3340207 w 11117727"/>
              <a:gd name="connsiteY765" fmla="*/ 440547 h 3399032"/>
              <a:gd name="connsiteX766" fmla="*/ 3341981 w 11117727"/>
              <a:gd name="connsiteY766" fmla="*/ 441953 h 3399032"/>
              <a:gd name="connsiteX767" fmla="*/ 3343185 w 11117727"/>
              <a:gd name="connsiteY767" fmla="*/ 442687 h 3399032"/>
              <a:gd name="connsiteX768" fmla="*/ 3343123 w 11117727"/>
              <a:gd name="connsiteY768" fmla="*/ 443294 h 3399032"/>
              <a:gd name="connsiteX769" fmla="*/ 3343694 w 11117727"/>
              <a:gd name="connsiteY769" fmla="*/ 443964 h 3399032"/>
              <a:gd name="connsiteX770" fmla="*/ 3345591 w 11117727"/>
              <a:gd name="connsiteY770" fmla="*/ 444156 h 3399032"/>
              <a:gd name="connsiteX771" fmla="*/ 3346855 w 11117727"/>
              <a:gd name="connsiteY771" fmla="*/ 444285 h 3399032"/>
              <a:gd name="connsiteX772" fmla="*/ 3353362 w 11117727"/>
              <a:gd name="connsiteY772" fmla="*/ 443105 h 3399032"/>
              <a:gd name="connsiteX773" fmla="*/ 3363908 w 11117727"/>
              <a:gd name="connsiteY773" fmla="*/ 439883 h 3399032"/>
              <a:gd name="connsiteX774" fmla="*/ 3364320 w 11117727"/>
              <a:gd name="connsiteY774" fmla="*/ 429507 h 3399032"/>
              <a:gd name="connsiteX775" fmla="*/ 3363731 w 11117727"/>
              <a:gd name="connsiteY775" fmla="*/ 422707 h 3399032"/>
              <a:gd name="connsiteX776" fmla="*/ 3362202 w 11117727"/>
              <a:gd name="connsiteY776" fmla="*/ 418875 h 3399032"/>
              <a:gd name="connsiteX777" fmla="*/ 3361122 w 11117727"/>
              <a:gd name="connsiteY777" fmla="*/ 416927 h 3399032"/>
              <a:gd name="connsiteX778" fmla="*/ 3359981 w 11117727"/>
              <a:gd name="connsiteY778" fmla="*/ 415586 h 3399032"/>
              <a:gd name="connsiteX779" fmla="*/ 3357820 w 11117727"/>
              <a:gd name="connsiteY779" fmla="*/ 411691 h 3399032"/>
              <a:gd name="connsiteX780" fmla="*/ 3356415 w 11117727"/>
              <a:gd name="connsiteY780" fmla="*/ 406646 h 3399032"/>
              <a:gd name="connsiteX781" fmla="*/ 3353666 w 11117727"/>
              <a:gd name="connsiteY781" fmla="*/ 395950 h 3399032"/>
              <a:gd name="connsiteX782" fmla="*/ 3362026 w 11117727"/>
              <a:gd name="connsiteY782" fmla="*/ 401699 h 3399032"/>
              <a:gd name="connsiteX783" fmla="*/ 3368550 w 11117727"/>
              <a:gd name="connsiteY783" fmla="*/ 406649 h 3399032"/>
              <a:gd name="connsiteX784" fmla="*/ 3373240 w 11117727"/>
              <a:gd name="connsiteY784" fmla="*/ 410801 h 3399032"/>
              <a:gd name="connsiteX785" fmla="*/ 3376094 w 11117727"/>
              <a:gd name="connsiteY785" fmla="*/ 414154 h 3399032"/>
              <a:gd name="connsiteX786" fmla="*/ 3378316 w 11117727"/>
              <a:gd name="connsiteY786" fmla="*/ 417443 h 3399032"/>
              <a:gd name="connsiteX787" fmla="*/ 3380538 w 11117727"/>
              <a:gd name="connsiteY787" fmla="*/ 420732 h 3399032"/>
              <a:gd name="connsiteX788" fmla="*/ 3380863 w 11117727"/>
              <a:gd name="connsiteY788" fmla="*/ 423829 h 3399032"/>
              <a:gd name="connsiteX789" fmla="*/ 3381820 w 11117727"/>
              <a:gd name="connsiteY789" fmla="*/ 426990 h 3399032"/>
              <a:gd name="connsiteX790" fmla="*/ 3382084 w 11117727"/>
              <a:gd name="connsiteY790" fmla="*/ 430693 h 3399032"/>
              <a:gd name="connsiteX791" fmla="*/ 3382980 w 11117727"/>
              <a:gd name="connsiteY791" fmla="*/ 434461 h 3399032"/>
              <a:gd name="connsiteX792" fmla="*/ 3384446 w 11117727"/>
              <a:gd name="connsiteY792" fmla="*/ 438899 h 3399032"/>
              <a:gd name="connsiteX793" fmla="*/ 3387116 w 11117727"/>
              <a:gd name="connsiteY793" fmla="*/ 444072 h 3399032"/>
              <a:gd name="connsiteX794" fmla="*/ 3390357 w 11117727"/>
              <a:gd name="connsiteY794" fmla="*/ 449915 h 3399032"/>
              <a:gd name="connsiteX795" fmla="*/ 3395372 w 11117727"/>
              <a:gd name="connsiteY795" fmla="*/ 457164 h 3399032"/>
              <a:gd name="connsiteX796" fmla="*/ 3401589 w 11117727"/>
              <a:gd name="connsiteY796" fmla="*/ 465147 h 3399032"/>
              <a:gd name="connsiteX797" fmla="*/ 3409519 w 11117727"/>
              <a:gd name="connsiteY797" fmla="*/ 475142 h 3399032"/>
              <a:gd name="connsiteX798" fmla="*/ 3417001 w 11117727"/>
              <a:gd name="connsiteY798" fmla="*/ 483253 h 3399032"/>
              <a:gd name="connsiteX799" fmla="*/ 3422648 w 11117727"/>
              <a:gd name="connsiteY799" fmla="*/ 490566 h 3399032"/>
              <a:gd name="connsiteX800" fmla="*/ 3427030 w 11117727"/>
              <a:gd name="connsiteY800" fmla="*/ 497751 h 3399032"/>
              <a:gd name="connsiteX801" fmla="*/ 3430271 w 11117727"/>
              <a:gd name="connsiteY801" fmla="*/ 503594 h 3399032"/>
              <a:gd name="connsiteX802" fmla="*/ 3432309 w 11117727"/>
              <a:gd name="connsiteY802" fmla="*/ 508703 h 3399032"/>
              <a:gd name="connsiteX803" fmla="*/ 3433082 w 11117727"/>
              <a:gd name="connsiteY803" fmla="*/ 513683 h 3399032"/>
              <a:gd name="connsiteX804" fmla="*/ 3433916 w 11117727"/>
              <a:gd name="connsiteY804" fmla="*/ 518058 h 3399032"/>
              <a:gd name="connsiteX805" fmla="*/ 3432160 w 11117727"/>
              <a:gd name="connsiteY805" fmla="*/ 522782 h 3399032"/>
              <a:gd name="connsiteX806" fmla="*/ 3425831 w 11117727"/>
              <a:gd name="connsiteY806" fmla="*/ 541138 h 3399032"/>
              <a:gd name="connsiteX807" fmla="*/ 3417684 w 11117727"/>
              <a:gd name="connsiteY807" fmla="*/ 564826 h 3399032"/>
              <a:gd name="connsiteX808" fmla="*/ 3461142 w 11117727"/>
              <a:gd name="connsiteY808" fmla="*/ 577193 h 3399032"/>
              <a:gd name="connsiteX809" fmla="*/ 3464022 w 11117727"/>
              <a:gd name="connsiteY809" fmla="*/ 567679 h 3399032"/>
              <a:gd name="connsiteX810" fmla="*/ 3466594 w 11117727"/>
              <a:gd name="connsiteY810" fmla="*/ 561199 h 3399032"/>
              <a:gd name="connsiteX811" fmla="*/ 3468596 w 11117727"/>
              <a:gd name="connsiteY811" fmla="*/ 554048 h 3399032"/>
              <a:gd name="connsiteX812" fmla="*/ 3471027 w 11117727"/>
              <a:gd name="connsiteY812" fmla="*/ 542651 h 3399032"/>
              <a:gd name="connsiteX813" fmla="*/ 3485568 w 11117727"/>
              <a:gd name="connsiteY813" fmla="*/ 544123 h 3399032"/>
              <a:gd name="connsiteX814" fmla="*/ 3482830 w 11117727"/>
              <a:gd name="connsiteY814" fmla="*/ 558553 h 3399032"/>
              <a:gd name="connsiteX815" fmla="*/ 3479380 w 11117727"/>
              <a:gd name="connsiteY815" fmla="*/ 567396 h 3399032"/>
              <a:gd name="connsiteX816" fmla="*/ 3477624 w 11117727"/>
              <a:gd name="connsiteY816" fmla="*/ 572121 h 3399032"/>
              <a:gd name="connsiteX817" fmla="*/ 3476807 w 11117727"/>
              <a:gd name="connsiteY817" fmla="*/ 573876 h 3399032"/>
              <a:gd name="connsiteX818" fmla="*/ 3477378 w 11117727"/>
              <a:gd name="connsiteY818" fmla="*/ 574547 h 3399032"/>
              <a:gd name="connsiteX819" fmla="*/ 3480601 w 11117727"/>
              <a:gd name="connsiteY819" fmla="*/ 574260 h 3399032"/>
              <a:gd name="connsiteX820" fmla="*/ 3483068 w 11117727"/>
              <a:gd name="connsiteY820" fmla="*/ 575123 h 3399032"/>
              <a:gd name="connsiteX821" fmla="*/ 3487433 w 11117727"/>
              <a:gd name="connsiteY821" fmla="*/ 576178 h 3399032"/>
              <a:gd name="connsiteX822" fmla="*/ 3491042 w 11117727"/>
              <a:gd name="connsiteY822" fmla="*/ 578382 h 3399032"/>
              <a:gd name="connsiteX823" fmla="*/ 3497180 w 11117727"/>
              <a:gd name="connsiteY823" fmla="*/ 580842 h 3399032"/>
              <a:gd name="connsiteX824" fmla="*/ 3497856 w 11117727"/>
              <a:gd name="connsiteY824" fmla="*/ 574169 h 3399032"/>
              <a:gd name="connsiteX825" fmla="*/ 3498593 w 11117727"/>
              <a:gd name="connsiteY825" fmla="*/ 566890 h 3399032"/>
              <a:gd name="connsiteX826" fmla="*/ 3498698 w 11117727"/>
              <a:gd name="connsiteY826" fmla="*/ 559547 h 3399032"/>
              <a:gd name="connsiteX827" fmla="*/ 3498680 w 11117727"/>
              <a:gd name="connsiteY827" fmla="*/ 553417 h 3399032"/>
              <a:gd name="connsiteX828" fmla="*/ 3497704 w 11117727"/>
              <a:gd name="connsiteY828" fmla="*/ 544126 h 3399032"/>
              <a:gd name="connsiteX829" fmla="*/ 3497950 w 11117727"/>
              <a:gd name="connsiteY829" fmla="*/ 541700 h 3399032"/>
              <a:gd name="connsiteX830" fmla="*/ 3496114 w 11117727"/>
              <a:gd name="connsiteY830" fmla="*/ 540901 h 3399032"/>
              <a:gd name="connsiteX831" fmla="*/ 3486306 w 11117727"/>
              <a:gd name="connsiteY831" fmla="*/ 536844 h 3399032"/>
              <a:gd name="connsiteX832" fmla="*/ 3488369 w 11117727"/>
              <a:gd name="connsiteY832" fmla="*/ 529087 h 3399032"/>
              <a:gd name="connsiteX833" fmla="*/ 3490248 w 11117727"/>
              <a:gd name="connsiteY833" fmla="*/ 523149 h 3399032"/>
              <a:gd name="connsiteX834" fmla="*/ 3491248 w 11117727"/>
              <a:gd name="connsiteY834" fmla="*/ 519573 h 3399032"/>
              <a:gd name="connsiteX835" fmla="*/ 3492697 w 11117727"/>
              <a:gd name="connsiteY835" fmla="*/ 517882 h 3399032"/>
              <a:gd name="connsiteX836" fmla="*/ 3493452 w 11117727"/>
              <a:gd name="connsiteY836" fmla="*/ 516732 h 3399032"/>
              <a:gd name="connsiteX837" fmla="*/ 3494594 w 11117727"/>
              <a:gd name="connsiteY837" fmla="*/ 518074 h 3399032"/>
              <a:gd name="connsiteX838" fmla="*/ 3495674 w 11117727"/>
              <a:gd name="connsiteY838" fmla="*/ 520021 h 3399032"/>
              <a:gd name="connsiteX839" fmla="*/ 3496754 w 11117727"/>
              <a:gd name="connsiteY839" fmla="*/ 521969 h 3399032"/>
              <a:gd name="connsiteX840" fmla="*/ 3499424 w 11117727"/>
              <a:gd name="connsiteY840" fmla="*/ 527142 h 3399032"/>
              <a:gd name="connsiteX841" fmla="*/ 3502339 w 11117727"/>
              <a:gd name="connsiteY841" fmla="*/ 529888 h 3399032"/>
              <a:gd name="connsiteX842" fmla="*/ 3504175 w 11117727"/>
              <a:gd name="connsiteY842" fmla="*/ 530687 h 3399032"/>
              <a:gd name="connsiteX843" fmla="*/ 3506827 w 11117727"/>
              <a:gd name="connsiteY843" fmla="*/ 529730 h 3399032"/>
              <a:gd name="connsiteX844" fmla="*/ 3508969 w 11117727"/>
              <a:gd name="connsiteY844" fmla="*/ 527496 h 3399032"/>
              <a:gd name="connsiteX845" fmla="*/ 3511989 w 11117727"/>
              <a:gd name="connsiteY845" fmla="*/ 522899 h 3399032"/>
              <a:gd name="connsiteX846" fmla="*/ 3516704 w 11117727"/>
              <a:gd name="connsiteY846" fmla="*/ 514184 h 3399032"/>
              <a:gd name="connsiteX847" fmla="*/ 3517073 w 11117727"/>
              <a:gd name="connsiteY847" fmla="*/ 510545 h 3399032"/>
              <a:gd name="connsiteX848" fmla="*/ 3514482 w 11117727"/>
              <a:gd name="connsiteY848" fmla="*/ 510895 h 3399032"/>
              <a:gd name="connsiteX849" fmla="*/ 3511769 w 11117727"/>
              <a:gd name="connsiteY849" fmla="*/ 512459 h 3399032"/>
              <a:gd name="connsiteX850" fmla="*/ 3510443 w 11117727"/>
              <a:gd name="connsiteY850" fmla="*/ 512938 h 3399032"/>
              <a:gd name="connsiteX851" fmla="*/ 3509240 w 11117727"/>
              <a:gd name="connsiteY851" fmla="*/ 512203 h 3399032"/>
              <a:gd name="connsiteX852" fmla="*/ 3508669 w 11117727"/>
              <a:gd name="connsiteY852" fmla="*/ 511532 h 3399032"/>
              <a:gd name="connsiteX853" fmla="*/ 3508344 w 11117727"/>
              <a:gd name="connsiteY853" fmla="*/ 508435 h 3399032"/>
              <a:gd name="connsiteX854" fmla="*/ 3508651 w 11117727"/>
              <a:gd name="connsiteY854" fmla="*/ 505403 h 3399032"/>
              <a:gd name="connsiteX855" fmla="*/ 3509204 w 11117727"/>
              <a:gd name="connsiteY855" fmla="*/ 499943 h 3399032"/>
              <a:gd name="connsiteX856" fmla="*/ 3511205 w 11117727"/>
              <a:gd name="connsiteY856" fmla="*/ 492792 h 3399032"/>
              <a:gd name="connsiteX857" fmla="*/ 3514085 w 11117727"/>
              <a:gd name="connsiteY857" fmla="*/ 483279 h 3399032"/>
              <a:gd name="connsiteX858" fmla="*/ 3528627 w 11117727"/>
              <a:gd name="connsiteY858" fmla="*/ 484751 h 3399032"/>
              <a:gd name="connsiteX859" fmla="*/ 3529277 w 11117727"/>
              <a:gd name="connsiteY859" fmla="*/ 490945 h 3399032"/>
              <a:gd name="connsiteX860" fmla="*/ 3530885 w 11117727"/>
              <a:gd name="connsiteY860" fmla="*/ 500300 h 3399032"/>
              <a:gd name="connsiteX861" fmla="*/ 3532492 w 11117727"/>
              <a:gd name="connsiteY861" fmla="*/ 509655 h 3399032"/>
              <a:gd name="connsiteX862" fmla="*/ 3532694 w 11117727"/>
              <a:gd name="connsiteY862" fmla="*/ 513965 h 3399032"/>
              <a:gd name="connsiteX863" fmla="*/ 3534609 w 11117727"/>
              <a:gd name="connsiteY863" fmla="*/ 520287 h 3399032"/>
              <a:gd name="connsiteX864" fmla="*/ 3535628 w 11117727"/>
              <a:gd name="connsiteY864" fmla="*/ 522842 h 3399032"/>
              <a:gd name="connsiteX865" fmla="*/ 3536770 w 11117727"/>
              <a:gd name="connsiteY865" fmla="*/ 524183 h 3399032"/>
              <a:gd name="connsiteX866" fmla="*/ 3539624 w 11117727"/>
              <a:gd name="connsiteY866" fmla="*/ 527536 h 3399032"/>
              <a:gd name="connsiteX867" fmla="*/ 3542926 w 11117727"/>
              <a:gd name="connsiteY867" fmla="*/ 532773 h 3399032"/>
              <a:gd name="connsiteX868" fmla="*/ 3546412 w 11117727"/>
              <a:gd name="connsiteY868" fmla="*/ 536190 h 3399032"/>
              <a:gd name="connsiteX869" fmla="*/ 3548696 w 11117727"/>
              <a:gd name="connsiteY869" fmla="*/ 538872 h 3399032"/>
              <a:gd name="connsiteX870" fmla="*/ 3550469 w 11117727"/>
              <a:gd name="connsiteY870" fmla="*/ 540277 h 3399032"/>
              <a:gd name="connsiteX871" fmla="*/ 3551734 w 11117727"/>
              <a:gd name="connsiteY871" fmla="*/ 540405 h 3399032"/>
              <a:gd name="connsiteX872" fmla="*/ 3552998 w 11117727"/>
              <a:gd name="connsiteY872" fmla="*/ 540533 h 3399032"/>
              <a:gd name="connsiteX873" fmla="*/ 3554263 w 11117727"/>
              <a:gd name="connsiteY873" fmla="*/ 540661 h 3399032"/>
              <a:gd name="connsiteX874" fmla="*/ 3554324 w 11117727"/>
              <a:gd name="connsiteY874" fmla="*/ 540055 h 3399032"/>
              <a:gd name="connsiteX875" fmla="*/ 3555018 w 11117727"/>
              <a:gd name="connsiteY875" fmla="*/ 539512 h 3399032"/>
              <a:gd name="connsiteX876" fmla="*/ 3555650 w 11117727"/>
              <a:gd name="connsiteY876" fmla="*/ 539576 h 3399032"/>
              <a:gd name="connsiteX877" fmla="*/ 3556221 w 11117727"/>
              <a:gd name="connsiteY877" fmla="*/ 540247 h 3399032"/>
              <a:gd name="connsiteX878" fmla="*/ 3556792 w 11117727"/>
              <a:gd name="connsiteY878" fmla="*/ 540917 h 3399032"/>
              <a:gd name="connsiteX879" fmla="*/ 3558259 w 11117727"/>
              <a:gd name="connsiteY879" fmla="*/ 545356 h 3399032"/>
              <a:gd name="connsiteX880" fmla="*/ 3561640 w 11117727"/>
              <a:gd name="connsiteY880" fmla="*/ 556116 h 3399032"/>
              <a:gd name="connsiteX881" fmla="*/ 3563941 w 11117727"/>
              <a:gd name="connsiteY881" fmla="*/ 564928 h 3399032"/>
              <a:gd name="connsiteX882" fmla="*/ 3563959 w 11117727"/>
              <a:gd name="connsiteY882" fmla="*/ 571058 h 3399032"/>
              <a:gd name="connsiteX883" fmla="*/ 3563406 w 11117727"/>
              <a:gd name="connsiteY883" fmla="*/ 576517 h 3399032"/>
              <a:gd name="connsiteX884" fmla="*/ 3562301 w 11117727"/>
              <a:gd name="connsiteY884" fmla="*/ 587436 h 3399032"/>
              <a:gd name="connsiteX885" fmla="*/ 3576843 w 11117727"/>
              <a:gd name="connsiteY885" fmla="*/ 588908 h 3399032"/>
              <a:gd name="connsiteX886" fmla="*/ 3578360 w 11117727"/>
              <a:gd name="connsiteY886" fmla="*/ 567614 h 3399032"/>
              <a:gd name="connsiteX887" fmla="*/ 3579589 w 11117727"/>
              <a:gd name="connsiteY887" fmla="*/ 555482 h 3399032"/>
              <a:gd name="connsiteX888" fmla="*/ 3579773 w 11117727"/>
              <a:gd name="connsiteY888" fmla="*/ 553662 h 3399032"/>
              <a:gd name="connsiteX889" fmla="*/ 3581160 w 11117727"/>
              <a:gd name="connsiteY889" fmla="*/ 552577 h 3399032"/>
              <a:gd name="connsiteX890" fmla="*/ 3581977 w 11117727"/>
              <a:gd name="connsiteY890" fmla="*/ 550821 h 3399032"/>
              <a:gd name="connsiteX891" fmla="*/ 3584751 w 11117727"/>
              <a:gd name="connsiteY891" fmla="*/ 548651 h 3399032"/>
              <a:gd name="connsiteX892" fmla="*/ 3588913 w 11117727"/>
              <a:gd name="connsiteY892" fmla="*/ 545396 h 3399032"/>
              <a:gd name="connsiteX893" fmla="*/ 3596359 w 11117727"/>
              <a:gd name="connsiteY893" fmla="*/ 541247 h 3399032"/>
              <a:gd name="connsiteX894" fmla="*/ 3590709 w 11117727"/>
              <a:gd name="connsiteY894" fmla="*/ 597053 h 3399032"/>
              <a:gd name="connsiteX895" fmla="*/ 3601395 w 11117727"/>
              <a:gd name="connsiteY895" fmla="*/ 598748 h 3399032"/>
              <a:gd name="connsiteX896" fmla="*/ 3608921 w 11117727"/>
              <a:gd name="connsiteY896" fmla="*/ 600123 h 3399032"/>
              <a:gd name="connsiteX897" fmla="*/ 3614488 w 11117727"/>
              <a:gd name="connsiteY897" fmla="*/ 601912 h 3399032"/>
              <a:gd name="connsiteX898" fmla="*/ 3617588 w 11117727"/>
              <a:gd name="connsiteY898" fmla="*/ 602839 h 3399032"/>
              <a:gd name="connsiteX899" fmla="*/ 3621320 w 11117727"/>
              <a:gd name="connsiteY899" fmla="*/ 603830 h 3399032"/>
              <a:gd name="connsiteX900" fmla="*/ 3625052 w 11117727"/>
              <a:gd name="connsiteY900" fmla="*/ 604820 h 3399032"/>
              <a:gd name="connsiteX901" fmla="*/ 3630171 w 11117727"/>
              <a:gd name="connsiteY901" fmla="*/ 604726 h 3399032"/>
              <a:gd name="connsiteX902" fmla="*/ 3638575 w 11117727"/>
              <a:gd name="connsiteY902" fmla="*/ 603738 h 3399032"/>
              <a:gd name="connsiteX903" fmla="*/ 3645020 w 11117727"/>
              <a:gd name="connsiteY903" fmla="*/ 603165 h 3399032"/>
              <a:gd name="connsiteX904" fmla="*/ 3648998 w 11117727"/>
              <a:gd name="connsiteY904" fmla="*/ 601730 h 3399032"/>
              <a:gd name="connsiteX905" fmla="*/ 3652976 w 11117727"/>
              <a:gd name="connsiteY905" fmla="*/ 600294 h 3399032"/>
              <a:gd name="connsiteX906" fmla="*/ 3654995 w 11117727"/>
              <a:gd name="connsiteY906" fmla="*/ 599273 h 3399032"/>
              <a:gd name="connsiteX907" fmla="*/ 3657647 w 11117727"/>
              <a:gd name="connsiteY907" fmla="*/ 598316 h 3399032"/>
              <a:gd name="connsiteX908" fmla="*/ 3660237 w 11117727"/>
              <a:gd name="connsiteY908" fmla="*/ 597965 h 3399032"/>
              <a:gd name="connsiteX909" fmla="*/ 3664092 w 11117727"/>
              <a:gd name="connsiteY909" fmla="*/ 597743 h 3399032"/>
              <a:gd name="connsiteX910" fmla="*/ 3669212 w 11117727"/>
              <a:gd name="connsiteY910" fmla="*/ 597649 h 3399032"/>
              <a:gd name="connsiteX911" fmla="*/ 3672944 w 11117727"/>
              <a:gd name="connsiteY911" fmla="*/ 598639 h 3399032"/>
              <a:gd name="connsiteX912" fmla="*/ 3676737 w 11117727"/>
              <a:gd name="connsiteY912" fmla="*/ 599023 h 3399032"/>
              <a:gd name="connsiteX913" fmla="*/ 3686098 w 11117727"/>
              <a:gd name="connsiteY913" fmla="*/ 601197 h 3399032"/>
              <a:gd name="connsiteX914" fmla="*/ 3693562 w 11117727"/>
              <a:gd name="connsiteY914" fmla="*/ 603178 h 3399032"/>
              <a:gd name="connsiteX915" fmla="*/ 3695968 w 11117727"/>
              <a:gd name="connsiteY915" fmla="*/ 604647 h 3399032"/>
              <a:gd name="connsiteX916" fmla="*/ 3698436 w 11117727"/>
              <a:gd name="connsiteY916" fmla="*/ 605510 h 3399032"/>
              <a:gd name="connsiteX917" fmla="*/ 3700719 w 11117727"/>
              <a:gd name="connsiteY917" fmla="*/ 608193 h 3399032"/>
              <a:gd name="connsiteX918" fmla="*/ 3702493 w 11117727"/>
              <a:gd name="connsiteY918" fmla="*/ 609598 h 3399032"/>
              <a:gd name="connsiteX919" fmla="*/ 3704144 w 11117727"/>
              <a:gd name="connsiteY919" fmla="*/ 612216 h 3399032"/>
              <a:gd name="connsiteX920" fmla="*/ 3705101 w 11117727"/>
              <a:gd name="connsiteY920" fmla="*/ 615377 h 3399032"/>
              <a:gd name="connsiteX921" fmla="*/ 3706691 w 11117727"/>
              <a:gd name="connsiteY921" fmla="*/ 618602 h 3399032"/>
              <a:gd name="connsiteX922" fmla="*/ 3707587 w 11117727"/>
              <a:gd name="connsiteY922" fmla="*/ 622370 h 3399032"/>
              <a:gd name="connsiteX923" fmla="*/ 3709133 w 11117727"/>
              <a:gd name="connsiteY923" fmla="*/ 632331 h 3399032"/>
              <a:gd name="connsiteX924" fmla="*/ 3711759 w 11117727"/>
              <a:gd name="connsiteY924" fmla="*/ 644240 h 3399032"/>
              <a:gd name="connsiteX925" fmla="*/ 3717941 w 11117727"/>
              <a:gd name="connsiteY925" fmla="*/ 639964 h 3399032"/>
              <a:gd name="connsiteX926" fmla="*/ 3724939 w 11117727"/>
              <a:gd name="connsiteY926" fmla="*/ 633932 h 3399032"/>
              <a:gd name="connsiteX927" fmla="*/ 3731366 w 11117727"/>
              <a:gd name="connsiteY927" fmla="*/ 627229 h 3399032"/>
              <a:gd name="connsiteX928" fmla="*/ 3736590 w 11117727"/>
              <a:gd name="connsiteY928" fmla="*/ 619791 h 3399032"/>
              <a:gd name="connsiteX929" fmla="*/ 3741814 w 11117727"/>
              <a:gd name="connsiteY929" fmla="*/ 612354 h 3399032"/>
              <a:gd name="connsiteX930" fmla="*/ 3746529 w 11117727"/>
              <a:gd name="connsiteY930" fmla="*/ 603639 h 3399032"/>
              <a:gd name="connsiteX931" fmla="*/ 3750673 w 11117727"/>
              <a:gd name="connsiteY931" fmla="*/ 594254 h 3399032"/>
              <a:gd name="connsiteX932" fmla="*/ 3754123 w 11117727"/>
              <a:gd name="connsiteY932" fmla="*/ 585411 h 3399032"/>
              <a:gd name="connsiteX933" fmla="*/ 3768665 w 11117727"/>
              <a:gd name="connsiteY933" fmla="*/ 586884 h 3399032"/>
              <a:gd name="connsiteX934" fmla="*/ 3768885 w 11117727"/>
              <a:gd name="connsiteY934" fmla="*/ 597324 h 3399032"/>
              <a:gd name="connsiteX935" fmla="*/ 3769474 w 11117727"/>
              <a:gd name="connsiteY935" fmla="*/ 604124 h 3399032"/>
              <a:gd name="connsiteX936" fmla="*/ 3771573 w 11117727"/>
              <a:gd name="connsiteY936" fmla="*/ 608626 h 3399032"/>
              <a:gd name="connsiteX937" fmla="*/ 3772653 w 11117727"/>
              <a:gd name="connsiteY937" fmla="*/ 610574 h 3399032"/>
              <a:gd name="connsiteX938" fmla="*/ 3774427 w 11117727"/>
              <a:gd name="connsiteY938" fmla="*/ 611979 h 3399032"/>
              <a:gd name="connsiteX939" fmla="*/ 3775446 w 11117727"/>
              <a:gd name="connsiteY939" fmla="*/ 614534 h 3399032"/>
              <a:gd name="connsiteX940" fmla="*/ 3775771 w 11117727"/>
              <a:gd name="connsiteY940" fmla="*/ 617631 h 3399032"/>
              <a:gd name="connsiteX941" fmla="*/ 3775728 w 11117727"/>
              <a:gd name="connsiteY941" fmla="*/ 624367 h 3399032"/>
              <a:gd name="connsiteX942" fmla="*/ 3765297 w 11117727"/>
              <a:gd name="connsiteY942" fmla="*/ 645372 h 3399032"/>
              <a:gd name="connsiteX943" fmla="*/ 3763910 w 11117727"/>
              <a:gd name="connsiteY943" fmla="*/ 646457 h 3399032"/>
              <a:gd name="connsiteX944" fmla="*/ 3762339 w 11117727"/>
              <a:gd name="connsiteY944" fmla="*/ 649362 h 3399032"/>
              <a:gd name="connsiteX945" fmla="*/ 3805963 w 11117727"/>
              <a:gd name="connsiteY945" fmla="*/ 653779 h 3399032"/>
              <a:gd name="connsiteX946" fmla="*/ 3807990 w 11117727"/>
              <a:gd name="connsiteY946" fmla="*/ 633762 h 3399032"/>
              <a:gd name="connsiteX947" fmla="*/ 3800710 w 11117727"/>
              <a:gd name="connsiteY947" fmla="*/ 629961 h 3399032"/>
              <a:gd name="connsiteX948" fmla="*/ 3795898 w 11117727"/>
              <a:gd name="connsiteY948" fmla="*/ 627022 h 3399032"/>
              <a:gd name="connsiteX949" fmla="*/ 3792860 w 11117727"/>
              <a:gd name="connsiteY949" fmla="*/ 625489 h 3399032"/>
              <a:gd name="connsiteX950" fmla="*/ 3791718 w 11117727"/>
              <a:gd name="connsiteY950" fmla="*/ 624148 h 3399032"/>
              <a:gd name="connsiteX951" fmla="*/ 3790699 w 11117727"/>
              <a:gd name="connsiteY951" fmla="*/ 621593 h 3399032"/>
              <a:gd name="connsiteX952" fmla="*/ 3789558 w 11117727"/>
              <a:gd name="connsiteY952" fmla="*/ 620252 h 3399032"/>
              <a:gd name="connsiteX953" fmla="*/ 3789742 w 11117727"/>
              <a:gd name="connsiteY953" fmla="*/ 618432 h 3399032"/>
              <a:gd name="connsiteX954" fmla="*/ 3789865 w 11117727"/>
              <a:gd name="connsiteY954" fmla="*/ 617219 h 3399032"/>
              <a:gd name="connsiteX955" fmla="*/ 3790743 w 11117727"/>
              <a:gd name="connsiteY955" fmla="*/ 614857 h 3399032"/>
              <a:gd name="connsiteX956" fmla="*/ 3792130 w 11117727"/>
              <a:gd name="connsiteY956" fmla="*/ 613772 h 3399032"/>
              <a:gd name="connsiteX957" fmla="*/ 3794211 w 11117727"/>
              <a:gd name="connsiteY957" fmla="*/ 612144 h 3399032"/>
              <a:gd name="connsiteX958" fmla="*/ 3797495 w 11117727"/>
              <a:gd name="connsiteY958" fmla="*/ 611251 h 3399032"/>
              <a:gd name="connsiteX959" fmla="*/ 3800841 w 11117727"/>
              <a:gd name="connsiteY959" fmla="*/ 609752 h 3399032"/>
              <a:gd name="connsiteX960" fmla="*/ 3805451 w 11117727"/>
              <a:gd name="connsiteY960" fmla="*/ 608380 h 3399032"/>
              <a:gd name="connsiteX961" fmla="*/ 3808734 w 11117727"/>
              <a:gd name="connsiteY961" fmla="*/ 607487 h 3399032"/>
              <a:gd name="connsiteX962" fmla="*/ 3812589 w 11117727"/>
              <a:gd name="connsiteY962" fmla="*/ 607264 h 3399032"/>
              <a:gd name="connsiteX963" fmla="*/ 3815751 w 11117727"/>
              <a:gd name="connsiteY963" fmla="*/ 607584 h 3399032"/>
              <a:gd name="connsiteX964" fmla="*/ 3818280 w 11117727"/>
              <a:gd name="connsiteY964" fmla="*/ 607841 h 3399032"/>
              <a:gd name="connsiteX965" fmla="*/ 3824479 w 11117727"/>
              <a:gd name="connsiteY965" fmla="*/ 609694 h 3399032"/>
              <a:gd name="connsiteX966" fmla="*/ 3830617 w 11117727"/>
              <a:gd name="connsiteY966" fmla="*/ 612154 h 3399032"/>
              <a:gd name="connsiteX967" fmla="*/ 3842261 w 11117727"/>
              <a:gd name="connsiteY967" fmla="*/ 617010 h 3399032"/>
              <a:gd name="connsiteX968" fmla="*/ 3855231 w 11117727"/>
              <a:gd name="connsiteY968" fmla="*/ 621387 h 3399032"/>
              <a:gd name="connsiteX969" fmla="*/ 3875586 w 11117727"/>
              <a:gd name="connsiteY969" fmla="*/ 622223 h 3399032"/>
              <a:gd name="connsiteX970" fmla="*/ 3890251 w 11117727"/>
              <a:gd name="connsiteY970" fmla="*/ 622482 h 3399032"/>
              <a:gd name="connsiteX971" fmla="*/ 3894615 w 11117727"/>
              <a:gd name="connsiteY971" fmla="*/ 623537 h 3399032"/>
              <a:gd name="connsiteX972" fmla="*/ 3898856 w 11117727"/>
              <a:gd name="connsiteY972" fmla="*/ 625804 h 3399032"/>
              <a:gd name="connsiteX973" fmla="*/ 3902975 w 11117727"/>
              <a:gd name="connsiteY973" fmla="*/ 629286 h 3399032"/>
              <a:gd name="connsiteX974" fmla="*/ 3907664 w 11117727"/>
              <a:gd name="connsiteY974" fmla="*/ 633437 h 3399032"/>
              <a:gd name="connsiteX975" fmla="*/ 3912169 w 11117727"/>
              <a:gd name="connsiteY975" fmla="*/ 639409 h 3399032"/>
              <a:gd name="connsiteX976" fmla="*/ 3917184 w 11117727"/>
              <a:gd name="connsiteY976" fmla="*/ 646657 h 3399032"/>
              <a:gd name="connsiteX977" fmla="*/ 3923279 w 11117727"/>
              <a:gd name="connsiteY977" fmla="*/ 655854 h 3399032"/>
              <a:gd name="connsiteX978" fmla="*/ 3929883 w 11117727"/>
              <a:gd name="connsiteY978" fmla="*/ 666327 h 3399032"/>
              <a:gd name="connsiteX979" fmla="*/ 3945750 w 11117727"/>
              <a:gd name="connsiteY979" fmla="*/ 667321 h 3399032"/>
              <a:gd name="connsiteX980" fmla="*/ 3951563 w 11117727"/>
              <a:gd name="connsiteY980" fmla="*/ 666684 h 3399032"/>
              <a:gd name="connsiteX981" fmla="*/ 3955664 w 11117727"/>
              <a:gd name="connsiteY981" fmla="*/ 664035 h 3399032"/>
              <a:gd name="connsiteX982" fmla="*/ 3967272 w 11117727"/>
              <a:gd name="connsiteY982" fmla="*/ 656632 h 3399032"/>
              <a:gd name="connsiteX983" fmla="*/ 3978988 w 11117727"/>
              <a:gd name="connsiteY983" fmla="*/ 686007 h 3399032"/>
              <a:gd name="connsiteX984" fmla="*/ 3979892 w 11117727"/>
              <a:gd name="connsiteY984" fmla="*/ 670778 h 3399032"/>
              <a:gd name="connsiteX985" fmla="*/ 3978855 w 11117727"/>
              <a:gd name="connsiteY985" fmla="*/ 662094 h 3399032"/>
              <a:gd name="connsiteX986" fmla="*/ 3978591 w 11117727"/>
              <a:gd name="connsiteY986" fmla="*/ 658390 h 3399032"/>
              <a:gd name="connsiteX987" fmla="*/ 3978959 w 11117727"/>
              <a:gd name="connsiteY987" fmla="*/ 654751 h 3399032"/>
              <a:gd name="connsiteX988" fmla="*/ 3979328 w 11117727"/>
              <a:gd name="connsiteY988" fmla="*/ 651112 h 3399032"/>
              <a:gd name="connsiteX989" fmla="*/ 3980513 w 11117727"/>
              <a:gd name="connsiteY989" fmla="*/ 645716 h 3399032"/>
              <a:gd name="connsiteX990" fmla="*/ 3983208 w 11117727"/>
              <a:gd name="connsiteY990" fmla="*/ 638023 h 3399032"/>
              <a:gd name="connsiteX991" fmla="*/ 3985658 w 11117727"/>
              <a:gd name="connsiteY991" fmla="*/ 632756 h 3399032"/>
              <a:gd name="connsiteX992" fmla="*/ 3989495 w 11117727"/>
              <a:gd name="connsiteY992" fmla="*/ 626403 h 3399032"/>
              <a:gd name="connsiteX993" fmla="*/ 3993638 w 11117727"/>
              <a:gd name="connsiteY993" fmla="*/ 617018 h 3399032"/>
              <a:gd name="connsiteX994" fmla="*/ 3998899 w 11117727"/>
              <a:gd name="connsiteY994" fmla="*/ 621840 h 3399032"/>
              <a:gd name="connsiteX995" fmla="*/ 4001121 w 11117727"/>
              <a:gd name="connsiteY995" fmla="*/ 625129 h 3399032"/>
              <a:gd name="connsiteX996" fmla="*/ 4002772 w 11117727"/>
              <a:gd name="connsiteY996" fmla="*/ 627748 h 3399032"/>
              <a:gd name="connsiteX997" fmla="*/ 4003852 w 11117727"/>
              <a:gd name="connsiteY997" fmla="*/ 629695 h 3399032"/>
              <a:gd name="connsiteX998" fmla="*/ 4004361 w 11117727"/>
              <a:gd name="connsiteY998" fmla="*/ 630972 h 3399032"/>
              <a:gd name="connsiteX999" fmla="*/ 4005503 w 11117727"/>
              <a:gd name="connsiteY999" fmla="*/ 632314 h 3399032"/>
              <a:gd name="connsiteX1000" fmla="*/ 4008603 w 11117727"/>
              <a:gd name="connsiteY1000" fmla="*/ 633240 h 3399032"/>
              <a:gd name="connsiteX1001" fmla="*/ 4014741 w 11117727"/>
              <a:gd name="connsiteY1001" fmla="*/ 635700 h 3399032"/>
              <a:gd name="connsiteX1002" fmla="*/ 4020431 w 11117727"/>
              <a:gd name="connsiteY1002" fmla="*/ 636277 h 3399032"/>
              <a:gd name="connsiteX1003" fmla="*/ 4028712 w 11117727"/>
              <a:gd name="connsiteY1003" fmla="*/ 636502 h 3399032"/>
              <a:gd name="connsiteX1004" fmla="*/ 4038950 w 11117727"/>
              <a:gd name="connsiteY1004" fmla="*/ 636313 h 3399032"/>
              <a:gd name="connsiteX1005" fmla="*/ 4051025 w 11117727"/>
              <a:gd name="connsiteY1005" fmla="*/ 636923 h 3399032"/>
              <a:gd name="connsiteX1006" fmla="*/ 4042903 w 11117727"/>
              <a:gd name="connsiteY1006" fmla="*/ 647744 h 3399032"/>
              <a:gd name="connsiteX1007" fmla="*/ 4036923 w 11117727"/>
              <a:gd name="connsiteY1007" fmla="*/ 656331 h 3399032"/>
              <a:gd name="connsiteX1008" fmla="*/ 4036107 w 11117727"/>
              <a:gd name="connsiteY1008" fmla="*/ 658086 h 3399032"/>
              <a:gd name="connsiteX1009" fmla="*/ 4035923 w 11117727"/>
              <a:gd name="connsiteY1009" fmla="*/ 659906 h 3399032"/>
              <a:gd name="connsiteX1010" fmla="*/ 4036309 w 11117727"/>
              <a:gd name="connsiteY1010" fmla="*/ 662397 h 3399032"/>
              <a:gd name="connsiteX1011" fmla="*/ 4036696 w 11117727"/>
              <a:gd name="connsiteY1011" fmla="*/ 664887 h 3399032"/>
              <a:gd name="connsiteX1012" fmla="*/ 4037715 w 11117727"/>
              <a:gd name="connsiteY1012" fmla="*/ 667441 h 3399032"/>
              <a:gd name="connsiteX1013" fmla="*/ 4040507 w 11117727"/>
              <a:gd name="connsiteY1013" fmla="*/ 671401 h 3399032"/>
              <a:gd name="connsiteX1014" fmla="*/ 4042729 w 11117727"/>
              <a:gd name="connsiteY1014" fmla="*/ 674690 h 3399032"/>
              <a:gd name="connsiteX1015" fmla="*/ 4046848 w 11117727"/>
              <a:gd name="connsiteY1015" fmla="*/ 678171 h 3399032"/>
              <a:gd name="connsiteX1016" fmla="*/ 4052090 w 11117727"/>
              <a:gd name="connsiteY1016" fmla="*/ 676863 h 3399032"/>
              <a:gd name="connsiteX1017" fmla="*/ 4055497 w 11117727"/>
              <a:gd name="connsiteY1017" fmla="*/ 674757 h 3399032"/>
              <a:gd name="connsiteX1018" fmla="*/ 4057578 w 11117727"/>
              <a:gd name="connsiteY1018" fmla="*/ 673130 h 3399032"/>
              <a:gd name="connsiteX1019" fmla="*/ 4058456 w 11117727"/>
              <a:gd name="connsiteY1019" fmla="*/ 670767 h 3399032"/>
              <a:gd name="connsiteX1020" fmla="*/ 4059272 w 11117727"/>
              <a:gd name="connsiteY1020" fmla="*/ 669012 h 3399032"/>
              <a:gd name="connsiteX1021" fmla="*/ 4061415 w 11117727"/>
              <a:gd name="connsiteY1021" fmla="*/ 666777 h 3399032"/>
              <a:gd name="connsiteX1022" fmla="*/ 4064945 w 11117727"/>
              <a:gd name="connsiteY1022" fmla="*/ 663458 h 3399032"/>
              <a:gd name="connsiteX1023" fmla="*/ 4070371 w 11117727"/>
              <a:gd name="connsiteY1023" fmla="*/ 660330 h 3399032"/>
              <a:gd name="connsiteX1024" fmla="*/ 4080407 w 11117727"/>
              <a:gd name="connsiteY1024" fmla="*/ 655831 h 3399032"/>
              <a:gd name="connsiteX1025" fmla="*/ 4083630 w 11117727"/>
              <a:gd name="connsiteY1025" fmla="*/ 655545 h 3399032"/>
              <a:gd name="connsiteX1026" fmla="*/ 4086159 w 11117727"/>
              <a:gd name="connsiteY1026" fmla="*/ 655801 h 3399032"/>
              <a:gd name="connsiteX1027" fmla="*/ 4092604 w 11117727"/>
              <a:gd name="connsiteY1027" fmla="*/ 655228 h 3399032"/>
              <a:gd name="connsiteX1028" fmla="*/ 4100191 w 11117727"/>
              <a:gd name="connsiteY1028" fmla="*/ 655996 h 3399032"/>
              <a:gd name="connsiteX1029" fmla="*/ 4096618 w 11117727"/>
              <a:gd name="connsiteY1029" fmla="*/ 666052 h 3399032"/>
              <a:gd name="connsiteX1030" fmla="*/ 4094678 w 11117727"/>
              <a:gd name="connsiteY1030" fmla="*/ 672596 h 3399032"/>
              <a:gd name="connsiteX1031" fmla="*/ 4094186 w 11117727"/>
              <a:gd name="connsiteY1031" fmla="*/ 677449 h 3399032"/>
              <a:gd name="connsiteX1032" fmla="*/ 4095205 w 11117727"/>
              <a:gd name="connsiteY1032" fmla="*/ 680004 h 3399032"/>
              <a:gd name="connsiteX1033" fmla="*/ 4098385 w 11117727"/>
              <a:gd name="connsiteY1033" fmla="*/ 686454 h 3399032"/>
              <a:gd name="connsiteX1034" fmla="*/ 4102908 w 11117727"/>
              <a:gd name="connsiteY1034" fmla="*/ 698555 h 3399032"/>
              <a:gd name="connsiteX1035" fmla="*/ 4090790 w 11117727"/>
              <a:gd name="connsiteY1035" fmla="*/ 704682 h 3399032"/>
              <a:gd name="connsiteX1036" fmla="*/ 4082589 w 11117727"/>
              <a:gd name="connsiteY1036" fmla="*/ 709979 h 3399032"/>
              <a:gd name="connsiteX1037" fmla="*/ 4079059 w 11117727"/>
              <a:gd name="connsiteY1037" fmla="*/ 713299 h 3399032"/>
              <a:gd name="connsiteX1038" fmla="*/ 4076733 w 11117727"/>
              <a:gd name="connsiteY1038" fmla="*/ 717353 h 3399032"/>
              <a:gd name="connsiteX1039" fmla="*/ 4072957 w 11117727"/>
              <a:gd name="connsiteY1039" fmla="*/ 723098 h 3399032"/>
              <a:gd name="connsiteX1040" fmla="*/ 4070262 w 11117727"/>
              <a:gd name="connsiteY1040" fmla="*/ 730792 h 3399032"/>
              <a:gd name="connsiteX1041" fmla="*/ 4119429 w 11117727"/>
              <a:gd name="connsiteY1041" fmla="*/ 749865 h 3399032"/>
              <a:gd name="connsiteX1042" fmla="*/ 4122290 w 11117727"/>
              <a:gd name="connsiteY1042" fmla="*/ 734222 h 3399032"/>
              <a:gd name="connsiteX1043" fmla="*/ 4121517 w 11117727"/>
              <a:gd name="connsiteY1043" fmla="*/ 729241 h 3399032"/>
              <a:gd name="connsiteX1044" fmla="*/ 4125434 w 11117727"/>
              <a:gd name="connsiteY1044" fmla="*/ 728412 h 3399032"/>
              <a:gd name="connsiteX1045" fmla="*/ 4136857 w 11117727"/>
              <a:gd name="connsiteY1045" fmla="*/ 722828 h 3399032"/>
              <a:gd name="connsiteX1046" fmla="*/ 4133970 w 11117727"/>
              <a:gd name="connsiteY1046" fmla="*/ 751337 h 3399032"/>
              <a:gd name="connsiteX1047" fmla="*/ 4143436 w 11117727"/>
              <a:gd name="connsiteY1047" fmla="*/ 746168 h 3399032"/>
              <a:gd name="connsiteX1048" fmla="*/ 4148169 w 11117727"/>
              <a:gd name="connsiteY1048" fmla="*/ 743583 h 3399032"/>
              <a:gd name="connsiteX1049" fmla="*/ 4154105 w 11117727"/>
              <a:gd name="connsiteY1049" fmla="*/ 741733 h 3399032"/>
              <a:gd name="connsiteX1050" fmla="*/ 4165099 w 11117727"/>
              <a:gd name="connsiteY1050" fmla="*/ 740395 h 3399032"/>
              <a:gd name="connsiteX1051" fmla="*/ 4162981 w 11117727"/>
              <a:gd name="connsiteY1051" fmla="*/ 729763 h 3399032"/>
              <a:gd name="connsiteX1052" fmla="*/ 4160944 w 11117727"/>
              <a:gd name="connsiteY1052" fmla="*/ 724654 h 3399032"/>
              <a:gd name="connsiteX1053" fmla="*/ 4160250 w 11117727"/>
              <a:gd name="connsiteY1053" fmla="*/ 725197 h 3399032"/>
              <a:gd name="connsiteX1054" fmla="*/ 4160005 w 11117727"/>
              <a:gd name="connsiteY1054" fmla="*/ 727623 h 3399032"/>
              <a:gd name="connsiteX1055" fmla="*/ 4159820 w 11117727"/>
              <a:gd name="connsiteY1055" fmla="*/ 729443 h 3399032"/>
              <a:gd name="connsiteX1056" fmla="*/ 4159065 w 11117727"/>
              <a:gd name="connsiteY1056" fmla="*/ 730592 h 3399032"/>
              <a:gd name="connsiteX1057" fmla="*/ 4158372 w 11117727"/>
              <a:gd name="connsiteY1057" fmla="*/ 731135 h 3399032"/>
              <a:gd name="connsiteX1058" fmla="*/ 4157107 w 11117727"/>
              <a:gd name="connsiteY1058" fmla="*/ 731006 h 3399032"/>
              <a:gd name="connsiteX1059" fmla="*/ 4155272 w 11117727"/>
              <a:gd name="connsiteY1059" fmla="*/ 730208 h 3399032"/>
              <a:gd name="connsiteX1060" fmla="*/ 4152418 w 11117727"/>
              <a:gd name="connsiteY1060" fmla="*/ 726855 h 3399032"/>
              <a:gd name="connsiteX1061" fmla="*/ 4149625 w 11117727"/>
              <a:gd name="connsiteY1061" fmla="*/ 722895 h 3399032"/>
              <a:gd name="connsiteX1062" fmla="*/ 4145120 w 11117727"/>
              <a:gd name="connsiteY1062" fmla="*/ 716924 h 3399032"/>
              <a:gd name="connsiteX1063" fmla="*/ 4156544 w 11117727"/>
              <a:gd name="connsiteY1063" fmla="*/ 711340 h 3399032"/>
              <a:gd name="connsiteX1064" fmla="*/ 4165131 w 11117727"/>
              <a:gd name="connsiteY1064" fmla="*/ 708532 h 3399032"/>
              <a:gd name="connsiteX1065" fmla="*/ 4171128 w 11117727"/>
              <a:gd name="connsiteY1065" fmla="*/ 706076 h 3399032"/>
              <a:gd name="connsiteX1066" fmla="*/ 4177697 w 11117727"/>
              <a:gd name="connsiteY1066" fmla="*/ 704289 h 3399032"/>
              <a:gd name="connsiteX1067" fmla="*/ 4183694 w 11117727"/>
              <a:gd name="connsiteY1067" fmla="*/ 701833 h 3399032"/>
              <a:gd name="connsiteX1068" fmla="*/ 4190508 w 11117727"/>
              <a:gd name="connsiteY1068" fmla="*/ 697620 h 3399032"/>
              <a:gd name="connsiteX1069" fmla="*/ 4197567 w 11117727"/>
              <a:gd name="connsiteY1069" fmla="*/ 690981 h 3399032"/>
              <a:gd name="connsiteX1070" fmla="*/ 4208727 w 11117727"/>
              <a:gd name="connsiteY1070" fmla="*/ 681694 h 3399032"/>
              <a:gd name="connsiteX1071" fmla="*/ 4210873 w 11117727"/>
              <a:gd name="connsiteY1071" fmla="*/ 723582 h 3399032"/>
              <a:gd name="connsiteX1072" fmla="*/ 4201328 w 11117727"/>
              <a:gd name="connsiteY1072" fmla="*/ 723228 h 3399032"/>
              <a:gd name="connsiteX1073" fmla="*/ 4195515 w 11117727"/>
              <a:gd name="connsiteY1073" fmla="*/ 723865 h 3399032"/>
              <a:gd name="connsiteX1074" fmla="*/ 4192231 w 11117727"/>
              <a:gd name="connsiteY1074" fmla="*/ 724758 h 3399032"/>
              <a:gd name="connsiteX1075" fmla="*/ 4190211 w 11117727"/>
              <a:gd name="connsiteY1075" fmla="*/ 725779 h 3399032"/>
              <a:gd name="connsiteX1076" fmla="*/ 4188253 w 11117727"/>
              <a:gd name="connsiteY1076" fmla="*/ 726194 h 3399032"/>
              <a:gd name="connsiteX1077" fmla="*/ 4186234 w 11117727"/>
              <a:gd name="connsiteY1077" fmla="*/ 727215 h 3399032"/>
              <a:gd name="connsiteX1078" fmla="*/ 4183846 w 11117727"/>
              <a:gd name="connsiteY1078" fmla="*/ 731876 h 3399032"/>
              <a:gd name="connsiteX1079" fmla="*/ 4182090 w 11117727"/>
              <a:gd name="connsiteY1079" fmla="*/ 736600 h 3399032"/>
              <a:gd name="connsiteX1080" fmla="*/ 4179965 w 11117727"/>
              <a:gd name="connsiteY1080" fmla="*/ 744964 h 3399032"/>
              <a:gd name="connsiteX1081" fmla="*/ 4178228 w 11117727"/>
              <a:gd name="connsiteY1081" fmla="*/ 755819 h 3399032"/>
              <a:gd name="connsiteX1082" fmla="*/ 4190099 w 11117727"/>
              <a:gd name="connsiteY1082" fmla="*/ 752119 h 3399032"/>
              <a:gd name="connsiteX1083" fmla="*/ 4201093 w 11117727"/>
              <a:gd name="connsiteY1083" fmla="*/ 750781 h 3399032"/>
              <a:gd name="connsiteX1084" fmla="*/ 4211455 w 11117727"/>
              <a:gd name="connsiteY1084" fmla="*/ 749379 h 3399032"/>
              <a:gd name="connsiteX1085" fmla="*/ 4223265 w 11117727"/>
              <a:gd name="connsiteY1085" fmla="*/ 746285 h 3399032"/>
              <a:gd name="connsiteX1086" fmla="*/ 4222868 w 11117727"/>
              <a:gd name="connsiteY1086" fmla="*/ 718668 h 3399032"/>
              <a:gd name="connsiteX1087" fmla="*/ 4223569 w 11117727"/>
              <a:gd name="connsiteY1087" fmla="*/ 699130 h 3399032"/>
              <a:gd name="connsiteX1088" fmla="*/ 4224570 w 11117727"/>
              <a:gd name="connsiteY1088" fmla="*/ 695554 h 3399032"/>
              <a:gd name="connsiteX1089" fmla="*/ 4226773 w 11117727"/>
              <a:gd name="connsiteY1089" fmla="*/ 692713 h 3399032"/>
              <a:gd name="connsiteX1090" fmla="*/ 4229548 w 11117727"/>
              <a:gd name="connsiteY1090" fmla="*/ 690543 h 3399032"/>
              <a:gd name="connsiteX1091" fmla="*/ 4234281 w 11117727"/>
              <a:gd name="connsiteY1091" fmla="*/ 687958 h 3399032"/>
              <a:gd name="connsiteX1092" fmla="*/ 4239461 w 11117727"/>
              <a:gd name="connsiteY1092" fmla="*/ 687257 h 3399032"/>
              <a:gd name="connsiteX1093" fmla="*/ 4245907 w 11117727"/>
              <a:gd name="connsiteY1093" fmla="*/ 686684 h 3399032"/>
              <a:gd name="connsiteX1094" fmla="*/ 4254882 w 11117727"/>
              <a:gd name="connsiteY1094" fmla="*/ 686367 h 3399032"/>
              <a:gd name="connsiteX1095" fmla="*/ 4264998 w 11117727"/>
              <a:gd name="connsiteY1095" fmla="*/ 687392 h 3399032"/>
              <a:gd name="connsiteX1096" fmla="*/ 4270453 w 11117727"/>
              <a:gd name="connsiteY1096" fmla="*/ 715520 h 3399032"/>
              <a:gd name="connsiteX1097" fmla="*/ 4278347 w 11117727"/>
              <a:gd name="connsiteY1097" fmla="*/ 713255 h 3399032"/>
              <a:gd name="connsiteX1098" fmla="*/ 4285486 w 11117727"/>
              <a:gd name="connsiteY1098" fmla="*/ 712140 h 3399032"/>
              <a:gd name="connsiteX1099" fmla="*/ 4291360 w 11117727"/>
              <a:gd name="connsiteY1099" fmla="*/ 710896 h 3399032"/>
              <a:gd name="connsiteX1100" fmla="*/ 4297744 w 11117727"/>
              <a:gd name="connsiteY1100" fmla="*/ 710930 h 3399032"/>
              <a:gd name="connsiteX1101" fmla="*/ 4309757 w 11117727"/>
              <a:gd name="connsiteY1101" fmla="*/ 712146 h 3399032"/>
              <a:gd name="connsiteX1102" fmla="*/ 4319811 w 11117727"/>
              <a:gd name="connsiteY1102" fmla="*/ 713777 h 3399032"/>
              <a:gd name="connsiteX1103" fmla="*/ 4324298 w 11117727"/>
              <a:gd name="connsiteY1103" fmla="*/ 713619 h 3399032"/>
              <a:gd name="connsiteX1104" fmla="*/ 4329988 w 11117727"/>
              <a:gd name="connsiteY1104" fmla="*/ 714195 h 3399032"/>
              <a:gd name="connsiteX1105" fmla="*/ 4335801 w 11117727"/>
              <a:gd name="connsiteY1105" fmla="*/ 713558 h 3399032"/>
              <a:gd name="connsiteX1106" fmla="*/ 4341044 w 11117727"/>
              <a:gd name="connsiteY1106" fmla="*/ 712250 h 3399032"/>
              <a:gd name="connsiteX1107" fmla="*/ 4346979 w 11117727"/>
              <a:gd name="connsiteY1107" fmla="*/ 710400 h 3399032"/>
              <a:gd name="connsiteX1108" fmla="*/ 4353670 w 11117727"/>
              <a:gd name="connsiteY1108" fmla="*/ 707401 h 3399032"/>
              <a:gd name="connsiteX1109" fmla="*/ 4360546 w 11117727"/>
              <a:gd name="connsiteY1109" fmla="*/ 702582 h 3399032"/>
              <a:gd name="connsiteX1110" fmla="*/ 4368115 w 11117727"/>
              <a:gd name="connsiteY1110" fmla="*/ 697220 h 3399032"/>
              <a:gd name="connsiteX1111" fmla="*/ 4362464 w 11117727"/>
              <a:gd name="connsiteY1111" fmla="*/ 753026 h 3399032"/>
              <a:gd name="connsiteX1112" fmla="*/ 4365300 w 11117727"/>
              <a:gd name="connsiteY1112" fmla="*/ 750249 h 3399032"/>
              <a:gd name="connsiteX1113" fmla="*/ 4366810 w 11117727"/>
              <a:gd name="connsiteY1113" fmla="*/ 747951 h 3399032"/>
              <a:gd name="connsiteX1114" fmla="*/ 4367688 w 11117727"/>
              <a:gd name="connsiteY1114" fmla="*/ 745589 h 3399032"/>
              <a:gd name="connsiteX1115" fmla="*/ 4370261 w 11117727"/>
              <a:gd name="connsiteY1115" fmla="*/ 739108 h 3399032"/>
              <a:gd name="connsiteX1116" fmla="*/ 4372139 w 11117727"/>
              <a:gd name="connsiteY1116" fmla="*/ 733170 h 3399032"/>
              <a:gd name="connsiteX1117" fmla="*/ 4372876 w 11117727"/>
              <a:gd name="connsiteY1117" fmla="*/ 725891 h 3399032"/>
              <a:gd name="connsiteX1118" fmla="*/ 4386785 w 11117727"/>
              <a:gd name="connsiteY1118" fmla="*/ 727300 h 3399032"/>
              <a:gd name="connsiteX1119" fmla="*/ 4385373 w 11117727"/>
              <a:gd name="connsiteY1119" fmla="*/ 741251 h 3399032"/>
              <a:gd name="connsiteX1120" fmla="*/ 4384697 w 11117727"/>
              <a:gd name="connsiteY1120" fmla="*/ 747924 h 3399032"/>
              <a:gd name="connsiteX1121" fmla="*/ 4386655 w 11117727"/>
              <a:gd name="connsiteY1121" fmla="*/ 747509 h 3399032"/>
              <a:gd name="connsiteX1122" fmla="*/ 4394286 w 11117727"/>
              <a:gd name="connsiteY1122" fmla="*/ 741541 h 3399032"/>
              <a:gd name="connsiteX1123" fmla="*/ 4401038 w 11117727"/>
              <a:gd name="connsiteY1123" fmla="*/ 737935 h 3399032"/>
              <a:gd name="connsiteX1124" fmla="*/ 4405200 w 11117727"/>
              <a:gd name="connsiteY1124" fmla="*/ 734680 h 3399032"/>
              <a:gd name="connsiteX1125" fmla="*/ 4407281 w 11117727"/>
              <a:gd name="connsiteY1125" fmla="*/ 733052 h 3399032"/>
              <a:gd name="connsiteX1126" fmla="*/ 4408036 w 11117727"/>
              <a:gd name="connsiteY1126" fmla="*/ 731903 h 3399032"/>
              <a:gd name="connsiteX1127" fmla="*/ 4406385 w 11117727"/>
              <a:gd name="connsiteY1127" fmla="*/ 729284 h 3399032"/>
              <a:gd name="connsiteX1128" fmla="*/ 4400247 w 11117727"/>
              <a:gd name="connsiteY1128" fmla="*/ 726824 h 3399032"/>
              <a:gd name="connsiteX1129" fmla="*/ 4397270 w 11117727"/>
              <a:gd name="connsiteY1129" fmla="*/ 724685 h 3399032"/>
              <a:gd name="connsiteX1130" fmla="*/ 4393151 w 11117727"/>
              <a:gd name="connsiteY1130" fmla="*/ 721204 h 3399032"/>
              <a:gd name="connsiteX1131" fmla="*/ 4389726 w 11117727"/>
              <a:gd name="connsiteY1131" fmla="*/ 717180 h 3399032"/>
              <a:gd name="connsiteX1132" fmla="*/ 4385854 w 11117727"/>
              <a:gd name="connsiteY1132" fmla="*/ 711273 h 3399032"/>
              <a:gd name="connsiteX1133" fmla="*/ 4382103 w 11117727"/>
              <a:gd name="connsiteY1133" fmla="*/ 704152 h 3399032"/>
              <a:gd name="connsiteX1134" fmla="*/ 4379863 w 11117727"/>
              <a:gd name="connsiteY1134" fmla="*/ 694733 h 3399032"/>
              <a:gd name="connsiteX1135" fmla="*/ 4378440 w 11117727"/>
              <a:gd name="connsiteY1135" fmla="*/ 683558 h 3399032"/>
              <a:gd name="connsiteX1136" fmla="*/ 4378527 w 11117727"/>
              <a:gd name="connsiteY1136" fmla="*/ 670086 h 3399032"/>
              <a:gd name="connsiteX1137" fmla="*/ 4391172 w 11117727"/>
              <a:gd name="connsiteY1137" fmla="*/ 671366 h 3399032"/>
              <a:gd name="connsiteX1138" fmla="*/ 4401226 w 11117727"/>
              <a:gd name="connsiteY1138" fmla="*/ 672997 h 3399032"/>
              <a:gd name="connsiteX1139" fmla="*/ 4409322 w 11117727"/>
              <a:gd name="connsiteY1139" fmla="*/ 675042 h 3399032"/>
              <a:gd name="connsiteX1140" fmla="*/ 4416786 w 11117727"/>
              <a:gd name="connsiteY1140" fmla="*/ 677024 h 3399032"/>
              <a:gd name="connsiteX1141" fmla="*/ 4423618 w 11117727"/>
              <a:gd name="connsiteY1141" fmla="*/ 678941 h 3399032"/>
              <a:gd name="connsiteX1142" fmla="*/ 4431082 w 11117727"/>
              <a:gd name="connsiteY1142" fmla="*/ 680922 h 3399032"/>
              <a:gd name="connsiteX1143" fmla="*/ 4439179 w 11117727"/>
              <a:gd name="connsiteY1143" fmla="*/ 682968 h 3399032"/>
              <a:gd name="connsiteX1144" fmla="*/ 4450559 w 11117727"/>
              <a:gd name="connsiteY1144" fmla="*/ 684120 h 3399032"/>
              <a:gd name="connsiteX1145" fmla="*/ 4454378 w 11117727"/>
              <a:gd name="connsiteY1145" fmla="*/ 671638 h 3399032"/>
              <a:gd name="connsiteX1146" fmla="*/ 4457073 w 11117727"/>
              <a:gd name="connsiteY1146" fmla="*/ 663945 h 3399032"/>
              <a:gd name="connsiteX1147" fmla="*/ 4458197 w 11117727"/>
              <a:gd name="connsiteY1147" fmla="*/ 659156 h 3399032"/>
              <a:gd name="connsiteX1148" fmla="*/ 4457872 w 11117727"/>
              <a:gd name="connsiteY1148" fmla="*/ 656059 h 3399032"/>
              <a:gd name="connsiteX1149" fmla="*/ 4457547 w 11117727"/>
              <a:gd name="connsiteY1149" fmla="*/ 652962 h 3399032"/>
              <a:gd name="connsiteX1150" fmla="*/ 4456774 w 11117727"/>
              <a:gd name="connsiteY1150" fmla="*/ 647981 h 3399032"/>
              <a:gd name="connsiteX1151" fmla="*/ 4456246 w 11117727"/>
              <a:gd name="connsiteY1151" fmla="*/ 640574 h 3399032"/>
              <a:gd name="connsiteX1152" fmla="*/ 4456210 w 11117727"/>
              <a:gd name="connsiteY1152" fmla="*/ 628314 h 3399032"/>
              <a:gd name="connsiteX1153" fmla="*/ 4460838 w 11117727"/>
              <a:gd name="connsiteY1153" fmla="*/ 633073 h 3399032"/>
              <a:gd name="connsiteX1154" fmla="*/ 4465466 w 11117727"/>
              <a:gd name="connsiteY1154" fmla="*/ 637831 h 3399032"/>
              <a:gd name="connsiteX1155" fmla="*/ 4469971 w 11117727"/>
              <a:gd name="connsiteY1155" fmla="*/ 643802 h 3399032"/>
              <a:gd name="connsiteX1156" fmla="*/ 4472518 w 11117727"/>
              <a:gd name="connsiteY1156" fmla="*/ 650188 h 3399032"/>
              <a:gd name="connsiteX1157" fmla="*/ 4473475 w 11117727"/>
              <a:gd name="connsiteY1157" fmla="*/ 653349 h 3399032"/>
              <a:gd name="connsiteX1158" fmla="*/ 4474310 w 11117727"/>
              <a:gd name="connsiteY1158" fmla="*/ 657723 h 3399032"/>
              <a:gd name="connsiteX1159" fmla="*/ 4475206 w 11117727"/>
              <a:gd name="connsiteY1159" fmla="*/ 661491 h 3399032"/>
              <a:gd name="connsiteX1160" fmla="*/ 4474776 w 11117727"/>
              <a:gd name="connsiteY1160" fmla="*/ 665737 h 3399032"/>
              <a:gd name="connsiteX1161" fmla="*/ 4475610 w 11117727"/>
              <a:gd name="connsiteY1161" fmla="*/ 670111 h 3399032"/>
              <a:gd name="connsiteX1162" fmla="*/ 4473916 w 11117727"/>
              <a:gd name="connsiteY1162" fmla="*/ 674229 h 3399032"/>
              <a:gd name="connsiteX1163" fmla="*/ 4472731 w 11117727"/>
              <a:gd name="connsiteY1163" fmla="*/ 679624 h 3399032"/>
              <a:gd name="connsiteX1164" fmla="*/ 4471546 w 11117727"/>
              <a:gd name="connsiteY1164" fmla="*/ 685020 h 3399032"/>
              <a:gd name="connsiteX1165" fmla="*/ 4469851 w 11117727"/>
              <a:gd name="connsiteY1165" fmla="*/ 689138 h 3399032"/>
              <a:gd name="connsiteX1166" fmla="*/ 4467525 w 11117727"/>
              <a:gd name="connsiteY1166" fmla="*/ 693192 h 3399032"/>
              <a:gd name="connsiteX1167" fmla="*/ 4465321 w 11117727"/>
              <a:gd name="connsiteY1167" fmla="*/ 696033 h 3399032"/>
              <a:gd name="connsiteX1168" fmla="*/ 4462485 w 11117727"/>
              <a:gd name="connsiteY1168" fmla="*/ 698810 h 3399032"/>
              <a:gd name="connsiteX1169" fmla="*/ 4460343 w 11117727"/>
              <a:gd name="connsiteY1169" fmla="*/ 701044 h 3399032"/>
              <a:gd name="connsiteX1170" fmla="*/ 4457691 w 11117727"/>
              <a:gd name="connsiteY1170" fmla="*/ 702001 h 3399032"/>
              <a:gd name="connsiteX1171" fmla="*/ 4453775 w 11117727"/>
              <a:gd name="connsiteY1171" fmla="*/ 702830 h 3399032"/>
              <a:gd name="connsiteX1172" fmla="*/ 4450491 w 11117727"/>
              <a:gd name="connsiteY1172" fmla="*/ 703723 h 3399032"/>
              <a:gd name="connsiteX1173" fmla="*/ 4442719 w 11117727"/>
              <a:gd name="connsiteY1173" fmla="*/ 704775 h 3399032"/>
              <a:gd name="connsiteX1174" fmla="*/ 4433868 w 11117727"/>
              <a:gd name="connsiteY1174" fmla="*/ 703878 h 3399032"/>
              <a:gd name="connsiteX1175" fmla="*/ 4423752 w 11117727"/>
              <a:gd name="connsiteY1175" fmla="*/ 702854 h 3399032"/>
              <a:gd name="connsiteX1176" fmla="*/ 4411739 w 11117727"/>
              <a:gd name="connsiteY1176" fmla="*/ 701638 h 3399032"/>
              <a:gd name="connsiteX1177" fmla="*/ 4411389 w 11117727"/>
              <a:gd name="connsiteY1177" fmla="*/ 711407 h 3399032"/>
              <a:gd name="connsiteX1178" fmla="*/ 4411855 w 11117727"/>
              <a:gd name="connsiteY1178" fmla="*/ 719421 h 3399032"/>
              <a:gd name="connsiteX1179" fmla="*/ 4413137 w 11117727"/>
              <a:gd name="connsiteY1179" fmla="*/ 725679 h 3399032"/>
              <a:gd name="connsiteX1180" fmla="*/ 4413910 w 11117727"/>
              <a:gd name="connsiteY1180" fmla="*/ 730659 h 3399032"/>
              <a:gd name="connsiteX1181" fmla="*/ 4414806 w 11117727"/>
              <a:gd name="connsiteY1181" fmla="*/ 734427 h 3399032"/>
              <a:gd name="connsiteX1182" fmla="*/ 4416457 w 11117727"/>
              <a:gd name="connsiteY1182" fmla="*/ 737045 h 3399032"/>
              <a:gd name="connsiteX1183" fmla="*/ 4418741 w 11117727"/>
              <a:gd name="connsiteY1183" fmla="*/ 739728 h 3399032"/>
              <a:gd name="connsiteX1184" fmla="*/ 4421779 w 11117727"/>
              <a:gd name="connsiteY1184" fmla="*/ 741261 h 3399032"/>
              <a:gd name="connsiteX1185" fmla="*/ 4438340 w 11117727"/>
              <a:gd name="connsiteY1185" fmla="*/ 741712 h 3399032"/>
              <a:gd name="connsiteX1186" fmla="*/ 4465017 w 11117727"/>
              <a:gd name="connsiteY1186" fmla="*/ 743188 h 3399032"/>
              <a:gd name="connsiteX1187" fmla="*/ 4476907 w 11117727"/>
              <a:gd name="connsiteY1187" fmla="*/ 745617 h 3399032"/>
              <a:gd name="connsiteX1188" fmla="*/ 4486839 w 11117727"/>
              <a:gd name="connsiteY1188" fmla="*/ 748462 h 3399032"/>
              <a:gd name="connsiteX1189" fmla="*/ 4496138 w 11117727"/>
              <a:gd name="connsiteY1189" fmla="*/ 751242 h 3399032"/>
              <a:gd name="connsiteX1190" fmla="*/ 4505376 w 11117727"/>
              <a:gd name="connsiteY1190" fmla="*/ 754628 h 3399032"/>
              <a:gd name="connsiteX1191" fmla="*/ 4516510 w 11117727"/>
              <a:gd name="connsiteY1191" fmla="*/ 758207 h 3399032"/>
              <a:gd name="connsiteX1192" fmla="*/ 4527707 w 11117727"/>
              <a:gd name="connsiteY1192" fmla="*/ 761179 h 3399032"/>
              <a:gd name="connsiteX1193" fmla="*/ 4542125 w 11117727"/>
              <a:gd name="connsiteY1193" fmla="*/ 763865 h 3399032"/>
              <a:gd name="connsiteX1194" fmla="*/ 4559828 w 11117727"/>
              <a:gd name="connsiteY1194" fmla="*/ 765657 h 3399032"/>
              <a:gd name="connsiteX1195" fmla="*/ 4565053 w 11117727"/>
              <a:gd name="connsiteY1195" fmla="*/ 758220 h 3399032"/>
              <a:gd name="connsiteX1196" fmla="*/ 4568257 w 11117727"/>
              <a:gd name="connsiteY1196" fmla="*/ 751804 h 3399032"/>
              <a:gd name="connsiteX1197" fmla="*/ 4570074 w 11117727"/>
              <a:gd name="connsiteY1197" fmla="*/ 746472 h 3399032"/>
              <a:gd name="connsiteX1198" fmla="*/ 4571075 w 11117727"/>
              <a:gd name="connsiteY1198" fmla="*/ 742897 h 3399032"/>
              <a:gd name="connsiteX1199" fmla="*/ 4571444 w 11117727"/>
              <a:gd name="connsiteY1199" fmla="*/ 739257 h 3399032"/>
              <a:gd name="connsiteX1200" fmla="*/ 4571180 w 11117727"/>
              <a:gd name="connsiteY1200" fmla="*/ 735554 h 3399032"/>
              <a:gd name="connsiteX1201" fmla="*/ 4570346 w 11117727"/>
              <a:gd name="connsiteY1201" fmla="*/ 731180 h 3399032"/>
              <a:gd name="connsiteX1202" fmla="*/ 4569573 w 11117727"/>
              <a:gd name="connsiteY1202" fmla="*/ 726199 h 3399032"/>
              <a:gd name="connsiteX1203" fmla="*/ 4568229 w 11117727"/>
              <a:gd name="connsiteY1203" fmla="*/ 720548 h 3399032"/>
              <a:gd name="connsiteX1204" fmla="*/ 4567087 w 11117727"/>
              <a:gd name="connsiteY1204" fmla="*/ 719206 h 3399032"/>
              <a:gd name="connsiteX1205" fmla="*/ 4565699 w 11117727"/>
              <a:gd name="connsiteY1205" fmla="*/ 720292 h 3399032"/>
              <a:gd name="connsiteX1206" fmla="*/ 4565515 w 11117727"/>
              <a:gd name="connsiteY1206" fmla="*/ 722111 h 3399032"/>
              <a:gd name="connsiteX1207" fmla="*/ 4565454 w 11117727"/>
              <a:gd name="connsiteY1207" fmla="*/ 722718 h 3399032"/>
              <a:gd name="connsiteX1208" fmla="*/ 4565418 w 11117727"/>
              <a:gd name="connsiteY1208" fmla="*/ 710458 h 3399032"/>
              <a:gd name="connsiteX1209" fmla="*/ 4554117 w 11117727"/>
              <a:gd name="connsiteY1209" fmla="*/ 714829 h 3399032"/>
              <a:gd name="connsiteX1210" fmla="*/ 4548690 w 11117727"/>
              <a:gd name="connsiteY1210" fmla="*/ 717956 h 3399032"/>
              <a:gd name="connsiteX1211" fmla="*/ 4547241 w 11117727"/>
              <a:gd name="connsiteY1211" fmla="*/ 719648 h 3399032"/>
              <a:gd name="connsiteX1212" fmla="*/ 4545608 w 11117727"/>
              <a:gd name="connsiteY1212" fmla="*/ 723159 h 3399032"/>
              <a:gd name="connsiteX1213" fmla="*/ 4543853 w 11117727"/>
              <a:gd name="connsiteY1213" fmla="*/ 727884 h 3399032"/>
              <a:gd name="connsiteX1214" fmla="*/ 4541158 w 11117727"/>
              <a:gd name="connsiteY1214" fmla="*/ 735578 h 3399032"/>
              <a:gd name="connsiteX1215" fmla="*/ 4526616 w 11117727"/>
              <a:gd name="connsiteY1215" fmla="*/ 734105 h 3399032"/>
              <a:gd name="connsiteX1216" fmla="*/ 4524069 w 11117727"/>
              <a:gd name="connsiteY1216" fmla="*/ 727719 h 3399032"/>
              <a:gd name="connsiteX1217" fmla="*/ 4523867 w 11117727"/>
              <a:gd name="connsiteY1217" fmla="*/ 723409 h 3399032"/>
              <a:gd name="connsiteX1218" fmla="*/ 4522848 w 11117727"/>
              <a:gd name="connsiteY1218" fmla="*/ 720855 h 3399032"/>
              <a:gd name="connsiteX1219" fmla="*/ 4521767 w 11117727"/>
              <a:gd name="connsiteY1219" fmla="*/ 718907 h 3399032"/>
              <a:gd name="connsiteX1220" fmla="*/ 4512916 w 11117727"/>
              <a:gd name="connsiteY1220" fmla="*/ 718011 h 3399032"/>
              <a:gd name="connsiteX1221" fmla="*/ 4491297 w 11117727"/>
              <a:gd name="connsiteY1221" fmla="*/ 717047 h 3399032"/>
              <a:gd name="connsiteX1222" fmla="*/ 4493447 w 11117727"/>
              <a:gd name="connsiteY1222" fmla="*/ 695817 h 3399032"/>
              <a:gd name="connsiteX1223" fmla="*/ 4509516 w 11117727"/>
              <a:gd name="connsiteY1223" fmla="*/ 701121 h 3399032"/>
              <a:gd name="connsiteX1224" fmla="*/ 4511377 w 11117727"/>
              <a:gd name="connsiteY1224" fmla="*/ 701677 h 3399032"/>
              <a:gd name="connsiteX1225" fmla="*/ 4511352 w 11117727"/>
              <a:gd name="connsiteY1225" fmla="*/ 701919 h 3399032"/>
              <a:gd name="connsiteX1226" fmla="*/ 4512616 w 11117727"/>
              <a:gd name="connsiteY1226" fmla="*/ 702047 h 3399032"/>
              <a:gd name="connsiteX1227" fmla="*/ 4511377 w 11117727"/>
              <a:gd name="connsiteY1227" fmla="*/ 701677 h 3399032"/>
              <a:gd name="connsiteX1228" fmla="*/ 4511475 w 11117727"/>
              <a:gd name="connsiteY1228" fmla="*/ 700706 h 3399032"/>
              <a:gd name="connsiteX1229" fmla="*/ 4511598 w 11117727"/>
              <a:gd name="connsiteY1229" fmla="*/ 699493 h 3399032"/>
              <a:gd name="connsiteX1230" fmla="*/ 4514943 w 11117727"/>
              <a:gd name="connsiteY1230" fmla="*/ 697993 h 3399032"/>
              <a:gd name="connsiteX1231" fmla="*/ 4516294 w 11117727"/>
              <a:gd name="connsiteY1231" fmla="*/ 684648 h 3399032"/>
              <a:gd name="connsiteX1232" fmla="*/ 4517339 w 11117727"/>
              <a:gd name="connsiteY1232" fmla="*/ 674337 h 3399032"/>
              <a:gd name="connsiteX1233" fmla="*/ 4518892 w 11117727"/>
              <a:gd name="connsiteY1233" fmla="*/ 665302 h 3399032"/>
              <a:gd name="connsiteX1234" fmla="*/ 4520894 w 11117727"/>
              <a:gd name="connsiteY1234" fmla="*/ 658151 h 3399032"/>
              <a:gd name="connsiteX1235" fmla="*/ 4522465 w 11117727"/>
              <a:gd name="connsiteY1235" fmla="*/ 655246 h 3399032"/>
              <a:gd name="connsiteX1236" fmla="*/ 4523976 w 11117727"/>
              <a:gd name="connsiteY1236" fmla="*/ 652948 h 3399032"/>
              <a:gd name="connsiteX1237" fmla="*/ 4526241 w 11117727"/>
              <a:gd name="connsiteY1237" fmla="*/ 649500 h 3399032"/>
              <a:gd name="connsiteX1238" fmla="*/ 4528383 w 11117727"/>
              <a:gd name="connsiteY1238" fmla="*/ 647266 h 3399032"/>
              <a:gd name="connsiteX1239" fmla="*/ 4535258 w 11117727"/>
              <a:gd name="connsiteY1239" fmla="*/ 642447 h 3399032"/>
              <a:gd name="connsiteX1240" fmla="*/ 4543459 w 11117727"/>
              <a:gd name="connsiteY1240" fmla="*/ 637149 h 3399032"/>
              <a:gd name="connsiteX1241" fmla="*/ 4545945 w 11117727"/>
              <a:gd name="connsiteY1241" fmla="*/ 644142 h 3399032"/>
              <a:gd name="connsiteX1242" fmla="*/ 4547860 w 11117727"/>
              <a:gd name="connsiteY1242" fmla="*/ 650464 h 3399032"/>
              <a:gd name="connsiteX1243" fmla="*/ 4549204 w 11117727"/>
              <a:gd name="connsiteY1243" fmla="*/ 656115 h 3399032"/>
              <a:gd name="connsiteX1244" fmla="*/ 4549468 w 11117727"/>
              <a:gd name="connsiteY1244" fmla="*/ 659819 h 3399032"/>
              <a:gd name="connsiteX1245" fmla="*/ 4549161 w 11117727"/>
              <a:gd name="connsiteY1245" fmla="*/ 662852 h 3399032"/>
              <a:gd name="connsiteX1246" fmla="*/ 4548915 w 11117727"/>
              <a:gd name="connsiteY1246" fmla="*/ 665278 h 3399032"/>
              <a:gd name="connsiteX1247" fmla="*/ 4546772 w 11117727"/>
              <a:gd name="connsiteY1247" fmla="*/ 667512 h 3399032"/>
              <a:gd name="connsiteX1248" fmla="*/ 4545262 w 11117727"/>
              <a:gd name="connsiteY1248" fmla="*/ 669810 h 3399032"/>
              <a:gd name="connsiteX1249" fmla="*/ 4541732 w 11117727"/>
              <a:gd name="connsiteY1249" fmla="*/ 673130 h 3399032"/>
              <a:gd name="connsiteX1250" fmla="*/ 4537386 w 11117727"/>
              <a:gd name="connsiteY1250" fmla="*/ 678205 h 3399032"/>
              <a:gd name="connsiteX1251" fmla="*/ 4535121 w 11117727"/>
              <a:gd name="connsiteY1251" fmla="*/ 681653 h 3399032"/>
              <a:gd name="connsiteX1252" fmla="*/ 4533365 w 11117727"/>
              <a:gd name="connsiteY1252" fmla="*/ 686377 h 3399032"/>
              <a:gd name="connsiteX1253" fmla="*/ 4531486 w 11117727"/>
              <a:gd name="connsiteY1253" fmla="*/ 692315 h 3399032"/>
              <a:gd name="connsiteX1254" fmla="*/ 4530117 w 11117727"/>
              <a:gd name="connsiteY1254" fmla="*/ 699530 h 3399032"/>
              <a:gd name="connsiteX1255" fmla="*/ 4537870 w 11117727"/>
              <a:gd name="connsiteY1255" fmla="*/ 692348 h 3399032"/>
              <a:gd name="connsiteX1256" fmla="*/ 4544236 w 11117727"/>
              <a:gd name="connsiteY1256" fmla="*/ 686252 h 3399032"/>
              <a:gd name="connsiteX1257" fmla="*/ 4550602 w 11117727"/>
              <a:gd name="connsiteY1257" fmla="*/ 680156 h 3399032"/>
              <a:gd name="connsiteX1258" fmla="*/ 4554439 w 11117727"/>
              <a:gd name="connsiteY1258" fmla="*/ 673804 h 3399032"/>
              <a:gd name="connsiteX1259" fmla="*/ 4558969 w 11117727"/>
              <a:gd name="connsiteY1259" fmla="*/ 666909 h 3399032"/>
              <a:gd name="connsiteX1260" fmla="*/ 4561787 w 11117727"/>
              <a:gd name="connsiteY1260" fmla="*/ 658002 h 3399032"/>
              <a:gd name="connsiteX1261" fmla="*/ 4563587 w 11117727"/>
              <a:gd name="connsiteY1261" fmla="*/ 646541 h 3399032"/>
              <a:gd name="connsiteX1262" fmla="*/ 4565693 w 11117727"/>
              <a:gd name="connsiteY1262" fmla="*/ 632047 h 3399032"/>
              <a:gd name="connsiteX1263" fmla="*/ 4554558 w 11117727"/>
              <a:gd name="connsiteY1263" fmla="*/ 628468 h 3399032"/>
              <a:gd name="connsiteX1264" fmla="*/ 4549052 w 11117727"/>
              <a:gd name="connsiteY1264" fmla="*/ 626072 h 3399032"/>
              <a:gd name="connsiteX1265" fmla="*/ 4547708 w 11117727"/>
              <a:gd name="connsiteY1265" fmla="*/ 620421 h 3399032"/>
              <a:gd name="connsiteX1266" fmla="*/ 4546285 w 11117727"/>
              <a:gd name="connsiteY1266" fmla="*/ 609246 h 3399032"/>
              <a:gd name="connsiteX1267" fmla="*/ 4557156 w 11117727"/>
              <a:gd name="connsiteY1267" fmla="*/ 609121 h 3399032"/>
              <a:gd name="connsiteX1268" fmla="*/ 4563601 w 11117727"/>
              <a:gd name="connsiteY1268" fmla="*/ 608548 h 3399032"/>
              <a:gd name="connsiteX1269" fmla="*/ 4568150 w 11117727"/>
              <a:gd name="connsiteY1269" fmla="*/ 607783 h 3399032"/>
              <a:gd name="connsiteX1270" fmla="*/ 4576105 w 11117727"/>
              <a:gd name="connsiteY1270" fmla="*/ 604912 h 3399032"/>
              <a:gd name="connsiteX1271" fmla="*/ 4575755 w 11117727"/>
              <a:gd name="connsiteY1271" fmla="*/ 614681 h 3399032"/>
              <a:gd name="connsiteX1272" fmla="*/ 4576914 w 11117727"/>
              <a:gd name="connsiteY1272" fmla="*/ 622153 h 3399032"/>
              <a:gd name="connsiteX1273" fmla="*/ 4578258 w 11117727"/>
              <a:gd name="connsiteY1273" fmla="*/ 627804 h 3399032"/>
              <a:gd name="connsiteX1274" fmla="*/ 4579848 w 11117727"/>
              <a:gd name="connsiteY1274" fmla="*/ 631029 h 3399032"/>
              <a:gd name="connsiteX1275" fmla="*/ 4581622 w 11117727"/>
              <a:gd name="connsiteY1275" fmla="*/ 632434 h 3399032"/>
              <a:gd name="connsiteX1276" fmla="*/ 4584660 w 11117727"/>
              <a:gd name="connsiteY1276" fmla="*/ 633967 h 3399032"/>
              <a:gd name="connsiteX1277" fmla="*/ 4586557 w 11117727"/>
              <a:gd name="connsiteY1277" fmla="*/ 634159 h 3399032"/>
              <a:gd name="connsiteX1278" fmla="*/ 4589086 w 11117727"/>
              <a:gd name="connsiteY1278" fmla="*/ 634416 h 3399032"/>
              <a:gd name="connsiteX1279" fmla="*/ 4591615 w 11117727"/>
              <a:gd name="connsiteY1279" fmla="*/ 634672 h 3399032"/>
              <a:gd name="connsiteX1280" fmla="*/ 4594082 w 11117727"/>
              <a:gd name="connsiteY1280" fmla="*/ 635534 h 3399032"/>
              <a:gd name="connsiteX1281" fmla="*/ 4595795 w 11117727"/>
              <a:gd name="connsiteY1281" fmla="*/ 637546 h 3399032"/>
              <a:gd name="connsiteX1282" fmla="*/ 4597446 w 11117727"/>
              <a:gd name="connsiteY1282" fmla="*/ 640164 h 3399032"/>
              <a:gd name="connsiteX1283" fmla="*/ 4598851 w 11117727"/>
              <a:gd name="connsiteY1283" fmla="*/ 645209 h 3399032"/>
              <a:gd name="connsiteX1284" fmla="*/ 4599563 w 11117727"/>
              <a:gd name="connsiteY1284" fmla="*/ 650797 h 3399032"/>
              <a:gd name="connsiteX1285" fmla="*/ 4599274 w 11117727"/>
              <a:gd name="connsiteY1285" fmla="*/ 659959 h 3399032"/>
              <a:gd name="connsiteX1286" fmla="*/ 4598801 w 11117727"/>
              <a:gd name="connsiteY1286" fmla="*/ 670942 h 3399032"/>
              <a:gd name="connsiteX1287" fmla="*/ 4619874 w 11117727"/>
              <a:gd name="connsiteY1287" fmla="*/ 658368 h 3399032"/>
              <a:gd name="connsiteX1288" fmla="*/ 4634889 w 11117727"/>
              <a:gd name="connsiteY1288" fmla="*/ 648858 h 3399032"/>
              <a:gd name="connsiteX1289" fmla="*/ 4638928 w 11117727"/>
              <a:gd name="connsiteY1289" fmla="*/ 646816 h 3399032"/>
              <a:gd name="connsiteX1290" fmla="*/ 4642906 w 11117727"/>
              <a:gd name="connsiteY1290" fmla="*/ 645381 h 3399032"/>
              <a:gd name="connsiteX1291" fmla="*/ 4647454 w 11117727"/>
              <a:gd name="connsiteY1291" fmla="*/ 644615 h 3399032"/>
              <a:gd name="connsiteX1292" fmla="*/ 4652003 w 11117727"/>
              <a:gd name="connsiteY1292" fmla="*/ 643850 h 3399032"/>
              <a:gd name="connsiteX1293" fmla="*/ 4658387 w 11117727"/>
              <a:gd name="connsiteY1293" fmla="*/ 643884 h 3399032"/>
              <a:gd name="connsiteX1294" fmla="*/ 4664709 w 11117727"/>
              <a:gd name="connsiteY1294" fmla="*/ 644524 h 3399032"/>
              <a:gd name="connsiteX1295" fmla="*/ 4671664 w 11117727"/>
              <a:gd name="connsiteY1295" fmla="*/ 645229 h 3399032"/>
              <a:gd name="connsiteX1296" fmla="*/ 4680515 w 11117727"/>
              <a:gd name="connsiteY1296" fmla="*/ 646125 h 3399032"/>
              <a:gd name="connsiteX1297" fmla="*/ 4703417 w 11117727"/>
              <a:gd name="connsiteY1297" fmla="*/ 653346 h 3399032"/>
              <a:gd name="connsiteX1298" fmla="*/ 4729296 w 11117727"/>
              <a:gd name="connsiteY1298" fmla="*/ 662708 h 3399032"/>
              <a:gd name="connsiteX1299" fmla="*/ 4735557 w 11117727"/>
              <a:gd name="connsiteY1299" fmla="*/ 663954 h 3399032"/>
              <a:gd name="connsiteX1300" fmla="*/ 4741818 w 11117727"/>
              <a:gd name="connsiteY1300" fmla="*/ 665201 h 3399032"/>
              <a:gd name="connsiteX1301" fmla="*/ 4746876 w 11117727"/>
              <a:gd name="connsiteY1301" fmla="*/ 665713 h 3399032"/>
              <a:gd name="connsiteX1302" fmla="*/ 4752688 w 11117727"/>
              <a:gd name="connsiteY1302" fmla="*/ 665076 h 3399032"/>
              <a:gd name="connsiteX1303" fmla="*/ 4757237 w 11117727"/>
              <a:gd name="connsiteY1303" fmla="*/ 664311 h 3399032"/>
              <a:gd name="connsiteX1304" fmla="*/ 4761970 w 11117727"/>
              <a:gd name="connsiteY1304" fmla="*/ 661726 h 3399032"/>
              <a:gd name="connsiteX1305" fmla="*/ 4766825 w 11117727"/>
              <a:gd name="connsiteY1305" fmla="*/ 657928 h 3399032"/>
              <a:gd name="connsiteX1306" fmla="*/ 4769907 w 11117727"/>
              <a:gd name="connsiteY1306" fmla="*/ 652725 h 3399032"/>
              <a:gd name="connsiteX1307" fmla="*/ 4777407 w 11117727"/>
              <a:gd name="connsiteY1307" fmla="*/ 666966 h 3399032"/>
              <a:gd name="connsiteX1308" fmla="*/ 4782483 w 11117727"/>
              <a:gd name="connsiteY1308" fmla="*/ 673609 h 3399032"/>
              <a:gd name="connsiteX1309" fmla="*/ 4785970 w 11117727"/>
              <a:gd name="connsiteY1309" fmla="*/ 677026 h 3399032"/>
              <a:gd name="connsiteX1310" fmla="*/ 4787805 w 11117727"/>
              <a:gd name="connsiteY1310" fmla="*/ 677824 h 3399032"/>
              <a:gd name="connsiteX1311" fmla="*/ 4789579 w 11117727"/>
              <a:gd name="connsiteY1311" fmla="*/ 679229 h 3399032"/>
              <a:gd name="connsiteX1312" fmla="*/ 4790843 w 11117727"/>
              <a:gd name="connsiteY1312" fmla="*/ 679357 h 3399032"/>
              <a:gd name="connsiteX1313" fmla="*/ 4792108 w 11117727"/>
              <a:gd name="connsiteY1313" fmla="*/ 679485 h 3399032"/>
              <a:gd name="connsiteX1314" fmla="*/ 4797596 w 11117727"/>
              <a:gd name="connsiteY1314" fmla="*/ 675752 h 3399032"/>
              <a:gd name="connsiteX1315" fmla="*/ 4804532 w 11117727"/>
              <a:gd name="connsiteY1315" fmla="*/ 670326 h 3399032"/>
              <a:gd name="connsiteX1316" fmla="*/ 4808669 w 11117727"/>
              <a:gd name="connsiteY1316" fmla="*/ 679937 h 3399032"/>
              <a:gd name="connsiteX1317" fmla="*/ 4810013 w 11117727"/>
              <a:gd name="connsiteY1317" fmla="*/ 685588 h 3399032"/>
              <a:gd name="connsiteX1318" fmla="*/ 4809399 w 11117727"/>
              <a:gd name="connsiteY1318" fmla="*/ 691654 h 3399032"/>
              <a:gd name="connsiteX1319" fmla="*/ 4808557 w 11117727"/>
              <a:gd name="connsiteY1319" fmla="*/ 706276 h 3399032"/>
              <a:gd name="connsiteX1320" fmla="*/ 4814290 w 11117727"/>
              <a:gd name="connsiteY1320" fmla="*/ 700116 h 3399032"/>
              <a:gd name="connsiteX1321" fmla="*/ 4817249 w 11117727"/>
              <a:gd name="connsiteY1321" fmla="*/ 696126 h 3399032"/>
              <a:gd name="connsiteX1322" fmla="*/ 4819963 w 11117727"/>
              <a:gd name="connsiteY1322" fmla="*/ 694562 h 3399032"/>
              <a:gd name="connsiteX1323" fmla="*/ 4821289 w 11117727"/>
              <a:gd name="connsiteY1323" fmla="*/ 694084 h 3399032"/>
              <a:gd name="connsiteX1324" fmla="*/ 4822430 w 11117727"/>
              <a:gd name="connsiteY1324" fmla="*/ 695425 h 3399032"/>
              <a:gd name="connsiteX1325" fmla="*/ 4824837 w 11117727"/>
              <a:gd name="connsiteY1325" fmla="*/ 696894 h 3399032"/>
              <a:gd name="connsiteX1326" fmla="*/ 4828955 w 11117727"/>
              <a:gd name="connsiteY1326" fmla="*/ 700375 h 3399032"/>
              <a:gd name="connsiteX1327" fmla="*/ 4835093 w 11117727"/>
              <a:gd name="connsiteY1327" fmla="*/ 702835 h 3399032"/>
              <a:gd name="connsiteX1328" fmla="*/ 4841925 w 11117727"/>
              <a:gd name="connsiteY1328" fmla="*/ 704752 h 3399032"/>
              <a:gd name="connsiteX1329" fmla="*/ 4847554 w 11117727"/>
              <a:gd name="connsiteY1329" fmla="*/ 705935 h 3399032"/>
              <a:gd name="connsiteX1330" fmla="*/ 4851347 w 11117727"/>
              <a:gd name="connsiteY1330" fmla="*/ 706319 h 3399032"/>
              <a:gd name="connsiteX1331" fmla="*/ 4853999 w 11117727"/>
              <a:gd name="connsiteY1331" fmla="*/ 705362 h 3399032"/>
              <a:gd name="connsiteX1332" fmla="*/ 4855386 w 11117727"/>
              <a:gd name="connsiteY1332" fmla="*/ 704277 h 3399032"/>
              <a:gd name="connsiteX1333" fmla="*/ 4855570 w 11117727"/>
              <a:gd name="connsiteY1333" fmla="*/ 702457 h 3399032"/>
              <a:gd name="connsiteX1334" fmla="*/ 4855693 w 11117727"/>
              <a:gd name="connsiteY1334" fmla="*/ 701244 h 3399032"/>
              <a:gd name="connsiteX1335" fmla="*/ 4855307 w 11117727"/>
              <a:gd name="connsiteY1335" fmla="*/ 698754 h 3399032"/>
              <a:gd name="connsiteX1336" fmla="*/ 4854982 w 11117727"/>
              <a:gd name="connsiteY1336" fmla="*/ 695657 h 3399032"/>
              <a:gd name="connsiteX1337" fmla="*/ 4855043 w 11117727"/>
              <a:gd name="connsiteY1337" fmla="*/ 695050 h 3399032"/>
              <a:gd name="connsiteX1338" fmla="*/ 4857897 w 11117727"/>
              <a:gd name="connsiteY1338" fmla="*/ 698403 h 3399032"/>
              <a:gd name="connsiteX1339" fmla="*/ 4866582 w 11117727"/>
              <a:gd name="connsiteY1339" fmla="*/ 707249 h 3399032"/>
              <a:gd name="connsiteX1340" fmla="*/ 4869946 w 11117727"/>
              <a:gd name="connsiteY1340" fmla="*/ 711879 h 3399032"/>
              <a:gd name="connsiteX1341" fmla="*/ 4872168 w 11117727"/>
              <a:gd name="connsiteY1341" fmla="*/ 715169 h 3399032"/>
              <a:gd name="connsiteX1342" fmla="*/ 4872370 w 11117727"/>
              <a:gd name="connsiteY1342" fmla="*/ 719479 h 3399032"/>
              <a:gd name="connsiteX1343" fmla="*/ 4872898 w 11117727"/>
              <a:gd name="connsiteY1343" fmla="*/ 726886 h 3399032"/>
              <a:gd name="connsiteX1344" fmla="*/ 4872160 w 11117727"/>
              <a:gd name="connsiteY1344" fmla="*/ 734165 h 3399032"/>
              <a:gd name="connsiteX1345" fmla="*/ 4870282 w 11117727"/>
              <a:gd name="connsiteY1345" fmla="*/ 740103 h 3399032"/>
              <a:gd name="connsiteX1346" fmla="*/ 4868649 w 11117727"/>
              <a:gd name="connsiteY1346" fmla="*/ 743614 h 3399032"/>
              <a:gd name="connsiteX1347" fmla="*/ 4867077 w 11117727"/>
              <a:gd name="connsiteY1347" fmla="*/ 746519 h 3399032"/>
              <a:gd name="connsiteX1348" fmla="*/ 4864873 w 11117727"/>
              <a:gd name="connsiteY1348" fmla="*/ 749360 h 3399032"/>
              <a:gd name="connsiteX1349" fmla="*/ 4862853 w 11117727"/>
              <a:gd name="connsiteY1349" fmla="*/ 750381 h 3399032"/>
              <a:gd name="connsiteX1350" fmla="*/ 4860202 w 11117727"/>
              <a:gd name="connsiteY1350" fmla="*/ 751338 h 3399032"/>
              <a:gd name="connsiteX1351" fmla="*/ 4857550 w 11117727"/>
              <a:gd name="connsiteY1351" fmla="*/ 752295 h 3399032"/>
              <a:gd name="connsiteX1352" fmla="*/ 4854837 w 11117727"/>
              <a:gd name="connsiteY1352" fmla="*/ 753859 h 3399032"/>
              <a:gd name="connsiteX1353" fmla="*/ 4851553 w 11117727"/>
              <a:gd name="connsiteY1353" fmla="*/ 754752 h 3399032"/>
              <a:gd name="connsiteX1354" fmla="*/ 4849472 w 11117727"/>
              <a:gd name="connsiteY1354" fmla="*/ 756379 h 3399032"/>
              <a:gd name="connsiteX1355" fmla="*/ 4846697 w 11117727"/>
              <a:gd name="connsiteY1355" fmla="*/ 758550 h 3399032"/>
              <a:gd name="connsiteX1356" fmla="*/ 4843800 w 11117727"/>
              <a:gd name="connsiteY1356" fmla="*/ 761933 h 3399032"/>
              <a:gd name="connsiteX1357" fmla="*/ 4841473 w 11117727"/>
              <a:gd name="connsiteY1357" fmla="*/ 765987 h 3399032"/>
              <a:gd name="connsiteX1358" fmla="*/ 4839594 w 11117727"/>
              <a:gd name="connsiteY1358" fmla="*/ 771925 h 3399032"/>
              <a:gd name="connsiteX1359" fmla="*/ 4838163 w 11117727"/>
              <a:gd name="connsiteY1359" fmla="*/ 779747 h 3399032"/>
              <a:gd name="connsiteX1360" fmla="*/ 4823358 w 11117727"/>
              <a:gd name="connsiteY1360" fmla="*/ 774571 h 3399032"/>
              <a:gd name="connsiteX1361" fmla="*/ 4813549 w 11117727"/>
              <a:gd name="connsiteY1361" fmla="*/ 770513 h 3399032"/>
              <a:gd name="connsiteX1362" fmla="*/ 4807920 w 11117727"/>
              <a:gd name="connsiteY1362" fmla="*/ 769331 h 3399032"/>
              <a:gd name="connsiteX1363" fmla="*/ 4801598 w 11117727"/>
              <a:gd name="connsiteY1363" fmla="*/ 768690 h 3399032"/>
              <a:gd name="connsiteX1364" fmla="*/ 4793256 w 11117727"/>
              <a:gd name="connsiteY1364" fmla="*/ 769071 h 3399032"/>
              <a:gd name="connsiteX1365" fmla="*/ 4783527 w 11117727"/>
              <a:gd name="connsiteY1365" fmla="*/ 770537 h 3399032"/>
              <a:gd name="connsiteX1366" fmla="*/ 4772410 w 11117727"/>
              <a:gd name="connsiteY1366" fmla="*/ 773089 h 3399032"/>
              <a:gd name="connsiteX1367" fmla="*/ 4780383 w 11117727"/>
              <a:gd name="connsiteY1367" fmla="*/ 776347 h 3399032"/>
              <a:gd name="connsiteX1368" fmla="*/ 4785951 w 11117727"/>
              <a:gd name="connsiteY1368" fmla="*/ 778137 h 3399032"/>
              <a:gd name="connsiteX1369" fmla="*/ 4789622 w 11117727"/>
              <a:gd name="connsiteY1369" fmla="*/ 779734 h 3399032"/>
              <a:gd name="connsiteX1370" fmla="*/ 4791334 w 11117727"/>
              <a:gd name="connsiteY1370" fmla="*/ 781746 h 3399032"/>
              <a:gd name="connsiteX1371" fmla="*/ 4791923 w 11117727"/>
              <a:gd name="connsiteY1371" fmla="*/ 788546 h 3399032"/>
              <a:gd name="connsiteX1372" fmla="*/ 4791019 w 11117727"/>
              <a:gd name="connsiteY1372" fmla="*/ 803775 h 3399032"/>
              <a:gd name="connsiteX1373" fmla="*/ 4805561 w 11117727"/>
              <a:gd name="connsiteY1373" fmla="*/ 805247 h 3399032"/>
              <a:gd name="connsiteX1374" fmla="*/ 4806869 w 11117727"/>
              <a:gd name="connsiteY1374" fmla="*/ 798639 h 3399032"/>
              <a:gd name="connsiteX1375" fmla="*/ 4808748 w 11117727"/>
              <a:gd name="connsiteY1375" fmla="*/ 792701 h 3399032"/>
              <a:gd name="connsiteX1376" fmla="*/ 4811074 w 11117727"/>
              <a:gd name="connsiteY1376" fmla="*/ 788647 h 3399032"/>
              <a:gd name="connsiteX1377" fmla="*/ 4813340 w 11117727"/>
              <a:gd name="connsiteY1377" fmla="*/ 785200 h 3399032"/>
              <a:gd name="connsiteX1378" fmla="*/ 4815421 w 11117727"/>
              <a:gd name="connsiteY1378" fmla="*/ 783572 h 3399032"/>
              <a:gd name="connsiteX1379" fmla="*/ 4816870 w 11117727"/>
              <a:gd name="connsiteY1379" fmla="*/ 781880 h 3399032"/>
              <a:gd name="connsiteX1380" fmla="*/ 4819398 w 11117727"/>
              <a:gd name="connsiteY1380" fmla="*/ 782136 h 3399032"/>
              <a:gd name="connsiteX1381" fmla="*/ 4821295 w 11117727"/>
              <a:gd name="connsiteY1381" fmla="*/ 782328 h 3399032"/>
              <a:gd name="connsiteX1382" fmla="*/ 4822375 w 11117727"/>
              <a:gd name="connsiteY1382" fmla="*/ 784276 h 3399032"/>
              <a:gd name="connsiteX1383" fmla="*/ 4823456 w 11117727"/>
              <a:gd name="connsiteY1383" fmla="*/ 786224 h 3399032"/>
              <a:gd name="connsiteX1384" fmla="*/ 4824352 w 11117727"/>
              <a:gd name="connsiteY1384" fmla="*/ 789991 h 3399032"/>
              <a:gd name="connsiteX1385" fmla="*/ 4823922 w 11117727"/>
              <a:gd name="connsiteY1385" fmla="*/ 794237 h 3399032"/>
              <a:gd name="connsiteX1386" fmla="*/ 4824001 w 11117727"/>
              <a:gd name="connsiteY1386" fmla="*/ 799761 h 3399032"/>
              <a:gd name="connsiteX1387" fmla="*/ 4822755 w 11117727"/>
              <a:gd name="connsiteY1387" fmla="*/ 805763 h 3399032"/>
              <a:gd name="connsiteX1388" fmla="*/ 4821385 w 11117727"/>
              <a:gd name="connsiteY1388" fmla="*/ 812978 h 3399032"/>
              <a:gd name="connsiteX1389" fmla="*/ 4818690 w 11117727"/>
              <a:gd name="connsiteY1389" fmla="*/ 820671 h 3399032"/>
              <a:gd name="connsiteX1390" fmla="*/ 4827524 w 11117727"/>
              <a:gd name="connsiteY1390" fmla="*/ 815438 h 3399032"/>
              <a:gd name="connsiteX1391" fmla="*/ 4832950 w 11117727"/>
              <a:gd name="connsiteY1391" fmla="*/ 812310 h 3399032"/>
              <a:gd name="connsiteX1392" fmla="*/ 4835092 w 11117727"/>
              <a:gd name="connsiteY1392" fmla="*/ 810076 h 3399032"/>
              <a:gd name="connsiteX1393" fmla="*/ 4835215 w 11117727"/>
              <a:gd name="connsiteY1393" fmla="*/ 808863 h 3399032"/>
              <a:gd name="connsiteX1394" fmla="*/ 4834706 w 11117727"/>
              <a:gd name="connsiteY1394" fmla="*/ 807586 h 3399032"/>
              <a:gd name="connsiteX1395" fmla="*/ 4834135 w 11117727"/>
              <a:gd name="connsiteY1395" fmla="*/ 806915 h 3399032"/>
              <a:gd name="connsiteX1396" fmla="*/ 4834319 w 11117727"/>
              <a:gd name="connsiteY1396" fmla="*/ 805095 h 3399032"/>
              <a:gd name="connsiteX1397" fmla="*/ 4836585 w 11117727"/>
              <a:gd name="connsiteY1397" fmla="*/ 801648 h 3399032"/>
              <a:gd name="connsiteX1398" fmla="*/ 4839544 w 11117727"/>
              <a:gd name="connsiteY1398" fmla="*/ 797658 h 3399032"/>
              <a:gd name="connsiteX1399" fmla="*/ 4840483 w 11117727"/>
              <a:gd name="connsiteY1399" fmla="*/ 794689 h 3399032"/>
              <a:gd name="connsiteX1400" fmla="*/ 4840667 w 11117727"/>
              <a:gd name="connsiteY1400" fmla="*/ 792869 h 3399032"/>
              <a:gd name="connsiteX1401" fmla="*/ 4840096 w 11117727"/>
              <a:gd name="connsiteY1401" fmla="*/ 792198 h 3399032"/>
              <a:gd name="connsiteX1402" fmla="*/ 4842116 w 11117727"/>
              <a:gd name="connsiteY1402" fmla="*/ 791177 h 3399032"/>
              <a:gd name="connsiteX1403" fmla="*/ 4851968 w 11117727"/>
              <a:gd name="connsiteY1403" fmla="*/ 788498 h 3399032"/>
              <a:gd name="connsiteX1404" fmla="*/ 4854136 w 11117727"/>
              <a:gd name="connsiteY1404" fmla="*/ 773397 h 3399032"/>
              <a:gd name="connsiteX1405" fmla="*/ 4853872 w 11117727"/>
              <a:gd name="connsiteY1405" fmla="*/ 769694 h 3399032"/>
              <a:gd name="connsiteX1406" fmla="*/ 4855953 w 11117727"/>
              <a:gd name="connsiteY1406" fmla="*/ 768066 h 3399032"/>
              <a:gd name="connsiteX1407" fmla="*/ 4864725 w 11117727"/>
              <a:gd name="connsiteY1407" fmla="*/ 763439 h 3399032"/>
              <a:gd name="connsiteX1408" fmla="*/ 4870907 w 11117727"/>
              <a:gd name="connsiteY1408" fmla="*/ 759163 h 3399032"/>
              <a:gd name="connsiteX1409" fmla="*/ 4874375 w 11117727"/>
              <a:gd name="connsiteY1409" fmla="*/ 756450 h 3399032"/>
              <a:gd name="connsiteX1410" fmla="*/ 4877149 w 11117727"/>
              <a:gd name="connsiteY1410" fmla="*/ 754280 h 3399032"/>
              <a:gd name="connsiteX1411" fmla="*/ 4879046 w 11117727"/>
              <a:gd name="connsiteY1411" fmla="*/ 754472 h 3399032"/>
              <a:gd name="connsiteX1412" fmla="*/ 4880311 w 11117727"/>
              <a:gd name="connsiteY1412" fmla="*/ 754600 h 3399032"/>
              <a:gd name="connsiteX1413" fmla="*/ 4880065 w 11117727"/>
              <a:gd name="connsiteY1413" fmla="*/ 757026 h 3399032"/>
              <a:gd name="connsiteX1414" fmla="*/ 4880513 w 11117727"/>
              <a:gd name="connsiteY1414" fmla="*/ 758910 h 3399032"/>
              <a:gd name="connsiteX1415" fmla="*/ 4880900 w 11117727"/>
              <a:gd name="connsiteY1415" fmla="*/ 761400 h 3399032"/>
              <a:gd name="connsiteX1416" fmla="*/ 4881796 w 11117727"/>
              <a:gd name="connsiteY1416" fmla="*/ 765168 h 3399032"/>
              <a:gd name="connsiteX1417" fmla="*/ 4882692 w 11117727"/>
              <a:gd name="connsiteY1417" fmla="*/ 768935 h 3399032"/>
              <a:gd name="connsiteX1418" fmla="*/ 4884791 w 11117727"/>
              <a:gd name="connsiteY1418" fmla="*/ 773438 h 3399032"/>
              <a:gd name="connsiteX1419" fmla="*/ 4888215 w 11117727"/>
              <a:gd name="connsiteY1419" fmla="*/ 777461 h 3399032"/>
              <a:gd name="connsiteX1420" fmla="*/ 4892844 w 11117727"/>
              <a:gd name="connsiteY1420" fmla="*/ 782220 h 3399032"/>
              <a:gd name="connsiteX1421" fmla="*/ 4899429 w 11117727"/>
              <a:gd name="connsiteY1421" fmla="*/ 786563 h 3399032"/>
              <a:gd name="connsiteX1422" fmla="*/ 4907280 w 11117727"/>
              <a:gd name="connsiteY1422" fmla="*/ 791035 h 3399032"/>
              <a:gd name="connsiteX1423" fmla="*/ 4917089 w 11117727"/>
              <a:gd name="connsiteY1423" fmla="*/ 795092 h 3399032"/>
              <a:gd name="connsiteX1424" fmla="*/ 4926045 w 11117727"/>
              <a:gd name="connsiteY1424" fmla="*/ 788645 h 3399032"/>
              <a:gd name="connsiteX1425" fmla="*/ 4932473 w 11117727"/>
              <a:gd name="connsiteY1425" fmla="*/ 781943 h 3399032"/>
              <a:gd name="connsiteX1426" fmla="*/ 4935370 w 11117727"/>
              <a:gd name="connsiteY1426" fmla="*/ 778559 h 3399032"/>
              <a:gd name="connsiteX1427" fmla="*/ 4937758 w 11117727"/>
              <a:gd name="connsiteY1427" fmla="*/ 773899 h 3399032"/>
              <a:gd name="connsiteX1428" fmla="*/ 4939576 w 11117727"/>
              <a:gd name="connsiteY1428" fmla="*/ 768567 h 3399032"/>
              <a:gd name="connsiteX1429" fmla="*/ 4942718 w 11117727"/>
              <a:gd name="connsiteY1429" fmla="*/ 762757 h 3399032"/>
              <a:gd name="connsiteX1430" fmla="*/ 4961451 w 11117727"/>
              <a:gd name="connsiteY1430" fmla="*/ 792231 h 3399032"/>
              <a:gd name="connsiteX1431" fmla="*/ 4963803 w 11117727"/>
              <a:gd name="connsiteY1431" fmla="*/ 775310 h 3399032"/>
              <a:gd name="connsiteX1432" fmla="*/ 4966559 w 11117727"/>
              <a:gd name="connsiteY1432" fmla="*/ 767010 h 3399032"/>
              <a:gd name="connsiteX1433" fmla="*/ 4967376 w 11117727"/>
              <a:gd name="connsiteY1433" fmla="*/ 765254 h 3399032"/>
              <a:gd name="connsiteX1434" fmla="*/ 4968763 w 11117727"/>
              <a:gd name="connsiteY1434" fmla="*/ 764169 h 3399032"/>
              <a:gd name="connsiteX1435" fmla="*/ 4969395 w 11117727"/>
              <a:gd name="connsiteY1435" fmla="*/ 764233 h 3399032"/>
              <a:gd name="connsiteX1436" fmla="*/ 4970660 w 11117727"/>
              <a:gd name="connsiteY1436" fmla="*/ 764361 h 3399032"/>
              <a:gd name="connsiteX1437" fmla="*/ 4971802 w 11117727"/>
              <a:gd name="connsiteY1437" fmla="*/ 765703 h 3399032"/>
              <a:gd name="connsiteX1438" fmla="*/ 4974331 w 11117727"/>
              <a:gd name="connsiteY1438" fmla="*/ 765959 h 3399032"/>
              <a:gd name="connsiteX1439" fmla="*/ 4975595 w 11117727"/>
              <a:gd name="connsiteY1439" fmla="*/ 766087 h 3399032"/>
              <a:gd name="connsiteX1440" fmla="*/ 4977676 w 11117727"/>
              <a:gd name="connsiteY1440" fmla="*/ 764459 h 3399032"/>
              <a:gd name="connsiteX1441" fmla="*/ 4980451 w 11117727"/>
              <a:gd name="connsiteY1441" fmla="*/ 762289 h 3399032"/>
              <a:gd name="connsiteX1442" fmla="*/ 4983410 w 11117727"/>
              <a:gd name="connsiteY1442" fmla="*/ 758299 h 3399032"/>
              <a:gd name="connsiteX1443" fmla="*/ 4986492 w 11117727"/>
              <a:gd name="connsiteY1443" fmla="*/ 753095 h 3399032"/>
              <a:gd name="connsiteX1444" fmla="*/ 4989880 w 11117727"/>
              <a:gd name="connsiteY1444" fmla="*/ 744859 h 3399032"/>
              <a:gd name="connsiteX1445" fmla="*/ 5022399 w 11117727"/>
              <a:gd name="connsiteY1445" fmla="*/ 776954 h 3399032"/>
              <a:gd name="connsiteX1446" fmla="*/ 5006076 w 11117727"/>
              <a:gd name="connsiteY1446" fmla="*/ 793072 h 3399032"/>
              <a:gd name="connsiteX1447" fmla="*/ 4990631 w 11117727"/>
              <a:gd name="connsiteY1447" fmla="*/ 806829 h 3399032"/>
              <a:gd name="connsiteX1448" fmla="*/ 4987102 w 11117727"/>
              <a:gd name="connsiteY1448" fmla="*/ 810148 h 3399032"/>
              <a:gd name="connsiteX1449" fmla="*/ 4983449 w 11117727"/>
              <a:gd name="connsiteY1449" fmla="*/ 814681 h 3399032"/>
              <a:gd name="connsiteX1450" fmla="*/ 4980429 w 11117727"/>
              <a:gd name="connsiteY1450" fmla="*/ 819277 h 3399032"/>
              <a:gd name="connsiteX1451" fmla="*/ 4978041 w 11117727"/>
              <a:gd name="connsiteY1451" fmla="*/ 823938 h 3399032"/>
              <a:gd name="connsiteX1452" fmla="*/ 4975530 w 11117727"/>
              <a:gd name="connsiteY1452" fmla="*/ 829812 h 3399032"/>
              <a:gd name="connsiteX1453" fmla="*/ 4973019 w 11117727"/>
              <a:gd name="connsiteY1453" fmla="*/ 835686 h 3399032"/>
              <a:gd name="connsiteX1454" fmla="*/ 4971650 w 11117727"/>
              <a:gd name="connsiteY1454" fmla="*/ 842901 h 3399032"/>
              <a:gd name="connsiteX1455" fmla="*/ 4970280 w 11117727"/>
              <a:gd name="connsiteY1455" fmla="*/ 850116 h 3399032"/>
              <a:gd name="connsiteX1456" fmla="*/ 4984128 w 11117727"/>
              <a:gd name="connsiteY1456" fmla="*/ 852131 h 3399032"/>
              <a:gd name="connsiteX1457" fmla="*/ 4993550 w 11117727"/>
              <a:gd name="connsiteY1457" fmla="*/ 853697 h 3399032"/>
              <a:gd name="connsiteX1458" fmla="*/ 4997221 w 11117727"/>
              <a:gd name="connsiteY1458" fmla="*/ 855295 h 3399032"/>
              <a:gd name="connsiteX1459" fmla="*/ 4999688 w 11117727"/>
              <a:gd name="connsiteY1459" fmla="*/ 856157 h 3399032"/>
              <a:gd name="connsiteX1460" fmla="*/ 5001462 w 11117727"/>
              <a:gd name="connsiteY1460" fmla="*/ 857563 h 3399032"/>
              <a:gd name="connsiteX1461" fmla="*/ 5003113 w 11117727"/>
              <a:gd name="connsiteY1461" fmla="*/ 860181 h 3399032"/>
              <a:gd name="connsiteX1462" fmla="*/ 5004765 w 11117727"/>
              <a:gd name="connsiteY1462" fmla="*/ 862800 h 3399032"/>
              <a:gd name="connsiteX1463" fmla="*/ 5005151 w 11117727"/>
              <a:gd name="connsiteY1463" fmla="*/ 865290 h 3399032"/>
              <a:gd name="connsiteX1464" fmla="*/ 5005415 w 11117727"/>
              <a:gd name="connsiteY1464" fmla="*/ 868993 h 3399032"/>
              <a:gd name="connsiteX1465" fmla="*/ 5005046 w 11117727"/>
              <a:gd name="connsiteY1465" fmla="*/ 872633 h 3399032"/>
              <a:gd name="connsiteX1466" fmla="*/ 5004002 w 11117727"/>
              <a:gd name="connsiteY1466" fmla="*/ 882945 h 3399032"/>
              <a:gd name="connsiteX1467" fmla="*/ 5002712 w 11117727"/>
              <a:gd name="connsiteY1467" fmla="*/ 895683 h 3399032"/>
              <a:gd name="connsiteX1468" fmla="*/ 5013074 w 11117727"/>
              <a:gd name="connsiteY1468" fmla="*/ 894281 h 3399032"/>
              <a:gd name="connsiteX1469" fmla="*/ 5020152 w 11117727"/>
              <a:gd name="connsiteY1469" fmla="*/ 893772 h 3399032"/>
              <a:gd name="connsiteX1470" fmla="*/ 5023945 w 11117727"/>
              <a:gd name="connsiteY1470" fmla="*/ 894156 h 3399032"/>
              <a:gd name="connsiteX1471" fmla="*/ 5026412 w 11117727"/>
              <a:gd name="connsiteY1471" fmla="*/ 895019 h 3399032"/>
              <a:gd name="connsiteX1472" fmla="*/ 5028696 w 11117727"/>
              <a:gd name="connsiteY1472" fmla="*/ 897701 h 3399032"/>
              <a:gd name="connsiteX1473" fmla="*/ 5030856 w 11117727"/>
              <a:gd name="connsiteY1473" fmla="*/ 901597 h 3399032"/>
              <a:gd name="connsiteX1474" fmla="*/ 5036748 w 11117727"/>
              <a:gd name="connsiteY1474" fmla="*/ 906483 h 3399032"/>
              <a:gd name="connsiteX1475" fmla="*/ 5044924 w 11117727"/>
              <a:gd name="connsiteY1475" fmla="*/ 914052 h 3399032"/>
              <a:gd name="connsiteX1476" fmla="*/ 5050253 w 11117727"/>
              <a:gd name="connsiteY1476" fmla="*/ 899271 h 3399032"/>
              <a:gd name="connsiteX1477" fmla="*/ 5052948 w 11117727"/>
              <a:gd name="connsiteY1477" fmla="*/ 891578 h 3399032"/>
              <a:gd name="connsiteX1478" fmla="*/ 5053765 w 11117727"/>
              <a:gd name="connsiteY1478" fmla="*/ 889822 h 3399032"/>
              <a:gd name="connsiteX1479" fmla="*/ 5053826 w 11117727"/>
              <a:gd name="connsiteY1479" fmla="*/ 889216 h 3399032"/>
              <a:gd name="connsiteX1480" fmla="*/ 5053256 w 11117727"/>
              <a:gd name="connsiteY1480" fmla="*/ 888545 h 3399032"/>
              <a:gd name="connsiteX1481" fmla="*/ 5053194 w 11117727"/>
              <a:gd name="connsiteY1481" fmla="*/ 889152 h 3399032"/>
              <a:gd name="connsiteX1482" fmla="*/ 5051174 w 11117727"/>
              <a:gd name="connsiteY1482" fmla="*/ 890173 h 3399032"/>
              <a:gd name="connsiteX1483" fmla="*/ 5047952 w 11117727"/>
              <a:gd name="connsiteY1483" fmla="*/ 890459 h 3399032"/>
              <a:gd name="connsiteX1484" fmla="*/ 5046117 w 11117727"/>
              <a:gd name="connsiteY1484" fmla="*/ 889660 h 3399032"/>
              <a:gd name="connsiteX1485" fmla="*/ 5045037 w 11117727"/>
              <a:gd name="connsiteY1485" fmla="*/ 887713 h 3399032"/>
              <a:gd name="connsiteX1486" fmla="*/ 5043447 w 11117727"/>
              <a:gd name="connsiteY1486" fmla="*/ 884488 h 3399032"/>
              <a:gd name="connsiteX1487" fmla="*/ 5041286 w 11117727"/>
              <a:gd name="connsiteY1487" fmla="*/ 880592 h 3399032"/>
              <a:gd name="connsiteX1488" fmla="*/ 5040697 w 11117727"/>
              <a:gd name="connsiteY1488" fmla="*/ 873792 h 3399032"/>
              <a:gd name="connsiteX1489" fmla="*/ 5040820 w 11117727"/>
              <a:gd name="connsiteY1489" fmla="*/ 872579 h 3399032"/>
              <a:gd name="connsiteX1490" fmla="*/ 5041005 w 11117727"/>
              <a:gd name="connsiteY1490" fmla="*/ 870759 h 3399032"/>
              <a:gd name="connsiteX1491" fmla="*/ 5041565 w 11117727"/>
              <a:gd name="connsiteY1491" fmla="*/ 846303 h 3399032"/>
              <a:gd name="connsiteX1492" fmla="*/ 5040528 w 11117727"/>
              <a:gd name="connsiteY1492" fmla="*/ 837619 h 3399032"/>
              <a:gd name="connsiteX1493" fmla="*/ 5039816 w 11117727"/>
              <a:gd name="connsiteY1493" fmla="*/ 832032 h 3399032"/>
              <a:gd name="connsiteX1494" fmla="*/ 5039166 w 11117727"/>
              <a:gd name="connsiteY1494" fmla="*/ 825838 h 3399032"/>
              <a:gd name="connsiteX1495" fmla="*/ 5040333 w 11117727"/>
              <a:gd name="connsiteY1495" fmla="*/ 814313 h 3399032"/>
              <a:gd name="connsiteX1496" fmla="*/ 5046840 w 11117727"/>
              <a:gd name="connsiteY1496" fmla="*/ 813133 h 3399032"/>
              <a:gd name="connsiteX1497" fmla="*/ 5052082 w 11117727"/>
              <a:gd name="connsiteY1497" fmla="*/ 811825 h 3399032"/>
              <a:gd name="connsiteX1498" fmla="*/ 5056692 w 11117727"/>
              <a:gd name="connsiteY1498" fmla="*/ 810454 h 3399032"/>
              <a:gd name="connsiteX1499" fmla="*/ 5061179 w 11117727"/>
              <a:gd name="connsiteY1499" fmla="*/ 810295 h 3399032"/>
              <a:gd name="connsiteX1500" fmla="*/ 5067502 w 11117727"/>
              <a:gd name="connsiteY1500" fmla="*/ 810936 h 3399032"/>
              <a:gd name="connsiteX1501" fmla="*/ 5071988 w 11117727"/>
              <a:gd name="connsiteY1501" fmla="*/ 810777 h 3399032"/>
              <a:gd name="connsiteX1502" fmla="*/ 5074518 w 11117727"/>
              <a:gd name="connsiteY1502" fmla="*/ 811033 h 3399032"/>
              <a:gd name="connsiteX1503" fmla="*/ 5075843 w 11117727"/>
              <a:gd name="connsiteY1503" fmla="*/ 810555 h 3399032"/>
              <a:gd name="connsiteX1504" fmla="*/ 5077231 w 11117727"/>
              <a:gd name="connsiteY1504" fmla="*/ 809470 h 3399032"/>
              <a:gd name="connsiteX1505" fmla="*/ 5078680 w 11117727"/>
              <a:gd name="connsiteY1505" fmla="*/ 807778 h 3399032"/>
              <a:gd name="connsiteX1506" fmla="*/ 5081884 w 11117727"/>
              <a:gd name="connsiteY1506" fmla="*/ 801361 h 3399032"/>
              <a:gd name="connsiteX1507" fmla="*/ 5086783 w 11117727"/>
              <a:gd name="connsiteY1507" fmla="*/ 790827 h 3399032"/>
              <a:gd name="connsiteX1508" fmla="*/ 5087740 w 11117727"/>
              <a:gd name="connsiteY1508" fmla="*/ 793988 h 3399032"/>
              <a:gd name="connsiteX1509" fmla="*/ 5088127 w 11117727"/>
              <a:gd name="connsiteY1509" fmla="*/ 796478 h 3399032"/>
              <a:gd name="connsiteX1510" fmla="*/ 5094177 w 11117727"/>
              <a:gd name="connsiteY1510" fmla="*/ 811645 h 3399032"/>
              <a:gd name="connsiteX1511" fmla="*/ 5093669 w 11117727"/>
              <a:gd name="connsiteY1511" fmla="*/ 811134 h 3399032"/>
              <a:gd name="connsiteX1512" fmla="*/ 5091386 w 11117727"/>
              <a:gd name="connsiteY1512" fmla="*/ 808452 h 3399032"/>
              <a:gd name="connsiteX1513" fmla="*/ 5088918 w 11117727"/>
              <a:gd name="connsiteY1513" fmla="*/ 807589 h 3399032"/>
              <a:gd name="connsiteX1514" fmla="*/ 5088225 w 11117727"/>
              <a:gd name="connsiteY1514" fmla="*/ 808132 h 3399032"/>
              <a:gd name="connsiteX1515" fmla="*/ 5089182 w 11117727"/>
              <a:gd name="connsiteY1515" fmla="*/ 811292 h 3399032"/>
              <a:gd name="connsiteX1516" fmla="*/ 5091913 w 11117727"/>
              <a:gd name="connsiteY1516" fmla="*/ 815859 h 3399032"/>
              <a:gd name="connsiteX1517" fmla="*/ 5092994 w 11117727"/>
              <a:gd name="connsiteY1517" fmla="*/ 817807 h 3399032"/>
              <a:gd name="connsiteX1518" fmla="*/ 5094135 w 11117727"/>
              <a:gd name="connsiteY1518" fmla="*/ 819148 h 3399032"/>
              <a:gd name="connsiteX1519" fmla="*/ 5094706 w 11117727"/>
              <a:gd name="connsiteY1519" fmla="*/ 819818 h 3399032"/>
              <a:gd name="connsiteX1520" fmla="*/ 5095338 w 11117727"/>
              <a:gd name="connsiteY1520" fmla="*/ 819882 h 3399032"/>
              <a:gd name="connsiteX1521" fmla="*/ 5095399 w 11117727"/>
              <a:gd name="connsiteY1521" fmla="*/ 819276 h 3399032"/>
              <a:gd name="connsiteX1522" fmla="*/ 5095461 w 11117727"/>
              <a:gd name="connsiteY1522" fmla="*/ 818669 h 3399032"/>
              <a:gd name="connsiteX1523" fmla="*/ 5094240 w 11117727"/>
              <a:gd name="connsiteY1523" fmla="*/ 811805 h 3399032"/>
              <a:gd name="connsiteX1524" fmla="*/ 5094177 w 11117727"/>
              <a:gd name="connsiteY1524" fmla="*/ 811645 h 3399032"/>
              <a:gd name="connsiteX1525" fmla="*/ 5097726 w 11117727"/>
              <a:gd name="connsiteY1525" fmla="*/ 815222 h 3399032"/>
              <a:gd name="connsiteX1526" fmla="*/ 5100519 w 11117727"/>
              <a:gd name="connsiteY1526" fmla="*/ 819181 h 3399032"/>
              <a:gd name="connsiteX1527" fmla="*/ 5103496 w 11117727"/>
              <a:gd name="connsiteY1527" fmla="*/ 821321 h 3399032"/>
              <a:gd name="connsiteX1528" fmla="*/ 5107167 w 11117727"/>
              <a:gd name="connsiteY1528" fmla="*/ 822918 h 3399032"/>
              <a:gd name="connsiteX1529" fmla="*/ 5109634 w 11117727"/>
              <a:gd name="connsiteY1529" fmla="*/ 823781 h 3399032"/>
              <a:gd name="connsiteX1530" fmla="*/ 5113305 w 11117727"/>
              <a:gd name="connsiteY1530" fmla="*/ 825378 h 3399032"/>
              <a:gd name="connsiteX1531" fmla="*/ 5115834 w 11117727"/>
              <a:gd name="connsiteY1531" fmla="*/ 825635 h 3399032"/>
              <a:gd name="connsiteX1532" fmla="*/ 5119118 w 11117727"/>
              <a:gd name="connsiteY1532" fmla="*/ 824742 h 3399032"/>
              <a:gd name="connsiteX1533" fmla="*/ 5122340 w 11117727"/>
              <a:gd name="connsiteY1533" fmla="*/ 824455 h 3399032"/>
              <a:gd name="connsiteX1534" fmla="*/ 5130928 w 11117727"/>
              <a:gd name="connsiteY1534" fmla="*/ 821648 h 3399032"/>
              <a:gd name="connsiteX1535" fmla="*/ 5134396 w 11117727"/>
              <a:gd name="connsiteY1535" fmla="*/ 818935 h 3399032"/>
              <a:gd name="connsiteX1536" fmla="*/ 5136354 w 11117727"/>
              <a:gd name="connsiteY1536" fmla="*/ 818520 h 3399032"/>
              <a:gd name="connsiteX1537" fmla="*/ 5138945 w 11117727"/>
              <a:gd name="connsiteY1537" fmla="*/ 818170 h 3399032"/>
              <a:gd name="connsiteX1538" fmla="*/ 5140903 w 11117727"/>
              <a:gd name="connsiteY1538" fmla="*/ 817755 h 3399032"/>
              <a:gd name="connsiteX1539" fmla="*/ 5142861 w 11117727"/>
              <a:gd name="connsiteY1539" fmla="*/ 817341 h 3399032"/>
              <a:gd name="connsiteX1540" fmla="*/ 5147980 w 11117727"/>
              <a:gd name="connsiteY1540" fmla="*/ 817246 h 3399032"/>
              <a:gd name="connsiteX1541" fmla="*/ 5152468 w 11117727"/>
              <a:gd name="connsiteY1541" fmla="*/ 817088 h 3399032"/>
              <a:gd name="connsiteX1542" fmla="*/ 5177862 w 11117727"/>
              <a:gd name="connsiteY1542" fmla="*/ 812306 h 3399032"/>
              <a:gd name="connsiteX1543" fmla="*/ 5183798 w 11117727"/>
              <a:gd name="connsiteY1543" fmla="*/ 810456 h 3399032"/>
              <a:gd name="connsiteX1544" fmla="*/ 5187205 w 11117727"/>
              <a:gd name="connsiteY1544" fmla="*/ 808349 h 3399032"/>
              <a:gd name="connsiteX1545" fmla="*/ 5188593 w 11117727"/>
              <a:gd name="connsiteY1545" fmla="*/ 807264 h 3399032"/>
              <a:gd name="connsiteX1546" fmla="*/ 5188654 w 11117727"/>
              <a:gd name="connsiteY1546" fmla="*/ 806658 h 3399032"/>
              <a:gd name="connsiteX1547" fmla="*/ 5196486 w 11117727"/>
              <a:gd name="connsiteY1547" fmla="*/ 804999 h 3399032"/>
              <a:gd name="connsiteX1548" fmla="*/ 5200280 w 11117727"/>
              <a:gd name="connsiteY1548" fmla="*/ 805384 h 3399032"/>
              <a:gd name="connsiteX1549" fmla="*/ 5207234 w 11117727"/>
              <a:gd name="connsiteY1549" fmla="*/ 806088 h 3399032"/>
              <a:gd name="connsiteX1550" fmla="*/ 5213496 w 11117727"/>
              <a:gd name="connsiteY1550" fmla="*/ 807335 h 3399032"/>
              <a:gd name="connsiteX1551" fmla="*/ 5216595 w 11117727"/>
              <a:gd name="connsiteY1551" fmla="*/ 808261 h 3399032"/>
              <a:gd name="connsiteX1552" fmla="*/ 5221408 w 11117727"/>
              <a:gd name="connsiteY1552" fmla="*/ 811200 h 3399032"/>
              <a:gd name="connsiteX1553" fmla="*/ 5222611 w 11117727"/>
              <a:gd name="connsiteY1553" fmla="*/ 811934 h 3399032"/>
              <a:gd name="connsiteX1554" fmla="*/ 5222874 w 11117727"/>
              <a:gd name="connsiteY1554" fmla="*/ 815638 h 3399032"/>
              <a:gd name="connsiteX1555" fmla="*/ 5223095 w 11117727"/>
              <a:gd name="connsiteY1555" fmla="*/ 826078 h 3399032"/>
              <a:gd name="connsiteX1556" fmla="*/ 5230989 w 11117727"/>
              <a:gd name="connsiteY1556" fmla="*/ 823813 h 3399032"/>
              <a:gd name="connsiteX1557" fmla="*/ 5237495 w 11117727"/>
              <a:gd name="connsiteY1557" fmla="*/ 822634 h 3399032"/>
              <a:gd name="connsiteX1558" fmla="*/ 5244002 w 11117727"/>
              <a:gd name="connsiteY1558" fmla="*/ 821454 h 3399032"/>
              <a:gd name="connsiteX1559" fmla="*/ 5249121 w 11117727"/>
              <a:gd name="connsiteY1559" fmla="*/ 821360 h 3399032"/>
              <a:gd name="connsiteX1560" fmla="*/ 5263031 w 11117727"/>
              <a:gd name="connsiteY1560" fmla="*/ 822768 h 3399032"/>
              <a:gd name="connsiteX1561" fmla="*/ 5282630 w 11117727"/>
              <a:gd name="connsiteY1561" fmla="*/ 824753 h 3399032"/>
              <a:gd name="connsiteX1562" fmla="*/ 5281770 w 11117727"/>
              <a:gd name="connsiteY1562" fmla="*/ 833245 h 3399032"/>
              <a:gd name="connsiteX1563" fmla="*/ 5281727 w 11117727"/>
              <a:gd name="connsiteY1563" fmla="*/ 839981 h 3399032"/>
              <a:gd name="connsiteX1564" fmla="*/ 5281806 w 11117727"/>
              <a:gd name="connsiteY1564" fmla="*/ 845505 h 3399032"/>
              <a:gd name="connsiteX1565" fmla="*/ 5282579 w 11117727"/>
              <a:gd name="connsiteY1565" fmla="*/ 850485 h 3399032"/>
              <a:gd name="connsiteX1566" fmla="*/ 5283598 w 11117727"/>
              <a:gd name="connsiteY1566" fmla="*/ 853040 h 3399032"/>
              <a:gd name="connsiteX1567" fmla="*/ 5284679 w 11117727"/>
              <a:gd name="connsiteY1567" fmla="*/ 854988 h 3399032"/>
              <a:gd name="connsiteX1568" fmla="*/ 5285820 w 11117727"/>
              <a:gd name="connsiteY1568" fmla="*/ 856329 h 3399032"/>
              <a:gd name="connsiteX1569" fmla="*/ 5288288 w 11117727"/>
              <a:gd name="connsiteY1569" fmla="*/ 857192 h 3399032"/>
              <a:gd name="connsiteX1570" fmla="*/ 5294224 w 11117727"/>
              <a:gd name="connsiteY1570" fmla="*/ 855341 h 3399032"/>
              <a:gd name="connsiteX1571" fmla="*/ 5299466 w 11117727"/>
              <a:gd name="connsiteY1571" fmla="*/ 854034 h 3399032"/>
              <a:gd name="connsiteX1572" fmla="*/ 5307053 w 11117727"/>
              <a:gd name="connsiteY1572" fmla="*/ 854802 h 3399032"/>
              <a:gd name="connsiteX1573" fmla="*/ 5305788 w 11117727"/>
              <a:gd name="connsiteY1573" fmla="*/ 854674 h 3399032"/>
              <a:gd name="connsiteX1574" fmla="*/ 5304462 w 11117727"/>
              <a:gd name="connsiteY1574" fmla="*/ 855152 h 3399032"/>
              <a:gd name="connsiteX1575" fmla="*/ 5303707 w 11117727"/>
              <a:gd name="connsiteY1575" fmla="*/ 856302 h 3399032"/>
              <a:gd name="connsiteX1576" fmla="*/ 5304726 w 11117727"/>
              <a:gd name="connsiteY1576" fmla="*/ 858856 h 3399032"/>
              <a:gd name="connsiteX1577" fmla="*/ 5307396 w 11117727"/>
              <a:gd name="connsiteY1577" fmla="*/ 864029 h 3399032"/>
              <a:gd name="connsiteX1578" fmla="*/ 5312472 w 11117727"/>
              <a:gd name="connsiteY1578" fmla="*/ 870671 h 3399032"/>
              <a:gd name="connsiteX1579" fmla="*/ 5314123 w 11117727"/>
              <a:gd name="connsiteY1579" fmla="*/ 873289 h 3399032"/>
              <a:gd name="connsiteX1580" fmla="*/ 5318303 w 11117727"/>
              <a:gd name="connsiteY1580" fmla="*/ 876164 h 3399032"/>
              <a:gd name="connsiteX1581" fmla="*/ 5328234 w 11117727"/>
              <a:gd name="connsiteY1581" fmla="*/ 879008 h 3399032"/>
              <a:gd name="connsiteX1582" fmla="*/ 5326627 w 11117727"/>
              <a:gd name="connsiteY1582" fmla="*/ 869653 h 3399032"/>
              <a:gd name="connsiteX1583" fmla="*/ 5324774 w 11117727"/>
              <a:gd name="connsiteY1583" fmla="*/ 862724 h 3399032"/>
              <a:gd name="connsiteX1584" fmla="*/ 5324308 w 11117727"/>
              <a:gd name="connsiteY1584" fmla="*/ 854711 h 3399032"/>
              <a:gd name="connsiteX1585" fmla="*/ 5324210 w 11117727"/>
              <a:gd name="connsiteY1585" fmla="*/ 843058 h 3399032"/>
              <a:gd name="connsiteX1586" fmla="*/ 5340016 w 11117727"/>
              <a:gd name="connsiteY1586" fmla="*/ 844658 h 3399032"/>
              <a:gd name="connsiteX1587" fmla="*/ 5350887 w 11117727"/>
              <a:gd name="connsiteY1587" fmla="*/ 844533 h 3399032"/>
              <a:gd name="connsiteX1588" fmla="*/ 5359290 w 11117727"/>
              <a:gd name="connsiteY1588" fmla="*/ 843546 h 3399032"/>
              <a:gd name="connsiteX1589" fmla="*/ 5365226 w 11117727"/>
              <a:gd name="connsiteY1589" fmla="*/ 841696 h 3399032"/>
              <a:gd name="connsiteX1590" fmla="*/ 5371163 w 11117727"/>
              <a:gd name="connsiteY1590" fmla="*/ 839845 h 3399032"/>
              <a:gd name="connsiteX1591" fmla="*/ 5377669 w 11117727"/>
              <a:gd name="connsiteY1591" fmla="*/ 838666 h 3399032"/>
              <a:gd name="connsiteX1592" fmla="*/ 5386195 w 11117727"/>
              <a:gd name="connsiteY1592" fmla="*/ 836465 h 3399032"/>
              <a:gd name="connsiteX1593" fmla="*/ 5398331 w 11117727"/>
              <a:gd name="connsiteY1593" fmla="*/ 836468 h 3399032"/>
              <a:gd name="connsiteX1594" fmla="*/ 5397857 w 11117727"/>
              <a:gd name="connsiteY1594" fmla="*/ 847451 h 3399032"/>
              <a:gd name="connsiteX1595" fmla="*/ 5397752 w 11117727"/>
              <a:gd name="connsiteY1595" fmla="*/ 854794 h 3399032"/>
              <a:gd name="connsiteX1596" fmla="*/ 5398526 w 11117727"/>
              <a:gd name="connsiteY1596" fmla="*/ 859775 h 3399032"/>
              <a:gd name="connsiteX1597" fmla="*/ 5400747 w 11117727"/>
              <a:gd name="connsiteY1597" fmla="*/ 863064 h 3399032"/>
              <a:gd name="connsiteX1598" fmla="*/ 5401318 w 11117727"/>
              <a:gd name="connsiteY1598" fmla="*/ 863734 h 3399032"/>
              <a:gd name="connsiteX1599" fmla="*/ 5401889 w 11117727"/>
              <a:gd name="connsiteY1599" fmla="*/ 864405 h 3399032"/>
              <a:gd name="connsiteX1600" fmla="*/ 5403154 w 11117727"/>
              <a:gd name="connsiteY1600" fmla="*/ 864533 h 3399032"/>
              <a:gd name="connsiteX1601" fmla="*/ 5403847 w 11117727"/>
              <a:gd name="connsiteY1601" fmla="*/ 863990 h 3399032"/>
              <a:gd name="connsiteX1602" fmla="*/ 5405867 w 11117727"/>
              <a:gd name="connsiteY1602" fmla="*/ 862969 h 3399032"/>
              <a:gd name="connsiteX1603" fmla="*/ 5409213 w 11117727"/>
              <a:gd name="connsiteY1603" fmla="*/ 861470 h 3399032"/>
              <a:gd name="connsiteX1604" fmla="*/ 5411293 w 11117727"/>
              <a:gd name="connsiteY1604" fmla="*/ 859842 h 3399032"/>
              <a:gd name="connsiteX1605" fmla="*/ 5413945 w 11117727"/>
              <a:gd name="connsiteY1605" fmla="*/ 858885 h 3399032"/>
              <a:gd name="connsiteX1606" fmla="*/ 5416536 w 11117727"/>
              <a:gd name="connsiteY1606" fmla="*/ 858535 h 3399032"/>
              <a:gd name="connsiteX1607" fmla="*/ 5418432 w 11117727"/>
              <a:gd name="connsiteY1607" fmla="*/ 858726 h 3399032"/>
              <a:gd name="connsiteX1608" fmla="*/ 5420084 w 11117727"/>
              <a:gd name="connsiteY1608" fmla="*/ 861345 h 3399032"/>
              <a:gd name="connsiteX1609" fmla="*/ 5421550 w 11117727"/>
              <a:gd name="connsiteY1609" fmla="*/ 865783 h 3399032"/>
              <a:gd name="connsiteX1610" fmla="*/ 5423403 w 11117727"/>
              <a:gd name="connsiteY1610" fmla="*/ 872712 h 3399032"/>
              <a:gd name="connsiteX1611" fmla="*/ 5423746 w 11117727"/>
              <a:gd name="connsiteY1611" fmla="*/ 881938 h 3399032"/>
              <a:gd name="connsiteX1612" fmla="*/ 5435047 w 11117727"/>
              <a:gd name="connsiteY1612" fmla="*/ 877567 h 3399032"/>
              <a:gd name="connsiteX1613" fmla="*/ 5444900 w 11117727"/>
              <a:gd name="connsiteY1613" fmla="*/ 874888 h 3399032"/>
              <a:gd name="connsiteX1614" fmla="*/ 5453426 w 11117727"/>
              <a:gd name="connsiteY1614" fmla="*/ 872688 h 3399032"/>
              <a:gd name="connsiteX1615" fmla="*/ 5460565 w 11117727"/>
              <a:gd name="connsiteY1615" fmla="*/ 871572 h 3399032"/>
              <a:gd name="connsiteX1616" fmla="*/ 5466887 w 11117727"/>
              <a:gd name="connsiteY1616" fmla="*/ 872212 h 3399032"/>
              <a:gd name="connsiteX1617" fmla="*/ 5471945 w 11117727"/>
              <a:gd name="connsiteY1617" fmla="*/ 872724 h 3399032"/>
              <a:gd name="connsiteX1618" fmla="*/ 5474983 w 11117727"/>
              <a:gd name="connsiteY1618" fmla="*/ 874258 h 3399032"/>
              <a:gd name="connsiteX1619" fmla="*/ 5478654 w 11117727"/>
              <a:gd name="connsiteY1619" fmla="*/ 875855 h 3399032"/>
              <a:gd name="connsiteX1620" fmla="*/ 5482650 w 11117727"/>
              <a:gd name="connsiteY1620" fmla="*/ 880549 h 3399032"/>
              <a:gd name="connsiteX1621" fmla="*/ 5486707 w 11117727"/>
              <a:gd name="connsiteY1621" fmla="*/ 884637 h 3399032"/>
              <a:gd name="connsiteX1622" fmla="*/ 5487787 w 11117727"/>
              <a:gd name="connsiteY1622" fmla="*/ 886585 h 3399032"/>
              <a:gd name="connsiteX1623" fmla="*/ 5490193 w 11117727"/>
              <a:gd name="connsiteY1623" fmla="*/ 888054 h 3399032"/>
              <a:gd name="connsiteX1624" fmla="*/ 5492661 w 11117727"/>
              <a:gd name="connsiteY1624" fmla="*/ 888917 h 3399032"/>
              <a:gd name="connsiteX1625" fmla="*/ 5496455 w 11117727"/>
              <a:gd name="connsiteY1625" fmla="*/ 889301 h 3399032"/>
              <a:gd name="connsiteX1626" fmla="*/ 5504797 w 11117727"/>
              <a:gd name="connsiteY1626" fmla="*/ 888920 h 3399032"/>
              <a:gd name="connsiteX1627" fmla="*/ 5511813 w 11117727"/>
              <a:gd name="connsiteY1627" fmla="*/ 889017 h 3399032"/>
              <a:gd name="connsiteX1628" fmla="*/ 5515606 w 11117727"/>
              <a:gd name="connsiteY1628" fmla="*/ 889401 h 3399032"/>
              <a:gd name="connsiteX1629" fmla="*/ 5519400 w 11117727"/>
              <a:gd name="connsiteY1629" fmla="*/ 889786 h 3399032"/>
              <a:gd name="connsiteX1630" fmla="*/ 5522438 w 11117727"/>
              <a:gd name="connsiteY1630" fmla="*/ 891319 h 3399032"/>
              <a:gd name="connsiteX1631" fmla="*/ 5523255 w 11117727"/>
              <a:gd name="connsiteY1631" fmla="*/ 889563 h 3399032"/>
              <a:gd name="connsiteX1632" fmla="*/ 5526968 w 11117727"/>
              <a:gd name="connsiteY1632" fmla="*/ 884424 h 3399032"/>
              <a:gd name="connsiteX1633" fmla="*/ 5529989 w 11117727"/>
              <a:gd name="connsiteY1633" fmla="*/ 879827 h 3399032"/>
              <a:gd name="connsiteX1634" fmla="*/ 5535661 w 11117727"/>
              <a:gd name="connsiteY1634" fmla="*/ 874274 h 3399032"/>
              <a:gd name="connsiteX1635" fmla="*/ 5541456 w 11117727"/>
              <a:gd name="connsiteY1635" fmla="*/ 867507 h 3399032"/>
              <a:gd name="connsiteX1636" fmla="*/ 5550597 w 11117727"/>
              <a:gd name="connsiteY1636" fmla="*/ 859240 h 3399032"/>
              <a:gd name="connsiteX1637" fmla="*/ 5553469 w 11117727"/>
              <a:gd name="connsiteY1637" fmla="*/ 868723 h 3399032"/>
              <a:gd name="connsiteX1638" fmla="*/ 5554751 w 11117727"/>
              <a:gd name="connsiteY1638" fmla="*/ 874981 h 3399032"/>
              <a:gd name="connsiteX1639" fmla="*/ 5556341 w 11117727"/>
              <a:gd name="connsiteY1639" fmla="*/ 878206 h 3399032"/>
              <a:gd name="connsiteX1640" fmla="*/ 5558053 w 11117727"/>
              <a:gd name="connsiteY1640" fmla="*/ 880218 h 3399032"/>
              <a:gd name="connsiteX1641" fmla="*/ 5559827 w 11117727"/>
              <a:gd name="connsiteY1641" fmla="*/ 881623 h 3399032"/>
              <a:gd name="connsiteX1642" fmla="*/ 5560662 w 11117727"/>
              <a:gd name="connsiteY1642" fmla="*/ 885997 h 3399032"/>
              <a:gd name="connsiteX1643" fmla="*/ 5561373 w 11117727"/>
              <a:gd name="connsiteY1643" fmla="*/ 891585 h 3399032"/>
              <a:gd name="connsiteX1644" fmla="*/ 5560900 w 11117727"/>
              <a:gd name="connsiteY1644" fmla="*/ 902567 h 3399032"/>
              <a:gd name="connsiteX1645" fmla="*/ 5550661 w 11117727"/>
              <a:gd name="connsiteY1645" fmla="*/ 902756 h 3399032"/>
              <a:gd name="connsiteX1646" fmla="*/ 5543707 w 11117727"/>
              <a:gd name="connsiteY1646" fmla="*/ 902052 h 3399032"/>
              <a:gd name="connsiteX1647" fmla="*/ 5541810 w 11117727"/>
              <a:gd name="connsiteY1647" fmla="*/ 901860 h 3399032"/>
              <a:gd name="connsiteX1648" fmla="*/ 5540545 w 11117727"/>
              <a:gd name="connsiteY1648" fmla="*/ 901732 h 3399032"/>
              <a:gd name="connsiteX1649" fmla="*/ 5539219 w 11117727"/>
              <a:gd name="connsiteY1649" fmla="*/ 902210 h 3399032"/>
              <a:gd name="connsiteX1650" fmla="*/ 5538526 w 11117727"/>
              <a:gd name="connsiteY1650" fmla="*/ 902753 h 3399032"/>
              <a:gd name="connsiteX1651" fmla="*/ 5537666 w 11117727"/>
              <a:gd name="connsiteY1651" fmla="*/ 911245 h 3399032"/>
              <a:gd name="connsiteX1652" fmla="*/ 5533558 w 11117727"/>
              <a:gd name="connsiteY1652" fmla="*/ 932890 h 3399032"/>
              <a:gd name="connsiteX1653" fmla="*/ 5531127 w 11117727"/>
              <a:gd name="connsiteY1653" fmla="*/ 944287 h 3399032"/>
              <a:gd name="connsiteX1654" fmla="*/ 5528308 w 11117727"/>
              <a:gd name="connsiteY1654" fmla="*/ 953194 h 3399032"/>
              <a:gd name="connsiteX1655" fmla="*/ 5526632 w 11117727"/>
              <a:gd name="connsiteY1655" fmla="*/ 963442 h 3399032"/>
              <a:gd name="connsiteX1656" fmla="*/ 5524016 w 11117727"/>
              <a:gd name="connsiteY1656" fmla="*/ 976659 h 3399032"/>
              <a:gd name="connsiteX1657" fmla="*/ 5536152 w 11117727"/>
              <a:gd name="connsiteY1657" fmla="*/ 976662 h 3399032"/>
              <a:gd name="connsiteX1658" fmla="*/ 5542659 w 11117727"/>
              <a:gd name="connsiteY1658" fmla="*/ 975482 h 3399032"/>
              <a:gd name="connsiteX1659" fmla="*/ 5544739 w 11117727"/>
              <a:gd name="connsiteY1659" fmla="*/ 973855 h 3399032"/>
              <a:gd name="connsiteX1660" fmla="*/ 5546065 w 11117727"/>
              <a:gd name="connsiteY1660" fmla="*/ 973376 h 3399032"/>
              <a:gd name="connsiteX1661" fmla="*/ 5546188 w 11117727"/>
              <a:gd name="connsiteY1661" fmla="*/ 972163 h 3399032"/>
              <a:gd name="connsiteX1662" fmla="*/ 5546943 w 11117727"/>
              <a:gd name="connsiteY1662" fmla="*/ 971014 h 3399032"/>
              <a:gd name="connsiteX1663" fmla="*/ 5547821 w 11117727"/>
              <a:gd name="connsiteY1663" fmla="*/ 968651 h 3399032"/>
              <a:gd name="connsiteX1664" fmla="*/ 5549393 w 11117727"/>
              <a:gd name="connsiteY1664" fmla="*/ 965747 h 3399032"/>
              <a:gd name="connsiteX1665" fmla="*/ 5551474 w 11117727"/>
              <a:gd name="connsiteY1665" fmla="*/ 964119 h 3399032"/>
              <a:gd name="connsiteX1666" fmla="*/ 5554187 w 11117727"/>
              <a:gd name="connsiteY1666" fmla="*/ 962555 h 3399032"/>
              <a:gd name="connsiteX1667" fmla="*/ 5557533 w 11117727"/>
              <a:gd name="connsiteY1667" fmla="*/ 961056 h 3399032"/>
              <a:gd name="connsiteX1668" fmla="*/ 5562836 w 11117727"/>
              <a:gd name="connsiteY1668" fmla="*/ 959141 h 3399032"/>
              <a:gd name="connsiteX1669" fmla="*/ 5568606 w 11117727"/>
              <a:gd name="connsiteY1669" fmla="*/ 965241 h 3399032"/>
              <a:gd name="connsiteX1670" fmla="*/ 5572092 w 11117727"/>
              <a:gd name="connsiteY1670" fmla="*/ 968658 h 3399032"/>
              <a:gd name="connsiteX1671" fmla="*/ 5575578 w 11117727"/>
              <a:gd name="connsiteY1671" fmla="*/ 972075 h 3399032"/>
              <a:gd name="connsiteX1672" fmla="*/ 5578617 w 11117727"/>
              <a:gd name="connsiteY1672" fmla="*/ 973608 h 3399032"/>
              <a:gd name="connsiteX1673" fmla="*/ 5587345 w 11117727"/>
              <a:gd name="connsiteY1673" fmla="*/ 975718 h 3399032"/>
              <a:gd name="connsiteX1674" fmla="*/ 5605619 w 11117727"/>
              <a:gd name="connsiteY1674" fmla="*/ 978181 h 3399032"/>
              <a:gd name="connsiteX1675" fmla="*/ 5608560 w 11117727"/>
              <a:gd name="connsiteY1675" fmla="*/ 968061 h 3399032"/>
              <a:gd name="connsiteX1676" fmla="*/ 5609622 w 11117727"/>
              <a:gd name="connsiteY1676" fmla="*/ 963879 h 3399032"/>
              <a:gd name="connsiteX1677" fmla="*/ 5612967 w 11117727"/>
              <a:gd name="connsiteY1677" fmla="*/ 962379 h 3399032"/>
              <a:gd name="connsiteX1678" fmla="*/ 5621678 w 11117727"/>
              <a:gd name="connsiteY1678" fmla="*/ 958359 h 3399032"/>
              <a:gd name="connsiteX1679" fmla="*/ 5620204 w 11117727"/>
              <a:gd name="connsiteY1679" fmla="*/ 972917 h 3399032"/>
              <a:gd name="connsiteX1680" fmla="*/ 5619976 w 11117727"/>
              <a:gd name="connsiteY1680" fmla="*/ 981473 h 3399032"/>
              <a:gd name="connsiteX1681" fmla="*/ 5619669 w 11117727"/>
              <a:gd name="connsiteY1681" fmla="*/ 984506 h 3399032"/>
              <a:gd name="connsiteX1682" fmla="*/ 5619485 w 11117727"/>
              <a:gd name="connsiteY1682" fmla="*/ 986326 h 3399032"/>
              <a:gd name="connsiteX1683" fmla="*/ 5620688 w 11117727"/>
              <a:gd name="connsiteY1683" fmla="*/ 987060 h 3399032"/>
              <a:gd name="connsiteX1684" fmla="*/ 5621320 w 11117727"/>
              <a:gd name="connsiteY1684" fmla="*/ 987124 h 3399032"/>
              <a:gd name="connsiteX1685" fmla="*/ 5622769 w 11117727"/>
              <a:gd name="connsiteY1685" fmla="*/ 985433 h 3399032"/>
              <a:gd name="connsiteX1686" fmla="*/ 5625482 w 11117727"/>
              <a:gd name="connsiteY1686" fmla="*/ 983869 h 3399032"/>
              <a:gd name="connsiteX1687" fmla="*/ 5627563 w 11117727"/>
              <a:gd name="connsiteY1687" fmla="*/ 982241 h 3399032"/>
              <a:gd name="connsiteX1688" fmla="*/ 5630154 w 11117727"/>
              <a:gd name="connsiteY1688" fmla="*/ 981891 h 3399032"/>
              <a:gd name="connsiteX1689" fmla="*/ 5632744 w 11117727"/>
              <a:gd name="connsiteY1689" fmla="*/ 981540 h 3399032"/>
              <a:gd name="connsiteX1690" fmla="*/ 5635212 w 11117727"/>
              <a:gd name="connsiteY1690" fmla="*/ 982403 h 3399032"/>
              <a:gd name="connsiteX1691" fmla="*/ 5637740 w 11117727"/>
              <a:gd name="connsiteY1691" fmla="*/ 982659 h 3399032"/>
              <a:gd name="connsiteX1692" fmla="*/ 5639576 w 11117727"/>
              <a:gd name="connsiteY1692" fmla="*/ 983458 h 3399032"/>
              <a:gd name="connsiteX1693" fmla="*/ 5662477 w 11117727"/>
              <a:gd name="connsiteY1693" fmla="*/ 990679 h 3399032"/>
              <a:gd name="connsiteX1694" fmla="*/ 5678222 w 11117727"/>
              <a:gd name="connsiteY1694" fmla="*/ 992886 h 3399032"/>
              <a:gd name="connsiteX1695" fmla="*/ 5689031 w 11117727"/>
              <a:gd name="connsiteY1695" fmla="*/ 993368 h 3399032"/>
              <a:gd name="connsiteX1696" fmla="*/ 5697374 w 11117727"/>
              <a:gd name="connsiteY1696" fmla="*/ 992987 h 3399032"/>
              <a:gd name="connsiteX1697" fmla="*/ 5703819 w 11117727"/>
              <a:gd name="connsiteY1697" fmla="*/ 992414 h 3399032"/>
              <a:gd name="connsiteX1698" fmla="*/ 5710203 w 11117727"/>
              <a:gd name="connsiteY1698" fmla="*/ 992448 h 3399032"/>
              <a:gd name="connsiteX1699" fmla="*/ 5717851 w 11117727"/>
              <a:gd name="connsiteY1699" fmla="*/ 992609 h 3399032"/>
              <a:gd name="connsiteX1700" fmla="*/ 5727844 w 11117727"/>
              <a:gd name="connsiteY1700" fmla="*/ 994847 h 3399032"/>
              <a:gd name="connsiteX1701" fmla="*/ 5742772 w 11117727"/>
              <a:gd name="connsiteY1701" fmla="*/ 998810 h 3399032"/>
              <a:gd name="connsiteX1702" fmla="*/ 5736273 w 11117727"/>
              <a:gd name="connsiteY1702" fmla="*/ 980993 h 3399032"/>
              <a:gd name="connsiteX1703" fmla="*/ 5732768 w 11117727"/>
              <a:gd name="connsiteY1703" fmla="*/ 971446 h 3399032"/>
              <a:gd name="connsiteX1704" fmla="*/ 5729976 w 11117727"/>
              <a:gd name="connsiteY1704" fmla="*/ 967486 h 3399032"/>
              <a:gd name="connsiteX1705" fmla="*/ 5725857 w 11117727"/>
              <a:gd name="connsiteY1705" fmla="*/ 964005 h 3399032"/>
              <a:gd name="connsiteX1706" fmla="*/ 5719332 w 11117727"/>
              <a:gd name="connsiteY1706" fmla="*/ 959055 h 3399032"/>
              <a:gd name="connsiteX1707" fmla="*/ 5710402 w 11117727"/>
              <a:gd name="connsiteY1707" fmla="*/ 952635 h 3399032"/>
              <a:gd name="connsiteX1708" fmla="*/ 5712967 w 11117727"/>
              <a:gd name="connsiteY1708" fmla="*/ 965151 h 3399032"/>
              <a:gd name="connsiteX1709" fmla="*/ 5713740 w 11117727"/>
              <a:gd name="connsiteY1709" fmla="*/ 970132 h 3399032"/>
              <a:gd name="connsiteX1710" fmla="*/ 5712801 w 11117727"/>
              <a:gd name="connsiteY1710" fmla="*/ 973101 h 3399032"/>
              <a:gd name="connsiteX1711" fmla="*/ 5707515 w 11117727"/>
              <a:gd name="connsiteY1711" fmla="*/ 981145 h 3399032"/>
              <a:gd name="connsiteX1712" fmla="*/ 5700622 w 11117727"/>
              <a:gd name="connsiteY1712" fmla="*/ 979834 h 3399032"/>
              <a:gd name="connsiteX1713" fmla="*/ 5695054 w 11117727"/>
              <a:gd name="connsiteY1713" fmla="*/ 978045 h 3399032"/>
              <a:gd name="connsiteX1714" fmla="*/ 5689426 w 11117727"/>
              <a:gd name="connsiteY1714" fmla="*/ 976862 h 3399032"/>
              <a:gd name="connsiteX1715" fmla="*/ 5685123 w 11117727"/>
              <a:gd name="connsiteY1715" fmla="*/ 975201 h 3399032"/>
              <a:gd name="connsiteX1716" fmla="*/ 5677904 w 11117727"/>
              <a:gd name="connsiteY1716" fmla="*/ 970793 h 3399032"/>
              <a:gd name="connsiteX1717" fmla="*/ 5672521 w 11117727"/>
              <a:gd name="connsiteY1717" fmla="*/ 967184 h 3399032"/>
              <a:gd name="connsiteX1718" fmla="*/ 5666567 w 11117727"/>
              <a:gd name="connsiteY1718" fmla="*/ 962904 h 3399032"/>
              <a:gd name="connsiteX1719" fmla="*/ 5659287 w 11117727"/>
              <a:gd name="connsiteY1719" fmla="*/ 959103 h 3399032"/>
              <a:gd name="connsiteX1720" fmla="*/ 5654352 w 11117727"/>
              <a:gd name="connsiteY1720" fmla="*/ 957378 h 3399032"/>
              <a:gd name="connsiteX1721" fmla="*/ 5649988 w 11117727"/>
              <a:gd name="connsiteY1721" fmla="*/ 956323 h 3399032"/>
              <a:gd name="connsiteX1722" fmla="*/ 5643788 w 11117727"/>
              <a:gd name="connsiteY1722" fmla="*/ 954470 h 3399032"/>
              <a:gd name="connsiteX1723" fmla="*/ 5636957 w 11117727"/>
              <a:gd name="connsiteY1723" fmla="*/ 952552 h 3399032"/>
              <a:gd name="connsiteX1724" fmla="*/ 5645017 w 11117727"/>
              <a:gd name="connsiteY1724" fmla="*/ 942338 h 3399032"/>
              <a:gd name="connsiteX1725" fmla="*/ 5648854 w 11117727"/>
              <a:gd name="connsiteY1725" fmla="*/ 935985 h 3399032"/>
              <a:gd name="connsiteX1726" fmla="*/ 5650303 w 11117727"/>
              <a:gd name="connsiteY1726" fmla="*/ 934294 h 3399032"/>
              <a:gd name="connsiteX1727" fmla="*/ 5650425 w 11117727"/>
              <a:gd name="connsiteY1727" fmla="*/ 933081 h 3399032"/>
              <a:gd name="connsiteX1728" fmla="*/ 5649345 w 11117727"/>
              <a:gd name="connsiteY1728" fmla="*/ 931133 h 3399032"/>
              <a:gd name="connsiteX1729" fmla="*/ 5648836 w 11117727"/>
              <a:gd name="connsiteY1729" fmla="*/ 929856 h 3399032"/>
              <a:gd name="connsiteX1730" fmla="*/ 5648326 w 11117727"/>
              <a:gd name="connsiteY1730" fmla="*/ 928578 h 3399032"/>
              <a:gd name="connsiteX1731" fmla="*/ 5647817 w 11117727"/>
              <a:gd name="connsiteY1731" fmla="*/ 927301 h 3399032"/>
              <a:gd name="connsiteX1732" fmla="*/ 5647940 w 11117727"/>
              <a:gd name="connsiteY1732" fmla="*/ 926088 h 3399032"/>
              <a:gd name="connsiteX1733" fmla="*/ 5648247 w 11117727"/>
              <a:gd name="connsiteY1733" fmla="*/ 923055 h 3399032"/>
              <a:gd name="connsiteX1734" fmla="*/ 5649186 w 11117727"/>
              <a:gd name="connsiteY1734" fmla="*/ 920086 h 3399032"/>
              <a:gd name="connsiteX1735" fmla="*/ 5650881 w 11117727"/>
              <a:gd name="connsiteY1735" fmla="*/ 915968 h 3399032"/>
              <a:gd name="connsiteX1736" fmla="*/ 5653963 w 11117727"/>
              <a:gd name="connsiteY1736" fmla="*/ 910765 h 3399032"/>
              <a:gd name="connsiteX1737" fmla="*/ 5657800 w 11117727"/>
              <a:gd name="connsiteY1737" fmla="*/ 904413 h 3399032"/>
              <a:gd name="connsiteX1738" fmla="*/ 5683978 w 11117727"/>
              <a:gd name="connsiteY1738" fmla="*/ 929737 h 3399032"/>
              <a:gd name="connsiteX1739" fmla="*/ 5689079 w 11117727"/>
              <a:gd name="connsiteY1739" fmla="*/ 923513 h 3399032"/>
              <a:gd name="connsiteX1740" fmla="*/ 5693996 w 11117727"/>
              <a:gd name="connsiteY1740" fmla="*/ 919108 h 3399032"/>
              <a:gd name="connsiteX1741" fmla="*/ 5698096 w 11117727"/>
              <a:gd name="connsiteY1741" fmla="*/ 916459 h 3399032"/>
              <a:gd name="connsiteX1742" fmla="*/ 5703462 w 11117727"/>
              <a:gd name="connsiteY1742" fmla="*/ 913939 h 3399032"/>
              <a:gd name="connsiteX1743" fmla="*/ 5709969 w 11117727"/>
              <a:gd name="connsiteY1743" fmla="*/ 912759 h 3399032"/>
              <a:gd name="connsiteX1744" fmla="*/ 5717046 w 11117727"/>
              <a:gd name="connsiteY1744" fmla="*/ 912250 h 3399032"/>
              <a:gd name="connsiteX1745" fmla="*/ 5725959 w 11117727"/>
              <a:gd name="connsiteY1745" fmla="*/ 912540 h 3399032"/>
              <a:gd name="connsiteX1746" fmla="*/ 5736707 w 11117727"/>
              <a:gd name="connsiteY1746" fmla="*/ 913628 h 3399032"/>
              <a:gd name="connsiteX1747" fmla="*/ 5737155 w 11117727"/>
              <a:gd name="connsiteY1747" fmla="*/ 915512 h 3399032"/>
              <a:gd name="connsiteX1748" fmla="*/ 5737032 w 11117727"/>
              <a:gd name="connsiteY1748" fmla="*/ 916725 h 3399032"/>
              <a:gd name="connsiteX1749" fmla="*/ 5736848 w 11117727"/>
              <a:gd name="connsiteY1749" fmla="*/ 918545 h 3399032"/>
              <a:gd name="connsiteX1750" fmla="*/ 5737296 w 11117727"/>
              <a:gd name="connsiteY1750" fmla="*/ 920429 h 3399032"/>
              <a:gd name="connsiteX1751" fmla="*/ 5736866 w 11117727"/>
              <a:gd name="connsiteY1751" fmla="*/ 924675 h 3399032"/>
              <a:gd name="connsiteX1752" fmla="*/ 5736374 w 11117727"/>
              <a:gd name="connsiteY1752" fmla="*/ 929528 h 3399032"/>
              <a:gd name="connsiteX1753" fmla="*/ 5734882 w 11117727"/>
              <a:gd name="connsiteY1753" fmla="*/ 937956 h 3399032"/>
              <a:gd name="connsiteX1754" fmla="*/ 5733145 w 11117727"/>
              <a:gd name="connsiteY1754" fmla="*/ 948810 h 3399032"/>
              <a:gd name="connsiteX1755" fmla="*/ 5741609 w 11117727"/>
              <a:gd name="connsiteY1755" fmla="*/ 947216 h 3399032"/>
              <a:gd name="connsiteX1756" fmla="*/ 5747422 w 11117727"/>
              <a:gd name="connsiteY1756" fmla="*/ 946579 h 3399032"/>
              <a:gd name="connsiteX1757" fmla="*/ 5751339 w 11117727"/>
              <a:gd name="connsiteY1757" fmla="*/ 945750 h 3399032"/>
              <a:gd name="connsiteX1758" fmla="*/ 5754052 w 11117727"/>
              <a:gd name="connsiteY1758" fmla="*/ 944187 h 3399032"/>
              <a:gd name="connsiteX1759" fmla="*/ 5755992 w 11117727"/>
              <a:gd name="connsiteY1759" fmla="*/ 937642 h 3399032"/>
              <a:gd name="connsiteX1760" fmla="*/ 5758160 w 11117727"/>
              <a:gd name="connsiteY1760" fmla="*/ 922541 h 3399032"/>
              <a:gd name="connsiteX1761" fmla="*/ 5773966 w 11117727"/>
              <a:gd name="connsiteY1761" fmla="*/ 924142 h 3399032"/>
              <a:gd name="connsiteX1762" fmla="*/ 5788631 w 11117727"/>
              <a:gd name="connsiteY1762" fmla="*/ 924401 h 3399032"/>
              <a:gd name="connsiteX1763" fmla="*/ 5800889 w 11117727"/>
              <a:gd name="connsiteY1763" fmla="*/ 923191 h 3399032"/>
              <a:gd name="connsiteX1764" fmla="*/ 5811821 w 11117727"/>
              <a:gd name="connsiteY1764" fmla="*/ 922460 h 3399032"/>
              <a:gd name="connsiteX1765" fmla="*/ 5824079 w 11117727"/>
              <a:gd name="connsiteY1765" fmla="*/ 921250 h 3399032"/>
              <a:gd name="connsiteX1766" fmla="*/ 5835073 w 11117727"/>
              <a:gd name="connsiteY1766" fmla="*/ 919912 h 3399032"/>
              <a:gd name="connsiteX1767" fmla="*/ 5847964 w 11117727"/>
              <a:gd name="connsiteY1767" fmla="*/ 918766 h 3399032"/>
              <a:gd name="connsiteX1768" fmla="*/ 5860731 w 11117727"/>
              <a:gd name="connsiteY1768" fmla="*/ 918833 h 3399032"/>
              <a:gd name="connsiteX1769" fmla="*/ 5862848 w 11117727"/>
              <a:gd name="connsiteY1769" fmla="*/ 929465 h 3399032"/>
              <a:gd name="connsiteX1770" fmla="*/ 5864640 w 11117727"/>
              <a:gd name="connsiteY1770" fmla="*/ 937000 h 3399032"/>
              <a:gd name="connsiteX1771" fmla="*/ 5866046 w 11117727"/>
              <a:gd name="connsiteY1771" fmla="*/ 942045 h 3399032"/>
              <a:gd name="connsiteX1772" fmla="*/ 5868961 w 11117727"/>
              <a:gd name="connsiteY1772" fmla="*/ 944792 h 3399032"/>
              <a:gd name="connsiteX1773" fmla="*/ 5870735 w 11117727"/>
              <a:gd name="connsiteY1773" fmla="*/ 946197 h 3399032"/>
              <a:gd name="connsiteX1774" fmla="*/ 5872632 w 11117727"/>
              <a:gd name="connsiteY1774" fmla="*/ 946389 h 3399032"/>
              <a:gd name="connsiteX1775" fmla="*/ 5875284 w 11117727"/>
              <a:gd name="connsiteY1775" fmla="*/ 945432 h 3399032"/>
              <a:gd name="connsiteX1776" fmla="*/ 5876671 w 11117727"/>
              <a:gd name="connsiteY1776" fmla="*/ 944347 h 3399032"/>
              <a:gd name="connsiteX1777" fmla="*/ 5878752 w 11117727"/>
              <a:gd name="connsiteY1777" fmla="*/ 942719 h 3399032"/>
              <a:gd name="connsiteX1778" fmla="*/ 5880140 w 11117727"/>
              <a:gd name="connsiteY1778" fmla="*/ 941634 h 3399032"/>
              <a:gd name="connsiteX1779" fmla="*/ 5881465 w 11117727"/>
              <a:gd name="connsiteY1779" fmla="*/ 941155 h 3399032"/>
              <a:gd name="connsiteX1780" fmla="*/ 5883300 w 11117727"/>
              <a:gd name="connsiteY1780" fmla="*/ 941954 h 3399032"/>
              <a:gd name="connsiteX1781" fmla="*/ 5884381 w 11117727"/>
              <a:gd name="connsiteY1781" fmla="*/ 943902 h 3399032"/>
              <a:gd name="connsiteX1782" fmla="*/ 5885277 w 11117727"/>
              <a:gd name="connsiteY1782" fmla="*/ 947669 h 3399032"/>
              <a:gd name="connsiteX1783" fmla="*/ 5885865 w 11117727"/>
              <a:gd name="connsiteY1783" fmla="*/ 954470 h 3399032"/>
              <a:gd name="connsiteX1784" fmla="*/ 5886147 w 11117727"/>
              <a:gd name="connsiteY1784" fmla="*/ 964303 h 3399032"/>
              <a:gd name="connsiteX1785" fmla="*/ 5901444 w 11117727"/>
              <a:gd name="connsiteY1785" fmla="*/ 964626 h 3399032"/>
              <a:gd name="connsiteX1786" fmla="*/ 5895989 w 11117727"/>
              <a:gd name="connsiteY1786" fmla="*/ 936498 h 3399032"/>
              <a:gd name="connsiteX1787" fmla="*/ 5909204 w 11117727"/>
              <a:gd name="connsiteY1787" fmla="*/ 938449 h 3399032"/>
              <a:gd name="connsiteX1788" fmla="*/ 5918056 w 11117727"/>
              <a:gd name="connsiteY1788" fmla="*/ 939345 h 3399032"/>
              <a:gd name="connsiteX1789" fmla="*/ 5921155 w 11117727"/>
              <a:gd name="connsiteY1789" fmla="*/ 940272 h 3399032"/>
              <a:gd name="connsiteX1790" fmla="*/ 5924255 w 11117727"/>
              <a:gd name="connsiteY1790" fmla="*/ 941198 h 3399032"/>
              <a:gd name="connsiteX1791" fmla="*/ 5926091 w 11117727"/>
              <a:gd name="connsiteY1791" fmla="*/ 941997 h 3399032"/>
              <a:gd name="connsiteX1792" fmla="*/ 5927232 w 11117727"/>
              <a:gd name="connsiteY1792" fmla="*/ 943338 h 3399032"/>
              <a:gd name="connsiteX1793" fmla="*/ 5928374 w 11117727"/>
              <a:gd name="connsiteY1793" fmla="*/ 944680 h 3399032"/>
              <a:gd name="connsiteX1794" fmla="*/ 5928190 w 11117727"/>
              <a:gd name="connsiteY1794" fmla="*/ 946499 h 3399032"/>
              <a:gd name="connsiteX1795" fmla="*/ 5927944 w 11117727"/>
              <a:gd name="connsiteY1795" fmla="*/ 948926 h 3399032"/>
              <a:gd name="connsiteX1796" fmla="*/ 5927698 w 11117727"/>
              <a:gd name="connsiteY1796" fmla="*/ 951352 h 3399032"/>
              <a:gd name="connsiteX1797" fmla="*/ 5925758 w 11117727"/>
              <a:gd name="connsiteY1797" fmla="*/ 957896 h 3399032"/>
              <a:gd name="connsiteX1798" fmla="*/ 5922817 w 11117727"/>
              <a:gd name="connsiteY1798" fmla="*/ 968016 h 3399032"/>
              <a:gd name="connsiteX1799" fmla="*/ 5941658 w 11117727"/>
              <a:gd name="connsiteY1799" fmla="*/ 927028 h 3399032"/>
              <a:gd name="connsiteX1800" fmla="*/ 5945716 w 11117727"/>
              <a:gd name="connsiteY1800" fmla="*/ 931115 h 3399032"/>
              <a:gd name="connsiteX1801" fmla="*/ 5949773 w 11117727"/>
              <a:gd name="connsiteY1801" fmla="*/ 935203 h 3399032"/>
              <a:gd name="connsiteX1802" fmla="*/ 5952056 w 11117727"/>
              <a:gd name="connsiteY1802" fmla="*/ 937885 h 3399032"/>
              <a:gd name="connsiteX1803" fmla="*/ 5953646 w 11117727"/>
              <a:gd name="connsiteY1803" fmla="*/ 941111 h 3399032"/>
              <a:gd name="connsiteX1804" fmla="*/ 5954665 w 11117727"/>
              <a:gd name="connsiteY1804" fmla="*/ 943665 h 3399032"/>
              <a:gd name="connsiteX1805" fmla="*/ 5954480 w 11117727"/>
              <a:gd name="connsiteY1805" fmla="*/ 945485 h 3399032"/>
              <a:gd name="connsiteX1806" fmla="*/ 5954419 w 11117727"/>
              <a:gd name="connsiteY1806" fmla="*/ 946091 h 3399032"/>
              <a:gd name="connsiteX1807" fmla="*/ 5966493 w 11117727"/>
              <a:gd name="connsiteY1807" fmla="*/ 946701 h 3399032"/>
              <a:gd name="connsiteX1808" fmla="*/ 5969716 w 11117727"/>
              <a:gd name="connsiteY1808" fmla="*/ 946414 h 3399032"/>
              <a:gd name="connsiteX1809" fmla="*/ 5973570 w 11117727"/>
              <a:gd name="connsiteY1809" fmla="*/ 946192 h 3399032"/>
              <a:gd name="connsiteX1810" fmla="*/ 5976854 w 11117727"/>
              <a:gd name="connsiteY1810" fmla="*/ 945299 h 3399032"/>
              <a:gd name="connsiteX1811" fmla="*/ 5980832 w 11117727"/>
              <a:gd name="connsiteY1811" fmla="*/ 943863 h 3399032"/>
              <a:gd name="connsiteX1812" fmla="*/ 5984810 w 11117727"/>
              <a:gd name="connsiteY1812" fmla="*/ 942428 h 3399032"/>
              <a:gd name="connsiteX1813" fmla="*/ 5990684 w 11117727"/>
              <a:gd name="connsiteY1813" fmla="*/ 941184 h 3399032"/>
              <a:gd name="connsiteX1814" fmla="*/ 5997762 w 11117727"/>
              <a:gd name="connsiteY1814" fmla="*/ 940675 h 3399032"/>
              <a:gd name="connsiteX1815" fmla="*/ 6006042 w 11117727"/>
              <a:gd name="connsiteY1815" fmla="*/ 940901 h 3399032"/>
              <a:gd name="connsiteX1816" fmla="*/ 6001468 w 11117727"/>
              <a:gd name="connsiteY1816" fmla="*/ 954532 h 3399032"/>
              <a:gd name="connsiteX1817" fmla="*/ 5999098 w 11117727"/>
              <a:gd name="connsiteY1817" fmla="*/ 965323 h 3399032"/>
              <a:gd name="connsiteX1818" fmla="*/ 5998607 w 11117727"/>
              <a:gd name="connsiteY1818" fmla="*/ 970175 h 3399032"/>
              <a:gd name="connsiteX1819" fmla="*/ 5998238 w 11117727"/>
              <a:gd name="connsiteY1819" fmla="*/ 973815 h 3399032"/>
              <a:gd name="connsiteX1820" fmla="*/ 5997808 w 11117727"/>
              <a:gd name="connsiteY1820" fmla="*/ 978061 h 3399032"/>
              <a:gd name="connsiteX1821" fmla="*/ 5998195 w 11117727"/>
              <a:gd name="connsiteY1821" fmla="*/ 980551 h 3399032"/>
              <a:gd name="connsiteX1822" fmla="*/ 5999152 w 11117727"/>
              <a:gd name="connsiteY1822" fmla="*/ 983712 h 3399032"/>
              <a:gd name="connsiteX1823" fmla="*/ 6000803 w 11117727"/>
              <a:gd name="connsiteY1823" fmla="*/ 986331 h 3399032"/>
              <a:gd name="connsiteX1824" fmla="*/ 6001945 w 11117727"/>
              <a:gd name="connsiteY1824" fmla="*/ 987672 h 3399032"/>
              <a:gd name="connsiteX1825" fmla="*/ 6003658 w 11117727"/>
              <a:gd name="connsiteY1825" fmla="*/ 989684 h 3399032"/>
              <a:gd name="connsiteX1826" fmla="*/ 6005432 w 11117727"/>
              <a:gd name="connsiteY1826" fmla="*/ 991089 h 3399032"/>
              <a:gd name="connsiteX1827" fmla="*/ 6007838 w 11117727"/>
              <a:gd name="connsiteY1827" fmla="*/ 992558 h 3399032"/>
              <a:gd name="connsiteX1828" fmla="*/ 6010366 w 11117727"/>
              <a:gd name="connsiteY1828" fmla="*/ 992814 h 3399032"/>
              <a:gd name="connsiteX1829" fmla="*/ 6012834 w 11117727"/>
              <a:gd name="connsiteY1829" fmla="*/ 993677 h 3399032"/>
              <a:gd name="connsiteX1830" fmla="*/ 6019218 w 11117727"/>
              <a:gd name="connsiteY1830" fmla="*/ 993711 h 3399032"/>
              <a:gd name="connsiteX1831" fmla="*/ 6026866 w 11117727"/>
              <a:gd name="connsiteY1831" fmla="*/ 993872 h 3399032"/>
              <a:gd name="connsiteX1832" fmla="*/ 6034638 w 11117727"/>
              <a:gd name="connsiteY1832" fmla="*/ 992821 h 3399032"/>
              <a:gd name="connsiteX1833" fmla="*/ 6043673 w 11117727"/>
              <a:gd name="connsiteY1833" fmla="*/ 991897 h 3399032"/>
              <a:gd name="connsiteX1834" fmla="*/ 6052647 w 11117727"/>
              <a:gd name="connsiteY1834" fmla="*/ 991580 h 3399032"/>
              <a:gd name="connsiteX1835" fmla="*/ 6061683 w 11117727"/>
              <a:gd name="connsiteY1835" fmla="*/ 990657 h 3399032"/>
              <a:gd name="connsiteX1836" fmla="*/ 6072493 w 11117727"/>
              <a:gd name="connsiteY1836" fmla="*/ 991139 h 3399032"/>
              <a:gd name="connsiteX1837" fmla="*/ 6082038 w 11117727"/>
              <a:gd name="connsiteY1837" fmla="*/ 991492 h 3399032"/>
              <a:gd name="connsiteX1838" fmla="*/ 6088360 w 11117727"/>
              <a:gd name="connsiteY1838" fmla="*/ 992133 h 3399032"/>
              <a:gd name="connsiteX1839" fmla="*/ 6092724 w 11117727"/>
              <a:gd name="connsiteY1839" fmla="*/ 993187 h 3399032"/>
              <a:gd name="connsiteX1840" fmla="*/ 6097721 w 11117727"/>
              <a:gd name="connsiteY1840" fmla="*/ 994306 h 3399032"/>
              <a:gd name="connsiteX1841" fmla="*/ 6101391 w 11117727"/>
              <a:gd name="connsiteY1841" fmla="*/ 995903 h 3399032"/>
              <a:gd name="connsiteX1842" fmla="*/ 6108733 w 11117727"/>
              <a:gd name="connsiteY1842" fmla="*/ 999098 h 3399032"/>
              <a:gd name="connsiteX1843" fmla="*/ 6114054 w 11117727"/>
              <a:gd name="connsiteY1843" fmla="*/ 1003314 h 3399032"/>
              <a:gd name="connsiteX1844" fmla="*/ 6119438 w 11117727"/>
              <a:gd name="connsiteY1844" fmla="*/ 1006923 h 3399032"/>
              <a:gd name="connsiteX1845" fmla="*/ 6124127 w 11117727"/>
              <a:gd name="connsiteY1845" fmla="*/ 1011075 h 3399032"/>
              <a:gd name="connsiteX1846" fmla="*/ 6129571 w 11117727"/>
              <a:gd name="connsiteY1846" fmla="*/ 1014077 h 3399032"/>
              <a:gd name="connsiteX1847" fmla="*/ 6136342 w 11117727"/>
              <a:gd name="connsiteY1847" fmla="*/ 1016601 h 3399032"/>
              <a:gd name="connsiteX1848" fmla="*/ 6138239 w 11117727"/>
              <a:gd name="connsiteY1848" fmla="*/ 1016793 h 3399032"/>
              <a:gd name="connsiteX1849" fmla="*/ 6139503 w 11117727"/>
              <a:gd name="connsiteY1849" fmla="*/ 1016921 h 3399032"/>
              <a:gd name="connsiteX1850" fmla="*/ 6143867 w 11117727"/>
              <a:gd name="connsiteY1850" fmla="*/ 1017976 h 3399032"/>
              <a:gd name="connsiteX1851" fmla="*/ 6147090 w 11117727"/>
              <a:gd name="connsiteY1851" fmla="*/ 1017689 h 3399032"/>
              <a:gd name="connsiteX1852" fmla="*/ 6150313 w 11117727"/>
              <a:gd name="connsiteY1852" fmla="*/ 1017403 h 3399032"/>
              <a:gd name="connsiteX1853" fmla="*/ 6152964 w 11117727"/>
              <a:gd name="connsiteY1853" fmla="*/ 1016446 h 3399032"/>
              <a:gd name="connsiteX1854" fmla="*/ 6156310 w 11117727"/>
              <a:gd name="connsiteY1854" fmla="*/ 1014946 h 3399032"/>
              <a:gd name="connsiteX1855" fmla="*/ 6159085 w 11117727"/>
              <a:gd name="connsiteY1855" fmla="*/ 1012776 h 3399032"/>
              <a:gd name="connsiteX1856" fmla="*/ 6159717 w 11117727"/>
              <a:gd name="connsiteY1856" fmla="*/ 1012840 h 3399032"/>
              <a:gd name="connsiteX1857" fmla="*/ 6159655 w 11117727"/>
              <a:gd name="connsiteY1857" fmla="*/ 1013446 h 3399032"/>
              <a:gd name="connsiteX1858" fmla="*/ 6160042 w 11117727"/>
              <a:gd name="connsiteY1858" fmla="*/ 1015937 h 3399032"/>
              <a:gd name="connsiteX1859" fmla="*/ 6159858 w 11117727"/>
              <a:gd name="connsiteY1859" fmla="*/ 1017757 h 3399032"/>
              <a:gd name="connsiteX1860" fmla="*/ 6158998 w 11117727"/>
              <a:gd name="connsiteY1860" fmla="*/ 1026249 h 3399032"/>
              <a:gd name="connsiteX1861" fmla="*/ 6158156 w 11117727"/>
              <a:gd name="connsiteY1861" fmla="*/ 1040871 h 3399032"/>
              <a:gd name="connsiteX1862" fmla="*/ 6167936 w 11117727"/>
              <a:gd name="connsiteY1862" fmla="*/ 1013672 h 3399032"/>
              <a:gd name="connsiteX1863" fmla="*/ 6178009 w 11117727"/>
              <a:gd name="connsiteY1863" fmla="*/ 1021433 h 3399032"/>
              <a:gd name="connsiteX1864" fmla="*/ 6182127 w 11117727"/>
              <a:gd name="connsiteY1864" fmla="*/ 1024914 h 3399032"/>
              <a:gd name="connsiteX1865" fmla="*/ 6181390 w 11117727"/>
              <a:gd name="connsiteY1865" fmla="*/ 1032193 h 3399032"/>
              <a:gd name="connsiteX1866" fmla="*/ 6178915 w 11117727"/>
              <a:gd name="connsiteY1866" fmla="*/ 1050326 h 3399032"/>
              <a:gd name="connsiteX1867" fmla="*/ 6185545 w 11117727"/>
              <a:gd name="connsiteY1867" fmla="*/ 1047934 h 3399032"/>
              <a:gd name="connsiteX1868" fmla="*/ 6190848 w 11117727"/>
              <a:gd name="connsiteY1868" fmla="*/ 1046020 h 3399032"/>
              <a:gd name="connsiteX1869" fmla="*/ 6194132 w 11117727"/>
              <a:gd name="connsiteY1869" fmla="*/ 1045126 h 3399032"/>
              <a:gd name="connsiteX1870" fmla="*/ 6197987 w 11117727"/>
              <a:gd name="connsiteY1870" fmla="*/ 1044904 h 3399032"/>
              <a:gd name="connsiteX1871" fmla="*/ 6206839 w 11117727"/>
              <a:gd name="connsiteY1871" fmla="*/ 1045800 h 3399032"/>
              <a:gd name="connsiteX1872" fmla="*/ 6223277 w 11117727"/>
              <a:gd name="connsiteY1872" fmla="*/ 1047465 h 3399032"/>
              <a:gd name="connsiteX1873" fmla="*/ 6224690 w 11117727"/>
              <a:gd name="connsiteY1873" fmla="*/ 1033513 h 3399032"/>
              <a:gd name="connsiteX1874" fmla="*/ 6226550 w 11117727"/>
              <a:gd name="connsiteY1874" fmla="*/ 1021446 h 3399032"/>
              <a:gd name="connsiteX1875" fmla="*/ 6228306 w 11117727"/>
              <a:gd name="connsiteY1875" fmla="*/ 1016721 h 3399032"/>
              <a:gd name="connsiteX1876" fmla="*/ 6231327 w 11117727"/>
              <a:gd name="connsiteY1876" fmla="*/ 1012124 h 3399032"/>
              <a:gd name="connsiteX1877" fmla="*/ 6232775 w 11117727"/>
              <a:gd name="connsiteY1877" fmla="*/ 1010433 h 3399032"/>
              <a:gd name="connsiteX1878" fmla="*/ 6234224 w 11117727"/>
              <a:gd name="connsiteY1878" fmla="*/ 1008741 h 3399032"/>
              <a:gd name="connsiteX1879" fmla="*/ 6236876 w 11117727"/>
              <a:gd name="connsiteY1879" fmla="*/ 1007784 h 3399032"/>
              <a:gd name="connsiteX1880" fmla="*/ 6238957 w 11117727"/>
              <a:gd name="connsiteY1880" fmla="*/ 1006156 h 3399032"/>
              <a:gd name="connsiteX1881" fmla="*/ 6344541 w 11117727"/>
              <a:gd name="connsiteY1881" fmla="*/ 1016848 h 3399032"/>
              <a:gd name="connsiteX1882" fmla="*/ 6345517 w 11117727"/>
              <a:gd name="connsiteY1882" fmla="*/ 1026138 h 3399032"/>
              <a:gd name="connsiteX1883" fmla="*/ 6346229 w 11117727"/>
              <a:gd name="connsiteY1883" fmla="*/ 1031726 h 3399032"/>
              <a:gd name="connsiteX1884" fmla="*/ 6347002 w 11117727"/>
              <a:gd name="connsiteY1884" fmla="*/ 1036707 h 3399032"/>
              <a:gd name="connsiteX1885" fmla="*/ 6347959 w 11117727"/>
              <a:gd name="connsiteY1885" fmla="*/ 1039867 h 3399032"/>
              <a:gd name="connsiteX1886" fmla="*/ 6350119 w 11117727"/>
              <a:gd name="connsiteY1886" fmla="*/ 1043763 h 3399032"/>
              <a:gd name="connsiteX1887" fmla="*/ 6353035 w 11117727"/>
              <a:gd name="connsiteY1887" fmla="*/ 1046509 h 3399032"/>
              <a:gd name="connsiteX1888" fmla="*/ 6357154 w 11117727"/>
              <a:gd name="connsiteY1888" fmla="*/ 1049991 h 3399032"/>
              <a:gd name="connsiteX1889" fmla="*/ 6362414 w 11117727"/>
              <a:gd name="connsiteY1889" fmla="*/ 1054813 h 3399032"/>
              <a:gd name="connsiteX1890" fmla="*/ 6363255 w 11117727"/>
              <a:gd name="connsiteY1890" fmla="*/ 1040191 h 3399032"/>
              <a:gd name="connsiteX1891" fmla="*/ 6363931 w 11117727"/>
              <a:gd name="connsiteY1891" fmla="*/ 1033518 h 3399032"/>
              <a:gd name="connsiteX1892" fmla="*/ 6362465 w 11117727"/>
              <a:gd name="connsiteY1892" fmla="*/ 1029080 h 3399032"/>
              <a:gd name="connsiteX1893" fmla="*/ 6358451 w 11117727"/>
              <a:gd name="connsiteY1893" fmla="*/ 1018256 h 3399032"/>
              <a:gd name="connsiteX1894" fmla="*/ 6393629 w 11117727"/>
              <a:gd name="connsiteY1894" fmla="*/ 1030397 h 3399032"/>
              <a:gd name="connsiteX1895" fmla="*/ 6414063 w 11117727"/>
              <a:gd name="connsiteY1895" fmla="*/ 1036756 h 3399032"/>
              <a:gd name="connsiteX1896" fmla="*/ 6424627 w 11117727"/>
              <a:gd name="connsiteY1896" fmla="*/ 1039664 h 3399032"/>
              <a:gd name="connsiteX1897" fmla="*/ 6427788 w 11117727"/>
              <a:gd name="connsiteY1897" fmla="*/ 1039984 h 3399032"/>
              <a:gd name="connsiteX1898" fmla="*/ 6429175 w 11117727"/>
              <a:gd name="connsiteY1898" fmla="*/ 1038899 h 3399032"/>
              <a:gd name="connsiteX1899" fmla="*/ 6433153 w 11117727"/>
              <a:gd name="connsiteY1899" fmla="*/ 1037463 h 3399032"/>
              <a:gd name="connsiteX1900" fmla="*/ 6435805 w 11117727"/>
              <a:gd name="connsiteY1900" fmla="*/ 1036506 h 3399032"/>
              <a:gd name="connsiteX1901" fmla="*/ 6440924 w 11117727"/>
              <a:gd name="connsiteY1901" fmla="*/ 1036412 h 3399032"/>
              <a:gd name="connsiteX1902" fmla="*/ 6448572 w 11117727"/>
              <a:gd name="connsiteY1902" fmla="*/ 1036574 h 3399032"/>
              <a:gd name="connsiteX1903" fmla="*/ 6458688 w 11117727"/>
              <a:gd name="connsiteY1903" fmla="*/ 1037598 h 3399032"/>
              <a:gd name="connsiteX1904" fmla="*/ 6465011 w 11117727"/>
              <a:gd name="connsiteY1904" fmla="*/ 1038238 h 3399032"/>
              <a:gd name="connsiteX1905" fmla="*/ 6469375 w 11117727"/>
              <a:gd name="connsiteY1905" fmla="*/ 1039293 h 3399032"/>
              <a:gd name="connsiteX1906" fmla="*/ 6473678 w 11117727"/>
              <a:gd name="connsiteY1906" fmla="*/ 1040954 h 3399032"/>
              <a:gd name="connsiteX1907" fmla="*/ 6476778 w 11117727"/>
              <a:gd name="connsiteY1907" fmla="*/ 1041881 h 3399032"/>
              <a:gd name="connsiteX1908" fmla="*/ 6481081 w 11117727"/>
              <a:gd name="connsiteY1908" fmla="*/ 1043542 h 3399032"/>
              <a:gd name="connsiteX1909" fmla="*/ 6486709 w 11117727"/>
              <a:gd name="connsiteY1909" fmla="*/ 1044725 h 3399032"/>
              <a:gd name="connsiteX1910" fmla="*/ 6492970 w 11117727"/>
              <a:gd name="connsiteY1910" fmla="*/ 1045972 h 3399032"/>
              <a:gd name="connsiteX1911" fmla="*/ 6503025 w 11117727"/>
              <a:gd name="connsiteY1911" fmla="*/ 1047603 h 3399032"/>
              <a:gd name="connsiteX1912" fmla="*/ 6507783 w 11117727"/>
              <a:gd name="connsiteY1912" fmla="*/ 1032152 h 3399032"/>
              <a:gd name="connsiteX1913" fmla="*/ 6511356 w 11117727"/>
              <a:gd name="connsiteY1913" fmla="*/ 1022096 h 3399032"/>
              <a:gd name="connsiteX1914" fmla="*/ 6514253 w 11117727"/>
              <a:gd name="connsiteY1914" fmla="*/ 1018712 h 3399032"/>
              <a:gd name="connsiteX1915" fmla="*/ 6517783 w 11117727"/>
              <a:gd name="connsiteY1915" fmla="*/ 1015393 h 3399032"/>
              <a:gd name="connsiteX1916" fmla="*/ 6522639 w 11117727"/>
              <a:gd name="connsiteY1916" fmla="*/ 1011595 h 3399032"/>
              <a:gd name="connsiteX1917" fmla="*/ 6528759 w 11117727"/>
              <a:gd name="connsiteY1917" fmla="*/ 1007925 h 3399032"/>
              <a:gd name="connsiteX1918" fmla="*/ 6528672 w 11117727"/>
              <a:gd name="connsiteY1918" fmla="*/ 1021398 h 3399032"/>
              <a:gd name="connsiteX1919" fmla="*/ 6528445 w 11117727"/>
              <a:gd name="connsiteY1919" fmla="*/ 1029954 h 3399032"/>
              <a:gd name="connsiteX1920" fmla="*/ 6529341 w 11117727"/>
              <a:gd name="connsiteY1920" fmla="*/ 1033722 h 3399032"/>
              <a:gd name="connsiteX1921" fmla="*/ 6530298 w 11117727"/>
              <a:gd name="connsiteY1921" fmla="*/ 1036883 h 3399032"/>
              <a:gd name="connsiteX1922" fmla="*/ 6532011 w 11117727"/>
              <a:gd name="connsiteY1922" fmla="*/ 1038894 h 3399032"/>
              <a:gd name="connsiteX1923" fmla="*/ 6533662 w 11117727"/>
              <a:gd name="connsiteY1923" fmla="*/ 1041513 h 3399032"/>
              <a:gd name="connsiteX1924" fmla="*/ 6536208 w 11117727"/>
              <a:gd name="connsiteY1924" fmla="*/ 1047899 h 3399032"/>
              <a:gd name="connsiteX1925" fmla="*/ 6538387 w 11117727"/>
              <a:gd name="connsiteY1925" fmla="*/ 1057924 h 3399032"/>
              <a:gd name="connsiteX1926" fmla="*/ 6543181 w 11117727"/>
              <a:gd name="connsiteY1926" fmla="*/ 1054733 h 3399032"/>
              <a:gd name="connsiteX1927" fmla="*/ 6548037 w 11117727"/>
              <a:gd name="connsiteY1927" fmla="*/ 1050935 h 3399032"/>
              <a:gd name="connsiteX1928" fmla="*/ 6554096 w 11117727"/>
              <a:gd name="connsiteY1928" fmla="*/ 1047872 h 3399032"/>
              <a:gd name="connsiteX1929" fmla="*/ 6560910 w 11117727"/>
              <a:gd name="connsiteY1929" fmla="*/ 1043659 h 3399032"/>
              <a:gd name="connsiteX1930" fmla="*/ 6576311 w 11117727"/>
              <a:gd name="connsiteY1930" fmla="*/ 1036639 h 3399032"/>
              <a:gd name="connsiteX1931" fmla="*/ 6592977 w 11117727"/>
              <a:gd name="connsiteY1931" fmla="*/ 1029748 h 3399032"/>
              <a:gd name="connsiteX1932" fmla="*/ 6610275 w 11117727"/>
              <a:gd name="connsiteY1932" fmla="*/ 1022920 h 3399032"/>
              <a:gd name="connsiteX1933" fmla="*/ 6626880 w 11117727"/>
              <a:gd name="connsiteY1933" fmla="*/ 1016635 h 3399032"/>
              <a:gd name="connsiteX1934" fmla="*/ 6641526 w 11117727"/>
              <a:gd name="connsiteY1934" fmla="*/ 1010764 h 3399032"/>
              <a:gd name="connsiteX1935" fmla="*/ 6654092 w 11117727"/>
              <a:gd name="connsiteY1935" fmla="*/ 1006521 h 3399032"/>
              <a:gd name="connsiteX1936" fmla="*/ 6652617 w 11117727"/>
              <a:gd name="connsiteY1936" fmla="*/ 1021079 h 3399032"/>
              <a:gd name="connsiteX1937" fmla="*/ 6652635 w 11117727"/>
              <a:gd name="connsiteY1937" fmla="*/ 1027209 h 3399032"/>
              <a:gd name="connsiteX1938" fmla="*/ 6654041 w 11117727"/>
              <a:gd name="connsiteY1938" fmla="*/ 1032254 h 3399032"/>
              <a:gd name="connsiteX1939" fmla="*/ 6658116 w 11117727"/>
              <a:gd name="connsiteY1939" fmla="*/ 1042472 h 3399032"/>
              <a:gd name="connsiteX1940" fmla="*/ 6666458 w 11117727"/>
              <a:gd name="connsiteY1940" fmla="*/ 1042091 h 3399032"/>
              <a:gd name="connsiteX1941" fmla="*/ 6673474 w 11117727"/>
              <a:gd name="connsiteY1941" fmla="*/ 1042188 h 3399032"/>
              <a:gd name="connsiteX1942" fmla="*/ 6680490 w 11117727"/>
              <a:gd name="connsiteY1942" fmla="*/ 1042286 h 3399032"/>
              <a:gd name="connsiteX1943" fmla="*/ 6685671 w 11117727"/>
              <a:gd name="connsiteY1943" fmla="*/ 1041585 h 3399032"/>
              <a:gd name="connsiteX1944" fmla="*/ 6691545 w 11117727"/>
              <a:gd name="connsiteY1944" fmla="*/ 1040341 h 3399032"/>
              <a:gd name="connsiteX1945" fmla="*/ 6696787 w 11117727"/>
              <a:gd name="connsiteY1945" fmla="*/ 1039034 h 3399032"/>
              <a:gd name="connsiteX1946" fmla="*/ 6701459 w 11117727"/>
              <a:gd name="connsiteY1946" fmla="*/ 1037056 h 3399032"/>
              <a:gd name="connsiteX1947" fmla="*/ 6706069 w 11117727"/>
              <a:gd name="connsiteY1947" fmla="*/ 1035684 h 3399032"/>
              <a:gd name="connsiteX1948" fmla="*/ 6722981 w 11117727"/>
              <a:gd name="connsiteY1948" fmla="*/ 1026366 h 3399032"/>
              <a:gd name="connsiteX1949" fmla="*/ 6741341 w 11117727"/>
              <a:gd name="connsiteY1949" fmla="*/ 1015356 h 3399032"/>
              <a:gd name="connsiteX1950" fmla="*/ 6734520 w 11117727"/>
              <a:gd name="connsiteY1950" fmla="*/ 1038565 h 3399032"/>
              <a:gd name="connsiteX1951" fmla="*/ 6729111 w 11117727"/>
              <a:gd name="connsiteY1951" fmla="*/ 1047822 h 3399032"/>
              <a:gd name="connsiteX1952" fmla="*/ 6725520 w 11117727"/>
              <a:gd name="connsiteY1952" fmla="*/ 1051748 h 3399032"/>
              <a:gd name="connsiteX1953" fmla="*/ 6724826 w 11117727"/>
              <a:gd name="connsiteY1953" fmla="*/ 1052291 h 3399032"/>
              <a:gd name="connsiteX1954" fmla="*/ 6724194 w 11117727"/>
              <a:gd name="connsiteY1954" fmla="*/ 1052227 h 3399032"/>
              <a:gd name="connsiteX1955" fmla="*/ 6724256 w 11117727"/>
              <a:gd name="connsiteY1955" fmla="*/ 1051620 h 3399032"/>
              <a:gd name="connsiteX1956" fmla="*/ 6723746 w 11117727"/>
              <a:gd name="connsiteY1956" fmla="*/ 1050343 h 3399032"/>
              <a:gd name="connsiteX1957" fmla="*/ 6723808 w 11117727"/>
              <a:gd name="connsiteY1957" fmla="*/ 1049736 h 3399032"/>
              <a:gd name="connsiteX1958" fmla="*/ 6723237 w 11117727"/>
              <a:gd name="connsiteY1958" fmla="*/ 1049066 h 3399032"/>
              <a:gd name="connsiteX1959" fmla="*/ 6723360 w 11117727"/>
              <a:gd name="connsiteY1959" fmla="*/ 1047852 h 3399032"/>
              <a:gd name="connsiteX1960" fmla="*/ 6722604 w 11117727"/>
              <a:gd name="connsiteY1960" fmla="*/ 1049002 h 3399032"/>
              <a:gd name="connsiteX1961" fmla="*/ 6719707 w 11117727"/>
              <a:gd name="connsiteY1961" fmla="*/ 1052385 h 3399032"/>
              <a:gd name="connsiteX1962" fmla="*/ 6714931 w 11117727"/>
              <a:gd name="connsiteY1962" fmla="*/ 1061706 h 3399032"/>
              <a:gd name="connsiteX1963" fmla="*/ 6738114 w 11117727"/>
              <a:gd name="connsiteY1963" fmla="*/ 1078761 h 3399032"/>
              <a:gd name="connsiteX1964" fmla="*/ 6739440 w 11117727"/>
              <a:gd name="connsiteY1964" fmla="*/ 1078283 h 3399032"/>
              <a:gd name="connsiteX1965" fmla="*/ 6741398 w 11117727"/>
              <a:gd name="connsiteY1965" fmla="*/ 1077868 h 3399032"/>
              <a:gd name="connsiteX1966" fmla="*/ 6744806 w 11117727"/>
              <a:gd name="connsiteY1966" fmla="*/ 1075762 h 3399032"/>
              <a:gd name="connsiteX1967" fmla="*/ 6747518 w 11117727"/>
              <a:gd name="connsiteY1967" fmla="*/ 1074198 h 3399032"/>
              <a:gd name="connsiteX1968" fmla="*/ 6749599 w 11117727"/>
              <a:gd name="connsiteY1968" fmla="*/ 1072570 h 3399032"/>
              <a:gd name="connsiteX1969" fmla="*/ 6751110 w 11117727"/>
              <a:gd name="connsiteY1969" fmla="*/ 1070272 h 3399032"/>
              <a:gd name="connsiteX1970" fmla="*/ 6754051 w 11117727"/>
              <a:gd name="connsiteY1970" fmla="*/ 1060152 h 3399032"/>
              <a:gd name="connsiteX1971" fmla="*/ 6761320 w 11117727"/>
              <a:gd name="connsiteY1971" fmla="*/ 1038827 h 3399032"/>
              <a:gd name="connsiteX1972" fmla="*/ 6769557 w 11117727"/>
              <a:gd name="connsiteY1972" fmla="*/ 1045789 h 3399032"/>
              <a:gd name="connsiteX1973" fmla="*/ 6773737 w 11117727"/>
              <a:gd name="connsiteY1973" fmla="*/ 1048664 h 3399032"/>
              <a:gd name="connsiteX1974" fmla="*/ 6774247 w 11117727"/>
              <a:gd name="connsiteY1974" fmla="*/ 1049941 h 3399032"/>
              <a:gd name="connsiteX1975" fmla="*/ 6774878 w 11117727"/>
              <a:gd name="connsiteY1975" fmla="*/ 1050005 h 3399032"/>
              <a:gd name="connsiteX1976" fmla="*/ 6774185 w 11117727"/>
              <a:gd name="connsiteY1976" fmla="*/ 1050548 h 3399032"/>
              <a:gd name="connsiteX1977" fmla="*/ 6773491 w 11117727"/>
              <a:gd name="connsiteY1977" fmla="*/ 1051090 h 3399032"/>
              <a:gd name="connsiteX1978" fmla="*/ 6772165 w 11117727"/>
              <a:gd name="connsiteY1978" fmla="*/ 1051569 h 3399032"/>
              <a:gd name="connsiteX1979" fmla="*/ 6771410 w 11117727"/>
              <a:gd name="connsiteY1979" fmla="*/ 1052718 h 3399032"/>
              <a:gd name="connsiteX1980" fmla="*/ 6769900 w 11117727"/>
              <a:gd name="connsiteY1980" fmla="*/ 1055016 h 3399032"/>
              <a:gd name="connsiteX1981" fmla="*/ 6769022 w 11117727"/>
              <a:gd name="connsiteY1981" fmla="*/ 1057379 h 3399032"/>
              <a:gd name="connsiteX1982" fmla="*/ 6768021 w 11117727"/>
              <a:gd name="connsiteY1982" fmla="*/ 1060954 h 3399032"/>
              <a:gd name="connsiteX1983" fmla="*/ 6766898 w 11117727"/>
              <a:gd name="connsiteY1983" fmla="*/ 1065743 h 3399032"/>
              <a:gd name="connsiteX1984" fmla="*/ 6766916 w 11117727"/>
              <a:gd name="connsiteY1984" fmla="*/ 1071873 h 3399032"/>
              <a:gd name="connsiteX1985" fmla="*/ 6766811 w 11117727"/>
              <a:gd name="connsiteY1985" fmla="*/ 1079216 h 3399032"/>
              <a:gd name="connsiteX1986" fmla="*/ 6767848 w 11117727"/>
              <a:gd name="connsiteY1986" fmla="*/ 1087900 h 3399032"/>
              <a:gd name="connsiteX1987" fmla="*/ 6769130 w 11117727"/>
              <a:gd name="connsiteY1987" fmla="*/ 1094158 h 3399032"/>
              <a:gd name="connsiteX1988" fmla="*/ 6771168 w 11117727"/>
              <a:gd name="connsiteY1988" fmla="*/ 1099267 h 3399032"/>
              <a:gd name="connsiteX1989" fmla="*/ 6773390 w 11117727"/>
              <a:gd name="connsiteY1989" fmla="*/ 1102556 h 3399032"/>
              <a:gd name="connsiteX1990" fmla="*/ 6775612 w 11117727"/>
              <a:gd name="connsiteY1990" fmla="*/ 1105845 h 3399032"/>
              <a:gd name="connsiteX1991" fmla="*/ 6778343 w 11117727"/>
              <a:gd name="connsiteY1991" fmla="*/ 1110411 h 3399032"/>
              <a:gd name="connsiteX1992" fmla="*/ 6780258 w 11117727"/>
              <a:gd name="connsiteY1992" fmla="*/ 1116733 h 3399032"/>
              <a:gd name="connsiteX1993" fmla="*/ 6781926 w 11117727"/>
              <a:gd name="connsiteY1993" fmla="*/ 1125481 h 3399032"/>
              <a:gd name="connsiteX1994" fmla="*/ 6783437 w 11117727"/>
              <a:gd name="connsiteY1994" fmla="*/ 1123183 h 3399032"/>
              <a:gd name="connsiteX1995" fmla="*/ 6784947 w 11117727"/>
              <a:gd name="connsiteY1995" fmla="*/ 1120884 h 3399032"/>
              <a:gd name="connsiteX1996" fmla="*/ 6785825 w 11117727"/>
              <a:gd name="connsiteY1996" fmla="*/ 1118522 h 3399032"/>
              <a:gd name="connsiteX1997" fmla="*/ 6787335 w 11117727"/>
              <a:gd name="connsiteY1997" fmla="*/ 1116224 h 3399032"/>
              <a:gd name="connsiteX1998" fmla="*/ 6802831 w 11117727"/>
              <a:gd name="connsiteY1998" fmla="*/ 1076735 h 3399032"/>
              <a:gd name="connsiteX1999" fmla="*/ 6835288 w 11117727"/>
              <a:gd name="connsiteY1999" fmla="*/ 1109436 h 3399032"/>
              <a:gd name="connsiteX2000" fmla="*/ 6834374 w 11117727"/>
              <a:gd name="connsiteY2000" fmla="*/ 1099539 h 3399032"/>
              <a:gd name="connsiteX2001" fmla="*/ 6833970 w 11117727"/>
              <a:gd name="connsiteY2001" fmla="*/ 1090919 h 3399032"/>
              <a:gd name="connsiteX2002" fmla="*/ 6832749 w 11117727"/>
              <a:gd name="connsiteY2002" fmla="*/ 1084054 h 3399032"/>
              <a:gd name="connsiteX2003" fmla="*/ 6830895 w 11117727"/>
              <a:gd name="connsiteY2003" fmla="*/ 1077126 h 3399032"/>
              <a:gd name="connsiteX2004" fmla="*/ 6828980 w 11117727"/>
              <a:gd name="connsiteY2004" fmla="*/ 1070804 h 3399032"/>
              <a:gd name="connsiteX2005" fmla="*/ 6827821 w 11117727"/>
              <a:gd name="connsiteY2005" fmla="*/ 1063333 h 3399032"/>
              <a:gd name="connsiteX2006" fmla="*/ 6827354 w 11117727"/>
              <a:gd name="connsiteY2006" fmla="*/ 1055319 h 3399032"/>
              <a:gd name="connsiteX2007" fmla="*/ 6827073 w 11117727"/>
              <a:gd name="connsiteY2007" fmla="*/ 1045485 h 3399032"/>
              <a:gd name="connsiteX2008" fmla="*/ 6834476 w 11117727"/>
              <a:gd name="connsiteY2008" fmla="*/ 1048073 h 3399032"/>
              <a:gd name="connsiteX2009" fmla="*/ 6840491 w 11117727"/>
              <a:gd name="connsiteY2009" fmla="*/ 1051747 h 3399032"/>
              <a:gd name="connsiteX2010" fmla="*/ 6843916 w 11117727"/>
              <a:gd name="connsiteY2010" fmla="*/ 1055770 h 3399032"/>
              <a:gd name="connsiteX2011" fmla="*/ 6848035 w 11117727"/>
              <a:gd name="connsiteY2011" fmla="*/ 1059251 h 3399032"/>
              <a:gd name="connsiteX2012" fmla="*/ 6850195 w 11117727"/>
              <a:gd name="connsiteY2012" fmla="*/ 1063147 h 3399032"/>
              <a:gd name="connsiteX2013" fmla="*/ 6851091 w 11117727"/>
              <a:gd name="connsiteY2013" fmla="*/ 1066914 h 3399032"/>
              <a:gd name="connsiteX2014" fmla="*/ 6851926 w 11117727"/>
              <a:gd name="connsiteY2014" fmla="*/ 1071289 h 3399032"/>
              <a:gd name="connsiteX2015" fmla="*/ 6852883 w 11117727"/>
              <a:gd name="connsiteY2015" fmla="*/ 1074449 h 3399032"/>
              <a:gd name="connsiteX2016" fmla="*/ 6853779 w 11117727"/>
              <a:gd name="connsiteY2016" fmla="*/ 1078217 h 3399032"/>
              <a:gd name="connsiteX2017" fmla="*/ 6854165 w 11117727"/>
              <a:gd name="connsiteY2017" fmla="*/ 1080707 h 3399032"/>
              <a:gd name="connsiteX2018" fmla="*/ 6855184 w 11117727"/>
              <a:gd name="connsiteY2018" fmla="*/ 1083262 h 3399032"/>
              <a:gd name="connsiteX2019" fmla="*/ 6856203 w 11117727"/>
              <a:gd name="connsiteY2019" fmla="*/ 1085816 h 3399032"/>
              <a:gd name="connsiteX2020" fmla="*/ 6857915 w 11117727"/>
              <a:gd name="connsiteY2020" fmla="*/ 1087828 h 3399032"/>
              <a:gd name="connsiteX2021" fmla="*/ 6861648 w 11117727"/>
              <a:gd name="connsiteY2021" fmla="*/ 1088819 h 3399032"/>
              <a:gd name="connsiteX2022" fmla="*/ 6865502 w 11117727"/>
              <a:gd name="connsiteY2022" fmla="*/ 1088596 h 3399032"/>
              <a:gd name="connsiteX2023" fmla="*/ 6871254 w 11117727"/>
              <a:gd name="connsiteY2023" fmla="*/ 1088566 h 3399032"/>
              <a:gd name="connsiteX2024" fmla="*/ 6877128 w 11117727"/>
              <a:gd name="connsiteY2024" fmla="*/ 1087322 h 3399032"/>
              <a:gd name="connsiteX2025" fmla="*/ 6879841 w 11117727"/>
              <a:gd name="connsiteY2025" fmla="*/ 1085759 h 3399032"/>
              <a:gd name="connsiteX2026" fmla="*/ 6880535 w 11117727"/>
              <a:gd name="connsiteY2026" fmla="*/ 1085216 h 3399032"/>
              <a:gd name="connsiteX2027" fmla="*/ 6880597 w 11117727"/>
              <a:gd name="connsiteY2027" fmla="*/ 1084610 h 3399032"/>
              <a:gd name="connsiteX2028" fmla="*/ 6880658 w 11117727"/>
              <a:gd name="connsiteY2028" fmla="*/ 1084003 h 3399032"/>
              <a:gd name="connsiteX2029" fmla="*/ 6880087 w 11117727"/>
              <a:gd name="connsiteY2029" fmla="*/ 1083332 h 3399032"/>
              <a:gd name="connsiteX2030" fmla="*/ 6876478 w 11117727"/>
              <a:gd name="connsiteY2030" fmla="*/ 1081128 h 3399032"/>
              <a:gd name="connsiteX2031" fmla="*/ 6874133 w 11117727"/>
              <a:gd name="connsiteY2031" fmla="*/ 1079053 h 3399032"/>
              <a:gd name="connsiteX2032" fmla="*/ 6831373 w 11117727"/>
              <a:gd name="connsiteY2032" fmla="*/ 1003024 h 3399032"/>
              <a:gd name="connsiteX2033" fmla="*/ 6874365 w 11117727"/>
              <a:gd name="connsiteY2033" fmla="*/ 1007378 h 3399032"/>
              <a:gd name="connsiteX2034" fmla="*/ 6871811 w 11117727"/>
              <a:gd name="connsiteY2034" fmla="*/ 1019988 h 3399032"/>
              <a:gd name="connsiteX2035" fmla="*/ 6870195 w 11117727"/>
              <a:gd name="connsiteY2035" fmla="*/ 1029629 h 3399032"/>
              <a:gd name="connsiteX2036" fmla="*/ 6869704 w 11117727"/>
              <a:gd name="connsiteY2036" fmla="*/ 1034482 h 3399032"/>
              <a:gd name="connsiteX2037" fmla="*/ 6869274 w 11117727"/>
              <a:gd name="connsiteY2037" fmla="*/ 1038728 h 3399032"/>
              <a:gd name="connsiteX2038" fmla="*/ 6868844 w 11117727"/>
              <a:gd name="connsiteY2038" fmla="*/ 1042974 h 3399032"/>
              <a:gd name="connsiteX2039" fmla="*/ 6869802 w 11117727"/>
              <a:gd name="connsiteY2039" fmla="*/ 1046135 h 3399032"/>
              <a:gd name="connsiteX2040" fmla="*/ 6870636 w 11117727"/>
              <a:gd name="connsiteY2040" fmla="*/ 1050509 h 3399032"/>
              <a:gd name="connsiteX2041" fmla="*/ 6873429 w 11117727"/>
              <a:gd name="connsiteY2041" fmla="*/ 1054469 h 3399032"/>
              <a:gd name="connsiteX2042" fmla="*/ 6875590 w 11117727"/>
              <a:gd name="connsiteY2042" fmla="*/ 1058365 h 3399032"/>
              <a:gd name="connsiteX2043" fmla="*/ 6879646 w 11117727"/>
              <a:gd name="connsiteY2043" fmla="*/ 1062452 h 3399032"/>
              <a:gd name="connsiteX2044" fmla="*/ 6883704 w 11117727"/>
              <a:gd name="connsiteY2044" fmla="*/ 1066540 h 3399032"/>
              <a:gd name="connsiteX2045" fmla="*/ 6889658 w 11117727"/>
              <a:gd name="connsiteY2045" fmla="*/ 1070820 h 3399032"/>
              <a:gd name="connsiteX2046" fmla="*/ 6896182 w 11117727"/>
              <a:gd name="connsiteY2046" fmla="*/ 1075770 h 3399032"/>
              <a:gd name="connsiteX2047" fmla="*/ 6903972 w 11117727"/>
              <a:gd name="connsiteY2047" fmla="*/ 1080848 h 3399032"/>
              <a:gd name="connsiteX2048" fmla="*/ 6898072 w 11117727"/>
              <a:gd name="connsiteY2048" fmla="*/ 1094958 h 3399032"/>
              <a:gd name="connsiteX2049" fmla="*/ 6895069 w 11117727"/>
              <a:gd name="connsiteY2049" fmla="*/ 1105685 h 3399032"/>
              <a:gd name="connsiteX2050" fmla="*/ 6894640 w 11117727"/>
              <a:gd name="connsiteY2050" fmla="*/ 1109931 h 3399032"/>
              <a:gd name="connsiteX2051" fmla="*/ 6894719 w 11117727"/>
              <a:gd name="connsiteY2051" fmla="*/ 1115454 h 3399032"/>
              <a:gd name="connsiteX2052" fmla="*/ 6895940 w 11117727"/>
              <a:gd name="connsiteY2052" fmla="*/ 1122319 h 3399032"/>
              <a:gd name="connsiteX2053" fmla="*/ 6898997 w 11117727"/>
              <a:gd name="connsiteY2053" fmla="*/ 1129982 h 3399032"/>
              <a:gd name="connsiteX2054" fmla="*/ 6910623 w 11117727"/>
              <a:gd name="connsiteY2054" fmla="*/ 1128708 h 3399032"/>
              <a:gd name="connsiteX2055" fmla="*/ 6914477 w 11117727"/>
              <a:gd name="connsiteY2055" fmla="*/ 1128485 h 3399032"/>
              <a:gd name="connsiteX2056" fmla="*/ 6912563 w 11117727"/>
              <a:gd name="connsiteY2056" fmla="*/ 1122163 h 3399032"/>
              <a:gd name="connsiteX2057" fmla="*/ 6909409 w 11117727"/>
              <a:gd name="connsiteY2057" fmla="*/ 1102847 h 3399032"/>
              <a:gd name="connsiteX2058" fmla="*/ 6926234 w 11117727"/>
              <a:gd name="connsiteY2058" fmla="*/ 1107002 h 3399032"/>
              <a:gd name="connsiteX2059" fmla="*/ 6935594 w 11117727"/>
              <a:gd name="connsiteY2059" fmla="*/ 1109175 h 3399032"/>
              <a:gd name="connsiteX2060" fmla="*/ 6940530 w 11117727"/>
              <a:gd name="connsiteY2060" fmla="*/ 1110901 h 3399032"/>
              <a:gd name="connsiteX2061" fmla="*/ 6941794 w 11117727"/>
              <a:gd name="connsiteY2061" fmla="*/ 1111029 h 3399032"/>
              <a:gd name="connsiteX2062" fmla="*/ 6941917 w 11117727"/>
              <a:gd name="connsiteY2062" fmla="*/ 1109816 h 3399032"/>
              <a:gd name="connsiteX2063" fmla="*/ 6944182 w 11117727"/>
              <a:gd name="connsiteY2063" fmla="*/ 1106368 h 3399032"/>
              <a:gd name="connsiteX2064" fmla="*/ 6946263 w 11117727"/>
              <a:gd name="connsiteY2064" fmla="*/ 1104740 h 3399032"/>
              <a:gd name="connsiteX2065" fmla="*/ 6949731 w 11117727"/>
              <a:gd name="connsiteY2065" fmla="*/ 1102028 h 3399032"/>
              <a:gd name="connsiteX2066" fmla="*/ 6954587 w 11117727"/>
              <a:gd name="connsiteY2066" fmla="*/ 1098230 h 3399032"/>
              <a:gd name="connsiteX2067" fmla="*/ 6961401 w 11117727"/>
              <a:gd name="connsiteY2067" fmla="*/ 1094017 h 3399032"/>
              <a:gd name="connsiteX2068" fmla="*/ 6965151 w 11117727"/>
              <a:gd name="connsiteY2068" fmla="*/ 1101138 h 3399032"/>
              <a:gd name="connsiteX2069" fmla="*/ 6965476 w 11117727"/>
              <a:gd name="connsiteY2069" fmla="*/ 1104235 h 3399032"/>
              <a:gd name="connsiteX2070" fmla="*/ 6965863 w 11117727"/>
              <a:gd name="connsiteY2070" fmla="*/ 1106725 h 3399032"/>
              <a:gd name="connsiteX2071" fmla="*/ 6966838 w 11117727"/>
              <a:gd name="connsiteY2071" fmla="*/ 1116016 h 3399032"/>
              <a:gd name="connsiteX2072" fmla="*/ 6995921 w 11117727"/>
              <a:gd name="connsiteY2072" fmla="*/ 1118961 h 3399032"/>
              <a:gd name="connsiteX2073" fmla="*/ 6996658 w 11117727"/>
              <a:gd name="connsiteY2073" fmla="*/ 1111682 h 3399032"/>
              <a:gd name="connsiteX2074" fmla="*/ 6996517 w 11117727"/>
              <a:gd name="connsiteY2074" fmla="*/ 1106765 h 3399032"/>
              <a:gd name="connsiteX2075" fmla="*/ 6996131 w 11117727"/>
              <a:gd name="connsiteY2075" fmla="*/ 1104275 h 3399032"/>
              <a:gd name="connsiteX2076" fmla="*/ 6996254 w 11117727"/>
              <a:gd name="connsiteY2076" fmla="*/ 1103062 h 3399032"/>
              <a:gd name="connsiteX2077" fmla="*/ 6997009 w 11117727"/>
              <a:gd name="connsiteY2077" fmla="*/ 1101913 h 3399032"/>
              <a:gd name="connsiteX2078" fmla="*/ 6998396 w 11117727"/>
              <a:gd name="connsiteY2078" fmla="*/ 1100827 h 3399032"/>
              <a:gd name="connsiteX2079" fmla="*/ 7002312 w 11117727"/>
              <a:gd name="connsiteY2079" fmla="*/ 1099998 h 3399032"/>
              <a:gd name="connsiteX2080" fmla="*/ 7011919 w 11117727"/>
              <a:gd name="connsiteY2080" fmla="*/ 1099745 h 3399032"/>
              <a:gd name="connsiteX2081" fmla="*/ 7026522 w 11117727"/>
              <a:gd name="connsiteY2081" fmla="*/ 1100611 h 3399032"/>
              <a:gd name="connsiteX2082" fmla="*/ 7049282 w 11117727"/>
              <a:gd name="connsiteY2082" fmla="*/ 1102916 h 3399032"/>
              <a:gd name="connsiteX2083" fmla="*/ 7048563 w 11117727"/>
              <a:gd name="connsiteY2083" fmla="*/ 1116325 h 3399032"/>
              <a:gd name="connsiteX2084" fmla="*/ 7048907 w 11117727"/>
              <a:gd name="connsiteY2084" fmla="*/ 1125552 h 3399032"/>
              <a:gd name="connsiteX2085" fmla="*/ 7050514 w 11117727"/>
              <a:gd name="connsiteY2085" fmla="*/ 1134907 h 3399032"/>
              <a:gd name="connsiteX2086" fmla="*/ 7051999 w 11117727"/>
              <a:gd name="connsiteY2086" fmla="*/ 1145475 h 3399032"/>
              <a:gd name="connsiteX2087" fmla="*/ 7066541 w 11117727"/>
              <a:gd name="connsiteY2087" fmla="*/ 1146947 h 3399032"/>
              <a:gd name="connsiteX2088" fmla="*/ 7070624 w 11117727"/>
              <a:gd name="connsiteY2088" fmla="*/ 1138168 h 3399032"/>
              <a:gd name="connsiteX2089" fmla="*/ 7075215 w 11117727"/>
              <a:gd name="connsiteY2089" fmla="*/ 1130667 h 3399032"/>
              <a:gd name="connsiteX2090" fmla="*/ 7076787 w 11117727"/>
              <a:gd name="connsiteY2090" fmla="*/ 1127762 h 3399032"/>
              <a:gd name="connsiteX2091" fmla="*/ 7078929 w 11117727"/>
              <a:gd name="connsiteY2091" fmla="*/ 1125528 h 3399032"/>
              <a:gd name="connsiteX2092" fmla="*/ 7081010 w 11117727"/>
              <a:gd name="connsiteY2092" fmla="*/ 1123900 h 3399032"/>
              <a:gd name="connsiteX2093" fmla="*/ 7084295 w 11117727"/>
              <a:gd name="connsiteY2093" fmla="*/ 1123007 h 3399032"/>
              <a:gd name="connsiteX2094" fmla="*/ 7086376 w 11117727"/>
              <a:gd name="connsiteY2094" fmla="*/ 1121379 h 3399032"/>
              <a:gd name="connsiteX2095" fmla="*/ 7088904 w 11117727"/>
              <a:gd name="connsiteY2095" fmla="*/ 1121635 h 3399032"/>
              <a:gd name="connsiteX2096" fmla="*/ 7092698 w 11117727"/>
              <a:gd name="connsiteY2096" fmla="*/ 1122020 h 3399032"/>
              <a:gd name="connsiteX2097" fmla="*/ 7095859 w 11117727"/>
              <a:gd name="connsiteY2097" fmla="*/ 1122340 h 3399032"/>
              <a:gd name="connsiteX2098" fmla="*/ 7103139 w 11117727"/>
              <a:gd name="connsiteY2098" fmla="*/ 1126141 h 3399032"/>
              <a:gd name="connsiteX2099" fmla="*/ 7112254 w 11117727"/>
              <a:gd name="connsiteY2099" fmla="*/ 1130741 h 3399032"/>
              <a:gd name="connsiteX2100" fmla="*/ 7107416 w 11117727"/>
              <a:gd name="connsiteY2100" fmla="*/ 1140669 h 3399032"/>
              <a:gd name="connsiteX2101" fmla="*/ 7105151 w 11117727"/>
              <a:gd name="connsiteY2101" fmla="*/ 1144116 h 3399032"/>
              <a:gd name="connsiteX2102" fmla="*/ 7105213 w 11117727"/>
              <a:gd name="connsiteY2102" fmla="*/ 1143509 h 3399032"/>
              <a:gd name="connsiteX2103" fmla="*/ 7105335 w 11117727"/>
              <a:gd name="connsiteY2103" fmla="*/ 1142296 h 3399032"/>
              <a:gd name="connsiteX2104" fmla="*/ 7104132 w 11117727"/>
              <a:gd name="connsiteY2104" fmla="*/ 1141562 h 3399032"/>
              <a:gd name="connsiteX2105" fmla="*/ 7104255 w 11117727"/>
              <a:gd name="connsiteY2105" fmla="*/ 1140348 h 3399032"/>
              <a:gd name="connsiteX2106" fmla="*/ 7102991 w 11117727"/>
              <a:gd name="connsiteY2106" fmla="*/ 1140220 h 3399032"/>
              <a:gd name="connsiteX2107" fmla="*/ 7101665 w 11117727"/>
              <a:gd name="connsiteY2107" fmla="*/ 1140699 h 3399032"/>
              <a:gd name="connsiteX2108" fmla="*/ 7099645 w 11117727"/>
              <a:gd name="connsiteY2108" fmla="*/ 1141720 h 3399032"/>
              <a:gd name="connsiteX2109" fmla="*/ 7096932 w 11117727"/>
              <a:gd name="connsiteY2109" fmla="*/ 1143284 h 3399032"/>
              <a:gd name="connsiteX2110" fmla="*/ 7092709 w 11117727"/>
              <a:gd name="connsiteY2110" fmla="*/ 1147146 h 3399032"/>
              <a:gd name="connsiteX2111" fmla="*/ 7086588 w 11117727"/>
              <a:gd name="connsiteY2111" fmla="*/ 1150815 h 3399032"/>
              <a:gd name="connsiteX2112" fmla="*/ 7084507 w 11117727"/>
              <a:gd name="connsiteY2112" fmla="*/ 1152443 h 3399032"/>
              <a:gd name="connsiteX2113" fmla="*/ 7082997 w 11117727"/>
              <a:gd name="connsiteY2113" fmla="*/ 1154742 h 3399032"/>
              <a:gd name="connsiteX2114" fmla="*/ 7080241 w 11117727"/>
              <a:gd name="connsiteY2114" fmla="*/ 1163042 h 3399032"/>
              <a:gd name="connsiteX2115" fmla="*/ 7088214 w 11117727"/>
              <a:gd name="connsiteY2115" fmla="*/ 1166300 h 3399032"/>
              <a:gd name="connsiteX2116" fmla="*/ 7091762 w 11117727"/>
              <a:gd name="connsiteY2116" fmla="*/ 1169111 h 3399032"/>
              <a:gd name="connsiteX2117" fmla="*/ 7092965 w 11117727"/>
              <a:gd name="connsiteY2117" fmla="*/ 1169845 h 3399032"/>
              <a:gd name="connsiteX2118" fmla="*/ 7094107 w 11117727"/>
              <a:gd name="connsiteY2118" fmla="*/ 1171187 h 3399032"/>
              <a:gd name="connsiteX2119" fmla="*/ 7093984 w 11117727"/>
              <a:gd name="connsiteY2119" fmla="*/ 1172400 h 3399032"/>
              <a:gd name="connsiteX2120" fmla="*/ 7095634 w 11117727"/>
              <a:gd name="connsiteY2120" fmla="*/ 1175018 h 3399032"/>
              <a:gd name="connsiteX2121" fmla="*/ 7098998 w 11117727"/>
              <a:gd name="connsiteY2121" fmla="*/ 1179648 h 3399032"/>
              <a:gd name="connsiteX2122" fmla="*/ 7106603 w 11117727"/>
              <a:gd name="connsiteY2122" fmla="*/ 1186546 h 3399032"/>
              <a:gd name="connsiteX2123" fmla="*/ 7111643 w 11117727"/>
              <a:gd name="connsiteY2123" fmla="*/ 1180929 h 3399032"/>
              <a:gd name="connsiteX2124" fmla="*/ 7115867 w 11117727"/>
              <a:gd name="connsiteY2124" fmla="*/ 1177067 h 3399032"/>
              <a:gd name="connsiteX2125" fmla="*/ 7120090 w 11117727"/>
              <a:gd name="connsiteY2125" fmla="*/ 1173205 h 3399032"/>
              <a:gd name="connsiteX2126" fmla="*/ 7124436 w 11117727"/>
              <a:gd name="connsiteY2126" fmla="*/ 1168130 h 3399032"/>
              <a:gd name="connsiteX2127" fmla="*/ 7140434 w 11117727"/>
              <a:gd name="connsiteY2127" fmla="*/ 1148914 h 3399032"/>
              <a:gd name="connsiteX2128" fmla="*/ 7148556 w 11117727"/>
              <a:gd name="connsiteY2128" fmla="*/ 1138093 h 3399032"/>
              <a:gd name="connsiteX2129" fmla="*/ 7150821 w 11117727"/>
              <a:gd name="connsiteY2129" fmla="*/ 1134646 h 3399032"/>
              <a:gd name="connsiteX2130" fmla="*/ 7152208 w 11117727"/>
              <a:gd name="connsiteY2130" fmla="*/ 1133561 h 3399032"/>
              <a:gd name="connsiteX2131" fmla="*/ 7152269 w 11117727"/>
              <a:gd name="connsiteY2131" fmla="*/ 1132954 h 3399032"/>
              <a:gd name="connsiteX2132" fmla="*/ 7152840 w 11117727"/>
              <a:gd name="connsiteY2132" fmla="*/ 1133625 h 3399032"/>
              <a:gd name="connsiteX2133" fmla="*/ 7152717 w 11117727"/>
              <a:gd name="connsiteY2133" fmla="*/ 1134838 h 3399032"/>
              <a:gd name="connsiteX2134" fmla="*/ 7153227 w 11117727"/>
              <a:gd name="connsiteY2134" fmla="*/ 1136115 h 3399032"/>
              <a:gd name="connsiteX2135" fmla="*/ 7154939 w 11117727"/>
              <a:gd name="connsiteY2135" fmla="*/ 1138127 h 3399032"/>
              <a:gd name="connsiteX2136" fmla="*/ 7157345 w 11117727"/>
              <a:gd name="connsiteY2136" fmla="*/ 1139596 h 3399032"/>
              <a:gd name="connsiteX2137" fmla="*/ 7160384 w 11117727"/>
              <a:gd name="connsiteY2137" fmla="*/ 1141129 h 3399032"/>
              <a:gd name="connsiteX2138" fmla="*/ 7165442 w 11117727"/>
              <a:gd name="connsiteY2138" fmla="*/ 1141642 h 3399032"/>
              <a:gd name="connsiteX2139" fmla="*/ 7171826 w 11117727"/>
              <a:gd name="connsiteY2139" fmla="*/ 1141675 h 3399032"/>
              <a:gd name="connsiteX2140" fmla="*/ 7180861 w 11117727"/>
              <a:gd name="connsiteY2140" fmla="*/ 1140752 h 3399032"/>
              <a:gd name="connsiteX2141" fmla="*/ 7188123 w 11117727"/>
              <a:gd name="connsiteY2141" fmla="*/ 1138423 h 3399032"/>
              <a:gd name="connsiteX2142" fmla="*/ 7194753 w 11117727"/>
              <a:gd name="connsiteY2142" fmla="*/ 1136030 h 3399032"/>
              <a:gd name="connsiteX2143" fmla="*/ 7199547 w 11117727"/>
              <a:gd name="connsiteY2143" fmla="*/ 1132839 h 3399032"/>
              <a:gd name="connsiteX2144" fmla="*/ 7204851 w 11117727"/>
              <a:gd name="connsiteY2144" fmla="*/ 1130925 h 3399032"/>
              <a:gd name="connsiteX2145" fmla="*/ 7209583 w 11117727"/>
              <a:gd name="connsiteY2145" fmla="*/ 1128340 h 3399032"/>
              <a:gd name="connsiteX2146" fmla="*/ 7215519 w 11117727"/>
              <a:gd name="connsiteY2146" fmla="*/ 1126490 h 3399032"/>
              <a:gd name="connsiteX2147" fmla="*/ 7221964 w 11117727"/>
              <a:gd name="connsiteY2147" fmla="*/ 1125917 h 3399032"/>
              <a:gd name="connsiteX2148" fmla="*/ 7228919 w 11117727"/>
              <a:gd name="connsiteY2148" fmla="*/ 1126621 h 3399032"/>
              <a:gd name="connsiteX2149" fmla="*/ 7234609 w 11117727"/>
              <a:gd name="connsiteY2149" fmla="*/ 1127197 h 3399032"/>
              <a:gd name="connsiteX2150" fmla="*/ 7238974 w 11117727"/>
              <a:gd name="connsiteY2150" fmla="*/ 1128252 h 3399032"/>
              <a:gd name="connsiteX2151" fmla="*/ 7241441 w 11117727"/>
              <a:gd name="connsiteY2151" fmla="*/ 1129115 h 3399032"/>
              <a:gd name="connsiteX2152" fmla="*/ 7243909 w 11117727"/>
              <a:gd name="connsiteY2152" fmla="*/ 1129977 h 3399032"/>
              <a:gd name="connsiteX2153" fmla="*/ 7244928 w 11117727"/>
              <a:gd name="connsiteY2153" fmla="*/ 1132532 h 3399032"/>
              <a:gd name="connsiteX2154" fmla="*/ 7245437 w 11117727"/>
              <a:gd name="connsiteY2154" fmla="*/ 1133809 h 3399032"/>
              <a:gd name="connsiteX2155" fmla="*/ 7246008 w 11117727"/>
              <a:gd name="connsiteY2155" fmla="*/ 1134479 h 3399032"/>
              <a:gd name="connsiteX2156" fmla="*/ 7246578 w 11117727"/>
              <a:gd name="connsiteY2156" fmla="*/ 1135150 h 3399032"/>
              <a:gd name="connsiteX2157" fmla="*/ 7247843 w 11117727"/>
              <a:gd name="connsiteY2157" fmla="*/ 1135278 h 3399032"/>
              <a:gd name="connsiteX2158" fmla="*/ 7249801 w 11117727"/>
              <a:gd name="connsiteY2158" fmla="*/ 1134864 h 3399032"/>
              <a:gd name="connsiteX2159" fmla="*/ 7259407 w 11117727"/>
              <a:gd name="connsiteY2159" fmla="*/ 1134611 h 3399032"/>
              <a:gd name="connsiteX2160" fmla="*/ 7273685 w 11117727"/>
              <a:gd name="connsiteY2160" fmla="*/ 1132380 h 3399032"/>
              <a:gd name="connsiteX2161" fmla="*/ 7276189 w 11117727"/>
              <a:gd name="connsiteY2161" fmla="*/ 1145502 h 3399032"/>
              <a:gd name="connsiteX2162" fmla="*/ 7277165 w 11117727"/>
              <a:gd name="connsiteY2162" fmla="*/ 1154793 h 3399032"/>
              <a:gd name="connsiteX2163" fmla="*/ 7277262 w 11117727"/>
              <a:gd name="connsiteY2163" fmla="*/ 1166446 h 3399032"/>
              <a:gd name="connsiteX2164" fmla="*/ 7276236 w 11117727"/>
              <a:gd name="connsiteY2164" fmla="*/ 1182888 h 3399032"/>
              <a:gd name="connsiteX2165" fmla="*/ 7288122 w 11117727"/>
              <a:gd name="connsiteY2165" fmla="*/ 1141195 h 3399032"/>
              <a:gd name="connsiteX2166" fmla="*/ 7309619 w 11117727"/>
              <a:gd name="connsiteY2166" fmla="*/ 1143372 h 3399032"/>
              <a:gd name="connsiteX2167" fmla="*/ 7322896 w 11117727"/>
              <a:gd name="connsiteY2167" fmla="*/ 1144716 h 3399032"/>
              <a:gd name="connsiteX2168" fmla="*/ 7329850 w 11117727"/>
              <a:gd name="connsiteY2168" fmla="*/ 1145420 h 3399032"/>
              <a:gd name="connsiteX2169" fmla="*/ 7334399 w 11117727"/>
              <a:gd name="connsiteY2169" fmla="*/ 1144655 h 3399032"/>
              <a:gd name="connsiteX2170" fmla="*/ 7335848 w 11117727"/>
              <a:gd name="connsiteY2170" fmla="*/ 1142964 h 3399032"/>
              <a:gd name="connsiteX2171" fmla="*/ 7339439 w 11117727"/>
              <a:gd name="connsiteY2171" fmla="*/ 1139038 h 3399032"/>
              <a:gd name="connsiteX2172" fmla="*/ 7341581 w 11117727"/>
              <a:gd name="connsiteY2172" fmla="*/ 1136803 h 3399032"/>
              <a:gd name="connsiteX2173" fmla="*/ 7344479 w 11117727"/>
              <a:gd name="connsiteY2173" fmla="*/ 1133420 h 3399032"/>
              <a:gd name="connsiteX2174" fmla="*/ 7349844 w 11117727"/>
              <a:gd name="connsiteY2174" fmla="*/ 1130899 h 3399032"/>
              <a:gd name="connsiteX2175" fmla="*/ 7355393 w 11117727"/>
              <a:gd name="connsiteY2175" fmla="*/ 1126559 h 3399032"/>
              <a:gd name="connsiteX2176" fmla="*/ 7351531 w 11117727"/>
              <a:gd name="connsiteY2176" fmla="*/ 1145777 h 3399032"/>
              <a:gd name="connsiteX2177" fmla="*/ 7347774 w 11117727"/>
              <a:gd name="connsiteY2177" fmla="*/ 1157653 h 3399032"/>
              <a:gd name="connsiteX2178" fmla="*/ 7347589 w 11117727"/>
              <a:gd name="connsiteY2178" fmla="*/ 1159473 h 3399032"/>
              <a:gd name="connsiteX2179" fmla="*/ 7348099 w 11117727"/>
              <a:gd name="connsiteY2179" fmla="*/ 1160750 h 3399032"/>
              <a:gd name="connsiteX2180" fmla="*/ 7348546 w 11117727"/>
              <a:gd name="connsiteY2180" fmla="*/ 1162634 h 3399032"/>
              <a:gd name="connsiteX2181" fmla="*/ 7349056 w 11117727"/>
              <a:gd name="connsiteY2181" fmla="*/ 1163911 h 3399032"/>
              <a:gd name="connsiteX2182" fmla="*/ 7353868 w 11117727"/>
              <a:gd name="connsiteY2182" fmla="*/ 1166849 h 3399032"/>
              <a:gd name="connsiteX2183" fmla="*/ 7360639 w 11117727"/>
              <a:gd name="connsiteY2183" fmla="*/ 1169374 h 3399032"/>
              <a:gd name="connsiteX2184" fmla="*/ 7365003 w 11117727"/>
              <a:gd name="connsiteY2184" fmla="*/ 1170428 h 3399032"/>
              <a:gd name="connsiteX2185" fmla="*/ 7369429 w 11117727"/>
              <a:gd name="connsiteY2185" fmla="*/ 1170876 h 3399032"/>
              <a:gd name="connsiteX2186" fmla="*/ 7372590 w 11117727"/>
              <a:gd name="connsiteY2186" fmla="*/ 1171196 h 3399032"/>
              <a:gd name="connsiteX2187" fmla="*/ 7376445 w 11117727"/>
              <a:gd name="connsiteY2187" fmla="*/ 1170974 h 3399032"/>
              <a:gd name="connsiteX2188" fmla="*/ 7379096 w 11117727"/>
              <a:gd name="connsiteY2188" fmla="*/ 1170017 h 3399032"/>
              <a:gd name="connsiteX2189" fmla="*/ 7381116 w 11117727"/>
              <a:gd name="connsiteY2189" fmla="*/ 1168996 h 3399032"/>
              <a:gd name="connsiteX2190" fmla="*/ 7383197 w 11117727"/>
              <a:gd name="connsiteY2190" fmla="*/ 1167368 h 3399032"/>
              <a:gd name="connsiteX2191" fmla="*/ 7385278 w 11117727"/>
              <a:gd name="connsiteY2191" fmla="*/ 1165740 h 3399032"/>
              <a:gd name="connsiteX2192" fmla="*/ 7391319 w 11117727"/>
              <a:gd name="connsiteY2192" fmla="*/ 1156547 h 3399032"/>
              <a:gd name="connsiteX2193" fmla="*/ 7398237 w 11117727"/>
              <a:gd name="connsiteY2193" fmla="*/ 1144992 h 3399032"/>
              <a:gd name="connsiteX2194" fmla="*/ 7414817 w 11117727"/>
              <a:gd name="connsiteY2194" fmla="*/ 1151573 h 3399032"/>
              <a:gd name="connsiteX2195" fmla="*/ 7422913 w 11117727"/>
              <a:gd name="connsiteY2195" fmla="*/ 1153618 h 3399032"/>
              <a:gd name="connsiteX2196" fmla="*/ 7431255 w 11117727"/>
              <a:gd name="connsiteY2196" fmla="*/ 1153237 h 3399032"/>
              <a:gd name="connsiteX2197" fmla="*/ 7448817 w 11117727"/>
              <a:gd name="connsiteY2197" fmla="*/ 1150113 h 3399032"/>
              <a:gd name="connsiteX2198" fmla="*/ 7448914 w 11117727"/>
              <a:gd name="connsiteY2198" fmla="*/ 1161766 h 3399032"/>
              <a:gd name="connsiteX2199" fmla="*/ 7450013 w 11117727"/>
              <a:gd name="connsiteY2199" fmla="*/ 1169844 h 3399032"/>
              <a:gd name="connsiteX2200" fmla="*/ 7451234 w 11117727"/>
              <a:gd name="connsiteY2200" fmla="*/ 1176708 h 3399032"/>
              <a:gd name="connsiteX2201" fmla="*/ 7452209 w 11117727"/>
              <a:gd name="connsiteY2201" fmla="*/ 1185999 h 3399032"/>
              <a:gd name="connsiteX2202" fmla="*/ 7458777 w 11117727"/>
              <a:gd name="connsiteY2202" fmla="*/ 1184213 h 3399032"/>
              <a:gd name="connsiteX2203" fmla="*/ 7464020 w 11117727"/>
              <a:gd name="connsiteY2203" fmla="*/ 1182906 h 3399032"/>
              <a:gd name="connsiteX2204" fmla="*/ 7467242 w 11117727"/>
              <a:gd name="connsiteY2204" fmla="*/ 1182619 h 3399032"/>
              <a:gd name="connsiteX2205" fmla="*/ 7469771 w 11117727"/>
              <a:gd name="connsiteY2205" fmla="*/ 1182875 h 3399032"/>
              <a:gd name="connsiteX2206" fmla="*/ 7476542 w 11117727"/>
              <a:gd name="connsiteY2206" fmla="*/ 1185399 h 3399032"/>
              <a:gd name="connsiteX2207" fmla="*/ 7488879 w 11117727"/>
              <a:gd name="connsiteY2207" fmla="*/ 1189712 h 3399032"/>
              <a:gd name="connsiteX2208" fmla="*/ 7491170 w 11117727"/>
              <a:gd name="connsiteY2208" fmla="*/ 1173399 h 3399032"/>
              <a:gd name="connsiteX2209" fmla="*/ 7493540 w 11117727"/>
              <a:gd name="connsiteY2209" fmla="*/ 1162608 h 3399032"/>
              <a:gd name="connsiteX2210" fmla="*/ 7496358 w 11117727"/>
              <a:gd name="connsiteY2210" fmla="*/ 1153701 h 3399032"/>
              <a:gd name="connsiteX2211" fmla="*/ 7501441 w 11117727"/>
              <a:gd name="connsiteY2211" fmla="*/ 1141347 h 3399032"/>
              <a:gd name="connsiteX2212" fmla="*/ 7503479 w 11117727"/>
              <a:gd name="connsiteY2212" fmla="*/ 1146456 h 3399032"/>
              <a:gd name="connsiteX2213" fmla="*/ 7504946 w 11117727"/>
              <a:gd name="connsiteY2213" fmla="*/ 1150894 h 3399032"/>
              <a:gd name="connsiteX2214" fmla="*/ 7505842 w 11117727"/>
              <a:gd name="connsiteY2214" fmla="*/ 1154662 h 3399032"/>
              <a:gd name="connsiteX2215" fmla="*/ 7506676 w 11117727"/>
              <a:gd name="connsiteY2215" fmla="*/ 1159036 h 3399032"/>
              <a:gd name="connsiteX2216" fmla="*/ 7505878 w 11117727"/>
              <a:gd name="connsiteY2216" fmla="*/ 1166922 h 3399032"/>
              <a:gd name="connsiteX2217" fmla="*/ 7503815 w 11117727"/>
              <a:gd name="connsiteY2217" fmla="*/ 1174679 h 3399032"/>
              <a:gd name="connsiteX2218" fmla="*/ 7501119 w 11117727"/>
              <a:gd name="connsiteY2218" fmla="*/ 1182373 h 3399032"/>
              <a:gd name="connsiteX2219" fmla="*/ 7498934 w 11117727"/>
              <a:gd name="connsiteY2219" fmla="*/ 1191344 h 3399032"/>
              <a:gd name="connsiteX2220" fmla="*/ 7496054 w 11117727"/>
              <a:gd name="connsiteY2220" fmla="*/ 1200857 h 3399032"/>
              <a:gd name="connsiteX2221" fmla="*/ 7494316 w 11117727"/>
              <a:gd name="connsiteY2221" fmla="*/ 1211711 h 3399032"/>
              <a:gd name="connsiteX2222" fmla="*/ 7508226 w 11117727"/>
              <a:gd name="connsiteY2222" fmla="*/ 1213120 h 3399032"/>
              <a:gd name="connsiteX2223" fmla="*/ 7510130 w 11117727"/>
              <a:gd name="connsiteY2223" fmla="*/ 1194315 h 3399032"/>
              <a:gd name="connsiteX2224" fmla="*/ 7510805 w 11117727"/>
              <a:gd name="connsiteY2224" fmla="*/ 1187643 h 3399032"/>
              <a:gd name="connsiteX2225" fmla="*/ 7514906 w 11117727"/>
              <a:gd name="connsiteY2225" fmla="*/ 1184994 h 3399032"/>
              <a:gd name="connsiteX2226" fmla="*/ 7526962 w 11117727"/>
              <a:gd name="connsiteY2226" fmla="*/ 1179474 h 3399032"/>
              <a:gd name="connsiteX2227" fmla="*/ 7527692 w 11117727"/>
              <a:gd name="connsiteY2227" fmla="*/ 1191191 h 3399032"/>
              <a:gd name="connsiteX2228" fmla="*/ 7527078 w 11117727"/>
              <a:gd name="connsiteY2228" fmla="*/ 1197257 h 3399032"/>
              <a:gd name="connsiteX2229" fmla="*/ 7525383 w 11117727"/>
              <a:gd name="connsiteY2229" fmla="*/ 1201375 h 3399032"/>
              <a:gd name="connsiteX2230" fmla="*/ 7524566 w 11117727"/>
              <a:gd name="connsiteY2230" fmla="*/ 1203131 h 3399032"/>
              <a:gd name="connsiteX2231" fmla="*/ 7526973 w 11117727"/>
              <a:gd name="connsiteY2231" fmla="*/ 1204600 h 3399032"/>
              <a:gd name="connsiteX2232" fmla="*/ 7538617 w 11117727"/>
              <a:gd name="connsiteY2232" fmla="*/ 1209456 h 3399032"/>
              <a:gd name="connsiteX2233" fmla="*/ 7539441 w 11117727"/>
              <a:gd name="connsiteY2233" fmla="*/ 1188704 h 3399032"/>
              <a:gd name="connsiteX2234" fmla="*/ 7539650 w 11117727"/>
              <a:gd name="connsiteY2234" fmla="*/ 1174018 h 3399032"/>
              <a:gd name="connsiteX2235" fmla="*/ 7540142 w 11117727"/>
              <a:gd name="connsiteY2235" fmla="*/ 1169165 h 3399032"/>
              <a:gd name="connsiteX2236" fmla="*/ 7540694 w 11117727"/>
              <a:gd name="connsiteY2236" fmla="*/ 1163706 h 3399032"/>
              <a:gd name="connsiteX2237" fmla="*/ 7541879 w 11117727"/>
              <a:gd name="connsiteY2237" fmla="*/ 1158311 h 3399032"/>
              <a:gd name="connsiteX2238" fmla="*/ 7544329 w 11117727"/>
              <a:gd name="connsiteY2238" fmla="*/ 1153044 h 3399032"/>
              <a:gd name="connsiteX2239" fmla="*/ 7551529 w 11117727"/>
              <a:gd name="connsiteY2239" fmla="*/ 1151322 h 3399032"/>
              <a:gd name="connsiteX2240" fmla="*/ 7557342 w 11117727"/>
              <a:gd name="connsiteY2240" fmla="*/ 1150685 h 3399032"/>
              <a:gd name="connsiteX2241" fmla="*/ 7559933 w 11117727"/>
              <a:gd name="connsiteY2241" fmla="*/ 1150334 h 3399032"/>
              <a:gd name="connsiteX2242" fmla="*/ 7561830 w 11117727"/>
              <a:gd name="connsiteY2242" fmla="*/ 1150526 h 3399032"/>
              <a:gd name="connsiteX2243" fmla="*/ 7561707 w 11117727"/>
              <a:gd name="connsiteY2243" fmla="*/ 1151739 h 3399032"/>
              <a:gd name="connsiteX2244" fmla="*/ 7560952 w 11117727"/>
              <a:gd name="connsiteY2244" fmla="*/ 1152889 h 3399032"/>
              <a:gd name="connsiteX2245" fmla="*/ 7560197 w 11117727"/>
              <a:gd name="connsiteY2245" fmla="*/ 1154038 h 3399032"/>
              <a:gd name="connsiteX2246" fmla="*/ 7558686 w 11117727"/>
              <a:gd name="connsiteY2246" fmla="*/ 1156336 h 3399032"/>
              <a:gd name="connsiteX2247" fmla="*/ 7557238 w 11117727"/>
              <a:gd name="connsiteY2247" fmla="*/ 1158028 h 3399032"/>
              <a:gd name="connsiteX2248" fmla="*/ 7556482 w 11117727"/>
              <a:gd name="connsiteY2248" fmla="*/ 1159177 h 3399032"/>
              <a:gd name="connsiteX2249" fmla="*/ 7555727 w 11117727"/>
              <a:gd name="connsiteY2249" fmla="*/ 1160326 h 3399032"/>
              <a:gd name="connsiteX2250" fmla="*/ 7556930 w 11117727"/>
              <a:gd name="connsiteY2250" fmla="*/ 1161061 h 3399032"/>
              <a:gd name="connsiteX2251" fmla="*/ 7559521 w 11117727"/>
              <a:gd name="connsiteY2251" fmla="*/ 1160710 h 3399032"/>
              <a:gd name="connsiteX2252" fmla="*/ 7564008 w 11117727"/>
              <a:gd name="connsiteY2252" fmla="*/ 1160552 h 3399032"/>
              <a:gd name="connsiteX2253" fmla="*/ 7569944 w 11117727"/>
              <a:gd name="connsiteY2253" fmla="*/ 1158702 h 3399032"/>
              <a:gd name="connsiteX2254" fmla="*/ 7579796 w 11117727"/>
              <a:gd name="connsiteY2254" fmla="*/ 1156022 h 3399032"/>
              <a:gd name="connsiteX2255" fmla="*/ 7612275 w 11117727"/>
              <a:gd name="connsiteY2255" fmla="*/ 1131735 h 3399032"/>
              <a:gd name="connsiteX2256" fmla="*/ 7614902 w 11117727"/>
              <a:gd name="connsiteY2256" fmla="*/ 1143644 h 3399032"/>
              <a:gd name="connsiteX2257" fmla="*/ 7616325 w 11117727"/>
              <a:gd name="connsiteY2257" fmla="*/ 1154819 h 3399032"/>
              <a:gd name="connsiteX2258" fmla="*/ 7619768 w 11117727"/>
              <a:gd name="connsiteY2258" fmla="*/ 1164972 h 3399032"/>
              <a:gd name="connsiteX2259" fmla="*/ 7622579 w 11117727"/>
              <a:gd name="connsiteY2259" fmla="*/ 1175062 h 3399032"/>
              <a:gd name="connsiteX2260" fmla="*/ 7692570 w 11117727"/>
              <a:gd name="connsiteY2260" fmla="*/ 1139865 h 3399032"/>
              <a:gd name="connsiteX2261" fmla="*/ 7699218 w 11117727"/>
              <a:gd name="connsiteY2261" fmla="*/ 1143602 h 3399032"/>
              <a:gd name="connsiteX2262" fmla="*/ 7704724 w 11117727"/>
              <a:gd name="connsiteY2262" fmla="*/ 1145999 h 3399032"/>
              <a:gd name="connsiteX2263" fmla="*/ 7709720 w 11117727"/>
              <a:gd name="connsiteY2263" fmla="*/ 1147117 h 3399032"/>
              <a:gd name="connsiteX2264" fmla="*/ 7713452 w 11117727"/>
              <a:gd name="connsiteY2264" fmla="*/ 1148108 h 3399032"/>
              <a:gd name="connsiteX2265" fmla="*/ 7719775 w 11117727"/>
              <a:gd name="connsiteY2265" fmla="*/ 1148748 h 3399032"/>
              <a:gd name="connsiteX2266" fmla="*/ 7722936 w 11117727"/>
              <a:gd name="connsiteY2266" fmla="*/ 1149068 h 3399032"/>
              <a:gd name="connsiteX2267" fmla="*/ 7724200 w 11117727"/>
              <a:gd name="connsiteY2267" fmla="*/ 1149196 h 3399032"/>
              <a:gd name="connsiteX2268" fmla="*/ 7725342 w 11117727"/>
              <a:gd name="connsiteY2268" fmla="*/ 1150538 h 3399032"/>
              <a:gd name="connsiteX2269" fmla="*/ 7725851 w 11117727"/>
              <a:gd name="connsiteY2269" fmla="*/ 1151815 h 3399032"/>
              <a:gd name="connsiteX2270" fmla="*/ 7726361 w 11117727"/>
              <a:gd name="connsiteY2270" fmla="*/ 1153092 h 3399032"/>
              <a:gd name="connsiteX2271" fmla="*/ 7726317 w 11117727"/>
              <a:gd name="connsiteY2271" fmla="*/ 1159828 h 3399032"/>
              <a:gd name="connsiteX2272" fmla="*/ 7726415 w 11117727"/>
              <a:gd name="connsiteY2272" fmla="*/ 1171481 h 3399032"/>
              <a:gd name="connsiteX2273" fmla="*/ 7737900 w 11117727"/>
              <a:gd name="connsiteY2273" fmla="*/ 1165291 h 3399032"/>
              <a:gd name="connsiteX2274" fmla="*/ 7750017 w 11117727"/>
              <a:gd name="connsiteY2274" fmla="*/ 1159164 h 3399032"/>
              <a:gd name="connsiteX2275" fmla="*/ 7761380 w 11117727"/>
              <a:gd name="connsiteY2275" fmla="*/ 1154187 h 3399032"/>
              <a:gd name="connsiteX2276" fmla="*/ 7772865 w 11117727"/>
              <a:gd name="connsiteY2276" fmla="*/ 1147996 h 3399032"/>
              <a:gd name="connsiteX2277" fmla="*/ 7774780 w 11117727"/>
              <a:gd name="connsiteY2277" fmla="*/ 1154318 h 3399032"/>
              <a:gd name="connsiteX2278" fmla="*/ 7775614 w 11117727"/>
              <a:gd name="connsiteY2278" fmla="*/ 1158692 h 3399032"/>
              <a:gd name="connsiteX2279" fmla="*/ 7776001 w 11117727"/>
              <a:gd name="connsiteY2279" fmla="*/ 1161182 h 3399032"/>
              <a:gd name="connsiteX2280" fmla="*/ 7777081 w 11117727"/>
              <a:gd name="connsiteY2280" fmla="*/ 1163130 h 3399032"/>
              <a:gd name="connsiteX2281" fmla="*/ 7785933 w 11117727"/>
              <a:gd name="connsiteY2281" fmla="*/ 1164026 h 3399032"/>
              <a:gd name="connsiteX2282" fmla="*/ 7808184 w 11117727"/>
              <a:gd name="connsiteY2282" fmla="*/ 1165054 h 3399032"/>
              <a:gd name="connsiteX2283" fmla="*/ 7802407 w 11117727"/>
              <a:gd name="connsiteY2283" fmla="*/ 1177951 h 3399032"/>
              <a:gd name="connsiteX2284" fmla="*/ 7799263 w 11117727"/>
              <a:gd name="connsiteY2284" fmla="*/ 1183761 h 3399032"/>
              <a:gd name="connsiteX2285" fmla="*/ 7797877 w 11117727"/>
              <a:gd name="connsiteY2285" fmla="*/ 1184846 h 3399032"/>
              <a:gd name="connsiteX2286" fmla="*/ 7796612 w 11117727"/>
              <a:gd name="connsiteY2286" fmla="*/ 1184718 h 3399032"/>
              <a:gd name="connsiteX2287" fmla="*/ 7796041 w 11117727"/>
              <a:gd name="connsiteY2287" fmla="*/ 1184047 h 3399032"/>
              <a:gd name="connsiteX2288" fmla="*/ 7795409 w 11117727"/>
              <a:gd name="connsiteY2288" fmla="*/ 1183983 h 3399032"/>
              <a:gd name="connsiteX2289" fmla="*/ 7793574 w 11117727"/>
              <a:gd name="connsiteY2289" fmla="*/ 1183184 h 3399032"/>
              <a:gd name="connsiteX2290" fmla="*/ 7792370 w 11117727"/>
              <a:gd name="connsiteY2290" fmla="*/ 1182450 h 3399032"/>
              <a:gd name="connsiteX2291" fmla="*/ 7791045 w 11117727"/>
              <a:gd name="connsiteY2291" fmla="*/ 1182928 h 3399032"/>
              <a:gd name="connsiteX2292" fmla="*/ 7789657 w 11117727"/>
              <a:gd name="connsiteY2292" fmla="*/ 1184013 h 3399032"/>
              <a:gd name="connsiteX2293" fmla="*/ 7787453 w 11117727"/>
              <a:gd name="connsiteY2293" fmla="*/ 1186854 h 3399032"/>
              <a:gd name="connsiteX2294" fmla="*/ 7783924 w 11117727"/>
              <a:gd name="connsiteY2294" fmla="*/ 1190174 h 3399032"/>
              <a:gd name="connsiteX2295" fmla="*/ 7780781 w 11117727"/>
              <a:gd name="connsiteY2295" fmla="*/ 1195984 h 3399032"/>
              <a:gd name="connsiteX2296" fmla="*/ 7776759 w 11117727"/>
              <a:gd name="connsiteY2296" fmla="*/ 1204156 h 3399032"/>
              <a:gd name="connsiteX2297" fmla="*/ 7772922 w 11117727"/>
              <a:gd name="connsiteY2297" fmla="*/ 1210508 h 3399032"/>
              <a:gd name="connsiteX2298" fmla="*/ 7770473 w 11117727"/>
              <a:gd name="connsiteY2298" fmla="*/ 1215775 h 3399032"/>
              <a:gd name="connsiteX2299" fmla="*/ 7768208 w 11117727"/>
              <a:gd name="connsiteY2299" fmla="*/ 1219223 h 3399032"/>
              <a:gd name="connsiteX2300" fmla="*/ 7765495 w 11117727"/>
              <a:gd name="connsiteY2300" fmla="*/ 1220786 h 3399032"/>
              <a:gd name="connsiteX2301" fmla="*/ 7764046 w 11117727"/>
              <a:gd name="connsiteY2301" fmla="*/ 1222478 h 3399032"/>
              <a:gd name="connsiteX2302" fmla="*/ 7763414 w 11117727"/>
              <a:gd name="connsiteY2302" fmla="*/ 1222414 h 3399032"/>
              <a:gd name="connsiteX2303" fmla="*/ 7762149 w 11117727"/>
              <a:gd name="connsiteY2303" fmla="*/ 1222286 h 3399032"/>
              <a:gd name="connsiteX2304" fmla="*/ 7761640 w 11117727"/>
              <a:gd name="connsiteY2304" fmla="*/ 1221009 h 3399032"/>
              <a:gd name="connsiteX2305" fmla="*/ 7761701 w 11117727"/>
              <a:gd name="connsiteY2305" fmla="*/ 1220402 h 3399032"/>
              <a:gd name="connsiteX2306" fmla="*/ 7761130 w 11117727"/>
              <a:gd name="connsiteY2306" fmla="*/ 1219731 h 3399032"/>
              <a:gd name="connsiteX2307" fmla="*/ 7761069 w 11117727"/>
              <a:gd name="connsiteY2307" fmla="*/ 1220338 h 3399032"/>
              <a:gd name="connsiteX2308" fmla="*/ 7760375 w 11117727"/>
              <a:gd name="connsiteY2308" fmla="*/ 1220881 h 3399032"/>
              <a:gd name="connsiteX2309" fmla="*/ 7759190 w 11117727"/>
              <a:gd name="connsiteY2309" fmla="*/ 1226276 h 3399032"/>
              <a:gd name="connsiteX2310" fmla="*/ 7756065 w 11117727"/>
              <a:gd name="connsiteY2310" fmla="*/ 1238215 h 3399032"/>
              <a:gd name="connsiteX2311" fmla="*/ 7778194 w 11117727"/>
              <a:gd name="connsiteY2311" fmla="*/ 1240456 h 3399032"/>
              <a:gd name="connsiteX2312" fmla="*/ 7784006 w 11117727"/>
              <a:gd name="connsiteY2312" fmla="*/ 1239819 h 3399032"/>
              <a:gd name="connsiteX2313" fmla="*/ 7784191 w 11117727"/>
              <a:gd name="connsiteY2313" fmla="*/ 1238000 h 3399032"/>
              <a:gd name="connsiteX2314" fmla="*/ 7784313 w 11117727"/>
              <a:gd name="connsiteY2314" fmla="*/ 1236786 h 3399032"/>
              <a:gd name="connsiteX2315" fmla="*/ 7784436 w 11117727"/>
              <a:gd name="connsiteY2315" fmla="*/ 1235573 h 3399032"/>
              <a:gd name="connsiteX2316" fmla="*/ 7785191 w 11117727"/>
              <a:gd name="connsiteY2316" fmla="*/ 1234424 h 3399032"/>
              <a:gd name="connsiteX2317" fmla="*/ 7787272 w 11117727"/>
              <a:gd name="connsiteY2317" fmla="*/ 1232796 h 3399032"/>
              <a:gd name="connsiteX2318" fmla="*/ 7790047 w 11117727"/>
              <a:gd name="connsiteY2318" fmla="*/ 1230626 h 3399032"/>
              <a:gd name="connsiteX2319" fmla="*/ 7850440 w 11117727"/>
              <a:gd name="connsiteY2319" fmla="*/ 1176686 h 3399032"/>
              <a:gd name="connsiteX2320" fmla="*/ 7848228 w 11117727"/>
              <a:gd name="connsiteY2320" fmla="*/ 1198523 h 3399032"/>
              <a:gd name="connsiteX2321" fmla="*/ 7845815 w 11117727"/>
              <a:gd name="connsiteY2321" fmla="*/ 1216050 h 3399032"/>
              <a:gd name="connsiteX2322" fmla="*/ 7843181 w 11117727"/>
              <a:gd name="connsiteY2322" fmla="*/ 1223137 h 3399032"/>
              <a:gd name="connsiteX2323" fmla="*/ 7839853 w 11117727"/>
              <a:gd name="connsiteY2323" fmla="*/ 1230767 h 3399032"/>
              <a:gd name="connsiteX2324" fmla="*/ 7835323 w 11117727"/>
              <a:gd name="connsiteY2324" fmla="*/ 1237662 h 3399032"/>
              <a:gd name="connsiteX2325" fmla="*/ 7829405 w 11117727"/>
              <a:gd name="connsiteY2325" fmla="*/ 1245642 h 3399032"/>
              <a:gd name="connsiteX2326" fmla="*/ 7839460 w 11117727"/>
              <a:gd name="connsiteY2326" fmla="*/ 1247273 h 3399032"/>
              <a:gd name="connsiteX2327" fmla="*/ 7847556 w 11117727"/>
              <a:gd name="connsiteY2327" fmla="*/ 1249318 h 3399032"/>
              <a:gd name="connsiteX2328" fmla="*/ 7853755 w 11117727"/>
              <a:gd name="connsiteY2328" fmla="*/ 1251172 h 3399032"/>
              <a:gd name="connsiteX2329" fmla="*/ 7857997 w 11117727"/>
              <a:gd name="connsiteY2329" fmla="*/ 1253440 h 3399032"/>
              <a:gd name="connsiteX2330" fmla="*/ 7864460 w 11117727"/>
              <a:gd name="connsiteY2330" fmla="*/ 1258996 h 3399032"/>
              <a:gd name="connsiteX2331" fmla="*/ 7867885 w 11117727"/>
              <a:gd name="connsiteY2331" fmla="*/ 1263020 h 3399032"/>
              <a:gd name="connsiteX2332" fmla="*/ 7869721 w 11117727"/>
              <a:gd name="connsiteY2332" fmla="*/ 1263819 h 3399032"/>
              <a:gd name="connsiteX2333" fmla="*/ 7870923 w 11117727"/>
              <a:gd name="connsiteY2333" fmla="*/ 1264553 h 3399032"/>
              <a:gd name="connsiteX2334" fmla="*/ 7873514 w 11117727"/>
              <a:gd name="connsiteY2334" fmla="*/ 1264203 h 3399032"/>
              <a:gd name="connsiteX2335" fmla="*/ 7876921 w 11117727"/>
              <a:gd name="connsiteY2335" fmla="*/ 1262097 h 3399032"/>
              <a:gd name="connsiteX2336" fmla="*/ 7886448 w 11117727"/>
              <a:gd name="connsiteY2336" fmla="*/ 1256320 h 3399032"/>
              <a:gd name="connsiteX2337" fmla="*/ 7902789 w 11117727"/>
              <a:gd name="connsiteY2337" fmla="*/ 1246332 h 3399032"/>
              <a:gd name="connsiteX2338" fmla="*/ 7913125 w 11117727"/>
              <a:gd name="connsiteY2338" fmla="*/ 1257796 h 3399032"/>
              <a:gd name="connsiteX2339" fmla="*/ 7919343 w 11117727"/>
              <a:gd name="connsiteY2339" fmla="*/ 1265779 h 3399032"/>
              <a:gd name="connsiteX2340" fmla="*/ 7920546 w 11117727"/>
              <a:gd name="connsiteY2340" fmla="*/ 1266514 h 3399032"/>
              <a:gd name="connsiteX2341" fmla="*/ 7922442 w 11117727"/>
              <a:gd name="connsiteY2341" fmla="*/ 1266706 h 3399032"/>
              <a:gd name="connsiteX2342" fmla="*/ 7924400 w 11117727"/>
              <a:gd name="connsiteY2342" fmla="*/ 1266291 h 3399032"/>
              <a:gd name="connsiteX2343" fmla="*/ 7926481 w 11117727"/>
              <a:gd name="connsiteY2343" fmla="*/ 1264664 h 3399032"/>
              <a:gd name="connsiteX2344" fmla="*/ 7930828 w 11117727"/>
              <a:gd name="connsiteY2344" fmla="*/ 1259589 h 3399032"/>
              <a:gd name="connsiteX2345" fmla="*/ 7938194 w 11117727"/>
              <a:gd name="connsiteY2345" fmla="*/ 1249917 h 3399032"/>
              <a:gd name="connsiteX2346" fmla="*/ 7944235 w 11117727"/>
              <a:gd name="connsiteY2346" fmla="*/ 1240724 h 3399032"/>
              <a:gd name="connsiteX2347" fmla="*/ 7946868 w 11117727"/>
              <a:gd name="connsiteY2347" fmla="*/ 1233637 h 3399032"/>
              <a:gd name="connsiteX2348" fmla="*/ 7948747 w 11117727"/>
              <a:gd name="connsiteY2348" fmla="*/ 1227699 h 3399032"/>
              <a:gd name="connsiteX2349" fmla="*/ 7950442 w 11117727"/>
              <a:gd name="connsiteY2349" fmla="*/ 1223581 h 3399032"/>
              <a:gd name="connsiteX2350" fmla="*/ 7951258 w 11117727"/>
              <a:gd name="connsiteY2350" fmla="*/ 1221825 h 3399032"/>
              <a:gd name="connsiteX2351" fmla="*/ 7953278 w 11117727"/>
              <a:gd name="connsiteY2351" fmla="*/ 1220804 h 3399032"/>
              <a:gd name="connsiteX2352" fmla="*/ 7955297 w 11117727"/>
              <a:gd name="connsiteY2352" fmla="*/ 1219783 h 3399032"/>
              <a:gd name="connsiteX2353" fmla="*/ 7957888 w 11117727"/>
              <a:gd name="connsiteY2353" fmla="*/ 1219432 h 3399032"/>
              <a:gd name="connsiteX2354" fmla="*/ 7966353 w 11117727"/>
              <a:gd name="connsiteY2354" fmla="*/ 1217838 h 3399032"/>
              <a:gd name="connsiteX2355" fmla="*/ 7979059 w 11117727"/>
              <a:gd name="connsiteY2355" fmla="*/ 1218512 h 3399032"/>
              <a:gd name="connsiteX2356" fmla="*/ 7974221 w 11117727"/>
              <a:gd name="connsiteY2356" fmla="*/ 1228440 h 3399032"/>
              <a:gd name="connsiteX2357" fmla="*/ 7971139 w 11117727"/>
              <a:gd name="connsiteY2357" fmla="*/ 1233643 h 3399032"/>
              <a:gd name="connsiteX2358" fmla="*/ 7968935 w 11117727"/>
              <a:gd name="connsiteY2358" fmla="*/ 1236484 h 3399032"/>
              <a:gd name="connsiteX2359" fmla="*/ 7966854 w 11117727"/>
              <a:gd name="connsiteY2359" fmla="*/ 1238112 h 3399032"/>
              <a:gd name="connsiteX2360" fmla="*/ 7964712 w 11117727"/>
              <a:gd name="connsiteY2360" fmla="*/ 1240346 h 3399032"/>
              <a:gd name="connsiteX2361" fmla="*/ 7963018 w 11117727"/>
              <a:gd name="connsiteY2361" fmla="*/ 1244464 h 3399032"/>
              <a:gd name="connsiteX2362" fmla="*/ 7961587 w 11117727"/>
              <a:gd name="connsiteY2362" fmla="*/ 1252286 h 3399032"/>
              <a:gd name="connsiteX2363" fmla="*/ 7959542 w 11117727"/>
              <a:gd name="connsiteY2363" fmla="*/ 1266173 h 3399032"/>
              <a:gd name="connsiteX2364" fmla="*/ 7980467 w 11117727"/>
              <a:gd name="connsiteY2364" fmla="*/ 1267679 h 3399032"/>
              <a:gd name="connsiteX2365" fmla="*/ 8002842 w 11117727"/>
              <a:gd name="connsiteY2365" fmla="*/ 1267493 h 3399032"/>
              <a:gd name="connsiteX2366" fmla="*/ 8013774 w 11117727"/>
              <a:gd name="connsiteY2366" fmla="*/ 1266762 h 3399032"/>
              <a:gd name="connsiteX2367" fmla="*/ 8023503 w 11117727"/>
              <a:gd name="connsiteY2367" fmla="*/ 1265296 h 3399032"/>
              <a:gd name="connsiteX2368" fmla="*/ 8026849 w 11117727"/>
              <a:gd name="connsiteY2368" fmla="*/ 1263796 h 3399032"/>
              <a:gd name="connsiteX2369" fmla="*/ 8030888 w 11117727"/>
              <a:gd name="connsiteY2369" fmla="*/ 1261754 h 3399032"/>
              <a:gd name="connsiteX2370" fmla="*/ 8033663 w 11117727"/>
              <a:gd name="connsiteY2370" fmla="*/ 1259584 h 3399032"/>
              <a:gd name="connsiteX2371" fmla="*/ 8035805 w 11117727"/>
              <a:gd name="connsiteY2371" fmla="*/ 1257350 h 3399032"/>
              <a:gd name="connsiteX2372" fmla="*/ 8041152 w 11117727"/>
              <a:gd name="connsiteY2372" fmla="*/ 1248699 h 3399032"/>
              <a:gd name="connsiteX2373" fmla="*/ 8042092 w 11117727"/>
              <a:gd name="connsiteY2373" fmla="*/ 1245730 h 3399032"/>
              <a:gd name="connsiteX2374" fmla="*/ 8041459 w 11117727"/>
              <a:gd name="connsiteY2374" fmla="*/ 1245666 h 3399032"/>
              <a:gd name="connsiteX2375" fmla="*/ 8039378 w 11117727"/>
              <a:gd name="connsiteY2375" fmla="*/ 1247294 h 3399032"/>
              <a:gd name="connsiteX2376" fmla="*/ 8037420 w 11117727"/>
              <a:gd name="connsiteY2376" fmla="*/ 1247708 h 3399032"/>
              <a:gd name="connsiteX2377" fmla="*/ 8036094 w 11117727"/>
              <a:gd name="connsiteY2377" fmla="*/ 1248187 h 3399032"/>
              <a:gd name="connsiteX2378" fmla="*/ 8034830 w 11117727"/>
              <a:gd name="connsiteY2378" fmla="*/ 1248059 h 3399032"/>
              <a:gd name="connsiteX2379" fmla="*/ 8033626 w 11117727"/>
              <a:gd name="connsiteY2379" fmla="*/ 1247324 h 3399032"/>
              <a:gd name="connsiteX2380" fmla="*/ 8033117 w 11117727"/>
              <a:gd name="connsiteY2380" fmla="*/ 1246047 h 3399032"/>
              <a:gd name="connsiteX2381" fmla="*/ 8032792 w 11117727"/>
              <a:gd name="connsiteY2381" fmla="*/ 1242950 h 3399032"/>
              <a:gd name="connsiteX2382" fmla="*/ 8033222 w 11117727"/>
              <a:gd name="connsiteY2382" fmla="*/ 1238704 h 3399032"/>
              <a:gd name="connsiteX2383" fmla="*/ 8033836 w 11117727"/>
              <a:gd name="connsiteY2383" fmla="*/ 1232638 h 3399032"/>
              <a:gd name="connsiteX2384" fmla="*/ 8035776 w 11117727"/>
              <a:gd name="connsiteY2384" fmla="*/ 1226094 h 3399032"/>
              <a:gd name="connsiteX2385" fmla="*/ 8036900 w 11117727"/>
              <a:gd name="connsiteY2385" fmla="*/ 1221305 h 3399032"/>
              <a:gd name="connsiteX2386" fmla="*/ 8038472 w 11117727"/>
              <a:gd name="connsiteY2386" fmla="*/ 1218400 h 3399032"/>
              <a:gd name="connsiteX2387" fmla="*/ 8039920 w 11117727"/>
              <a:gd name="connsiteY2387" fmla="*/ 1216708 h 3399032"/>
              <a:gd name="connsiteX2388" fmla="*/ 8045163 w 11117727"/>
              <a:gd name="connsiteY2388" fmla="*/ 1215401 h 3399032"/>
              <a:gd name="connsiteX2389" fmla="*/ 8052547 w 11117727"/>
              <a:gd name="connsiteY2389" fmla="*/ 1211859 h 3399032"/>
              <a:gd name="connsiteX2390" fmla="*/ 8057941 w 11117727"/>
              <a:gd name="connsiteY2390" fmla="*/ 1240594 h 3399032"/>
              <a:gd name="connsiteX2391" fmla="*/ 8087024 w 11117727"/>
              <a:gd name="connsiteY2391" fmla="*/ 1243539 h 3399032"/>
              <a:gd name="connsiteX2392" fmla="*/ 8089517 w 11117727"/>
              <a:gd name="connsiteY2392" fmla="*/ 1231535 h 3399032"/>
              <a:gd name="connsiteX2393" fmla="*/ 8091396 w 11117727"/>
              <a:gd name="connsiteY2393" fmla="*/ 1225597 h 3399032"/>
              <a:gd name="connsiteX2394" fmla="*/ 8092335 w 11117727"/>
              <a:gd name="connsiteY2394" fmla="*/ 1222629 h 3399032"/>
              <a:gd name="connsiteX2395" fmla="*/ 8093090 w 11117727"/>
              <a:gd name="connsiteY2395" fmla="*/ 1221480 h 3399032"/>
              <a:gd name="connsiteX2396" fmla="*/ 8094478 w 11117727"/>
              <a:gd name="connsiteY2396" fmla="*/ 1220394 h 3399032"/>
              <a:gd name="connsiteX2397" fmla="*/ 8095803 w 11117727"/>
              <a:gd name="connsiteY2397" fmla="*/ 1219916 h 3399032"/>
              <a:gd name="connsiteX2398" fmla="*/ 8100414 w 11117727"/>
              <a:gd name="connsiteY2398" fmla="*/ 1218544 h 3399032"/>
              <a:gd name="connsiteX2399" fmla="*/ 8107043 w 11117727"/>
              <a:gd name="connsiteY2399" fmla="*/ 1216151 h 3399032"/>
              <a:gd name="connsiteX2400" fmla="*/ 8110389 w 11117727"/>
              <a:gd name="connsiteY2400" fmla="*/ 1214652 h 3399032"/>
              <a:gd name="connsiteX2401" fmla="*/ 8115692 w 11117727"/>
              <a:gd name="connsiteY2401" fmla="*/ 1212738 h 3399032"/>
              <a:gd name="connsiteX2402" fmla="*/ 8121180 w 11117727"/>
              <a:gd name="connsiteY2402" fmla="*/ 1209004 h 3399032"/>
              <a:gd name="connsiteX2403" fmla="*/ 8127362 w 11117727"/>
              <a:gd name="connsiteY2403" fmla="*/ 1204727 h 3399032"/>
              <a:gd name="connsiteX2404" fmla="*/ 8133763 w 11117727"/>
              <a:gd name="connsiteY2404" fmla="*/ 1210891 h 3399032"/>
              <a:gd name="connsiteX2405" fmla="*/ 8137127 w 11117727"/>
              <a:gd name="connsiteY2405" fmla="*/ 1215521 h 3399032"/>
              <a:gd name="connsiteX2406" fmla="*/ 8140043 w 11117727"/>
              <a:gd name="connsiteY2406" fmla="*/ 1218267 h 3399032"/>
              <a:gd name="connsiteX2407" fmla="*/ 8140491 w 11117727"/>
              <a:gd name="connsiteY2407" fmla="*/ 1220151 h 3399032"/>
              <a:gd name="connsiteX2408" fmla="*/ 8141448 w 11117727"/>
              <a:gd name="connsiteY2408" fmla="*/ 1223312 h 3399032"/>
              <a:gd name="connsiteX2409" fmla="*/ 8143731 w 11117727"/>
              <a:gd name="connsiteY2409" fmla="*/ 1225995 h 3399032"/>
              <a:gd name="connsiteX2410" fmla="*/ 8147727 w 11117727"/>
              <a:gd name="connsiteY2410" fmla="*/ 1230689 h 3399032"/>
              <a:gd name="connsiteX2411" fmla="*/ 8154190 w 11117727"/>
              <a:gd name="connsiteY2411" fmla="*/ 1236246 h 3399032"/>
              <a:gd name="connsiteX2412" fmla="*/ 8154418 w 11117727"/>
              <a:gd name="connsiteY2412" fmla="*/ 1227689 h 3399032"/>
              <a:gd name="connsiteX2413" fmla="*/ 8154461 w 11117727"/>
              <a:gd name="connsiteY2413" fmla="*/ 1220953 h 3399032"/>
              <a:gd name="connsiteX2414" fmla="*/ 8154382 w 11117727"/>
              <a:gd name="connsiteY2414" fmla="*/ 1215430 h 3399032"/>
              <a:gd name="connsiteX2415" fmla="*/ 8153425 w 11117727"/>
              <a:gd name="connsiteY2415" fmla="*/ 1212269 h 3399032"/>
              <a:gd name="connsiteX2416" fmla="*/ 8151448 w 11117727"/>
              <a:gd name="connsiteY2416" fmla="*/ 1206553 h 3399032"/>
              <a:gd name="connsiteX2417" fmla="*/ 8149226 w 11117727"/>
              <a:gd name="connsiteY2417" fmla="*/ 1203264 h 3399032"/>
              <a:gd name="connsiteX2418" fmla="*/ 8147127 w 11117727"/>
              <a:gd name="connsiteY2418" fmla="*/ 1198762 h 3399032"/>
              <a:gd name="connsiteX2419" fmla="*/ 8145274 w 11117727"/>
              <a:gd name="connsiteY2419" fmla="*/ 1191834 h 3399032"/>
              <a:gd name="connsiteX2420" fmla="*/ 8145071 w 11117727"/>
              <a:gd name="connsiteY2420" fmla="*/ 1187523 h 3399032"/>
              <a:gd name="connsiteX2421" fmla="*/ 8145053 w 11117727"/>
              <a:gd name="connsiteY2421" fmla="*/ 1181394 h 3399032"/>
              <a:gd name="connsiteX2422" fmla="*/ 8145790 w 11117727"/>
              <a:gd name="connsiteY2422" fmla="*/ 1174115 h 3399032"/>
              <a:gd name="connsiteX2423" fmla="*/ 8146141 w 11117727"/>
              <a:gd name="connsiteY2423" fmla="*/ 1164345 h 3399032"/>
              <a:gd name="connsiteX2424" fmla="*/ 8151401 w 11117727"/>
              <a:gd name="connsiteY2424" fmla="*/ 1169167 h 3399032"/>
              <a:gd name="connsiteX2425" fmla="*/ 8154704 w 11117727"/>
              <a:gd name="connsiteY2425" fmla="*/ 1174404 h 3399032"/>
              <a:gd name="connsiteX2426" fmla="*/ 8157944 w 11117727"/>
              <a:gd name="connsiteY2426" fmla="*/ 1180248 h 3399032"/>
              <a:gd name="connsiteX2427" fmla="*/ 8159982 w 11117727"/>
              <a:gd name="connsiteY2427" fmla="*/ 1185356 h 3399032"/>
              <a:gd name="connsiteX2428" fmla="*/ 8162608 w 11117727"/>
              <a:gd name="connsiteY2428" fmla="*/ 1197266 h 3399032"/>
              <a:gd name="connsiteX2429" fmla="*/ 8165990 w 11117727"/>
              <a:gd name="connsiteY2429" fmla="*/ 1208026 h 3399032"/>
              <a:gd name="connsiteX2430" fmla="*/ 8167334 w 11117727"/>
              <a:gd name="connsiteY2430" fmla="*/ 1213677 h 3399032"/>
              <a:gd name="connsiteX2431" fmla="*/ 8170636 w 11117727"/>
              <a:gd name="connsiteY2431" fmla="*/ 1218914 h 3399032"/>
              <a:gd name="connsiteX2432" fmla="*/ 8173367 w 11117727"/>
              <a:gd name="connsiteY2432" fmla="*/ 1223480 h 3399032"/>
              <a:gd name="connsiteX2433" fmla="*/ 8178627 w 11117727"/>
              <a:gd name="connsiteY2433" fmla="*/ 1228303 h 3399032"/>
              <a:gd name="connsiteX2434" fmla="*/ 8183949 w 11117727"/>
              <a:gd name="connsiteY2434" fmla="*/ 1232518 h 3399032"/>
              <a:gd name="connsiteX2435" fmla="*/ 8191229 w 11117727"/>
              <a:gd name="connsiteY2435" fmla="*/ 1236319 h 3399032"/>
              <a:gd name="connsiteX2436" fmla="*/ 8201160 w 11117727"/>
              <a:gd name="connsiteY2436" fmla="*/ 1239163 h 3399032"/>
              <a:gd name="connsiteX2437" fmla="*/ 8211724 w 11117727"/>
              <a:gd name="connsiteY2437" fmla="*/ 1242071 h 3399032"/>
              <a:gd name="connsiteX2438" fmla="*/ 8210810 w 11117727"/>
              <a:gd name="connsiteY2438" fmla="*/ 1232174 h 3399032"/>
              <a:gd name="connsiteX2439" fmla="*/ 8208202 w 11117727"/>
              <a:gd name="connsiteY2439" fmla="*/ 1226395 h 3399032"/>
              <a:gd name="connsiteX2440" fmla="*/ 8207244 w 11117727"/>
              <a:gd name="connsiteY2440" fmla="*/ 1223234 h 3399032"/>
              <a:gd name="connsiteX2441" fmla="*/ 8206735 w 11117727"/>
              <a:gd name="connsiteY2441" fmla="*/ 1221956 h 3399032"/>
              <a:gd name="connsiteX2442" fmla="*/ 8209510 w 11117727"/>
              <a:gd name="connsiteY2442" fmla="*/ 1219786 h 3399032"/>
              <a:gd name="connsiteX2443" fmla="*/ 8222198 w 11117727"/>
              <a:gd name="connsiteY2443" fmla="*/ 1214330 h 3399032"/>
              <a:gd name="connsiteX2444" fmla="*/ 8219311 w 11117727"/>
              <a:gd name="connsiteY2444" fmla="*/ 1242840 h 3399032"/>
              <a:gd name="connsiteX2445" fmla="*/ 8248481 w 11117727"/>
              <a:gd name="connsiteY2445" fmla="*/ 1232312 h 3399032"/>
              <a:gd name="connsiteX2446" fmla="*/ 8250501 w 11117727"/>
              <a:gd name="connsiteY2446" fmla="*/ 1231291 h 3399032"/>
              <a:gd name="connsiteX2447" fmla="*/ 8252459 w 11117727"/>
              <a:gd name="connsiteY2447" fmla="*/ 1230876 h 3399032"/>
              <a:gd name="connsiteX2448" fmla="*/ 8259211 w 11117727"/>
              <a:gd name="connsiteY2448" fmla="*/ 1227270 h 3399032"/>
              <a:gd name="connsiteX2449" fmla="*/ 8263373 w 11117727"/>
              <a:gd name="connsiteY2449" fmla="*/ 1224015 h 3399032"/>
              <a:gd name="connsiteX2450" fmla="*/ 8265516 w 11117727"/>
              <a:gd name="connsiteY2450" fmla="*/ 1221780 h 3399032"/>
              <a:gd name="connsiteX2451" fmla="*/ 8267087 w 11117727"/>
              <a:gd name="connsiteY2451" fmla="*/ 1218876 h 3399032"/>
              <a:gd name="connsiteX2452" fmla="*/ 8268597 w 11117727"/>
              <a:gd name="connsiteY2452" fmla="*/ 1216577 h 3399032"/>
              <a:gd name="connsiteX2453" fmla="*/ 8270740 w 11117727"/>
              <a:gd name="connsiteY2453" fmla="*/ 1214343 h 3399032"/>
              <a:gd name="connsiteX2454" fmla="*/ 8274963 w 11117727"/>
              <a:gd name="connsiteY2454" fmla="*/ 1210481 h 3399032"/>
              <a:gd name="connsiteX2455" fmla="*/ 8281716 w 11117727"/>
              <a:gd name="connsiteY2455" fmla="*/ 1206875 h 3399032"/>
              <a:gd name="connsiteX2456" fmla="*/ 8281304 w 11117727"/>
              <a:gd name="connsiteY2456" fmla="*/ 1217251 h 3399032"/>
              <a:gd name="connsiteX2457" fmla="*/ 8282586 w 11117727"/>
              <a:gd name="connsiteY2457" fmla="*/ 1223509 h 3399032"/>
              <a:gd name="connsiteX2458" fmla="*/ 8283421 w 11117727"/>
              <a:gd name="connsiteY2458" fmla="*/ 1227883 h 3399032"/>
              <a:gd name="connsiteX2459" fmla="*/ 8286538 w 11117727"/>
              <a:gd name="connsiteY2459" fmla="*/ 1234940 h 3399032"/>
              <a:gd name="connsiteX2460" fmla="*/ 8302879 w 11117727"/>
              <a:gd name="connsiteY2460" fmla="*/ 1224951 h 3399032"/>
              <a:gd name="connsiteX2461" fmla="*/ 8311019 w 11117727"/>
              <a:gd name="connsiteY2461" fmla="*/ 1220260 h 3399032"/>
              <a:gd name="connsiteX2462" fmla="*/ 8312977 w 11117727"/>
              <a:gd name="connsiteY2462" fmla="*/ 1219846 h 3399032"/>
              <a:gd name="connsiteX2463" fmla="*/ 8315506 w 11117727"/>
              <a:gd name="connsiteY2463" fmla="*/ 1220102 h 3399032"/>
              <a:gd name="connsiteX2464" fmla="*/ 8317341 w 11117727"/>
              <a:gd name="connsiteY2464" fmla="*/ 1220900 h 3399032"/>
              <a:gd name="connsiteX2465" fmla="*/ 8319809 w 11117727"/>
              <a:gd name="connsiteY2465" fmla="*/ 1221763 h 3399032"/>
              <a:gd name="connsiteX2466" fmla="*/ 8326966 w 11117727"/>
              <a:gd name="connsiteY2466" fmla="*/ 1226777 h 3399032"/>
              <a:gd name="connsiteX2467" fmla="*/ 8338426 w 11117727"/>
              <a:gd name="connsiteY2467" fmla="*/ 1233453 h 3399032"/>
              <a:gd name="connsiteX2468" fmla="*/ 8337371 w 11117727"/>
              <a:gd name="connsiteY2468" fmla="*/ 1218639 h 3399032"/>
              <a:gd name="connsiteX2469" fmla="*/ 8336457 w 11117727"/>
              <a:gd name="connsiteY2469" fmla="*/ 1208741 h 3399032"/>
              <a:gd name="connsiteX2470" fmla="*/ 8336193 w 11117727"/>
              <a:gd name="connsiteY2470" fmla="*/ 1205038 h 3399032"/>
              <a:gd name="connsiteX2471" fmla="*/ 8336562 w 11117727"/>
              <a:gd name="connsiteY2471" fmla="*/ 1201398 h 3399032"/>
              <a:gd name="connsiteX2472" fmla="*/ 8336808 w 11117727"/>
              <a:gd name="connsiteY2472" fmla="*/ 1198972 h 3399032"/>
              <a:gd name="connsiteX2473" fmla="*/ 8337624 w 11117727"/>
              <a:gd name="connsiteY2473" fmla="*/ 1197216 h 3399032"/>
              <a:gd name="connsiteX2474" fmla="*/ 8339134 w 11117727"/>
              <a:gd name="connsiteY2474" fmla="*/ 1194918 h 3399032"/>
              <a:gd name="connsiteX2475" fmla="*/ 8341154 w 11117727"/>
              <a:gd name="connsiteY2475" fmla="*/ 1193897 h 3399032"/>
              <a:gd name="connsiteX2476" fmla="*/ 8344438 w 11117727"/>
              <a:gd name="connsiteY2476" fmla="*/ 1193004 h 3399032"/>
              <a:gd name="connsiteX2477" fmla="*/ 8348354 w 11117727"/>
              <a:gd name="connsiteY2477" fmla="*/ 1192175 h 3399032"/>
              <a:gd name="connsiteX2478" fmla="*/ 8361367 w 11117727"/>
              <a:gd name="connsiteY2478" fmla="*/ 1189816 h 3399032"/>
              <a:gd name="connsiteX2479" fmla="*/ 8379439 w 11117727"/>
              <a:gd name="connsiteY2479" fmla="*/ 1187969 h 3399032"/>
              <a:gd name="connsiteX2480" fmla="*/ 8375927 w 11117727"/>
              <a:gd name="connsiteY2480" fmla="*/ 1197418 h 3399032"/>
              <a:gd name="connsiteX2481" fmla="*/ 8373355 w 11117727"/>
              <a:gd name="connsiteY2481" fmla="*/ 1203898 h 3399032"/>
              <a:gd name="connsiteX2482" fmla="*/ 8370659 w 11117727"/>
              <a:gd name="connsiteY2482" fmla="*/ 1211592 h 3399032"/>
              <a:gd name="connsiteX2483" fmla="*/ 8368351 w 11117727"/>
              <a:gd name="connsiteY2483" fmla="*/ 1221776 h 3399032"/>
              <a:gd name="connsiteX2484" fmla="*/ 8383586 w 11117727"/>
              <a:gd name="connsiteY2484" fmla="*/ 1222706 h 3399032"/>
              <a:gd name="connsiteX2485" fmla="*/ 8396354 w 11117727"/>
              <a:gd name="connsiteY2485" fmla="*/ 1222773 h 3399032"/>
              <a:gd name="connsiteX2486" fmla="*/ 8407980 w 11117727"/>
              <a:gd name="connsiteY2486" fmla="*/ 1221499 h 3399032"/>
              <a:gd name="connsiteX2487" fmla="*/ 8420932 w 11117727"/>
              <a:gd name="connsiteY2487" fmla="*/ 1219746 h 3399032"/>
              <a:gd name="connsiteX2488" fmla="*/ 8437554 w 11117727"/>
              <a:gd name="connsiteY2488" fmla="*/ 1219591 h 3399032"/>
              <a:gd name="connsiteX2489" fmla="*/ 8459297 w 11117727"/>
              <a:gd name="connsiteY2489" fmla="*/ 1219341 h 3399032"/>
              <a:gd name="connsiteX2490" fmla="*/ 8489767 w 11117727"/>
              <a:gd name="connsiteY2490" fmla="*/ 1221201 h 3399032"/>
              <a:gd name="connsiteX2491" fmla="*/ 8530292 w 11117727"/>
              <a:gd name="connsiteY2491" fmla="*/ 1224692 h 3399032"/>
              <a:gd name="connsiteX2492" fmla="*/ 8532706 w 11117727"/>
              <a:gd name="connsiteY2492" fmla="*/ 1207165 h 3399032"/>
              <a:gd name="connsiteX2493" fmla="*/ 8532442 w 11117727"/>
              <a:gd name="connsiteY2493" fmla="*/ 1203461 h 3399032"/>
              <a:gd name="connsiteX2494" fmla="*/ 8532952 w 11117727"/>
              <a:gd name="connsiteY2494" fmla="*/ 1204739 h 3399032"/>
              <a:gd name="connsiteX2495" fmla="*/ 8535418 w 11117727"/>
              <a:gd name="connsiteY2495" fmla="*/ 1205601 h 3399032"/>
              <a:gd name="connsiteX2496" fmla="*/ 8537315 w 11117727"/>
              <a:gd name="connsiteY2496" fmla="*/ 1205793 h 3399032"/>
              <a:gd name="connsiteX2497" fmla="*/ 8539212 w 11117727"/>
              <a:gd name="connsiteY2497" fmla="*/ 1205985 h 3399032"/>
              <a:gd name="connsiteX2498" fmla="*/ 8543067 w 11117727"/>
              <a:gd name="connsiteY2498" fmla="*/ 1205763 h 3399032"/>
              <a:gd name="connsiteX2499" fmla="*/ 8546983 w 11117727"/>
              <a:gd name="connsiteY2499" fmla="*/ 1204934 h 3399032"/>
              <a:gd name="connsiteX2500" fmla="*/ 8561377 w 11117727"/>
              <a:gd name="connsiteY2500" fmla="*/ 1220486 h 3399032"/>
              <a:gd name="connsiteX2501" fmla="*/ 8561701 w 11117727"/>
              <a:gd name="connsiteY2501" fmla="*/ 1223583 h 3399032"/>
              <a:gd name="connsiteX2502" fmla="*/ 8562984 w 11117727"/>
              <a:gd name="connsiteY2502" fmla="*/ 1229841 h 3399032"/>
              <a:gd name="connsiteX2503" fmla="*/ 8564144 w 11117727"/>
              <a:gd name="connsiteY2503" fmla="*/ 1237312 h 3399032"/>
              <a:gd name="connsiteX2504" fmla="*/ 8565611 w 11117727"/>
              <a:gd name="connsiteY2504" fmla="*/ 1241750 h 3399032"/>
              <a:gd name="connsiteX2505" fmla="*/ 8579520 w 11117727"/>
              <a:gd name="connsiteY2505" fmla="*/ 1243158 h 3399032"/>
              <a:gd name="connsiteX2506" fmla="*/ 8587800 w 11117727"/>
              <a:gd name="connsiteY2506" fmla="*/ 1243384 h 3399032"/>
              <a:gd name="connsiteX2507" fmla="*/ 8592349 w 11117727"/>
              <a:gd name="connsiteY2507" fmla="*/ 1242619 h 3399032"/>
              <a:gd name="connsiteX2508" fmla="*/ 8594369 w 11117727"/>
              <a:gd name="connsiteY2508" fmla="*/ 1241598 h 3399032"/>
              <a:gd name="connsiteX2509" fmla="*/ 8597082 w 11117727"/>
              <a:gd name="connsiteY2509" fmla="*/ 1240034 h 3399032"/>
              <a:gd name="connsiteX2510" fmla="*/ 8600550 w 11117727"/>
              <a:gd name="connsiteY2510" fmla="*/ 1237321 h 3399032"/>
              <a:gd name="connsiteX2511" fmla="*/ 8606487 w 11117727"/>
              <a:gd name="connsiteY2511" fmla="*/ 1235471 h 3399032"/>
              <a:gd name="connsiteX2512" fmla="*/ 8617542 w 11117727"/>
              <a:gd name="connsiteY2512" fmla="*/ 1233527 h 3399032"/>
              <a:gd name="connsiteX2513" fmla="*/ 8616269 w 11117727"/>
              <a:gd name="connsiteY2513" fmla="*/ 1252395 h 3399032"/>
              <a:gd name="connsiteX2514" fmla="*/ 8617227 w 11117727"/>
              <a:gd name="connsiteY2514" fmla="*/ 1255556 h 3399032"/>
              <a:gd name="connsiteX2515" fmla="*/ 8619940 w 11117727"/>
              <a:gd name="connsiteY2515" fmla="*/ 1253992 h 3399032"/>
              <a:gd name="connsiteX2516" fmla="*/ 8623409 w 11117727"/>
              <a:gd name="connsiteY2516" fmla="*/ 1251279 h 3399032"/>
              <a:gd name="connsiteX2517" fmla="*/ 8626693 w 11117727"/>
              <a:gd name="connsiteY2517" fmla="*/ 1250386 h 3399032"/>
              <a:gd name="connsiteX2518" fmla="*/ 8629976 w 11117727"/>
              <a:gd name="connsiteY2518" fmla="*/ 1249493 h 3399032"/>
              <a:gd name="connsiteX2519" fmla="*/ 8633954 w 11117727"/>
              <a:gd name="connsiteY2519" fmla="*/ 1248057 h 3399032"/>
              <a:gd name="connsiteX2520" fmla="*/ 8639706 w 11117727"/>
              <a:gd name="connsiteY2520" fmla="*/ 1248027 h 3399032"/>
              <a:gd name="connsiteX2521" fmla="*/ 8651148 w 11117727"/>
              <a:gd name="connsiteY2521" fmla="*/ 1248573 h 3399032"/>
              <a:gd name="connsiteX2522" fmla="*/ 8657409 w 11117727"/>
              <a:gd name="connsiteY2522" fmla="*/ 1249820 h 3399032"/>
              <a:gd name="connsiteX2523" fmla="*/ 8665567 w 11117727"/>
              <a:gd name="connsiteY2523" fmla="*/ 1251259 h 3399032"/>
              <a:gd name="connsiteX2524" fmla="*/ 8681311 w 11117727"/>
              <a:gd name="connsiteY2524" fmla="*/ 1253466 h 3399032"/>
              <a:gd name="connsiteX2525" fmla="*/ 8654887 w 11117727"/>
              <a:gd name="connsiteY2525" fmla="*/ 1230567 h 3399032"/>
              <a:gd name="connsiteX2526" fmla="*/ 8693679 w 11117727"/>
              <a:gd name="connsiteY2526" fmla="*/ 1181794 h 3399032"/>
              <a:gd name="connsiteX2527" fmla="*/ 8697331 w 11117727"/>
              <a:gd name="connsiteY2527" fmla="*/ 1177261 h 3399032"/>
              <a:gd name="connsiteX2528" fmla="*/ 8698780 w 11117727"/>
              <a:gd name="connsiteY2528" fmla="*/ 1175570 h 3399032"/>
              <a:gd name="connsiteX2529" fmla="*/ 8700799 w 11117727"/>
              <a:gd name="connsiteY2529" fmla="*/ 1174549 h 3399032"/>
              <a:gd name="connsiteX2530" fmla="*/ 8704329 w 11117727"/>
              <a:gd name="connsiteY2530" fmla="*/ 1171229 h 3399032"/>
              <a:gd name="connsiteX2531" fmla="*/ 8702652 w 11117727"/>
              <a:gd name="connsiteY2531" fmla="*/ 1181477 h 3399032"/>
              <a:gd name="connsiteX2532" fmla="*/ 8700774 w 11117727"/>
              <a:gd name="connsiteY2532" fmla="*/ 1187415 h 3399032"/>
              <a:gd name="connsiteX2533" fmla="*/ 8698956 w 11117727"/>
              <a:gd name="connsiteY2533" fmla="*/ 1192746 h 3399032"/>
              <a:gd name="connsiteX2534" fmla="*/ 8696630 w 11117727"/>
              <a:gd name="connsiteY2534" fmla="*/ 1196800 h 3399032"/>
              <a:gd name="connsiteX2535" fmla="*/ 8693732 w 11117727"/>
              <a:gd name="connsiteY2535" fmla="*/ 1200184 h 3399032"/>
              <a:gd name="connsiteX2536" fmla="*/ 8691283 w 11117727"/>
              <a:gd name="connsiteY2536" fmla="*/ 1205451 h 3399032"/>
              <a:gd name="connsiteX2537" fmla="*/ 8688772 w 11117727"/>
              <a:gd name="connsiteY2537" fmla="*/ 1211325 h 3399032"/>
              <a:gd name="connsiteX2538" fmla="*/ 8684812 w 11117727"/>
              <a:gd name="connsiteY2538" fmla="*/ 1218890 h 3399032"/>
              <a:gd name="connsiteX2539" fmla="*/ 8709495 w 11117727"/>
              <a:gd name="connsiteY2539" fmla="*/ 1208521 h 3399032"/>
              <a:gd name="connsiteX2540" fmla="*/ 8732975 w 11117727"/>
              <a:gd name="connsiteY2540" fmla="*/ 1197416 h 3399032"/>
              <a:gd name="connsiteX2541" fmla="*/ 8755884 w 11117727"/>
              <a:gd name="connsiteY2541" fmla="*/ 1185642 h 3399032"/>
              <a:gd name="connsiteX2542" fmla="*/ 8778915 w 11117727"/>
              <a:gd name="connsiteY2542" fmla="*/ 1172654 h 3399032"/>
              <a:gd name="connsiteX2543" fmla="*/ 8795581 w 11117727"/>
              <a:gd name="connsiteY2543" fmla="*/ 1165762 h 3399032"/>
              <a:gd name="connsiteX2544" fmla="*/ 8808270 w 11117727"/>
              <a:gd name="connsiteY2544" fmla="*/ 1160306 h 3399032"/>
              <a:gd name="connsiteX2545" fmla="*/ 8818061 w 11117727"/>
              <a:gd name="connsiteY2545" fmla="*/ 1158233 h 3399032"/>
              <a:gd name="connsiteX2546" fmla="*/ 8826464 w 11117727"/>
              <a:gd name="connsiteY2546" fmla="*/ 1157246 h 3399032"/>
              <a:gd name="connsiteX2547" fmla="*/ 8834112 w 11117727"/>
              <a:gd name="connsiteY2547" fmla="*/ 1157408 h 3399032"/>
              <a:gd name="connsiteX2548" fmla="*/ 8842393 w 11117727"/>
              <a:gd name="connsiteY2548" fmla="*/ 1157633 h 3399032"/>
              <a:gd name="connsiteX2549" fmla="*/ 8852061 w 11117727"/>
              <a:gd name="connsiteY2549" fmla="*/ 1156774 h 3399032"/>
              <a:gd name="connsiteX2550" fmla="*/ 8864319 w 11117727"/>
              <a:gd name="connsiteY2550" fmla="*/ 1155564 h 3399032"/>
              <a:gd name="connsiteX2551" fmla="*/ 8871458 w 11117727"/>
              <a:gd name="connsiteY2551" fmla="*/ 1154448 h 3399032"/>
              <a:gd name="connsiteX2552" fmla="*/ 8874742 w 11117727"/>
              <a:gd name="connsiteY2552" fmla="*/ 1153555 h 3399032"/>
              <a:gd name="connsiteX2553" fmla="*/ 8875497 w 11117727"/>
              <a:gd name="connsiteY2553" fmla="*/ 1152406 h 3399032"/>
              <a:gd name="connsiteX2554" fmla="*/ 8875559 w 11117727"/>
              <a:gd name="connsiteY2554" fmla="*/ 1151799 h 3399032"/>
              <a:gd name="connsiteX2555" fmla="*/ 8875620 w 11117727"/>
              <a:gd name="connsiteY2555" fmla="*/ 1151193 h 3399032"/>
              <a:gd name="connsiteX2556" fmla="*/ 8877639 w 11117727"/>
              <a:gd name="connsiteY2556" fmla="*/ 1150172 h 3399032"/>
              <a:gd name="connsiteX2557" fmla="*/ 8882189 w 11117727"/>
              <a:gd name="connsiteY2557" fmla="*/ 1149407 h 3399032"/>
              <a:gd name="connsiteX2558" fmla="*/ 8891224 w 11117727"/>
              <a:gd name="connsiteY2558" fmla="*/ 1148483 h 3399032"/>
              <a:gd name="connsiteX2559" fmla="*/ 8889609 w 11117727"/>
              <a:gd name="connsiteY2559" fmla="*/ 1158125 h 3399032"/>
              <a:gd name="connsiteX2560" fmla="*/ 8887546 w 11117727"/>
              <a:gd name="connsiteY2560" fmla="*/ 1165882 h 3399032"/>
              <a:gd name="connsiteX2561" fmla="*/ 8885606 w 11117727"/>
              <a:gd name="connsiteY2561" fmla="*/ 1172427 h 3399032"/>
              <a:gd name="connsiteX2562" fmla="*/ 8881892 w 11117727"/>
              <a:gd name="connsiteY2562" fmla="*/ 1177566 h 3399032"/>
              <a:gd name="connsiteX2563" fmla="*/ 8879626 w 11117727"/>
              <a:gd name="connsiteY2563" fmla="*/ 1181013 h 3399032"/>
              <a:gd name="connsiteX2564" fmla="*/ 8876790 w 11117727"/>
              <a:gd name="connsiteY2564" fmla="*/ 1183790 h 3399032"/>
              <a:gd name="connsiteX2565" fmla="*/ 8872751 w 11117727"/>
              <a:gd name="connsiteY2565" fmla="*/ 1185832 h 3399032"/>
              <a:gd name="connsiteX2566" fmla="*/ 8870038 w 11117727"/>
              <a:gd name="connsiteY2566" fmla="*/ 1187396 h 3399032"/>
              <a:gd name="connsiteX2567" fmla="*/ 8866061 w 11117727"/>
              <a:gd name="connsiteY2567" fmla="*/ 1188832 h 3399032"/>
              <a:gd name="connsiteX2568" fmla="*/ 8863286 w 11117727"/>
              <a:gd name="connsiteY2568" fmla="*/ 1191002 h 3399032"/>
              <a:gd name="connsiteX2569" fmla="*/ 8859878 w 11117727"/>
              <a:gd name="connsiteY2569" fmla="*/ 1193108 h 3399032"/>
              <a:gd name="connsiteX2570" fmla="*/ 8856411 w 11117727"/>
              <a:gd name="connsiteY2570" fmla="*/ 1195821 h 3399032"/>
              <a:gd name="connsiteX2571" fmla="*/ 8854023 w 11117727"/>
              <a:gd name="connsiteY2571" fmla="*/ 1200482 h 3399032"/>
              <a:gd name="connsiteX2572" fmla="*/ 8851573 w 11117727"/>
              <a:gd name="connsiteY2572" fmla="*/ 1205749 h 3399032"/>
              <a:gd name="connsiteX2573" fmla="*/ 8848939 w 11117727"/>
              <a:gd name="connsiteY2573" fmla="*/ 1212836 h 3399032"/>
              <a:gd name="connsiteX2574" fmla="*/ 8847447 w 11117727"/>
              <a:gd name="connsiteY2574" fmla="*/ 1221264 h 3399032"/>
              <a:gd name="connsiteX2575" fmla="*/ 8867538 w 11117727"/>
              <a:gd name="connsiteY2575" fmla="*/ 1218396 h 3399032"/>
              <a:gd name="connsiteX2576" fmla="*/ 8885100 w 11117727"/>
              <a:gd name="connsiteY2576" fmla="*/ 1215272 h 3399032"/>
              <a:gd name="connsiteX2577" fmla="*/ 8900133 w 11117727"/>
              <a:gd name="connsiteY2577" fmla="*/ 1211892 h 3399032"/>
              <a:gd name="connsiteX2578" fmla="*/ 8913330 w 11117727"/>
              <a:gd name="connsiteY2578" fmla="*/ 1207713 h 3399032"/>
              <a:gd name="connsiteX2579" fmla="*/ 8923815 w 11117727"/>
              <a:gd name="connsiteY2579" fmla="*/ 1205097 h 3399032"/>
              <a:gd name="connsiteX2580" fmla="*/ 8932525 w 11117727"/>
              <a:gd name="connsiteY2580" fmla="*/ 1201077 h 3399032"/>
              <a:gd name="connsiteX2581" fmla="*/ 8939155 w 11117727"/>
              <a:gd name="connsiteY2581" fmla="*/ 1198684 h 3399032"/>
              <a:gd name="connsiteX2582" fmla="*/ 8944582 w 11117727"/>
              <a:gd name="connsiteY2582" fmla="*/ 1195557 h 3399032"/>
              <a:gd name="connsiteX2583" fmla="*/ 8948621 w 11117727"/>
              <a:gd name="connsiteY2583" fmla="*/ 1193515 h 3399032"/>
              <a:gd name="connsiteX2584" fmla="*/ 8951333 w 11117727"/>
              <a:gd name="connsiteY2584" fmla="*/ 1191951 h 3399032"/>
              <a:gd name="connsiteX2585" fmla="*/ 8953292 w 11117727"/>
              <a:gd name="connsiteY2585" fmla="*/ 1191536 h 3399032"/>
              <a:gd name="connsiteX2586" fmla="*/ 8954557 w 11117727"/>
              <a:gd name="connsiteY2586" fmla="*/ 1191664 h 3399032"/>
              <a:gd name="connsiteX2587" fmla="*/ 8956330 w 11117727"/>
              <a:gd name="connsiteY2587" fmla="*/ 1193070 h 3399032"/>
              <a:gd name="connsiteX2588" fmla="*/ 8956717 w 11117727"/>
              <a:gd name="connsiteY2588" fmla="*/ 1195560 h 3399032"/>
              <a:gd name="connsiteX2589" fmla="*/ 8957613 w 11117727"/>
              <a:gd name="connsiteY2589" fmla="*/ 1199328 h 3399032"/>
              <a:gd name="connsiteX2590" fmla="*/ 8959018 w 11117727"/>
              <a:gd name="connsiteY2590" fmla="*/ 1204372 h 3399032"/>
              <a:gd name="connsiteX2591" fmla="*/ 8958711 w 11117727"/>
              <a:gd name="connsiteY2591" fmla="*/ 1207405 h 3399032"/>
              <a:gd name="connsiteX2592" fmla="*/ 8958527 w 11117727"/>
              <a:gd name="connsiteY2592" fmla="*/ 1209225 h 3399032"/>
              <a:gd name="connsiteX2593" fmla="*/ 8957139 w 11117727"/>
              <a:gd name="connsiteY2593" fmla="*/ 1210310 h 3399032"/>
              <a:gd name="connsiteX2594" fmla="*/ 8955752 w 11117727"/>
              <a:gd name="connsiteY2594" fmla="*/ 1211395 h 3399032"/>
              <a:gd name="connsiteX2595" fmla="*/ 8949755 w 11117727"/>
              <a:gd name="connsiteY2595" fmla="*/ 1213852 h 3399032"/>
              <a:gd name="connsiteX2596" fmla="*/ 8943187 w 11117727"/>
              <a:gd name="connsiteY2596" fmla="*/ 1215638 h 3399032"/>
              <a:gd name="connsiteX2597" fmla="*/ 8939780 w 11117727"/>
              <a:gd name="connsiteY2597" fmla="*/ 1217744 h 3399032"/>
              <a:gd name="connsiteX2598" fmla="*/ 8936311 w 11117727"/>
              <a:gd name="connsiteY2598" fmla="*/ 1220457 h 3399032"/>
              <a:gd name="connsiteX2599" fmla="*/ 8932211 w 11117727"/>
              <a:gd name="connsiteY2599" fmla="*/ 1223106 h 3399032"/>
              <a:gd name="connsiteX2600" fmla="*/ 8928558 w 11117727"/>
              <a:gd name="connsiteY2600" fmla="*/ 1227639 h 3399032"/>
              <a:gd name="connsiteX2601" fmla="*/ 8924906 w 11117727"/>
              <a:gd name="connsiteY2601" fmla="*/ 1232171 h 3399032"/>
              <a:gd name="connsiteX2602" fmla="*/ 8921640 w 11117727"/>
              <a:gd name="connsiteY2602" fmla="*/ 1239194 h 3399032"/>
              <a:gd name="connsiteX2603" fmla="*/ 8919577 w 11117727"/>
              <a:gd name="connsiteY2603" fmla="*/ 1246952 h 3399032"/>
              <a:gd name="connsiteX2604" fmla="*/ 8917268 w 11117727"/>
              <a:gd name="connsiteY2604" fmla="*/ 1257136 h 3399032"/>
              <a:gd name="connsiteX2605" fmla="*/ 8931975 w 11117727"/>
              <a:gd name="connsiteY2605" fmla="*/ 1250658 h 3399032"/>
              <a:gd name="connsiteX2606" fmla="*/ 8942706 w 11117727"/>
              <a:gd name="connsiteY2606" fmla="*/ 1245617 h 3399032"/>
              <a:gd name="connsiteX2607" fmla="*/ 8948887 w 11117727"/>
              <a:gd name="connsiteY2607" fmla="*/ 1241341 h 3399032"/>
              <a:gd name="connsiteX2608" fmla="*/ 8952988 w 11117727"/>
              <a:gd name="connsiteY2608" fmla="*/ 1238692 h 3399032"/>
              <a:gd name="connsiteX2609" fmla="*/ 8955254 w 11117727"/>
              <a:gd name="connsiteY2609" fmla="*/ 1235244 h 3399032"/>
              <a:gd name="connsiteX2610" fmla="*/ 8957457 w 11117727"/>
              <a:gd name="connsiteY2610" fmla="*/ 1232403 h 3399032"/>
              <a:gd name="connsiteX2611" fmla="*/ 8962312 w 11117727"/>
              <a:gd name="connsiteY2611" fmla="*/ 1228605 h 3399032"/>
              <a:gd name="connsiteX2612" fmla="*/ 8969127 w 11117727"/>
              <a:gd name="connsiteY2612" fmla="*/ 1224393 h 3399032"/>
              <a:gd name="connsiteX2613" fmla="*/ 8972656 w 11117727"/>
              <a:gd name="connsiteY2613" fmla="*/ 1221074 h 3399032"/>
              <a:gd name="connsiteX2614" fmla="*/ 8974676 w 11117727"/>
              <a:gd name="connsiteY2614" fmla="*/ 1220053 h 3399032"/>
              <a:gd name="connsiteX2615" fmla="*/ 8977267 w 11117727"/>
              <a:gd name="connsiteY2615" fmla="*/ 1219702 h 3399032"/>
              <a:gd name="connsiteX2616" fmla="*/ 8977898 w 11117727"/>
              <a:gd name="connsiteY2616" fmla="*/ 1219766 h 3399032"/>
              <a:gd name="connsiteX2617" fmla="*/ 8978347 w 11117727"/>
              <a:gd name="connsiteY2617" fmla="*/ 1221650 h 3399032"/>
              <a:gd name="connsiteX2618" fmla="*/ 8980120 w 11117727"/>
              <a:gd name="connsiteY2618" fmla="*/ 1223055 h 3399032"/>
              <a:gd name="connsiteX2619" fmla="*/ 8981895 w 11117727"/>
              <a:gd name="connsiteY2619" fmla="*/ 1224460 h 3399032"/>
              <a:gd name="connsiteX2620" fmla="*/ 8985178 w 11117727"/>
              <a:gd name="connsiteY2620" fmla="*/ 1223567 h 3399032"/>
              <a:gd name="connsiteX2621" fmla="*/ 8989095 w 11117727"/>
              <a:gd name="connsiteY2621" fmla="*/ 1222738 h 3399032"/>
              <a:gd name="connsiteX2622" fmla="*/ 8994969 w 11117727"/>
              <a:gd name="connsiteY2622" fmla="*/ 1221495 h 3399032"/>
              <a:gd name="connsiteX2623" fmla="*/ 9002986 w 11117727"/>
              <a:gd name="connsiteY2623" fmla="*/ 1218017 h 3399032"/>
              <a:gd name="connsiteX2624" fmla="*/ 9012961 w 11117727"/>
              <a:gd name="connsiteY2624" fmla="*/ 1214124 h 3399032"/>
              <a:gd name="connsiteX2625" fmla="*/ 9026343 w 11117727"/>
              <a:gd name="connsiteY2625" fmla="*/ 1208126 h 3399032"/>
              <a:gd name="connsiteX2626" fmla="*/ 9041805 w 11117727"/>
              <a:gd name="connsiteY2626" fmla="*/ 1200499 h 3399032"/>
              <a:gd name="connsiteX2627" fmla="*/ 9058717 w 11117727"/>
              <a:gd name="connsiteY2627" fmla="*/ 1191181 h 3399032"/>
              <a:gd name="connsiteX2628" fmla="*/ 9072977 w 11117727"/>
              <a:gd name="connsiteY2628" fmla="*/ 1182820 h 3399032"/>
              <a:gd name="connsiteX2629" fmla="*/ 9085402 w 11117727"/>
              <a:gd name="connsiteY2629" fmla="*/ 1173661 h 3399032"/>
              <a:gd name="connsiteX2630" fmla="*/ 9096440 w 11117727"/>
              <a:gd name="connsiteY2630" fmla="*/ 1165586 h 3399032"/>
              <a:gd name="connsiteX2631" fmla="*/ 9104886 w 11117727"/>
              <a:gd name="connsiteY2631" fmla="*/ 1157862 h 3399032"/>
              <a:gd name="connsiteX2632" fmla="*/ 9112640 w 11117727"/>
              <a:gd name="connsiteY2632" fmla="*/ 1150681 h 3399032"/>
              <a:gd name="connsiteX2633" fmla="*/ 9117864 w 11117727"/>
              <a:gd name="connsiteY2633" fmla="*/ 1143243 h 3399032"/>
              <a:gd name="connsiteX2634" fmla="*/ 9123026 w 11117727"/>
              <a:gd name="connsiteY2634" fmla="*/ 1136412 h 3399032"/>
              <a:gd name="connsiteX2635" fmla="*/ 9126231 w 11117727"/>
              <a:gd name="connsiteY2635" fmla="*/ 1129996 h 3399032"/>
              <a:gd name="connsiteX2636" fmla="*/ 9128804 w 11117727"/>
              <a:gd name="connsiteY2636" fmla="*/ 1123516 h 3399032"/>
              <a:gd name="connsiteX2637" fmla="*/ 9131314 w 11117727"/>
              <a:gd name="connsiteY2637" fmla="*/ 1117642 h 3399032"/>
              <a:gd name="connsiteX2638" fmla="*/ 9133070 w 11117727"/>
              <a:gd name="connsiteY2638" fmla="*/ 1112917 h 3399032"/>
              <a:gd name="connsiteX2639" fmla="*/ 9136011 w 11117727"/>
              <a:gd name="connsiteY2639" fmla="*/ 1102797 h 3399032"/>
              <a:gd name="connsiteX2640" fmla="*/ 9139338 w 11117727"/>
              <a:gd name="connsiteY2640" fmla="*/ 1095168 h 3399032"/>
              <a:gd name="connsiteX2641" fmla="*/ 9145415 w 11117727"/>
              <a:gd name="connsiteY2641" fmla="*/ 1098234 h 3399032"/>
              <a:gd name="connsiteX2642" fmla="*/ 9149086 w 11117727"/>
              <a:gd name="connsiteY2642" fmla="*/ 1099832 h 3399032"/>
              <a:gd name="connsiteX2643" fmla="*/ 9152757 w 11117727"/>
              <a:gd name="connsiteY2643" fmla="*/ 1101429 h 3399032"/>
              <a:gd name="connsiteX2644" fmla="*/ 9154530 w 11117727"/>
              <a:gd name="connsiteY2644" fmla="*/ 1102834 h 3399032"/>
              <a:gd name="connsiteX2645" fmla="*/ 9155752 w 11117727"/>
              <a:gd name="connsiteY2645" fmla="*/ 1109699 h 3399032"/>
              <a:gd name="connsiteX2646" fmla="*/ 9158009 w 11117727"/>
              <a:gd name="connsiteY2646" fmla="*/ 1125247 h 3399032"/>
              <a:gd name="connsiteX2647" fmla="*/ 9168309 w 11117727"/>
              <a:gd name="connsiteY2647" fmla="*/ 1124452 h 3399032"/>
              <a:gd name="connsiteX2648" fmla="*/ 9176204 w 11117727"/>
              <a:gd name="connsiteY2648" fmla="*/ 1122187 h 3399032"/>
              <a:gd name="connsiteX2649" fmla="*/ 9182771 w 11117727"/>
              <a:gd name="connsiteY2649" fmla="*/ 1120401 h 3399032"/>
              <a:gd name="connsiteX2650" fmla="*/ 9187443 w 11117727"/>
              <a:gd name="connsiteY2650" fmla="*/ 1118423 h 3399032"/>
              <a:gd name="connsiteX2651" fmla="*/ 9190972 w 11117727"/>
              <a:gd name="connsiteY2651" fmla="*/ 1115104 h 3399032"/>
              <a:gd name="connsiteX2652" fmla="*/ 9193747 w 11117727"/>
              <a:gd name="connsiteY2652" fmla="*/ 1112933 h 3399032"/>
              <a:gd name="connsiteX2653" fmla="*/ 9195257 w 11117727"/>
              <a:gd name="connsiteY2653" fmla="*/ 1110635 h 3399032"/>
              <a:gd name="connsiteX2654" fmla="*/ 9196829 w 11117727"/>
              <a:gd name="connsiteY2654" fmla="*/ 1107730 h 3399032"/>
              <a:gd name="connsiteX2655" fmla="*/ 9198971 w 11117727"/>
              <a:gd name="connsiteY2655" fmla="*/ 1105496 h 3399032"/>
              <a:gd name="connsiteX2656" fmla="*/ 9200481 w 11117727"/>
              <a:gd name="connsiteY2656" fmla="*/ 1103197 h 3399032"/>
              <a:gd name="connsiteX2657" fmla="*/ 9202053 w 11117727"/>
              <a:gd name="connsiteY2657" fmla="*/ 1100293 h 3399032"/>
              <a:gd name="connsiteX2658" fmla="*/ 9204828 w 11117727"/>
              <a:gd name="connsiteY2658" fmla="*/ 1098122 h 3399032"/>
              <a:gd name="connsiteX2659" fmla="*/ 9208928 w 11117727"/>
              <a:gd name="connsiteY2659" fmla="*/ 1095474 h 3399032"/>
              <a:gd name="connsiteX2660" fmla="*/ 9212968 w 11117727"/>
              <a:gd name="connsiteY2660" fmla="*/ 1093431 h 3399032"/>
              <a:gd name="connsiteX2661" fmla="*/ 9219536 w 11117727"/>
              <a:gd name="connsiteY2661" fmla="*/ 1091645 h 3399032"/>
              <a:gd name="connsiteX2662" fmla="*/ 9227939 w 11117727"/>
              <a:gd name="connsiteY2662" fmla="*/ 1090658 h 3399032"/>
              <a:gd name="connsiteX2663" fmla="*/ 9225815 w 11117727"/>
              <a:gd name="connsiteY2663" fmla="*/ 1099022 h 3399032"/>
              <a:gd name="connsiteX2664" fmla="*/ 9223752 w 11117727"/>
              <a:gd name="connsiteY2664" fmla="*/ 1106779 h 3399032"/>
              <a:gd name="connsiteX2665" fmla="*/ 9221812 w 11117727"/>
              <a:gd name="connsiteY2665" fmla="*/ 1113324 h 3399032"/>
              <a:gd name="connsiteX2666" fmla="*/ 9218668 w 11117727"/>
              <a:gd name="connsiteY2666" fmla="*/ 1119134 h 3399032"/>
              <a:gd name="connsiteX2667" fmla="*/ 9214340 w 11117727"/>
              <a:gd name="connsiteY2667" fmla="*/ 1130339 h 3399032"/>
              <a:gd name="connsiteX2668" fmla="*/ 9208931 w 11117727"/>
              <a:gd name="connsiteY2668" fmla="*/ 1139596 h 3399032"/>
              <a:gd name="connsiteX2669" fmla="*/ 9207114 w 11117727"/>
              <a:gd name="connsiteY2669" fmla="*/ 1144927 h 3399032"/>
              <a:gd name="connsiteX2670" fmla="*/ 9205298 w 11117727"/>
              <a:gd name="connsiteY2670" fmla="*/ 1150258 h 3399032"/>
              <a:gd name="connsiteX2671" fmla="*/ 9204051 w 11117727"/>
              <a:gd name="connsiteY2671" fmla="*/ 1156260 h 3399032"/>
              <a:gd name="connsiteX2672" fmla="*/ 9202866 w 11117727"/>
              <a:gd name="connsiteY2672" fmla="*/ 1161655 h 3399032"/>
              <a:gd name="connsiteX2673" fmla="*/ 9202129 w 11117727"/>
              <a:gd name="connsiteY2673" fmla="*/ 1168934 h 3399032"/>
              <a:gd name="connsiteX2674" fmla="*/ 9202656 w 11117727"/>
              <a:gd name="connsiteY2674" fmla="*/ 1176342 h 3399032"/>
              <a:gd name="connsiteX2675" fmla="*/ 9203060 w 11117727"/>
              <a:gd name="connsiteY2675" fmla="*/ 1184962 h 3399032"/>
              <a:gd name="connsiteX2676" fmla="*/ 9203913 w 11117727"/>
              <a:gd name="connsiteY2676" fmla="*/ 1195466 h 3399032"/>
              <a:gd name="connsiteX2677" fmla="*/ 9250696 w 11117727"/>
              <a:gd name="connsiteY2677" fmla="*/ 1156081 h 3399032"/>
              <a:gd name="connsiteX2678" fmla="*/ 9258038 w 11117727"/>
              <a:gd name="connsiteY2678" fmla="*/ 1159276 h 3399032"/>
              <a:gd name="connsiteX2679" fmla="*/ 9262217 w 11117727"/>
              <a:gd name="connsiteY2679" fmla="*/ 1162150 h 3399032"/>
              <a:gd name="connsiteX2680" fmla="*/ 9265765 w 11117727"/>
              <a:gd name="connsiteY2680" fmla="*/ 1164961 h 3399032"/>
              <a:gd name="connsiteX2681" fmla="*/ 9267477 w 11117727"/>
              <a:gd name="connsiteY2681" fmla="*/ 1166972 h 3399032"/>
              <a:gd name="connsiteX2682" fmla="*/ 9269129 w 11117727"/>
              <a:gd name="connsiteY2682" fmla="*/ 1169591 h 3399032"/>
              <a:gd name="connsiteX2683" fmla="*/ 9272553 w 11117727"/>
              <a:gd name="connsiteY2683" fmla="*/ 1173614 h 3399032"/>
              <a:gd name="connsiteX2684" fmla="*/ 9277365 w 11117727"/>
              <a:gd name="connsiteY2684" fmla="*/ 1176553 h 3399032"/>
              <a:gd name="connsiteX2685" fmla="*/ 9284584 w 11117727"/>
              <a:gd name="connsiteY2685" fmla="*/ 1180961 h 3399032"/>
              <a:gd name="connsiteX2686" fmla="*/ 9291459 w 11117727"/>
              <a:gd name="connsiteY2686" fmla="*/ 1176142 h 3399032"/>
              <a:gd name="connsiteX2687" fmla="*/ 9296438 w 11117727"/>
              <a:gd name="connsiteY2687" fmla="*/ 1171130 h 3399032"/>
              <a:gd name="connsiteX2688" fmla="*/ 9300723 w 11117727"/>
              <a:gd name="connsiteY2688" fmla="*/ 1166662 h 3399032"/>
              <a:gd name="connsiteX2689" fmla="*/ 9303682 w 11117727"/>
              <a:gd name="connsiteY2689" fmla="*/ 1162672 h 3399032"/>
              <a:gd name="connsiteX2690" fmla="*/ 9309538 w 11117727"/>
              <a:gd name="connsiteY2690" fmla="*/ 1155298 h 3399032"/>
              <a:gd name="connsiteX2691" fmla="*/ 9313375 w 11117727"/>
              <a:gd name="connsiteY2691" fmla="*/ 1148946 h 3399032"/>
              <a:gd name="connsiteX2692" fmla="*/ 9316211 w 11117727"/>
              <a:gd name="connsiteY2692" fmla="*/ 1146169 h 3399032"/>
              <a:gd name="connsiteX2693" fmla="*/ 9318414 w 11117727"/>
              <a:gd name="connsiteY2693" fmla="*/ 1143328 h 3399032"/>
              <a:gd name="connsiteX2694" fmla="*/ 9321128 w 11117727"/>
              <a:gd name="connsiteY2694" fmla="*/ 1141765 h 3399032"/>
              <a:gd name="connsiteX2695" fmla="*/ 9325105 w 11117727"/>
              <a:gd name="connsiteY2695" fmla="*/ 1140329 h 3399032"/>
              <a:gd name="connsiteX2696" fmla="*/ 9329022 w 11117727"/>
              <a:gd name="connsiteY2696" fmla="*/ 1139500 h 3399032"/>
              <a:gd name="connsiteX2697" fmla="*/ 9334264 w 11117727"/>
              <a:gd name="connsiteY2697" fmla="*/ 1138192 h 3399032"/>
              <a:gd name="connsiteX2698" fmla="*/ 9340709 w 11117727"/>
              <a:gd name="connsiteY2698" fmla="*/ 1137619 h 3399032"/>
              <a:gd name="connsiteX2699" fmla="*/ 9348357 w 11117727"/>
              <a:gd name="connsiteY2699" fmla="*/ 1137781 h 3399032"/>
              <a:gd name="connsiteX2700" fmla="*/ 9343704 w 11117727"/>
              <a:gd name="connsiteY2700" fmla="*/ 1145889 h 3399032"/>
              <a:gd name="connsiteX2701" fmla="*/ 9340622 w 11117727"/>
              <a:gd name="connsiteY2701" fmla="*/ 1151092 h 3399032"/>
              <a:gd name="connsiteX2702" fmla="*/ 9338480 w 11117727"/>
              <a:gd name="connsiteY2702" fmla="*/ 1153327 h 3399032"/>
              <a:gd name="connsiteX2703" fmla="*/ 9335705 w 11117727"/>
              <a:gd name="connsiteY2703" fmla="*/ 1155497 h 3399032"/>
              <a:gd name="connsiteX2704" fmla="*/ 9334318 w 11117727"/>
              <a:gd name="connsiteY2704" fmla="*/ 1156582 h 3399032"/>
              <a:gd name="connsiteX2705" fmla="*/ 9333502 w 11117727"/>
              <a:gd name="connsiteY2705" fmla="*/ 1158338 h 3399032"/>
              <a:gd name="connsiteX2706" fmla="*/ 9332316 w 11117727"/>
              <a:gd name="connsiteY2706" fmla="*/ 1163733 h 3399032"/>
              <a:gd name="connsiteX2707" fmla="*/ 9330253 w 11117727"/>
              <a:gd name="connsiteY2707" fmla="*/ 1171491 h 3399032"/>
              <a:gd name="connsiteX2708" fmla="*/ 9340922 w 11117727"/>
              <a:gd name="connsiteY2708" fmla="*/ 1167056 h 3399032"/>
              <a:gd name="connsiteX2709" fmla="*/ 9348940 w 11117727"/>
              <a:gd name="connsiteY2709" fmla="*/ 1163578 h 3399032"/>
              <a:gd name="connsiteX2710" fmla="*/ 9354427 w 11117727"/>
              <a:gd name="connsiteY2710" fmla="*/ 1159844 h 3399032"/>
              <a:gd name="connsiteX2711" fmla="*/ 9358527 w 11117727"/>
              <a:gd name="connsiteY2711" fmla="*/ 1157195 h 3399032"/>
              <a:gd name="connsiteX2712" fmla="*/ 9360099 w 11117727"/>
              <a:gd name="connsiteY2712" fmla="*/ 1154290 h 3399032"/>
              <a:gd name="connsiteX2713" fmla="*/ 9361548 w 11117727"/>
              <a:gd name="connsiteY2713" fmla="*/ 1152598 h 3399032"/>
              <a:gd name="connsiteX2714" fmla="*/ 9361794 w 11117727"/>
              <a:gd name="connsiteY2714" fmla="*/ 1150172 h 3399032"/>
              <a:gd name="connsiteX2715" fmla="*/ 9361407 w 11117727"/>
              <a:gd name="connsiteY2715" fmla="*/ 1147682 h 3399032"/>
              <a:gd name="connsiteX2716" fmla="*/ 9361020 w 11117727"/>
              <a:gd name="connsiteY2716" fmla="*/ 1145191 h 3399032"/>
              <a:gd name="connsiteX2717" fmla="*/ 9361266 w 11117727"/>
              <a:gd name="connsiteY2717" fmla="*/ 1142765 h 3399032"/>
              <a:gd name="connsiteX2718" fmla="*/ 9362267 w 11117727"/>
              <a:gd name="connsiteY2718" fmla="*/ 1139189 h 3399032"/>
              <a:gd name="connsiteX2719" fmla="*/ 9364471 w 11117727"/>
              <a:gd name="connsiteY2719" fmla="*/ 1136349 h 3399032"/>
              <a:gd name="connsiteX2720" fmla="*/ 9367491 w 11117727"/>
              <a:gd name="connsiteY2720" fmla="*/ 1131752 h 3399032"/>
              <a:gd name="connsiteX2721" fmla="*/ 9371838 w 11117727"/>
              <a:gd name="connsiteY2721" fmla="*/ 1126677 h 3399032"/>
              <a:gd name="connsiteX2722" fmla="*/ 9379345 w 11117727"/>
              <a:gd name="connsiteY2722" fmla="*/ 1121922 h 3399032"/>
              <a:gd name="connsiteX2723" fmla="*/ 9388934 w 11117727"/>
              <a:gd name="connsiteY2723" fmla="*/ 1115539 h 3399032"/>
              <a:gd name="connsiteX2724" fmla="*/ 9395809 w 11117727"/>
              <a:gd name="connsiteY2724" fmla="*/ 1110720 h 3399032"/>
              <a:gd name="connsiteX2725" fmla="*/ 9401929 w 11117727"/>
              <a:gd name="connsiteY2725" fmla="*/ 1107050 h 3399032"/>
              <a:gd name="connsiteX2726" fmla="*/ 9404581 w 11117727"/>
              <a:gd name="connsiteY2726" fmla="*/ 1106093 h 3399032"/>
              <a:gd name="connsiteX2727" fmla="*/ 9406030 w 11117727"/>
              <a:gd name="connsiteY2727" fmla="*/ 1104401 h 3399032"/>
              <a:gd name="connsiteX2728" fmla="*/ 9408743 w 11117727"/>
              <a:gd name="connsiteY2728" fmla="*/ 1102838 h 3399032"/>
              <a:gd name="connsiteX2729" fmla="*/ 9410762 w 11117727"/>
              <a:gd name="connsiteY2729" fmla="*/ 1101816 h 3399032"/>
              <a:gd name="connsiteX2730" fmla="*/ 9419754 w 11117727"/>
              <a:gd name="connsiteY2730" fmla="*/ 1107629 h 3399032"/>
              <a:gd name="connsiteX2731" fmla="*/ 9421529 w 11117727"/>
              <a:gd name="connsiteY2731" fmla="*/ 1109035 h 3399032"/>
              <a:gd name="connsiteX2732" fmla="*/ 9424505 w 11117727"/>
              <a:gd name="connsiteY2732" fmla="*/ 1111175 h 3399032"/>
              <a:gd name="connsiteX2733" fmla="*/ 9427543 w 11117727"/>
              <a:gd name="connsiteY2733" fmla="*/ 1112708 h 3399032"/>
              <a:gd name="connsiteX2734" fmla="*/ 9428746 w 11117727"/>
              <a:gd name="connsiteY2734" fmla="*/ 1113442 h 3399032"/>
              <a:gd name="connsiteX2735" fmla="*/ 9431214 w 11117727"/>
              <a:gd name="connsiteY2735" fmla="*/ 1114305 h 3399032"/>
              <a:gd name="connsiteX2736" fmla="*/ 9437537 w 11117727"/>
              <a:gd name="connsiteY2736" fmla="*/ 1114945 h 3399032"/>
              <a:gd name="connsiteX2737" fmla="*/ 9445185 w 11117727"/>
              <a:gd name="connsiteY2737" fmla="*/ 1115107 h 3399032"/>
              <a:gd name="connsiteX2738" fmla="*/ 9449734 w 11117727"/>
              <a:gd name="connsiteY2738" fmla="*/ 1114342 h 3399032"/>
              <a:gd name="connsiteX2739" fmla="*/ 9451121 w 11117727"/>
              <a:gd name="connsiteY2739" fmla="*/ 1113257 h 3399032"/>
              <a:gd name="connsiteX2740" fmla="*/ 9451876 w 11117727"/>
              <a:gd name="connsiteY2740" fmla="*/ 1112108 h 3399032"/>
              <a:gd name="connsiteX2741" fmla="*/ 9452631 w 11117727"/>
              <a:gd name="connsiteY2741" fmla="*/ 1110959 h 3399032"/>
              <a:gd name="connsiteX2742" fmla="*/ 9454589 w 11117727"/>
              <a:gd name="connsiteY2742" fmla="*/ 1110544 h 3399032"/>
              <a:gd name="connsiteX2743" fmla="*/ 9459708 w 11117727"/>
              <a:gd name="connsiteY2743" fmla="*/ 1110449 h 3399032"/>
              <a:gd name="connsiteX2744" fmla="*/ 9467296 w 11117727"/>
              <a:gd name="connsiteY2744" fmla="*/ 1111218 h 3399032"/>
              <a:gd name="connsiteX2745" fmla="*/ 9472924 w 11117727"/>
              <a:gd name="connsiteY2745" fmla="*/ 1112401 h 3399032"/>
              <a:gd name="connsiteX2746" fmla="*/ 9476656 w 11117727"/>
              <a:gd name="connsiteY2746" fmla="*/ 1113391 h 3399032"/>
              <a:gd name="connsiteX2747" fmla="*/ 9479694 w 11117727"/>
              <a:gd name="connsiteY2747" fmla="*/ 1114924 h 3399032"/>
              <a:gd name="connsiteX2748" fmla="*/ 9481407 w 11117727"/>
              <a:gd name="connsiteY2748" fmla="*/ 1116936 h 3399032"/>
              <a:gd name="connsiteX2749" fmla="*/ 9483058 w 11117727"/>
              <a:gd name="connsiteY2749" fmla="*/ 1119555 h 3399032"/>
              <a:gd name="connsiteX2750" fmla="*/ 9484138 w 11117727"/>
              <a:gd name="connsiteY2750" fmla="*/ 1121502 h 3399032"/>
              <a:gd name="connsiteX2751" fmla="*/ 9484710 w 11117727"/>
              <a:gd name="connsiteY2751" fmla="*/ 1122173 h 3399032"/>
              <a:gd name="connsiteX2752" fmla="*/ 9486667 w 11117727"/>
              <a:gd name="connsiteY2752" fmla="*/ 1121759 h 3399032"/>
              <a:gd name="connsiteX2753" fmla="*/ 9488625 w 11117727"/>
              <a:gd name="connsiteY2753" fmla="*/ 1121344 h 3399032"/>
              <a:gd name="connsiteX2754" fmla="*/ 9491971 w 11117727"/>
              <a:gd name="connsiteY2754" fmla="*/ 1119845 h 3399032"/>
              <a:gd name="connsiteX2755" fmla="*/ 9502701 w 11117727"/>
              <a:gd name="connsiteY2755" fmla="*/ 1114803 h 3399032"/>
              <a:gd name="connsiteX2756" fmla="*/ 9520877 w 11117727"/>
              <a:gd name="connsiteY2756" fmla="*/ 1105613 h 3399032"/>
              <a:gd name="connsiteX2757" fmla="*/ 9516751 w 11117727"/>
              <a:gd name="connsiteY2757" fmla="*/ 1121128 h 3399032"/>
              <a:gd name="connsiteX2758" fmla="*/ 9513872 w 11117727"/>
              <a:gd name="connsiteY2758" fmla="*/ 1130641 h 3399032"/>
              <a:gd name="connsiteX2759" fmla="*/ 9512054 w 11117727"/>
              <a:gd name="connsiteY2759" fmla="*/ 1135973 h 3399032"/>
              <a:gd name="connsiteX2760" fmla="*/ 9510809 w 11117727"/>
              <a:gd name="connsiteY2760" fmla="*/ 1141975 h 3399032"/>
              <a:gd name="connsiteX2761" fmla="*/ 9509316 w 11117727"/>
              <a:gd name="connsiteY2761" fmla="*/ 1150403 h 3399032"/>
              <a:gd name="connsiteX2762" fmla="*/ 9508272 w 11117727"/>
              <a:gd name="connsiteY2762" fmla="*/ 1160715 h 3399032"/>
              <a:gd name="connsiteX2763" fmla="*/ 9513373 w 11117727"/>
              <a:gd name="connsiteY2763" fmla="*/ 1154490 h 3399032"/>
              <a:gd name="connsiteX2764" fmla="*/ 9519168 w 11117727"/>
              <a:gd name="connsiteY2764" fmla="*/ 1147723 h 3399032"/>
              <a:gd name="connsiteX2765" fmla="*/ 9523760 w 11117727"/>
              <a:gd name="connsiteY2765" fmla="*/ 1140222 h 3399032"/>
              <a:gd name="connsiteX2766" fmla="*/ 9528984 w 11117727"/>
              <a:gd name="connsiteY2766" fmla="*/ 1132784 h 3399032"/>
              <a:gd name="connsiteX2767" fmla="*/ 9537659 w 11117727"/>
              <a:gd name="connsiteY2767" fmla="*/ 1116504 h 3399032"/>
              <a:gd name="connsiteX2768" fmla="*/ 9546272 w 11117727"/>
              <a:gd name="connsiteY2768" fmla="*/ 1100831 h 3399032"/>
              <a:gd name="connsiteX2769" fmla="*/ 9550987 w 11117727"/>
              <a:gd name="connsiteY2769" fmla="*/ 1092116 h 3399032"/>
              <a:gd name="connsiteX2770" fmla="*/ 9556211 w 11117727"/>
              <a:gd name="connsiteY2770" fmla="*/ 1084678 h 3399032"/>
              <a:gd name="connsiteX2771" fmla="*/ 9561373 w 11117727"/>
              <a:gd name="connsiteY2771" fmla="*/ 1077848 h 3399032"/>
              <a:gd name="connsiteX2772" fmla="*/ 9567678 w 11117727"/>
              <a:gd name="connsiteY2772" fmla="*/ 1072358 h 3399032"/>
              <a:gd name="connsiteX2773" fmla="*/ 9574614 w 11117727"/>
              <a:gd name="connsiteY2773" fmla="*/ 1066932 h 3399032"/>
              <a:gd name="connsiteX2774" fmla="*/ 9582061 w 11117727"/>
              <a:gd name="connsiteY2774" fmla="*/ 1062784 h 3399032"/>
              <a:gd name="connsiteX2775" fmla="*/ 9586100 w 11117727"/>
              <a:gd name="connsiteY2775" fmla="*/ 1060742 h 3399032"/>
              <a:gd name="connsiteX2776" fmla="*/ 9590710 w 11117727"/>
              <a:gd name="connsiteY2776" fmla="*/ 1059370 h 3399032"/>
              <a:gd name="connsiteX2777" fmla="*/ 9595320 w 11117727"/>
              <a:gd name="connsiteY2777" fmla="*/ 1057998 h 3399032"/>
              <a:gd name="connsiteX2778" fmla="*/ 9600500 w 11117727"/>
              <a:gd name="connsiteY2778" fmla="*/ 1057297 h 3399032"/>
              <a:gd name="connsiteX2779" fmla="*/ 9588043 w 11117727"/>
              <a:gd name="connsiteY2779" fmla="*/ 1098319 h 3399032"/>
              <a:gd name="connsiteX2780" fmla="*/ 9597939 w 11117727"/>
              <a:gd name="connsiteY2780" fmla="*/ 1088904 h 3399032"/>
              <a:gd name="connsiteX2781" fmla="*/ 9608406 w 11117727"/>
              <a:gd name="connsiteY2781" fmla="*/ 1080159 h 3399032"/>
              <a:gd name="connsiteX2782" fmla="*/ 9618300 w 11117727"/>
              <a:gd name="connsiteY2782" fmla="*/ 1070743 h 3399032"/>
              <a:gd name="connsiteX2783" fmla="*/ 9628319 w 11117727"/>
              <a:gd name="connsiteY2783" fmla="*/ 1060114 h 3399032"/>
              <a:gd name="connsiteX2784" fmla="*/ 9633359 w 11117727"/>
              <a:gd name="connsiteY2784" fmla="*/ 1054496 h 3399032"/>
              <a:gd name="connsiteX2785" fmla="*/ 9637196 w 11117727"/>
              <a:gd name="connsiteY2785" fmla="*/ 1048144 h 3399032"/>
              <a:gd name="connsiteX2786" fmla="*/ 9641543 w 11117727"/>
              <a:gd name="connsiteY2786" fmla="*/ 1043069 h 3399032"/>
              <a:gd name="connsiteX2787" fmla="*/ 9645441 w 11117727"/>
              <a:gd name="connsiteY2787" fmla="*/ 1036110 h 3399032"/>
              <a:gd name="connsiteX2788" fmla="*/ 9649277 w 11117727"/>
              <a:gd name="connsiteY2788" fmla="*/ 1029758 h 3399032"/>
              <a:gd name="connsiteX2789" fmla="*/ 9651973 w 11117727"/>
              <a:gd name="connsiteY2789" fmla="*/ 1022064 h 3399032"/>
              <a:gd name="connsiteX2790" fmla="*/ 9654036 w 11117727"/>
              <a:gd name="connsiteY2790" fmla="*/ 1014307 h 3399032"/>
              <a:gd name="connsiteX2791" fmla="*/ 9655466 w 11117727"/>
              <a:gd name="connsiteY2791" fmla="*/ 1006485 h 3399032"/>
              <a:gd name="connsiteX2792" fmla="*/ 9670922 w 11117727"/>
              <a:gd name="connsiteY2792" fmla="*/ 1017855 h 3399032"/>
              <a:gd name="connsiteX2793" fmla="*/ 9683462 w 11117727"/>
              <a:gd name="connsiteY2793" fmla="*/ 1026478 h 3399032"/>
              <a:gd name="connsiteX2794" fmla="*/ 9690171 w 11117727"/>
              <a:gd name="connsiteY2794" fmla="*/ 1029609 h 3399032"/>
              <a:gd name="connsiteX2795" fmla="*/ 9697450 w 11117727"/>
              <a:gd name="connsiteY2795" fmla="*/ 1033410 h 3399032"/>
              <a:gd name="connsiteX2796" fmla="*/ 9707321 w 11117727"/>
              <a:gd name="connsiteY2796" fmla="*/ 1036861 h 3399032"/>
              <a:gd name="connsiteX2797" fmla="*/ 9718456 w 11117727"/>
              <a:gd name="connsiteY2797" fmla="*/ 1040439 h 3399032"/>
              <a:gd name="connsiteX2798" fmla="*/ 9724373 w 11117727"/>
              <a:gd name="connsiteY2798" fmla="*/ 1032459 h 3399032"/>
              <a:gd name="connsiteX2799" fmla="*/ 9728781 w 11117727"/>
              <a:gd name="connsiteY2799" fmla="*/ 1026778 h 3399032"/>
              <a:gd name="connsiteX2800" fmla="*/ 9733004 w 11117727"/>
              <a:gd name="connsiteY2800" fmla="*/ 1022916 h 3399032"/>
              <a:gd name="connsiteX2801" fmla="*/ 9735902 w 11117727"/>
              <a:gd name="connsiteY2801" fmla="*/ 1019532 h 3399032"/>
              <a:gd name="connsiteX2802" fmla="*/ 9742962 w 11117727"/>
              <a:gd name="connsiteY2802" fmla="*/ 1012893 h 3399032"/>
              <a:gd name="connsiteX2803" fmla="*/ 9752919 w 11117727"/>
              <a:gd name="connsiteY2803" fmla="*/ 1002871 h 3399032"/>
              <a:gd name="connsiteX2804" fmla="*/ 9778143 w 11117727"/>
              <a:gd name="connsiteY2804" fmla="*/ 961916 h 3399032"/>
              <a:gd name="connsiteX2805" fmla="*/ 9777302 w 11117727"/>
              <a:gd name="connsiteY2805" fmla="*/ 976538 h 3399032"/>
              <a:gd name="connsiteX2806" fmla="*/ 9777461 w 11117727"/>
              <a:gd name="connsiteY2806" fmla="*/ 987585 h 3399032"/>
              <a:gd name="connsiteX2807" fmla="*/ 9778497 w 11117727"/>
              <a:gd name="connsiteY2807" fmla="*/ 996269 h 3399032"/>
              <a:gd name="connsiteX2808" fmla="*/ 9779719 w 11117727"/>
              <a:gd name="connsiteY2808" fmla="*/ 1003134 h 3399032"/>
              <a:gd name="connsiteX2809" fmla="*/ 9782327 w 11117727"/>
              <a:gd name="connsiteY2809" fmla="*/ 1008913 h 3399032"/>
              <a:gd name="connsiteX2810" fmla="*/ 9783548 w 11117727"/>
              <a:gd name="connsiteY2810" fmla="*/ 1015777 h 3399032"/>
              <a:gd name="connsiteX2811" fmla="*/ 9784708 w 11117727"/>
              <a:gd name="connsiteY2811" fmla="*/ 1023249 h 3399032"/>
              <a:gd name="connsiteX2812" fmla="*/ 9784928 w 11117727"/>
              <a:gd name="connsiteY2812" fmla="*/ 1033689 h 3399032"/>
              <a:gd name="connsiteX2813" fmla="*/ 9793067 w 11117727"/>
              <a:gd name="connsiteY2813" fmla="*/ 1028998 h 3399032"/>
              <a:gd name="connsiteX2814" fmla="*/ 9798617 w 11117727"/>
              <a:gd name="connsiteY2814" fmla="*/ 1024657 h 3399032"/>
              <a:gd name="connsiteX2815" fmla="*/ 9803412 w 11117727"/>
              <a:gd name="connsiteY2815" fmla="*/ 1021466 h 3399032"/>
              <a:gd name="connsiteX2816" fmla="*/ 9806370 w 11117727"/>
              <a:gd name="connsiteY2816" fmla="*/ 1017476 h 3399032"/>
              <a:gd name="connsiteX2817" fmla="*/ 9809206 w 11117727"/>
              <a:gd name="connsiteY2817" fmla="*/ 1014699 h 3399032"/>
              <a:gd name="connsiteX2818" fmla="*/ 9812736 w 11117727"/>
              <a:gd name="connsiteY2818" fmla="*/ 1011379 h 3399032"/>
              <a:gd name="connsiteX2819" fmla="*/ 9816143 w 11117727"/>
              <a:gd name="connsiteY2819" fmla="*/ 1009273 h 3399032"/>
              <a:gd name="connsiteX2820" fmla="*/ 9821447 w 11117727"/>
              <a:gd name="connsiteY2820" fmla="*/ 1007359 h 3399032"/>
              <a:gd name="connsiteX2821" fmla="*/ 9829341 w 11117727"/>
              <a:gd name="connsiteY2821" fmla="*/ 1005094 h 3399032"/>
              <a:gd name="connsiteX2822" fmla="*/ 9832563 w 11117727"/>
              <a:gd name="connsiteY2822" fmla="*/ 1004808 h 3399032"/>
              <a:gd name="connsiteX2823" fmla="*/ 9833072 w 11117727"/>
              <a:gd name="connsiteY2823" fmla="*/ 1006085 h 3399032"/>
              <a:gd name="connsiteX2824" fmla="*/ 9832317 w 11117727"/>
              <a:gd name="connsiteY2824" fmla="*/ 1007234 h 3399032"/>
              <a:gd name="connsiteX2825" fmla="*/ 9831563 w 11117727"/>
              <a:gd name="connsiteY2825" fmla="*/ 1008383 h 3399032"/>
              <a:gd name="connsiteX2826" fmla="*/ 9831501 w 11117727"/>
              <a:gd name="connsiteY2826" fmla="*/ 1008990 h 3399032"/>
              <a:gd name="connsiteX2827" fmla="*/ 9831440 w 11117727"/>
              <a:gd name="connsiteY2827" fmla="*/ 1009597 h 3399032"/>
              <a:gd name="connsiteX2828" fmla="*/ 9832072 w 11117727"/>
              <a:gd name="connsiteY2828" fmla="*/ 1009660 h 3399032"/>
              <a:gd name="connsiteX2829" fmla="*/ 9835988 w 11117727"/>
              <a:gd name="connsiteY2829" fmla="*/ 1008831 h 3399032"/>
              <a:gd name="connsiteX2830" fmla="*/ 9844005 w 11117727"/>
              <a:gd name="connsiteY2830" fmla="*/ 1005354 h 3399032"/>
              <a:gd name="connsiteX2831" fmla="*/ 9847921 w 11117727"/>
              <a:gd name="connsiteY2831" fmla="*/ 1004524 h 3399032"/>
              <a:gd name="connsiteX2832" fmla="*/ 9849235 w 11117727"/>
              <a:gd name="connsiteY2832" fmla="*/ 1004167 h 3399032"/>
              <a:gd name="connsiteX2833" fmla="*/ 9849124 w 11117727"/>
              <a:gd name="connsiteY2833" fmla="*/ 1005259 h 3399032"/>
              <a:gd name="connsiteX2834" fmla="*/ 9849634 w 11117727"/>
              <a:gd name="connsiteY2834" fmla="*/ 1006536 h 3399032"/>
              <a:gd name="connsiteX2835" fmla="*/ 9850143 w 11117727"/>
              <a:gd name="connsiteY2835" fmla="*/ 1007813 h 3399032"/>
              <a:gd name="connsiteX2836" fmla="*/ 9851407 w 11117727"/>
              <a:gd name="connsiteY2836" fmla="*/ 1007942 h 3399032"/>
              <a:gd name="connsiteX2837" fmla="*/ 9852040 w 11117727"/>
              <a:gd name="connsiteY2837" fmla="*/ 1008006 h 3399032"/>
              <a:gd name="connsiteX2838" fmla="*/ 9853998 w 11117727"/>
              <a:gd name="connsiteY2838" fmla="*/ 1007591 h 3399032"/>
              <a:gd name="connsiteX2839" fmla="*/ 9854692 w 11117727"/>
              <a:gd name="connsiteY2839" fmla="*/ 1007049 h 3399032"/>
              <a:gd name="connsiteX2840" fmla="*/ 9855447 w 11117727"/>
              <a:gd name="connsiteY2840" fmla="*/ 1005899 h 3399032"/>
              <a:gd name="connsiteX2841" fmla="*/ 9855508 w 11117727"/>
              <a:gd name="connsiteY2841" fmla="*/ 1005293 h 3399032"/>
              <a:gd name="connsiteX2842" fmla="*/ 9855569 w 11117727"/>
              <a:gd name="connsiteY2842" fmla="*/ 1004686 h 3399032"/>
              <a:gd name="connsiteX2843" fmla="*/ 9854999 w 11117727"/>
              <a:gd name="connsiteY2843" fmla="*/ 1004016 h 3399032"/>
              <a:gd name="connsiteX2844" fmla="*/ 9853735 w 11117727"/>
              <a:gd name="connsiteY2844" fmla="*/ 1003888 h 3399032"/>
              <a:gd name="connsiteX2845" fmla="*/ 9851205 w 11117727"/>
              <a:gd name="connsiteY2845" fmla="*/ 1003631 h 3399032"/>
              <a:gd name="connsiteX2846" fmla="*/ 9849235 w 11117727"/>
              <a:gd name="connsiteY2846" fmla="*/ 1004167 h 3399032"/>
              <a:gd name="connsiteX2847" fmla="*/ 9849370 w 11117727"/>
              <a:gd name="connsiteY2847" fmla="*/ 1002833 h 3399032"/>
              <a:gd name="connsiteX2848" fmla="*/ 9849800 w 11117727"/>
              <a:gd name="connsiteY2848" fmla="*/ 998587 h 3399032"/>
              <a:gd name="connsiteX2849" fmla="*/ 9850801 w 11117727"/>
              <a:gd name="connsiteY2849" fmla="*/ 995011 h 3399032"/>
              <a:gd name="connsiteX2850" fmla="*/ 9850475 w 11117727"/>
              <a:gd name="connsiteY2850" fmla="*/ 991914 h 3399032"/>
              <a:gd name="connsiteX2851" fmla="*/ 9849966 w 11117727"/>
              <a:gd name="connsiteY2851" fmla="*/ 990637 h 3399032"/>
              <a:gd name="connsiteX2852" fmla="*/ 9849456 w 11117727"/>
              <a:gd name="connsiteY2852" fmla="*/ 989360 h 3399032"/>
              <a:gd name="connsiteX2853" fmla="*/ 9846928 w 11117727"/>
              <a:gd name="connsiteY2853" fmla="*/ 989104 h 3399032"/>
              <a:gd name="connsiteX2854" fmla="*/ 9843705 w 11117727"/>
              <a:gd name="connsiteY2854" fmla="*/ 989390 h 3399032"/>
              <a:gd name="connsiteX2855" fmla="*/ 9843012 w 11117727"/>
              <a:gd name="connsiteY2855" fmla="*/ 989933 h 3399032"/>
              <a:gd name="connsiteX2856" fmla="*/ 9842440 w 11117727"/>
              <a:gd name="connsiteY2856" fmla="*/ 989262 h 3399032"/>
              <a:gd name="connsiteX2857" fmla="*/ 9841932 w 11117727"/>
              <a:gd name="connsiteY2857" fmla="*/ 987985 h 3399032"/>
              <a:gd name="connsiteX2858" fmla="*/ 9842177 w 11117727"/>
              <a:gd name="connsiteY2858" fmla="*/ 985559 h 3399032"/>
              <a:gd name="connsiteX2859" fmla="*/ 9844933 w 11117727"/>
              <a:gd name="connsiteY2859" fmla="*/ 977259 h 3399032"/>
              <a:gd name="connsiteX2860" fmla="*/ 9851527 w 11117727"/>
              <a:gd name="connsiteY2860" fmla="*/ 962606 h 3399032"/>
              <a:gd name="connsiteX2861" fmla="*/ 9854793 w 11117727"/>
              <a:gd name="connsiteY2861" fmla="*/ 955583 h 3399032"/>
              <a:gd name="connsiteX2862" fmla="*/ 9857814 w 11117727"/>
              <a:gd name="connsiteY2862" fmla="*/ 950987 h 3399032"/>
              <a:gd name="connsiteX2863" fmla="*/ 9860711 w 11117727"/>
              <a:gd name="connsiteY2863" fmla="*/ 947603 h 3399032"/>
              <a:gd name="connsiteX2864" fmla="*/ 9863547 w 11117727"/>
              <a:gd name="connsiteY2864" fmla="*/ 944826 h 3399032"/>
              <a:gd name="connsiteX2865" fmla="*/ 9871564 w 11117727"/>
              <a:gd name="connsiteY2865" fmla="*/ 941348 h 3399032"/>
              <a:gd name="connsiteX2866" fmla="*/ 9883497 w 11117727"/>
              <a:gd name="connsiteY2866" fmla="*/ 937041 h 3399032"/>
              <a:gd name="connsiteX2867" fmla="*/ 9889346 w 11117727"/>
              <a:gd name="connsiteY2867" fmla="*/ 948664 h 3399032"/>
              <a:gd name="connsiteX2868" fmla="*/ 9893096 w 11117727"/>
              <a:gd name="connsiteY2868" fmla="*/ 955785 h 3399032"/>
              <a:gd name="connsiteX2869" fmla="*/ 9894176 w 11117727"/>
              <a:gd name="connsiteY2869" fmla="*/ 957733 h 3399032"/>
              <a:gd name="connsiteX2870" fmla="*/ 9894625 w 11117727"/>
              <a:gd name="connsiteY2870" fmla="*/ 959616 h 3399032"/>
              <a:gd name="connsiteX2871" fmla="*/ 9894379 w 11117727"/>
              <a:gd name="connsiteY2871" fmla="*/ 962043 h 3399032"/>
              <a:gd name="connsiteX2872" fmla="*/ 9893623 w 11117727"/>
              <a:gd name="connsiteY2872" fmla="*/ 963192 h 3399032"/>
              <a:gd name="connsiteX2873" fmla="*/ 9891929 w 11117727"/>
              <a:gd name="connsiteY2873" fmla="*/ 967310 h 3399032"/>
              <a:gd name="connsiteX2874" fmla="*/ 9889989 w 11117727"/>
              <a:gd name="connsiteY2874" fmla="*/ 973854 h 3399032"/>
              <a:gd name="connsiteX2875" fmla="*/ 9888234 w 11117727"/>
              <a:gd name="connsiteY2875" fmla="*/ 978579 h 3399032"/>
              <a:gd name="connsiteX2876" fmla="*/ 9886355 w 11117727"/>
              <a:gd name="connsiteY2876" fmla="*/ 984517 h 3399032"/>
              <a:gd name="connsiteX2877" fmla="*/ 9885556 w 11117727"/>
              <a:gd name="connsiteY2877" fmla="*/ 992402 h 3399032"/>
              <a:gd name="connsiteX2878" fmla="*/ 9884064 w 11117727"/>
              <a:gd name="connsiteY2878" fmla="*/ 1000831 h 3399032"/>
              <a:gd name="connsiteX2879" fmla="*/ 9889675 w 11117727"/>
              <a:gd name="connsiteY2879" fmla="*/ 995884 h 3399032"/>
              <a:gd name="connsiteX2880" fmla="*/ 9893204 w 11117727"/>
              <a:gd name="connsiteY2880" fmla="*/ 992564 h 3399032"/>
              <a:gd name="connsiteX2881" fmla="*/ 9896857 w 11117727"/>
              <a:gd name="connsiteY2881" fmla="*/ 988032 h 3399032"/>
              <a:gd name="connsiteX2882" fmla="*/ 9901327 w 11117727"/>
              <a:gd name="connsiteY2882" fmla="*/ 981743 h 3399032"/>
              <a:gd name="connsiteX2883" fmla="*/ 9905163 w 11117727"/>
              <a:gd name="connsiteY2883" fmla="*/ 975391 h 3399032"/>
              <a:gd name="connsiteX2884" fmla="*/ 9906735 w 11117727"/>
              <a:gd name="connsiteY2884" fmla="*/ 972486 h 3399032"/>
              <a:gd name="connsiteX2885" fmla="*/ 9908368 w 11117727"/>
              <a:gd name="connsiteY2885" fmla="*/ 968974 h 3399032"/>
              <a:gd name="connsiteX2886" fmla="*/ 9911634 w 11117727"/>
              <a:gd name="connsiteY2886" fmla="*/ 961952 h 3399032"/>
              <a:gd name="connsiteX2887" fmla="*/ 9921818 w 11117727"/>
              <a:gd name="connsiteY2887" fmla="*/ 943373 h 3399032"/>
              <a:gd name="connsiteX2888" fmla="*/ 9929431 w 11117727"/>
              <a:gd name="connsiteY2888" fmla="*/ 931275 h 3399032"/>
              <a:gd name="connsiteX2889" fmla="*/ 9932328 w 11117727"/>
              <a:gd name="connsiteY2889" fmla="*/ 927892 h 3399032"/>
              <a:gd name="connsiteX2890" fmla="*/ 9935796 w 11117727"/>
              <a:gd name="connsiteY2890" fmla="*/ 925179 h 3399032"/>
              <a:gd name="connsiteX2891" fmla="*/ 9937877 w 11117727"/>
              <a:gd name="connsiteY2891" fmla="*/ 923551 h 3399032"/>
              <a:gd name="connsiteX2892" fmla="*/ 9939836 w 11117727"/>
              <a:gd name="connsiteY2892" fmla="*/ 923137 h 3399032"/>
              <a:gd name="connsiteX2893" fmla="*/ 9943691 w 11117727"/>
              <a:gd name="connsiteY2893" fmla="*/ 922914 h 3399032"/>
              <a:gd name="connsiteX2894" fmla="*/ 9946790 w 11117727"/>
              <a:gd name="connsiteY2894" fmla="*/ 923841 h 3399032"/>
              <a:gd name="connsiteX2895" fmla="*/ 9949319 w 11117727"/>
              <a:gd name="connsiteY2895" fmla="*/ 924097 h 3399032"/>
              <a:gd name="connsiteX2896" fmla="*/ 9951910 w 11117727"/>
              <a:gd name="connsiteY2896" fmla="*/ 923746 h 3399032"/>
              <a:gd name="connsiteX2897" fmla="*/ 9954562 w 11117727"/>
              <a:gd name="connsiteY2897" fmla="*/ 922789 h 3399032"/>
              <a:gd name="connsiteX2898" fmla="*/ 9958601 w 11117727"/>
              <a:gd name="connsiteY2898" fmla="*/ 920747 h 3399032"/>
              <a:gd name="connsiteX2899" fmla="*/ 9962069 w 11117727"/>
              <a:gd name="connsiteY2899" fmla="*/ 918034 h 3399032"/>
              <a:gd name="connsiteX2900" fmla="*/ 9964149 w 11117727"/>
              <a:gd name="connsiteY2900" fmla="*/ 916406 h 3399032"/>
              <a:gd name="connsiteX2901" fmla="*/ 9965721 w 11117727"/>
              <a:gd name="connsiteY2901" fmla="*/ 913502 h 3399032"/>
              <a:gd name="connsiteX2902" fmla="*/ 9967803 w 11117727"/>
              <a:gd name="connsiteY2902" fmla="*/ 911874 h 3399032"/>
              <a:gd name="connsiteX2903" fmla="*/ 9968048 w 11117727"/>
              <a:gd name="connsiteY2903" fmla="*/ 909448 h 3399032"/>
              <a:gd name="connsiteX2904" fmla="*/ 9967091 w 11117727"/>
              <a:gd name="connsiteY2904" fmla="*/ 906286 h 3399032"/>
              <a:gd name="connsiteX2905" fmla="*/ 9967152 w 11117727"/>
              <a:gd name="connsiteY2905" fmla="*/ 905680 h 3399032"/>
              <a:gd name="connsiteX2906" fmla="*/ 9968540 w 11117727"/>
              <a:gd name="connsiteY2906" fmla="*/ 904595 h 3399032"/>
              <a:gd name="connsiteX2907" fmla="*/ 9969294 w 11117727"/>
              <a:gd name="connsiteY2907" fmla="*/ 903446 h 3399032"/>
              <a:gd name="connsiteX2908" fmla="*/ 9971253 w 11117727"/>
              <a:gd name="connsiteY2908" fmla="*/ 903031 h 3399032"/>
              <a:gd name="connsiteX2909" fmla="*/ 9977882 w 11117727"/>
              <a:gd name="connsiteY2909" fmla="*/ 900638 h 3399032"/>
              <a:gd name="connsiteX2910" fmla="*/ 9990201 w 11117727"/>
              <a:gd name="connsiteY2910" fmla="*/ 898822 h 3399032"/>
              <a:gd name="connsiteX2911" fmla="*/ 9992688 w 11117727"/>
              <a:gd name="connsiteY2911" fmla="*/ 905814 h 3399032"/>
              <a:gd name="connsiteX2912" fmla="*/ 9993277 w 11117727"/>
              <a:gd name="connsiteY2912" fmla="*/ 912615 h 3399032"/>
              <a:gd name="connsiteX2913" fmla="*/ 9992030 w 11117727"/>
              <a:gd name="connsiteY2913" fmla="*/ 918617 h 3399032"/>
              <a:gd name="connsiteX2914" fmla="*/ 9989580 w 11117727"/>
              <a:gd name="connsiteY2914" fmla="*/ 923884 h 3399032"/>
              <a:gd name="connsiteX2915" fmla="*/ 9987069 w 11117727"/>
              <a:gd name="connsiteY2915" fmla="*/ 929758 h 3399032"/>
              <a:gd name="connsiteX2916" fmla="*/ 9983232 w 11117727"/>
              <a:gd name="connsiteY2916" fmla="*/ 936110 h 3399032"/>
              <a:gd name="connsiteX2917" fmla="*/ 9978193 w 11117727"/>
              <a:gd name="connsiteY2917" fmla="*/ 941728 h 3399032"/>
              <a:gd name="connsiteX2918" fmla="*/ 9973029 w 11117727"/>
              <a:gd name="connsiteY2918" fmla="*/ 948559 h 3399032"/>
              <a:gd name="connsiteX2919" fmla="*/ 9970379 w 11117727"/>
              <a:gd name="connsiteY2919" fmla="*/ 949516 h 3399032"/>
              <a:gd name="connsiteX2920" fmla="*/ 9968930 w 11117727"/>
              <a:gd name="connsiteY2920" fmla="*/ 951207 h 3399032"/>
              <a:gd name="connsiteX2921" fmla="*/ 9959026 w 11117727"/>
              <a:gd name="connsiteY2921" fmla="*/ 979619 h 3399032"/>
              <a:gd name="connsiteX2922" fmla="*/ 9961739 w 11117727"/>
              <a:gd name="connsiteY2922" fmla="*/ 978056 h 3399032"/>
              <a:gd name="connsiteX2923" fmla="*/ 9963188 w 11117727"/>
              <a:gd name="connsiteY2923" fmla="*/ 976364 h 3399032"/>
              <a:gd name="connsiteX2924" fmla="*/ 9983875 w 11117727"/>
              <a:gd name="connsiteY2924" fmla="*/ 961300 h 3399032"/>
              <a:gd name="connsiteX2925" fmla="*/ 9984771 w 11117727"/>
              <a:gd name="connsiteY2925" fmla="*/ 965068 h 3399032"/>
              <a:gd name="connsiteX2926" fmla="*/ 9985158 w 11117727"/>
              <a:gd name="connsiteY2926" fmla="*/ 967558 h 3399032"/>
              <a:gd name="connsiteX2927" fmla="*/ 9984974 w 11117727"/>
              <a:gd name="connsiteY2927" fmla="*/ 969378 h 3399032"/>
              <a:gd name="connsiteX2928" fmla="*/ 9984728 w 11117727"/>
              <a:gd name="connsiteY2928" fmla="*/ 971804 h 3399032"/>
              <a:gd name="connsiteX2929" fmla="*/ 9983850 w 11117727"/>
              <a:gd name="connsiteY2929" fmla="*/ 974167 h 3399032"/>
              <a:gd name="connsiteX2930" fmla="*/ 9983095 w 11117727"/>
              <a:gd name="connsiteY2930" fmla="*/ 975316 h 3399032"/>
              <a:gd name="connsiteX2931" fmla="*/ 9989418 w 11117727"/>
              <a:gd name="connsiteY2931" fmla="*/ 975956 h 3399032"/>
              <a:gd name="connsiteX2932" fmla="*/ 10012178 w 11117727"/>
              <a:gd name="connsiteY2932" fmla="*/ 978261 h 3399032"/>
              <a:gd name="connsiteX2933" fmla="*/ 10008974 w 11117727"/>
              <a:gd name="connsiteY2933" fmla="*/ 984677 h 3399032"/>
              <a:gd name="connsiteX2934" fmla="*/ 10005830 w 11117727"/>
              <a:gd name="connsiteY2934" fmla="*/ 990487 h 3399032"/>
              <a:gd name="connsiteX2935" fmla="*/ 10003504 w 11117727"/>
              <a:gd name="connsiteY2935" fmla="*/ 994541 h 3399032"/>
              <a:gd name="connsiteX2936" fmla="*/ 10000606 w 11117727"/>
              <a:gd name="connsiteY2936" fmla="*/ 997924 h 3399032"/>
              <a:gd name="connsiteX2937" fmla="*/ 9997832 w 11117727"/>
              <a:gd name="connsiteY2937" fmla="*/ 1000095 h 3399032"/>
              <a:gd name="connsiteX2938" fmla="*/ 9995057 w 11117727"/>
              <a:gd name="connsiteY2938" fmla="*/ 1002265 h 3399032"/>
              <a:gd name="connsiteX2939" fmla="*/ 9992344 w 11117727"/>
              <a:gd name="connsiteY2939" fmla="*/ 1003828 h 3399032"/>
              <a:gd name="connsiteX2940" fmla="*/ 9988427 w 11117727"/>
              <a:gd name="connsiteY2940" fmla="*/ 1004657 h 3399032"/>
              <a:gd name="connsiteX2941" fmla="*/ 9982553 w 11117727"/>
              <a:gd name="connsiteY2941" fmla="*/ 1005901 h 3399032"/>
              <a:gd name="connsiteX2942" fmla="*/ 9975291 w 11117727"/>
              <a:gd name="connsiteY2942" fmla="*/ 1008230 h 3399032"/>
              <a:gd name="connsiteX2943" fmla="*/ 9971314 w 11117727"/>
              <a:gd name="connsiteY2943" fmla="*/ 1009665 h 3399032"/>
              <a:gd name="connsiteX2944" fmla="*/ 9967336 w 11117727"/>
              <a:gd name="connsiteY2944" fmla="*/ 1011101 h 3399032"/>
              <a:gd name="connsiteX2945" fmla="*/ 9962542 w 11117727"/>
              <a:gd name="connsiteY2945" fmla="*/ 1014292 h 3399032"/>
              <a:gd name="connsiteX2946" fmla="*/ 9958380 w 11117727"/>
              <a:gd name="connsiteY2946" fmla="*/ 1017548 h 3399032"/>
              <a:gd name="connsiteX2947" fmla="*/ 9954849 w 11117727"/>
              <a:gd name="connsiteY2947" fmla="*/ 1020867 h 3399032"/>
              <a:gd name="connsiteX2948" fmla="*/ 9952646 w 11117727"/>
              <a:gd name="connsiteY2948" fmla="*/ 1023708 h 3399032"/>
              <a:gd name="connsiteX2949" fmla="*/ 9950443 w 11117727"/>
              <a:gd name="connsiteY2949" fmla="*/ 1026549 h 3399032"/>
              <a:gd name="connsiteX2950" fmla="*/ 9948115 w 11117727"/>
              <a:gd name="connsiteY2950" fmla="*/ 1030603 h 3399032"/>
              <a:gd name="connsiteX2951" fmla="*/ 9944217 w 11117727"/>
              <a:gd name="connsiteY2951" fmla="*/ 1037562 h 3399032"/>
              <a:gd name="connsiteX2952" fmla="*/ 9941522 w 11117727"/>
              <a:gd name="connsiteY2952" fmla="*/ 1045255 h 3399032"/>
              <a:gd name="connsiteX2953" fmla="*/ 9938827 w 11117727"/>
              <a:gd name="connsiteY2953" fmla="*/ 1052949 h 3399032"/>
              <a:gd name="connsiteX2954" fmla="*/ 9935499 w 11117727"/>
              <a:gd name="connsiteY2954" fmla="*/ 1060579 h 3399032"/>
              <a:gd name="connsiteX2955" fmla="*/ 9932172 w 11117727"/>
              <a:gd name="connsiteY2955" fmla="*/ 1068208 h 3399032"/>
              <a:gd name="connsiteX2956" fmla="*/ 9928212 w 11117727"/>
              <a:gd name="connsiteY2956" fmla="*/ 1075774 h 3399032"/>
              <a:gd name="connsiteX2957" fmla="*/ 9936616 w 11117727"/>
              <a:gd name="connsiteY2957" fmla="*/ 1074786 h 3399032"/>
              <a:gd name="connsiteX2958" fmla="*/ 9944633 w 11117727"/>
              <a:gd name="connsiteY2958" fmla="*/ 1071308 h 3399032"/>
              <a:gd name="connsiteX2959" fmla="*/ 9953282 w 11117727"/>
              <a:gd name="connsiteY2959" fmla="*/ 1067895 h 3399032"/>
              <a:gd name="connsiteX2960" fmla="*/ 9961421 w 11117727"/>
              <a:gd name="connsiteY2960" fmla="*/ 1063203 h 3399032"/>
              <a:gd name="connsiteX2961" fmla="*/ 9978271 w 11117727"/>
              <a:gd name="connsiteY2961" fmla="*/ 1054492 h 3399032"/>
              <a:gd name="connsiteX2962" fmla="*/ 9993225 w 11117727"/>
              <a:gd name="connsiteY2962" fmla="*/ 1045588 h 3399032"/>
              <a:gd name="connsiteX2963" fmla="*/ 10000487 w 11117727"/>
              <a:gd name="connsiteY2963" fmla="*/ 1043260 h 3399032"/>
              <a:gd name="connsiteX2964" fmla="*/ 10006994 w 11117727"/>
              <a:gd name="connsiteY2964" fmla="*/ 1042080 h 3399032"/>
              <a:gd name="connsiteX2965" fmla="*/ 10009584 w 11117727"/>
              <a:gd name="connsiteY2965" fmla="*/ 1041730 h 3399032"/>
              <a:gd name="connsiteX2966" fmla="*/ 10012683 w 11117727"/>
              <a:gd name="connsiteY2966" fmla="*/ 1042656 h 3399032"/>
              <a:gd name="connsiteX2967" fmla="*/ 10015213 w 11117727"/>
              <a:gd name="connsiteY2967" fmla="*/ 1042912 h 3399032"/>
              <a:gd name="connsiteX2968" fmla="*/ 10016986 w 11117727"/>
              <a:gd name="connsiteY2968" fmla="*/ 1044318 h 3399032"/>
              <a:gd name="connsiteX2969" fmla="*/ 10019331 w 11117727"/>
              <a:gd name="connsiteY2969" fmla="*/ 1046393 h 3399032"/>
              <a:gd name="connsiteX2970" fmla="*/ 10021044 w 11117727"/>
              <a:gd name="connsiteY2970" fmla="*/ 1048405 h 3399032"/>
              <a:gd name="connsiteX2971" fmla="*/ 10021940 w 11117727"/>
              <a:gd name="connsiteY2971" fmla="*/ 1052173 h 3399032"/>
              <a:gd name="connsiteX2972" fmla="*/ 10022897 w 11117727"/>
              <a:gd name="connsiteY2972" fmla="*/ 1055334 h 3399032"/>
              <a:gd name="connsiteX2973" fmla="*/ 10023670 w 11117727"/>
              <a:gd name="connsiteY2973" fmla="*/ 1060315 h 3399032"/>
              <a:gd name="connsiteX2974" fmla="*/ 10023749 w 11117727"/>
              <a:gd name="connsiteY2974" fmla="*/ 1065838 h 3399032"/>
              <a:gd name="connsiteX2975" fmla="*/ 10024461 w 11117727"/>
              <a:gd name="connsiteY2975" fmla="*/ 1071425 h 3399032"/>
              <a:gd name="connsiteX2976" fmla="*/ 10023724 w 11117727"/>
              <a:gd name="connsiteY2976" fmla="*/ 1078704 h 3399032"/>
              <a:gd name="connsiteX2977" fmla="*/ 10032434 w 11117727"/>
              <a:gd name="connsiteY2977" fmla="*/ 1074684 h 3399032"/>
              <a:gd name="connsiteX2978" fmla="*/ 10039248 w 11117727"/>
              <a:gd name="connsiteY2978" fmla="*/ 1070471 h 3399032"/>
              <a:gd name="connsiteX2979" fmla="*/ 10042023 w 11117727"/>
              <a:gd name="connsiteY2979" fmla="*/ 1068301 h 3399032"/>
              <a:gd name="connsiteX2980" fmla="*/ 10044165 w 11117727"/>
              <a:gd name="connsiteY2980" fmla="*/ 1066067 h 3399032"/>
              <a:gd name="connsiteX2981" fmla="*/ 10046247 w 11117727"/>
              <a:gd name="connsiteY2981" fmla="*/ 1064439 h 3399032"/>
              <a:gd name="connsiteX2982" fmla="*/ 10047124 w 11117727"/>
              <a:gd name="connsiteY2982" fmla="*/ 1062077 h 3399032"/>
              <a:gd name="connsiteX2983" fmla="*/ 10048064 w 11117727"/>
              <a:gd name="connsiteY2983" fmla="*/ 1059108 h 3399032"/>
              <a:gd name="connsiteX2984" fmla="*/ 10048942 w 11117727"/>
              <a:gd name="connsiteY2984" fmla="*/ 1056745 h 3399032"/>
              <a:gd name="connsiteX2985" fmla="*/ 10049249 w 11117727"/>
              <a:gd name="connsiteY2985" fmla="*/ 1053712 h 3399032"/>
              <a:gd name="connsiteX2986" fmla="*/ 10048985 w 11117727"/>
              <a:gd name="connsiteY2986" fmla="*/ 1050009 h 3399032"/>
              <a:gd name="connsiteX2987" fmla="*/ 10046622 w 11117727"/>
              <a:gd name="connsiteY2987" fmla="*/ 1041803 h 3399032"/>
              <a:gd name="connsiteX2988" fmla="*/ 10043179 w 11117727"/>
              <a:gd name="connsiteY2988" fmla="*/ 1031650 h 3399032"/>
              <a:gd name="connsiteX2989" fmla="*/ 10058476 w 11117727"/>
              <a:gd name="connsiteY2989" fmla="*/ 1031973 h 3399032"/>
              <a:gd name="connsiteX2990" fmla="*/ 10078893 w 11117727"/>
              <a:gd name="connsiteY2990" fmla="*/ 1032202 h 3399032"/>
              <a:gd name="connsiteX2991" fmla="*/ 10101327 w 11117727"/>
              <a:gd name="connsiteY2991" fmla="*/ 1031410 h 3399032"/>
              <a:gd name="connsiteX2992" fmla="*/ 10123886 w 11117727"/>
              <a:gd name="connsiteY2992" fmla="*/ 1029404 h 3399032"/>
              <a:gd name="connsiteX2993" fmla="*/ 10147015 w 11117727"/>
              <a:gd name="connsiteY2993" fmla="*/ 1028070 h 3399032"/>
              <a:gd name="connsiteX2994" fmla="*/ 10168371 w 11117727"/>
              <a:gd name="connsiteY2994" fmla="*/ 1025329 h 3399032"/>
              <a:gd name="connsiteX2995" fmla="*/ 10177468 w 11117727"/>
              <a:gd name="connsiteY2995" fmla="*/ 1023799 h 3399032"/>
              <a:gd name="connsiteX2996" fmla="*/ 10185933 w 11117727"/>
              <a:gd name="connsiteY2996" fmla="*/ 1022205 h 3399032"/>
              <a:gd name="connsiteX2997" fmla="*/ 10193133 w 11117727"/>
              <a:gd name="connsiteY2997" fmla="*/ 1020483 h 3399032"/>
              <a:gd name="connsiteX2998" fmla="*/ 10199702 w 11117727"/>
              <a:gd name="connsiteY2998" fmla="*/ 1018697 h 3399032"/>
              <a:gd name="connsiteX2999" fmla="*/ 10243431 w 11117727"/>
              <a:gd name="connsiteY2999" fmla="*/ 1015771 h 3399032"/>
              <a:gd name="connsiteX3000" fmla="*/ 10232719 w 11117727"/>
              <a:gd name="connsiteY3000" fmla="*/ 1026943 h 3399032"/>
              <a:gd name="connsiteX3001" fmla="*/ 10225843 w 11117727"/>
              <a:gd name="connsiteY3001" fmla="*/ 1031762 h 3399032"/>
              <a:gd name="connsiteX3002" fmla="*/ 10223579 w 11117727"/>
              <a:gd name="connsiteY3002" fmla="*/ 1035209 h 3399032"/>
              <a:gd name="connsiteX3003" fmla="*/ 10221946 w 11117727"/>
              <a:gd name="connsiteY3003" fmla="*/ 1038721 h 3399032"/>
              <a:gd name="connsiteX3004" fmla="*/ 10219311 w 11117727"/>
              <a:gd name="connsiteY3004" fmla="*/ 1045808 h 3399032"/>
              <a:gd name="connsiteX3005" fmla="*/ 10217003 w 11117727"/>
              <a:gd name="connsiteY3005" fmla="*/ 1055992 h 3399032"/>
              <a:gd name="connsiteX3006" fmla="*/ 10237296 w 11117727"/>
              <a:gd name="connsiteY3006" fmla="*/ 1057434 h 3399032"/>
              <a:gd name="connsiteX3007" fmla="*/ 10255692 w 11117727"/>
              <a:gd name="connsiteY3007" fmla="*/ 1058684 h 3399032"/>
              <a:gd name="connsiteX3008" fmla="*/ 10263912 w 11117727"/>
              <a:gd name="connsiteY3008" fmla="*/ 1059516 h 3399032"/>
              <a:gd name="connsiteX3009" fmla="*/ 10271498 w 11117727"/>
              <a:gd name="connsiteY3009" fmla="*/ 1060284 h 3399032"/>
              <a:gd name="connsiteX3010" fmla="*/ 10278392 w 11117727"/>
              <a:gd name="connsiteY3010" fmla="*/ 1061595 h 3399032"/>
              <a:gd name="connsiteX3011" fmla="*/ 10285224 w 11117727"/>
              <a:gd name="connsiteY3011" fmla="*/ 1063512 h 3399032"/>
              <a:gd name="connsiteX3012" fmla="*/ 10290730 w 11117727"/>
              <a:gd name="connsiteY3012" fmla="*/ 1065908 h 3399032"/>
              <a:gd name="connsiteX3013" fmla="*/ 10295603 w 11117727"/>
              <a:gd name="connsiteY3013" fmla="*/ 1068240 h 3399032"/>
              <a:gd name="connsiteX3014" fmla="*/ 10300293 w 11117727"/>
              <a:gd name="connsiteY3014" fmla="*/ 1072392 h 3399032"/>
              <a:gd name="connsiteX3015" fmla="*/ 10303024 w 11117727"/>
              <a:gd name="connsiteY3015" fmla="*/ 1076958 h 3399032"/>
              <a:gd name="connsiteX3016" fmla="*/ 10306265 w 11117727"/>
              <a:gd name="connsiteY3016" fmla="*/ 1082802 h 3399032"/>
              <a:gd name="connsiteX3017" fmla="*/ 10307485 w 11117727"/>
              <a:gd name="connsiteY3017" fmla="*/ 1089666 h 3399032"/>
              <a:gd name="connsiteX3018" fmla="*/ 10307951 w 11117727"/>
              <a:gd name="connsiteY3018" fmla="*/ 1097680 h 3399032"/>
              <a:gd name="connsiteX3019" fmla="*/ 10307601 w 11117727"/>
              <a:gd name="connsiteY3019" fmla="*/ 1107449 h 3399032"/>
              <a:gd name="connsiteX3020" fmla="*/ 10339510 w 11117727"/>
              <a:gd name="connsiteY3020" fmla="*/ 1082491 h 3399032"/>
              <a:gd name="connsiteX3021" fmla="*/ 10340547 w 11117727"/>
              <a:gd name="connsiteY3021" fmla="*/ 1091175 h 3399032"/>
              <a:gd name="connsiteX3022" fmla="*/ 10340319 w 11117727"/>
              <a:gd name="connsiteY3022" fmla="*/ 1099732 h 3399032"/>
              <a:gd name="connsiteX3023" fmla="*/ 10339582 w 11117727"/>
              <a:gd name="connsiteY3023" fmla="*/ 1107011 h 3399032"/>
              <a:gd name="connsiteX3024" fmla="*/ 10338845 w 11117727"/>
              <a:gd name="connsiteY3024" fmla="*/ 1114290 h 3399032"/>
              <a:gd name="connsiteX3025" fmla="*/ 10337045 w 11117727"/>
              <a:gd name="connsiteY3025" fmla="*/ 1125751 h 3399032"/>
              <a:gd name="connsiteX3026" fmla="*/ 10335431 w 11117727"/>
              <a:gd name="connsiteY3026" fmla="*/ 1135392 h 3399032"/>
              <a:gd name="connsiteX3027" fmla="*/ 10335756 w 11117727"/>
              <a:gd name="connsiteY3027" fmla="*/ 1138489 h 3399032"/>
              <a:gd name="connsiteX3028" fmla="*/ 10336774 w 11117727"/>
              <a:gd name="connsiteY3028" fmla="*/ 1141043 h 3399032"/>
              <a:gd name="connsiteX3029" fmla="*/ 10337978 w 11117727"/>
              <a:gd name="connsiteY3029" fmla="*/ 1141778 h 3399032"/>
              <a:gd name="connsiteX3030" fmla="*/ 10338486 w 11117727"/>
              <a:gd name="connsiteY3030" fmla="*/ 1143055 h 3399032"/>
              <a:gd name="connsiteX3031" fmla="*/ 10340384 w 11117727"/>
              <a:gd name="connsiteY3031" fmla="*/ 1143247 h 3399032"/>
              <a:gd name="connsiteX3032" fmla="*/ 10342280 w 11117727"/>
              <a:gd name="connsiteY3032" fmla="*/ 1143439 h 3399032"/>
              <a:gd name="connsiteX3033" fmla="*/ 10346829 w 11117727"/>
              <a:gd name="connsiteY3033" fmla="*/ 1142674 h 3399032"/>
              <a:gd name="connsiteX3034" fmla="*/ 10352703 w 11117727"/>
              <a:gd name="connsiteY3034" fmla="*/ 1141431 h 3399032"/>
              <a:gd name="connsiteX3035" fmla="*/ 10361230 w 11117727"/>
              <a:gd name="connsiteY3035" fmla="*/ 1139230 h 3399032"/>
              <a:gd name="connsiteX3036" fmla="*/ 10370573 w 11117727"/>
              <a:gd name="connsiteY3036" fmla="*/ 1135274 h 3399032"/>
              <a:gd name="connsiteX3037" fmla="*/ 10375341 w 11117727"/>
              <a:gd name="connsiteY3037" fmla="*/ 1144949 h 3399032"/>
              <a:gd name="connsiteX3038" fmla="*/ 10376114 w 11117727"/>
              <a:gd name="connsiteY3038" fmla="*/ 1149929 h 3399032"/>
              <a:gd name="connsiteX3039" fmla="*/ 10376072 w 11117727"/>
              <a:gd name="connsiteY3039" fmla="*/ 1156666 h 3399032"/>
              <a:gd name="connsiteX3040" fmla="*/ 10374597 w 11117727"/>
              <a:gd name="connsiteY3040" fmla="*/ 1171224 h 3399032"/>
              <a:gd name="connsiteX3041" fmla="*/ 10383123 w 11117727"/>
              <a:gd name="connsiteY3041" fmla="*/ 1169023 h 3399032"/>
              <a:gd name="connsiteX3042" fmla="*/ 10388998 w 11117727"/>
              <a:gd name="connsiteY3042" fmla="*/ 1167780 h 3399032"/>
              <a:gd name="connsiteX3043" fmla="*/ 10393607 w 11117727"/>
              <a:gd name="connsiteY3043" fmla="*/ 1166408 h 3399032"/>
              <a:gd name="connsiteX3044" fmla="*/ 10396259 w 11117727"/>
              <a:gd name="connsiteY3044" fmla="*/ 1165451 h 3399032"/>
              <a:gd name="connsiteX3045" fmla="*/ 10401238 w 11117727"/>
              <a:gd name="connsiteY3045" fmla="*/ 1160440 h 3399032"/>
              <a:gd name="connsiteX3046" fmla="*/ 10413417 w 11117727"/>
              <a:gd name="connsiteY3046" fmla="*/ 1153707 h 3399032"/>
              <a:gd name="connsiteX3047" fmla="*/ 10414963 w 11117727"/>
              <a:gd name="connsiteY3047" fmla="*/ 1163668 h 3399032"/>
              <a:gd name="connsiteX3048" fmla="*/ 10417510 w 11117727"/>
              <a:gd name="connsiteY3048" fmla="*/ 1170054 h 3399032"/>
              <a:gd name="connsiteX3049" fmla="*/ 10418528 w 11117727"/>
              <a:gd name="connsiteY3049" fmla="*/ 1172608 h 3399032"/>
              <a:gd name="connsiteX3050" fmla="*/ 10419609 w 11117727"/>
              <a:gd name="connsiteY3050" fmla="*/ 1174556 h 3399032"/>
              <a:gd name="connsiteX3051" fmla="*/ 10420812 w 11117727"/>
              <a:gd name="connsiteY3051" fmla="*/ 1175291 h 3399032"/>
              <a:gd name="connsiteX3052" fmla="*/ 10422015 w 11117727"/>
              <a:gd name="connsiteY3052" fmla="*/ 1176025 h 3399032"/>
              <a:gd name="connsiteX3053" fmla="*/ 10431806 w 11117727"/>
              <a:gd name="connsiteY3053" fmla="*/ 1173953 h 3399032"/>
              <a:gd name="connsiteX3054" fmla="*/ 10448042 w 11117727"/>
              <a:gd name="connsiteY3054" fmla="*/ 1171307 h 3399032"/>
              <a:gd name="connsiteX3055" fmla="*/ 10442405 w 11117727"/>
              <a:gd name="connsiteY3055" fmla="*/ 1189121 h 3399032"/>
              <a:gd name="connsiteX3056" fmla="*/ 10437446 w 11117727"/>
              <a:gd name="connsiteY3056" fmla="*/ 1200262 h 3399032"/>
              <a:gd name="connsiteX3057" fmla="*/ 10435444 w 11117727"/>
              <a:gd name="connsiteY3057" fmla="*/ 1207413 h 3399032"/>
              <a:gd name="connsiteX3058" fmla="*/ 10434381 w 11117727"/>
              <a:gd name="connsiteY3058" fmla="*/ 1211595 h 3399032"/>
              <a:gd name="connsiteX3059" fmla="*/ 10433829 w 11117727"/>
              <a:gd name="connsiteY3059" fmla="*/ 1217054 h 3399032"/>
              <a:gd name="connsiteX3060" fmla="*/ 10433724 w 11117727"/>
              <a:gd name="connsiteY3060" fmla="*/ 1224397 h 3399032"/>
              <a:gd name="connsiteX3061" fmla="*/ 10433822 w 11117727"/>
              <a:gd name="connsiteY3061" fmla="*/ 1236050 h 3399032"/>
              <a:gd name="connsiteX3062" fmla="*/ 10433243 w 11117727"/>
              <a:gd name="connsiteY3062" fmla="*/ 1254376 h 3399032"/>
              <a:gd name="connsiteX3063" fmla="*/ 10422698 w 11117727"/>
              <a:gd name="connsiteY3063" fmla="*/ 1257598 h 3399032"/>
              <a:gd name="connsiteX3064" fmla="*/ 10413539 w 11117727"/>
              <a:gd name="connsiteY3064" fmla="*/ 1259734 h 3399032"/>
              <a:gd name="connsiteX3065" fmla="*/ 10404381 w 11117727"/>
              <a:gd name="connsiteY3065" fmla="*/ 1261871 h 3399032"/>
              <a:gd name="connsiteX3066" fmla="*/ 10394466 w 11117727"/>
              <a:gd name="connsiteY3066" fmla="*/ 1265157 h 3399032"/>
              <a:gd name="connsiteX3067" fmla="*/ 10403961 w 11117727"/>
              <a:gd name="connsiteY3067" fmla="*/ 1291243 h 3399032"/>
              <a:gd name="connsiteX3068" fmla="*/ 10409510 w 11117727"/>
              <a:gd name="connsiteY3068" fmla="*/ 1286903 h 3399032"/>
              <a:gd name="connsiteX3069" fmla="*/ 10415060 w 11117727"/>
              <a:gd name="connsiteY3069" fmla="*/ 1282562 h 3399032"/>
              <a:gd name="connsiteX3070" fmla="*/ 10420486 w 11117727"/>
              <a:gd name="connsiteY3070" fmla="*/ 1279435 h 3399032"/>
              <a:gd name="connsiteX3071" fmla="*/ 10426545 w 11117727"/>
              <a:gd name="connsiteY3071" fmla="*/ 1276371 h 3399032"/>
              <a:gd name="connsiteX3072" fmla="*/ 10437275 w 11117727"/>
              <a:gd name="connsiteY3072" fmla="*/ 1271330 h 3399032"/>
              <a:gd name="connsiteX3073" fmla="*/ 10448760 w 11117727"/>
              <a:gd name="connsiteY3073" fmla="*/ 1265139 h 3399032"/>
              <a:gd name="connsiteX3074" fmla="*/ 10455574 w 11117727"/>
              <a:gd name="connsiteY3074" fmla="*/ 1260927 h 3399032"/>
              <a:gd name="connsiteX3075" fmla="*/ 10457655 w 11117727"/>
              <a:gd name="connsiteY3075" fmla="*/ 1259299 h 3399032"/>
              <a:gd name="connsiteX3076" fmla="*/ 10457839 w 11117727"/>
              <a:gd name="connsiteY3076" fmla="*/ 1257479 h 3399032"/>
              <a:gd name="connsiteX3077" fmla="*/ 10461228 w 11117727"/>
              <a:gd name="connsiteY3077" fmla="*/ 1249243 h 3399032"/>
              <a:gd name="connsiteX3078" fmla="*/ 10467945 w 11117727"/>
              <a:gd name="connsiteY3078" fmla="*/ 1233377 h 3399032"/>
              <a:gd name="connsiteX3079" fmla="*/ 10470131 w 11117727"/>
              <a:gd name="connsiteY3079" fmla="*/ 1224407 h 3399032"/>
              <a:gd name="connsiteX3080" fmla="*/ 10471579 w 11117727"/>
              <a:gd name="connsiteY3080" fmla="*/ 1222715 h 3399032"/>
              <a:gd name="connsiteX3081" fmla="*/ 10473028 w 11117727"/>
              <a:gd name="connsiteY3081" fmla="*/ 1221023 h 3399032"/>
              <a:gd name="connsiteX3082" fmla="*/ 10474354 w 11117727"/>
              <a:gd name="connsiteY3082" fmla="*/ 1220545 h 3399032"/>
              <a:gd name="connsiteX3083" fmla="*/ 10477638 w 11117727"/>
              <a:gd name="connsiteY3083" fmla="*/ 1219652 h 3399032"/>
              <a:gd name="connsiteX3084" fmla="*/ 10484083 w 11117727"/>
              <a:gd name="connsiteY3084" fmla="*/ 1219079 h 3399032"/>
              <a:gd name="connsiteX3085" fmla="*/ 10494954 w 11117727"/>
              <a:gd name="connsiteY3085" fmla="*/ 1218954 h 3399032"/>
              <a:gd name="connsiteX3086" fmla="*/ 10492381 w 11117727"/>
              <a:gd name="connsiteY3086" fmla="*/ 1225434 h 3399032"/>
              <a:gd name="connsiteX3087" fmla="*/ 10488668 w 11117727"/>
              <a:gd name="connsiteY3087" fmla="*/ 1230573 h 3399032"/>
              <a:gd name="connsiteX3088" fmla="*/ 10486341 w 11117727"/>
              <a:gd name="connsiteY3088" fmla="*/ 1234627 h 3399032"/>
              <a:gd name="connsiteX3089" fmla="*/ 10483567 w 11117727"/>
              <a:gd name="connsiteY3089" fmla="*/ 1236798 h 3399032"/>
              <a:gd name="connsiteX3090" fmla="*/ 10480915 w 11117727"/>
              <a:gd name="connsiteY3090" fmla="*/ 1237755 h 3399032"/>
              <a:gd name="connsiteX3091" fmla="*/ 10478324 w 11117727"/>
              <a:gd name="connsiteY3091" fmla="*/ 1238105 h 3399032"/>
              <a:gd name="connsiteX3092" fmla="*/ 10476366 w 11117727"/>
              <a:gd name="connsiteY3092" fmla="*/ 1238520 h 3399032"/>
              <a:gd name="connsiteX3093" fmla="*/ 10473837 w 11117727"/>
              <a:gd name="connsiteY3093" fmla="*/ 1238264 h 3399032"/>
              <a:gd name="connsiteX3094" fmla="*/ 10472573 w 11117727"/>
              <a:gd name="connsiteY3094" fmla="*/ 1238136 h 3399032"/>
              <a:gd name="connsiteX3095" fmla="*/ 10471186 w 11117727"/>
              <a:gd name="connsiteY3095" fmla="*/ 1239221 h 3399032"/>
              <a:gd name="connsiteX3096" fmla="*/ 10470491 w 11117727"/>
              <a:gd name="connsiteY3096" fmla="*/ 1239763 h 3399032"/>
              <a:gd name="connsiteX3097" fmla="*/ 10469675 w 11117727"/>
              <a:gd name="connsiteY3097" fmla="*/ 1241519 h 3399032"/>
              <a:gd name="connsiteX3098" fmla="*/ 10468877 w 11117727"/>
              <a:gd name="connsiteY3098" fmla="*/ 1249405 h 3399032"/>
              <a:gd name="connsiteX3099" fmla="*/ 10469932 w 11117727"/>
              <a:gd name="connsiteY3099" fmla="*/ 1264219 h 3399032"/>
              <a:gd name="connsiteX3100" fmla="*/ 10469318 w 11117727"/>
              <a:gd name="connsiteY3100" fmla="*/ 1270285 h 3399032"/>
              <a:gd name="connsiteX3101" fmla="*/ 10469072 w 11117727"/>
              <a:gd name="connsiteY3101" fmla="*/ 1272711 h 3399032"/>
              <a:gd name="connsiteX3102" fmla="*/ 10469581 w 11117727"/>
              <a:gd name="connsiteY3102" fmla="*/ 1273988 h 3399032"/>
              <a:gd name="connsiteX3103" fmla="*/ 10471477 w 11117727"/>
              <a:gd name="connsiteY3103" fmla="*/ 1274180 h 3399032"/>
              <a:gd name="connsiteX3104" fmla="*/ 10473436 w 11117727"/>
              <a:gd name="connsiteY3104" fmla="*/ 1273766 h 3399032"/>
              <a:gd name="connsiteX3105" fmla="*/ 10477291 w 11117727"/>
              <a:gd name="connsiteY3105" fmla="*/ 1273543 h 3399032"/>
              <a:gd name="connsiteX3106" fmla="*/ 10479943 w 11117727"/>
              <a:gd name="connsiteY3106" fmla="*/ 1272586 h 3399032"/>
              <a:gd name="connsiteX3107" fmla="*/ 10481330 w 11117727"/>
              <a:gd name="connsiteY3107" fmla="*/ 1271501 h 3399032"/>
              <a:gd name="connsiteX3108" fmla="*/ 10482208 w 11117727"/>
              <a:gd name="connsiteY3108" fmla="*/ 1269139 h 3399032"/>
              <a:gd name="connsiteX3109" fmla="*/ 10483718 w 11117727"/>
              <a:gd name="connsiteY3109" fmla="*/ 1266841 h 3399032"/>
              <a:gd name="connsiteX3110" fmla="*/ 10485860 w 11117727"/>
              <a:gd name="connsiteY3110" fmla="*/ 1264606 h 3399032"/>
              <a:gd name="connsiteX3111" fmla="*/ 10488757 w 11117727"/>
              <a:gd name="connsiteY3111" fmla="*/ 1261223 h 3399032"/>
              <a:gd name="connsiteX3112" fmla="*/ 10492920 w 11117727"/>
              <a:gd name="connsiteY3112" fmla="*/ 1257967 h 3399032"/>
              <a:gd name="connsiteX3113" fmla="*/ 10499040 w 11117727"/>
              <a:gd name="connsiteY3113" fmla="*/ 1254298 h 3399032"/>
              <a:gd name="connsiteX3114" fmla="*/ 10498426 w 11117727"/>
              <a:gd name="connsiteY3114" fmla="*/ 1260364 h 3399032"/>
              <a:gd name="connsiteX3115" fmla="*/ 10498119 w 11117727"/>
              <a:gd name="connsiteY3115" fmla="*/ 1263396 h 3399032"/>
              <a:gd name="connsiteX3116" fmla="*/ 10498321 w 11117727"/>
              <a:gd name="connsiteY3116" fmla="*/ 1267706 h 3399032"/>
              <a:gd name="connsiteX3117" fmla="*/ 10498971 w 11117727"/>
              <a:gd name="connsiteY3117" fmla="*/ 1273900 h 3399032"/>
              <a:gd name="connsiteX3118" fmla="*/ 10503801 w 11117727"/>
              <a:gd name="connsiteY3118" fmla="*/ 1282969 h 3399032"/>
              <a:gd name="connsiteX3119" fmla="*/ 10505355 w 11117727"/>
              <a:gd name="connsiteY3119" fmla="*/ 1273934 h 3399032"/>
              <a:gd name="connsiteX3120" fmla="*/ 10506847 w 11117727"/>
              <a:gd name="connsiteY3120" fmla="*/ 1265506 h 3399032"/>
              <a:gd name="connsiteX3121" fmla="*/ 10509604 w 11117727"/>
              <a:gd name="connsiteY3121" fmla="*/ 1257206 h 3399032"/>
              <a:gd name="connsiteX3122" fmla="*/ 10511606 w 11117727"/>
              <a:gd name="connsiteY3122" fmla="*/ 1250055 h 3399032"/>
              <a:gd name="connsiteX3123" fmla="*/ 10515381 w 11117727"/>
              <a:gd name="connsiteY3123" fmla="*/ 1244309 h 3399032"/>
              <a:gd name="connsiteX3124" fmla="*/ 10519156 w 11117727"/>
              <a:gd name="connsiteY3124" fmla="*/ 1238563 h 3399032"/>
              <a:gd name="connsiteX3125" fmla="*/ 10524767 w 11117727"/>
              <a:gd name="connsiteY3125" fmla="*/ 1233616 h 3399032"/>
              <a:gd name="connsiteX3126" fmla="*/ 10530378 w 11117727"/>
              <a:gd name="connsiteY3126" fmla="*/ 1228669 h 3399032"/>
              <a:gd name="connsiteX3127" fmla="*/ 10532372 w 11117727"/>
              <a:gd name="connsiteY3127" fmla="*/ 1240514 h 3399032"/>
              <a:gd name="connsiteX3128" fmla="*/ 10534286 w 11117727"/>
              <a:gd name="connsiteY3128" fmla="*/ 1246836 h 3399032"/>
              <a:gd name="connsiteX3129" fmla="*/ 10536447 w 11117727"/>
              <a:gd name="connsiteY3129" fmla="*/ 1250732 h 3399032"/>
              <a:gd name="connsiteX3130" fmla="*/ 10542664 w 11117727"/>
              <a:gd name="connsiteY3130" fmla="*/ 1258715 h 3399032"/>
              <a:gd name="connsiteX3131" fmla="*/ 10544648 w 11117727"/>
              <a:gd name="connsiteY3131" fmla="*/ 1245434 h 3399032"/>
              <a:gd name="connsiteX3132" fmla="*/ 10546896 w 11117727"/>
              <a:gd name="connsiteY3132" fmla="*/ 1235857 h 3399032"/>
              <a:gd name="connsiteX3133" fmla="*/ 10550285 w 11117727"/>
              <a:gd name="connsiteY3133" fmla="*/ 1227621 h 3399032"/>
              <a:gd name="connsiteX3134" fmla="*/ 10553858 w 11117727"/>
              <a:gd name="connsiteY3134" fmla="*/ 1217565 h 3399032"/>
              <a:gd name="connsiteX3135" fmla="*/ 10568399 w 11117727"/>
              <a:gd name="connsiteY3135" fmla="*/ 1219037 h 3399032"/>
              <a:gd name="connsiteX3136" fmla="*/ 10565863 w 11117727"/>
              <a:gd name="connsiteY3136" fmla="*/ 1237777 h 3399032"/>
              <a:gd name="connsiteX3137" fmla="*/ 10563168 w 11117727"/>
              <a:gd name="connsiteY3137" fmla="*/ 1245471 h 3399032"/>
              <a:gd name="connsiteX3138" fmla="*/ 10562799 w 11117727"/>
              <a:gd name="connsiteY3138" fmla="*/ 1249110 h 3399032"/>
              <a:gd name="connsiteX3139" fmla="*/ 10562492 w 11117727"/>
              <a:gd name="connsiteY3139" fmla="*/ 1252143 h 3399032"/>
              <a:gd name="connsiteX3140" fmla="*/ 10563143 w 11117727"/>
              <a:gd name="connsiteY3140" fmla="*/ 1258337 h 3399032"/>
              <a:gd name="connsiteX3141" fmla="*/ 10563486 w 11117727"/>
              <a:gd name="connsiteY3141" fmla="*/ 1267564 h 3399032"/>
              <a:gd name="connsiteX3142" fmla="*/ 10589404 w 11117727"/>
              <a:gd name="connsiteY3142" fmla="*/ 1226067 h 3399032"/>
              <a:gd name="connsiteX3143" fmla="*/ 10594260 w 11117727"/>
              <a:gd name="connsiteY3143" fmla="*/ 1222269 h 3399032"/>
              <a:gd name="connsiteX3144" fmla="*/ 10600318 w 11117727"/>
              <a:gd name="connsiteY3144" fmla="*/ 1219205 h 3399032"/>
              <a:gd name="connsiteX3145" fmla="*/ 10606193 w 11117727"/>
              <a:gd name="connsiteY3145" fmla="*/ 1217962 h 3399032"/>
              <a:gd name="connsiteX3146" fmla="*/ 10611312 w 11117727"/>
              <a:gd name="connsiteY3146" fmla="*/ 1217867 h 3399032"/>
              <a:gd name="connsiteX3147" fmla="*/ 10617003 w 11117727"/>
              <a:gd name="connsiteY3147" fmla="*/ 1218443 h 3399032"/>
              <a:gd name="connsiteX3148" fmla="*/ 10622570 w 11117727"/>
              <a:gd name="connsiteY3148" fmla="*/ 1220233 h 3399032"/>
              <a:gd name="connsiteX3149" fmla="*/ 10628137 w 11117727"/>
              <a:gd name="connsiteY3149" fmla="*/ 1222022 h 3399032"/>
              <a:gd name="connsiteX3150" fmla="*/ 10634152 w 11117727"/>
              <a:gd name="connsiteY3150" fmla="*/ 1225695 h 3399032"/>
              <a:gd name="connsiteX3151" fmla="*/ 10635626 w 11117727"/>
              <a:gd name="connsiteY3151" fmla="*/ 1211137 h 3399032"/>
              <a:gd name="connsiteX3152" fmla="*/ 10637733 w 11117727"/>
              <a:gd name="connsiteY3152" fmla="*/ 1196643 h 3399032"/>
              <a:gd name="connsiteX3153" fmla="*/ 10639672 w 11117727"/>
              <a:gd name="connsiteY3153" fmla="*/ 1190099 h 3399032"/>
              <a:gd name="connsiteX3154" fmla="*/ 10642816 w 11117727"/>
              <a:gd name="connsiteY3154" fmla="*/ 1184289 h 3399032"/>
              <a:gd name="connsiteX3155" fmla="*/ 10645898 w 11117727"/>
              <a:gd name="connsiteY3155" fmla="*/ 1179086 h 3399032"/>
              <a:gd name="connsiteX3156" fmla="*/ 10649428 w 11117727"/>
              <a:gd name="connsiteY3156" fmla="*/ 1175766 h 3399032"/>
              <a:gd name="connsiteX3157" fmla="*/ 10652957 w 11117727"/>
              <a:gd name="connsiteY3157" fmla="*/ 1172447 h 3399032"/>
              <a:gd name="connsiteX3158" fmla="*/ 10656487 w 11117727"/>
              <a:gd name="connsiteY3158" fmla="*/ 1169128 h 3399032"/>
              <a:gd name="connsiteX3159" fmla="*/ 10661282 w 11117727"/>
              <a:gd name="connsiteY3159" fmla="*/ 1165936 h 3399032"/>
              <a:gd name="connsiteX3160" fmla="*/ 10665382 w 11117727"/>
              <a:gd name="connsiteY3160" fmla="*/ 1163287 h 3399032"/>
              <a:gd name="connsiteX3161" fmla="*/ 10668605 w 11117727"/>
              <a:gd name="connsiteY3161" fmla="*/ 1163001 h 3399032"/>
              <a:gd name="connsiteX3162" fmla="*/ 10670501 w 11117727"/>
              <a:gd name="connsiteY3162" fmla="*/ 1163193 h 3399032"/>
              <a:gd name="connsiteX3163" fmla="*/ 10672337 w 11117727"/>
              <a:gd name="connsiteY3163" fmla="*/ 1163992 h 3399032"/>
              <a:gd name="connsiteX3164" fmla="*/ 10674172 w 11117727"/>
              <a:gd name="connsiteY3164" fmla="*/ 1164790 h 3399032"/>
              <a:gd name="connsiteX3165" fmla="*/ 10676455 w 11117727"/>
              <a:gd name="connsiteY3165" fmla="*/ 1167473 h 3399032"/>
              <a:gd name="connsiteX3166" fmla="*/ 10678045 w 11117727"/>
              <a:gd name="connsiteY3166" fmla="*/ 1170698 h 3399032"/>
              <a:gd name="connsiteX3167" fmla="*/ 10679512 w 11117727"/>
              <a:gd name="connsiteY3167" fmla="*/ 1175136 h 3399032"/>
              <a:gd name="connsiteX3168" fmla="*/ 10680223 w 11117727"/>
              <a:gd name="connsiteY3168" fmla="*/ 1180723 h 3399032"/>
              <a:gd name="connsiteX3169" fmla="*/ 10680241 w 11117727"/>
              <a:gd name="connsiteY3169" fmla="*/ 1186853 h 3399032"/>
              <a:gd name="connsiteX3170" fmla="*/ 10679627 w 11117727"/>
              <a:gd name="connsiteY3170" fmla="*/ 1192919 h 3399032"/>
              <a:gd name="connsiteX3171" fmla="*/ 10677239 w 11117727"/>
              <a:gd name="connsiteY3171" fmla="*/ 1197579 h 3399032"/>
              <a:gd name="connsiteX3172" fmla="*/ 10674790 w 11117727"/>
              <a:gd name="connsiteY3172" fmla="*/ 1202847 h 3399032"/>
              <a:gd name="connsiteX3173" fmla="*/ 10670443 w 11117727"/>
              <a:gd name="connsiteY3173" fmla="*/ 1207922 h 3399032"/>
              <a:gd name="connsiteX3174" fmla="*/ 10666220 w 11117727"/>
              <a:gd name="connsiteY3174" fmla="*/ 1211784 h 3399032"/>
              <a:gd name="connsiteX3175" fmla="*/ 10660670 w 11117727"/>
              <a:gd name="connsiteY3175" fmla="*/ 1216124 h 3399032"/>
              <a:gd name="connsiteX3176" fmla="*/ 10655754 w 11117727"/>
              <a:gd name="connsiteY3176" fmla="*/ 1220529 h 3399032"/>
              <a:gd name="connsiteX3177" fmla="*/ 10643513 w 11117727"/>
              <a:gd name="connsiteY3177" fmla="*/ 1227869 h 3399032"/>
              <a:gd name="connsiteX3178" fmla="*/ 10632538 w 11117727"/>
              <a:gd name="connsiteY3178" fmla="*/ 1235337 h 3399032"/>
              <a:gd name="connsiteX3179" fmla="*/ 10628376 w 11117727"/>
              <a:gd name="connsiteY3179" fmla="*/ 1238592 h 3399032"/>
              <a:gd name="connsiteX3180" fmla="*/ 10623458 w 11117727"/>
              <a:gd name="connsiteY3180" fmla="*/ 1242996 h 3399032"/>
              <a:gd name="connsiteX3181" fmla="*/ 10619806 w 11117727"/>
              <a:gd name="connsiteY3181" fmla="*/ 1247529 h 3399032"/>
              <a:gd name="connsiteX3182" fmla="*/ 10616785 w 11117727"/>
              <a:gd name="connsiteY3182" fmla="*/ 1252126 h 3399032"/>
              <a:gd name="connsiteX3183" fmla="*/ 10704639 w 11117727"/>
              <a:gd name="connsiteY3183" fmla="*/ 1229769 h 3399032"/>
              <a:gd name="connsiteX3184" fmla="*/ 10719162 w 11117727"/>
              <a:gd name="connsiteY3184" fmla="*/ 1225111 h 3399032"/>
              <a:gd name="connsiteX3185" fmla="*/ 10729769 w 11117727"/>
              <a:gd name="connsiteY3185" fmla="*/ 1221283 h 3399032"/>
              <a:gd name="connsiteX3186" fmla="*/ 10738541 w 11117727"/>
              <a:gd name="connsiteY3186" fmla="*/ 1216656 h 3399032"/>
              <a:gd name="connsiteX3187" fmla="*/ 10745416 w 11117727"/>
              <a:gd name="connsiteY3187" fmla="*/ 1211837 h 3399032"/>
              <a:gd name="connsiteX3188" fmla="*/ 10751598 w 11117727"/>
              <a:gd name="connsiteY3188" fmla="*/ 1207560 h 3399032"/>
              <a:gd name="connsiteX3189" fmla="*/ 10757902 w 11117727"/>
              <a:gd name="connsiteY3189" fmla="*/ 1202070 h 3399032"/>
              <a:gd name="connsiteX3190" fmla="*/ 10766103 w 11117727"/>
              <a:gd name="connsiteY3190" fmla="*/ 1196773 h 3399032"/>
              <a:gd name="connsiteX3191" fmla="*/ 10776262 w 11117727"/>
              <a:gd name="connsiteY3191" fmla="*/ 1191061 h 3399032"/>
              <a:gd name="connsiteX3192" fmla="*/ 10796259 w 11117727"/>
              <a:gd name="connsiteY3192" fmla="*/ 1220662 h 3399032"/>
              <a:gd name="connsiteX3193" fmla="*/ 10784037 w 11117727"/>
              <a:gd name="connsiteY3193" fmla="*/ 1234132 h 3399032"/>
              <a:gd name="connsiteX3194" fmla="*/ 10770734 w 11117727"/>
              <a:gd name="connsiteY3194" fmla="*/ 1245653 h 3399032"/>
              <a:gd name="connsiteX3195" fmla="*/ 10757371 w 11117727"/>
              <a:gd name="connsiteY3195" fmla="*/ 1257782 h 3399032"/>
              <a:gd name="connsiteX3196" fmla="*/ 10744007 w 11117727"/>
              <a:gd name="connsiteY3196" fmla="*/ 1269910 h 3399032"/>
              <a:gd name="connsiteX3197" fmla="*/ 10738906 w 11117727"/>
              <a:gd name="connsiteY3197" fmla="*/ 1276135 h 3399032"/>
              <a:gd name="connsiteX3198" fmla="*/ 10733111 w 11117727"/>
              <a:gd name="connsiteY3198" fmla="*/ 1282902 h 3399032"/>
              <a:gd name="connsiteX3199" fmla="*/ 10727948 w 11117727"/>
              <a:gd name="connsiteY3199" fmla="*/ 1289733 h 3399032"/>
              <a:gd name="connsiteX3200" fmla="*/ 10723417 w 11117727"/>
              <a:gd name="connsiteY3200" fmla="*/ 1296627 h 3399032"/>
              <a:gd name="connsiteX3201" fmla="*/ 10719397 w 11117727"/>
              <a:gd name="connsiteY3201" fmla="*/ 1304800 h 3399032"/>
              <a:gd name="connsiteX3202" fmla="*/ 10716008 w 11117727"/>
              <a:gd name="connsiteY3202" fmla="*/ 1313036 h 3399032"/>
              <a:gd name="connsiteX3203" fmla="*/ 10713189 w 11117727"/>
              <a:gd name="connsiteY3203" fmla="*/ 1321942 h 3399032"/>
              <a:gd name="connsiteX3204" fmla="*/ 10711452 w 11117727"/>
              <a:gd name="connsiteY3204" fmla="*/ 1332797 h 3399032"/>
              <a:gd name="connsiteX3205" fmla="*/ 10729162 w 11117727"/>
              <a:gd name="connsiteY3205" fmla="*/ 1315593 h 3399032"/>
              <a:gd name="connsiteX3206" fmla="*/ 10744852 w 11117727"/>
              <a:gd name="connsiteY3206" fmla="*/ 1299411 h 3399032"/>
              <a:gd name="connsiteX3207" fmla="*/ 10752605 w 11117727"/>
              <a:gd name="connsiteY3207" fmla="*/ 1292229 h 3399032"/>
              <a:gd name="connsiteX3208" fmla="*/ 10759665 w 11117727"/>
              <a:gd name="connsiteY3208" fmla="*/ 1285591 h 3399032"/>
              <a:gd name="connsiteX3209" fmla="*/ 10766724 w 11117727"/>
              <a:gd name="connsiteY3209" fmla="*/ 1278952 h 3399032"/>
              <a:gd name="connsiteX3210" fmla="*/ 10774293 w 11117727"/>
              <a:gd name="connsiteY3210" fmla="*/ 1273590 h 3399032"/>
              <a:gd name="connsiteX3211" fmla="*/ 10781739 w 11117727"/>
              <a:gd name="connsiteY3211" fmla="*/ 1269441 h 3399032"/>
              <a:gd name="connsiteX3212" fmla="*/ 10789063 w 11117727"/>
              <a:gd name="connsiteY3212" fmla="*/ 1266506 h 3399032"/>
              <a:gd name="connsiteX3213" fmla="*/ 10792978 w 11117727"/>
              <a:gd name="connsiteY3213" fmla="*/ 1265677 h 3399032"/>
              <a:gd name="connsiteX3214" fmla="*/ 10796833 w 11117727"/>
              <a:gd name="connsiteY3214" fmla="*/ 1265455 h 3399032"/>
              <a:gd name="connsiteX3215" fmla="*/ 10800688 w 11117727"/>
              <a:gd name="connsiteY3215" fmla="*/ 1265232 h 3399032"/>
              <a:gd name="connsiteX3216" fmla="*/ 10805237 w 11117727"/>
              <a:gd name="connsiteY3216" fmla="*/ 1264467 h 3399032"/>
              <a:gd name="connsiteX3217" fmla="*/ 10809030 w 11117727"/>
              <a:gd name="connsiteY3217" fmla="*/ 1264851 h 3399032"/>
              <a:gd name="connsiteX3218" fmla="*/ 10813334 w 11117727"/>
              <a:gd name="connsiteY3218" fmla="*/ 1266513 h 3399032"/>
              <a:gd name="connsiteX3219" fmla="*/ 10817698 w 11117727"/>
              <a:gd name="connsiteY3219" fmla="*/ 1267567 h 3399032"/>
              <a:gd name="connsiteX3220" fmla="*/ 10821939 w 11117727"/>
              <a:gd name="connsiteY3220" fmla="*/ 1269835 h 3399032"/>
              <a:gd name="connsiteX3221" fmla="*/ 10826874 w 11117727"/>
              <a:gd name="connsiteY3221" fmla="*/ 1271561 h 3399032"/>
              <a:gd name="connsiteX3222" fmla="*/ 10831687 w 11117727"/>
              <a:gd name="connsiteY3222" fmla="*/ 1274499 h 3399032"/>
              <a:gd name="connsiteX3223" fmla="*/ 10836438 w 11117727"/>
              <a:gd name="connsiteY3223" fmla="*/ 1278044 h 3399032"/>
              <a:gd name="connsiteX3224" fmla="*/ 10841820 w 11117727"/>
              <a:gd name="connsiteY3224" fmla="*/ 1281653 h 3399032"/>
              <a:gd name="connsiteX3225" fmla="*/ 10858609 w 11117727"/>
              <a:gd name="connsiteY3225" fmla="*/ 1273548 h 3399032"/>
              <a:gd name="connsiteX3226" fmla="*/ 10871991 w 11117727"/>
              <a:gd name="connsiteY3226" fmla="*/ 1267550 h 3399032"/>
              <a:gd name="connsiteX3227" fmla="*/ 10883986 w 11117727"/>
              <a:gd name="connsiteY3227" fmla="*/ 1262636 h 3399032"/>
              <a:gd name="connsiteX3228" fmla="*/ 10893206 w 11117727"/>
              <a:gd name="connsiteY3228" fmla="*/ 1259893 h 3399032"/>
              <a:gd name="connsiteX3229" fmla="*/ 10900468 w 11117727"/>
              <a:gd name="connsiteY3229" fmla="*/ 1257564 h 3399032"/>
              <a:gd name="connsiteX3230" fmla="*/ 10906280 w 11117727"/>
              <a:gd name="connsiteY3230" fmla="*/ 1256927 h 3399032"/>
              <a:gd name="connsiteX3231" fmla="*/ 10911400 w 11117727"/>
              <a:gd name="connsiteY3231" fmla="*/ 1256833 h 3399032"/>
              <a:gd name="connsiteX3232" fmla="*/ 10915132 w 11117727"/>
              <a:gd name="connsiteY3232" fmla="*/ 1257824 h 3399032"/>
              <a:gd name="connsiteX3233" fmla="*/ 10922535 w 11117727"/>
              <a:gd name="connsiteY3233" fmla="*/ 1260412 h 3399032"/>
              <a:gd name="connsiteX3234" fmla="*/ 10930508 w 11117727"/>
              <a:gd name="connsiteY3234" fmla="*/ 1263670 h 3399032"/>
              <a:gd name="connsiteX3235" fmla="*/ 10936075 w 11117727"/>
              <a:gd name="connsiteY3235" fmla="*/ 1265460 h 3399032"/>
              <a:gd name="connsiteX3236" fmla="*/ 10943030 w 11117727"/>
              <a:gd name="connsiteY3236" fmla="*/ 1266164 h 3399032"/>
              <a:gd name="connsiteX3237" fmla="*/ 10951310 w 11117727"/>
              <a:gd name="connsiteY3237" fmla="*/ 1266389 h 3399032"/>
              <a:gd name="connsiteX3238" fmla="*/ 10960917 w 11117727"/>
              <a:gd name="connsiteY3238" fmla="*/ 1266137 h 3399032"/>
              <a:gd name="connsiteX3239" fmla="*/ 10953445 w 11117727"/>
              <a:gd name="connsiteY3239" fmla="*/ 1283151 h 3399032"/>
              <a:gd name="connsiteX3240" fmla="*/ 10949934 w 11117727"/>
              <a:gd name="connsiteY3240" fmla="*/ 1292601 h 3399032"/>
              <a:gd name="connsiteX3241" fmla="*/ 10949749 w 11117727"/>
              <a:gd name="connsiteY3241" fmla="*/ 1294420 h 3399032"/>
              <a:gd name="connsiteX3242" fmla="*/ 10950136 w 11117727"/>
              <a:gd name="connsiteY3242" fmla="*/ 1296911 h 3399032"/>
              <a:gd name="connsiteX3243" fmla="*/ 10950522 w 11117727"/>
              <a:gd name="connsiteY3243" fmla="*/ 1299401 h 3399032"/>
              <a:gd name="connsiteX3244" fmla="*/ 10952867 w 11117727"/>
              <a:gd name="connsiteY3244" fmla="*/ 1301477 h 3399032"/>
              <a:gd name="connsiteX3245" fmla="*/ 10956741 w 11117727"/>
              <a:gd name="connsiteY3245" fmla="*/ 1307384 h 3399032"/>
              <a:gd name="connsiteX3246" fmla="*/ 10963590 w 11117727"/>
              <a:gd name="connsiteY3246" fmla="*/ 1315432 h 3399032"/>
              <a:gd name="connsiteX3247" fmla="*/ 11027407 w 11117727"/>
              <a:gd name="connsiteY3247" fmla="*/ 1265516 h 3399032"/>
              <a:gd name="connsiteX3248" fmla="*/ 11026363 w 11117727"/>
              <a:gd name="connsiteY3248" fmla="*/ 1275828 h 3399032"/>
              <a:gd name="connsiteX3249" fmla="*/ 11027339 w 11117727"/>
              <a:gd name="connsiteY3249" fmla="*/ 1285119 h 3399032"/>
              <a:gd name="connsiteX3250" fmla="*/ 11028376 w 11117727"/>
              <a:gd name="connsiteY3250" fmla="*/ 1293803 h 3399032"/>
              <a:gd name="connsiteX3251" fmla="*/ 11029535 w 11117727"/>
              <a:gd name="connsiteY3251" fmla="*/ 1301274 h 3399032"/>
              <a:gd name="connsiteX3252" fmla="*/ 11031450 w 11117727"/>
              <a:gd name="connsiteY3252" fmla="*/ 1307596 h 3399032"/>
              <a:gd name="connsiteX3253" fmla="*/ 11034059 w 11117727"/>
              <a:gd name="connsiteY3253" fmla="*/ 1313375 h 3399032"/>
              <a:gd name="connsiteX3254" fmla="*/ 11036790 w 11117727"/>
              <a:gd name="connsiteY3254" fmla="*/ 1317941 h 3399032"/>
              <a:gd name="connsiteX3255" fmla="*/ 11040724 w 11117727"/>
              <a:gd name="connsiteY3255" fmla="*/ 1323242 h 3399032"/>
              <a:gd name="connsiteX3256" fmla="*/ 11058911 w 11117727"/>
              <a:gd name="connsiteY3256" fmla="*/ 1339178 h 3399032"/>
              <a:gd name="connsiteX3257" fmla="*/ 11081277 w 11117727"/>
              <a:gd name="connsiteY3257" fmla="*/ 1357989 h 3399032"/>
              <a:gd name="connsiteX3258" fmla="*/ 11084702 w 11117727"/>
              <a:gd name="connsiteY3258" fmla="*/ 1362012 h 3399032"/>
              <a:gd name="connsiteX3259" fmla="*/ 11087495 w 11117727"/>
              <a:gd name="connsiteY3259" fmla="*/ 1365972 h 3399032"/>
              <a:gd name="connsiteX3260" fmla="*/ 11090674 w 11117727"/>
              <a:gd name="connsiteY3260" fmla="*/ 1372422 h 3399032"/>
              <a:gd name="connsiteX3261" fmla="*/ 11093222 w 11117727"/>
              <a:gd name="connsiteY3261" fmla="*/ 1378808 h 3399032"/>
              <a:gd name="connsiteX3262" fmla="*/ 11099272 w 11117727"/>
              <a:gd name="connsiteY3262" fmla="*/ 1394741 h 3399032"/>
              <a:gd name="connsiteX3263" fmla="*/ 11105263 w 11117727"/>
              <a:gd name="connsiteY3263" fmla="*/ 1411280 h 3399032"/>
              <a:gd name="connsiteX3264" fmla="*/ 11109988 w 11117727"/>
              <a:gd name="connsiteY3264" fmla="*/ 1427692 h 3399032"/>
              <a:gd name="connsiteX3265" fmla="*/ 11113572 w 11117727"/>
              <a:gd name="connsiteY3265" fmla="*/ 1442762 h 3399032"/>
              <a:gd name="connsiteX3266" fmla="*/ 11117015 w 11117727"/>
              <a:gd name="connsiteY3266" fmla="*/ 1452916 h 3399032"/>
              <a:gd name="connsiteX3267" fmla="*/ 11117727 w 11117727"/>
              <a:gd name="connsiteY3267" fmla="*/ 1458503 h 3399032"/>
              <a:gd name="connsiteX3268" fmla="*/ 11117051 w 11117727"/>
              <a:gd name="connsiteY3268" fmla="*/ 1465175 h 3399032"/>
              <a:gd name="connsiteX3269" fmla="*/ 11116437 w 11117727"/>
              <a:gd name="connsiteY3269" fmla="*/ 1471241 h 3399032"/>
              <a:gd name="connsiteX3270" fmla="*/ 11115191 w 11117727"/>
              <a:gd name="connsiteY3270" fmla="*/ 1477243 h 3399032"/>
              <a:gd name="connsiteX3271" fmla="*/ 11113251 w 11117727"/>
              <a:gd name="connsiteY3271" fmla="*/ 1483788 h 3399032"/>
              <a:gd name="connsiteX3272" fmla="*/ 11108799 w 11117727"/>
              <a:gd name="connsiteY3272" fmla="*/ 1496206 h 3399032"/>
              <a:gd name="connsiteX3273" fmla="*/ 11103715 w 11117727"/>
              <a:gd name="connsiteY3273" fmla="*/ 1508560 h 3399032"/>
              <a:gd name="connsiteX3274" fmla="*/ 11096165 w 11117727"/>
              <a:gd name="connsiteY3274" fmla="*/ 1520052 h 3399032"/>
              <a:gd name="connsiteX3275" fmla="*/ 11088553 w 11117727"/>
              <a:gd name="connsiteY3275" fmla="*/ 1532149 h 3399032"/>
              <a:gd name="connsiteX3276" fmla="*/ 11079044 w 11117727"/>
              <a:gd name="connsiteY3276" fmla="*/ 1544056 h 3399032"/>
              <a:gd name="connsiteX3277" fmla="*/ 11069657 w 11117727"/>
              <a:gd name="connsiteY3277" fmla="*/ 1554748 h 3399032"/>
              <a:gd name="connsiteX3278" fmla="*/ 11059578 w 11117727"/>
              <a:gd name="connsiteY3278" fmla="*/ 1565984 h 3399032"/>
              <a:gd name="connsiteX3279" fmla="*/ 11049050 w 11117727"/>
              <a:gd name="connsiteY3279" fmla="*/ 1575336 h 3399032"/>
              <a:gd name="connsiteX3280" fmla="*/ 11038460 w 11117727"/>
              <a:gd name="connsiteY3280" fmla="*/ 1585294 h 3399032"/>
              <a:gd name="connsiteX3281" fmla="*/ 11026729 w 11117727"/>
              <a:gd name="connsiteY3281" fmla="*/ 1593911 h 3399032"/>
              <a:gd name="connsiteX3282" fmla="*/ 11015693 w 11117727"/>
              <a:gd name="connsiteY3282" fmla="*/ 1601985 h 3399032"/>
              <a:gd name="connsiteX3283" fmla="*/ 11004716 w 11117727"/>
              <a:gd name="connsiteY3283" fmla="*/ 1609453 h 3399032"/>
              <a:gd name="connsiteX3284" fmla="*/ 10994496 w 11117727"/>
              <a:gd name="connsiteY3284" fmla="*/ 1615772 h 3399032"/>
              <a:gd name="connsiteX3285" fmla="*/ 10983704 w 11117727"/>
              <a:gd name="connsiteY3285" fmla="*/ 1621420 h 3399032"/>
              <a:gd name="connsiteX3286" fmla="*/ 10986258 w 11117727"/>
              <a:gd name="connsiteY3286" fmla="*/ 1608810 h 3399032"/>
              <a:gd name="connsiteX3287" fmla="*/ 10988567 w 11117727"/>
              <a:gd name="connsiteY3287" fmla="*/ 1598626 h 3399032"/>
              <a:gd name="connsiteX3288" fmla="*/ 10991956 w 11117727"/>
              <a:gd name="connsiteY3288" fmla="*/ 1590390 h 3399032"/>
              <a:gd name="connsiteX3289" fmla="*/ 10995529 w 11117727"/>
              <a:gd name="connsiteY3289" fmla="*/ 1580334 h 3399032"/>
              <a:gd name="connsiteX3290" fmla="*/ 10989022 w 11117727"/>
              <a:gd name="connsiteY3290" fmla="*/ 1581513 h 3399032"/>
              <a:gd name="connsiteX3291" fmla="*/ 10982455 w 11117727"/>
              <a:gd name="connsiteY3291" fmla="*/ 1583299 h 3399032"/>
              <a:gd name="connsiteX3292" fmla="*/ 10976518 w 11117727"/>
              <a:gd name="connsiteY3292" fmla="*/ 1585150 h 3399032"/>
              <a:gd name="connsiteX3293" fmla="*/ 10971216 w 11117727"/>
              <a:gd name="connsiteY3293" fmla="*/ 1587064 h 3399032"/>
              <a:gd name="connsiteX3294" fmla="*/ 10966544 w 11117727"/>
              <a:gd name="connsiteY3294" fmla="*/ 1589042 h 3399032"/>
              <a:gd name="connsiteX3295" fmla="*/ 10961750 w 11117727"/>
              <a:gd name="connsiteY3295" fmla="*/ 1592233 h 3399032"/>
              <a:gd name="connsiteX3296" fmla="*/ 10958342 w 11117727"/>
              <a:gd name="connsiteY3296" fmla="*/ 1594340 h 3399032"/>
              <a:gd name="connsiteX3297" fmla="*/ 10954874 w 11117727"/>
              <a:gd name="connsiteY3297" fmla="*/ 1597053 h 3399032"/>
              <a:gd name="connsiteX3298" fmla="*/ 10948509 w 11117727"/>
              <a:gd name="connsiteY3298" fmla="*/ 1603149 h 3399032"/>
              <a:gd name="connsiteX3299" fmla="*/ 10942713 w 11117727"/>
              <a:gd name="connsiteY3299" fmla="*/ 1609916 h 3399032"/>
              <a:gd name="connsiteX3300" fmla="*/ 10938183 w 11117727"/>
              <a:gd name="connsiteY3300" fmla="*/ 1616810 h 3399032"/>
              <a:gd name="connsiteX3301" fmla="*/ 10932388 w 11117727"/>
              <a:gd name="connsiteY3301" fmla="*/ 1623577 h 3399032"/>
              <a:gd name="connsiteX3302" fmla="*/ 10927795 w 11117727"/>
              <a:gd name="connsiteY3302" fmla="*/ 1631079 h 3399032"/>
              <a:gd name="connsiteX3303" fmla="*/ 10922001 w 11117727"/>
              <a:gd name="connsiteY3303" fmla="*/ 1637846 h 3399032"/>
              <a:gd name="connsiteX3304" fmla="*/ 10915003 w 11117727"/>
              <a:gd name="connsiteY3304" fmla="*/ 1643878 h 3399032"/>
              <a:gd name="connsiteX3305" fmla="*/ 10906679 w 11117727"/>
              <a:gd name="connsiteY3305" fmla="*/ 1650389 h 3399032"/>
              <a:gd name="connsiteX3306" fmla="*/ 10902639 w 11117727"/>
              <a:gd name="connsiteY3306" fmla="*/ 1652431 h 3399032"/>
              <a:gd name="connsiteX3307" fmla="*/ 10897214 w 11117727"/>
              <a:gd name="connsiteY3307" fmla="*/ 1655558 h 3399032"/>
              <a:gd name="connsiteX3308" fmla="*/ 10891277 w 11117727"/>
              <a:gd name="connsiteY3308" fmla="*/ 1657408 h 3399032"/>
              <a:gd name="connsiteX3309" fmla="*/ 10885912 w 11117727"/>
              <a:gd name="connsiteY3309" fmla="*/ 1659929 h 3399032"/>
              <a:gd name="connsiteX3310" fmla="*/ 10879345 w 11117727"/>
              <a:gd name="connsiteY3310" fmla="*/ 1661715 h 3399032"/>
              <a:gd name="connsiteX3311" fmla="*/ 10871512 w 11117727"/>
              <a:gd name="connsiteY3311" fmla="*/ 1663373 h 3399032"/>
              <a:gd name="connsiteX3312" fmla="*/ 10863679 w 11117727"/>
              <a:gd name="connsiteY3312" fmla="*/ 1665032 h 3399032"/>
              <a:gd name="connsiteX3313" fmla="*/ 10855275 w 11117727"/>
              <a:gd name="connsiteY3313" fmla="*/ 1666019 h 3399032"/>
              <a:gd name="connsiteX3314" fmla="*/ 10839162 w 11117727"/>
              <a:gd name="connsiteY3314" fmla="*/ 1667451 h 3399032"/>
              <a:gd name="connsiteX3315" fmla="*/ 10828678 w 11117727"/>
              <a:gd name="connsiteY3315" fmla="*/ 1670067 h 3399032"/>
              <a:gd name="connsiteX3316" fmla="*/ 10819458 w 11117727"/>
              <a:gd name="connsiteY3316" fmla="*/ 1672810 h 3399032"/>
              <a:gd name="connsiteX3317" fmla="*/ 10804934 w 11117727"/>
              <a:gd name="connsiteY3317" fmla="*/ 1677467 h 3399032"/>
              <a:gd name="connsiteX3318" fmla="*/ 10789655 w 11117727"/>
              <a:gd name="connsiteY3318" fmla="*/ 1683274 h 3399032"/>
              <a:gd name="connsiteX3319" fmla="*/ 10787066 w 11117727"/>
              <a:gd name="connsiteY3319" fmla="*/ 1683624 h 3399032"/>
              <a:gd name="connsiteX3320" fmla="*/ 10787189 w 11117727"/>
              <a:gd name="connsiteY3320" fmla="*/ 1682411 h 3399032"/>
              <a:gd name="connsiteX3321" fmla="*/ 10785476 w 11117727"/>
              <a:gd name="connsiteY3321" fmla="*/ 1680399 h 3399032"/>
              <a:gd name="connsiteX3322" fmla="*/ 10783069 w 11117727"/>
              <a:gd name="connsiteY3322" fmla="*/ 1678930 h 3399032"/>
              <a:gd name="connsiteX3323" fmla="*/ 10780093 w 11117727"/>
              <a:gd name="connsiteY3323" fmla="*/ 1676790 h 3399032"/>
              <a:gd name="connsiteX3324" fmla="*/ 10775790 w 11117727"/>
              <a:gd name="connsiteY3324" fmla="*/ 1675129 h 3399032"/>
              <a:gd name="connsiteX3325" fmla="*/ 10770855 w 11117727"/>
              <a:gd name="connsiteY3325" fmla="*/ 1673404 h 3399032"/>
              <a:gd name="connsiteX3326" fmla="*/ 10762820 w 11117727"/>
              <a:gd name="connsiteY3326" fmla="*/ 1670752 h 3399032"/>
              <a:gd name="connsiteX3327" fmla="*/ 10754662 w 11117727"/>
              <a:gd name="connsiteY3327" fmla="*/ 1669313 h 3399032"/>
              <a:gd name="connsiteX3328" fmla="*/ 10747769 w 11117727"/>
              <a:gd name="connsiteY3328" fmla="*/ 1668002 h 3399032"/>
              <a:gd name="connsiteX3329" fmla="*/ 10740814 w 11117727"/>
              <a:gd name="connsiteY3329" fmla="*/ 1667298 h 3399032"/>
              <a:gd name="connsiteX3330" fmla="*/ 10734430 w 11117727"/>
              <a:gd name="connsiteY3330" fmla="*/ 1667264 h 3399032"/>
              <a:gd name="connsiteX3331" fmla="*/ 10728617 w 11117727"/>
              <a:gd name="connsiteY3331" fmla="*/ 1667901 h 3399032"/>
              <a:gd name="connsiteX3332" fmla="*/ 10724068 w 11117727"/>
              <a:gd name="connsiteY3332" fmla="*/ 1668666 h 3399032"/>
              <a:gd name="connsiteX3333" fmla="*/ 10718194 w 11117727"/>
              <a:gd name="connsiteY3333" fmla="*/ 1669910 h 3399032"/>
              <a:gd name="connsiteX3334" fmla="*/ 10708852 w 11117727"/>
              <a:gd name="connsiteY3334" fmla="*/ 1673866 h 3399032"/>
              <a:gd name="connsiteX3335" fmla="*/ 10700079 w 11117727"/>
              <a:gd name="connsiteY3335" fmla="*/ 1678493 h 3399032"/>
              <a:gd name="connsiteX3336" fmla="*/ 10691879 w 11117727"/>
              <a:gd name="connsiteY3336" fmla="*/ 1683791 h 3399032"/>
              <a:gd name="connsiteX3337" fmla="*/ 10682922 w 11117727"/>
              <a:gd name="connsiteY3337" fmla="*/ 1690238 h 3399032"/>
              <a:gd name="connsiteX3338" fmla="*/ 10690896 w 11117727"/>
              <a:gd name="connsiteY3338" fmla="*/ 1693496 h 3399032"/>
              <a:gd name="connsiteX3339" fmla="*/ 10696463 w 11117727"/>
              <a:gd name="connsiteY3339" fmla="*/ 1695286 h 3399032"/>
              <a:gd name="connsiteX3340" fmla="*/ 10700134 w 11117727"/>
              <a:gd name="connsiteY3340" fmla="*/ 1696883 h 3399032"/>
              <a:gd name="connsiteX3341" fmla="*/ 10701907 w 11117727"/>
              <a:gd name="connsiteY3341" fmla="*/ 1698288 h 3399032"/>
              <a:gd name="connsiteX3342" fmla="*/ 10703129 w 11117727"/>
              <a:gd name="connsiteY3342" fmla="*/ 1705153 h 3399032"/>
              <a:gd name="connsiteX3343" fmla="*/ 10702225 w 11117727"/>
              <a:gd name="connsiteY3343" fmla="*/ 1720381 h 3399032"/>
              <a:gd name="connsiteX3344" fmla="*/ 10682767 w 11117727"/>
              <a:gd name="connsiteY3344" fmla="*/ 1723313 h 3399032"/>
              <a:gd name="connsiteX3345" fmla="*/ 10667857 w 11117727"/>
              <a:gd name="connsiteY3345" fmla="*/ 1725480 h 3399032"/>
              <a:gd name="connsiteX3346" fmla="*/ 10656107 w 11117727"/>
              <a:gd name="connsiteY3346" fmla="*/ 1727967 h 3399032"/>
              <a:gd name="connsiteX3347" fmla="*/ 10647581 w 11117727"/>
              <a:gd name="connsiteY3347" fmla="*/ 1730168 h 3399032"/>
              <a:gd name="connsiteX3348" fmla="*/ 10640951 w 11117727"/>
              <a:gd name="connsiteY3348" fmla="*/ 1732561 h 3399032"/>
              <a:gd name="connsiteX3349" fmla="*/ 10637545 w 11117727"/>
              <a:gd name="connsiteY3349" fmla="*/ 1734667 h 3399032"/>
              <a:gd name="connsiteX3350" fmla="*/ 10634832 w 11117727"/>
              <a:gd name="connsiteY3350" fmla="*/ 1736231 h 3399032"/>
              <a:gd name="connsiteX3351" fmla="*/ 10633444 w 11117727"/>
              <a:gd name="connsiteY3351" fmla="*/ 1737316 h 3399032"/>
              <a:gd name="connsiteX3352" fmla="*/ 10633076 w 11117727"/>
              <a:gd name="connsiteY3352" fmla="*/ 1740955 h 3399032"/>
              <a:gd name="connsiteX3353" fmla="*/ 10631627 w 11117727"/>
              <a:gd name="connsiteY3353" fmla="*/ 1742647 h 3399032"/>
              <a:gd name="connsiteX3354" fmla="*/ 10629669 w 11117727"/>
              <a:gd name="connsiteY3354" fmla="*/ 1743062 h 3399032"/>
              <a:gd name="connsiteX3355" fmla="*/ 10626446 w 11117727"/>
              <a:gd name="connsiteY3355" fmla="*/ 1743348 h 3399032"/>
              <a:gd name="connsiteX3356" fmla="*/ 10621327 w 11117727"/>
              <a:gd name="connsiteY3356" fmla="*/ 1743443 h 3399032"/>
              <a:gd name="connsiteX3357" fmla="*/ 10613107 w 11117727"/>
              <a:gd name="connsiteY3357" fmla="*/ 1742610 h 3399032"/>
              <a:gd name="connsiteX3358" fmla="*/ 10588328 w 11117727"/>
              <a:gd name="connsiteY3358" fmla="*/ 1741327 h 3399032"/>
              <a:gd name="connsiteX3359" fmla="*/ 10573030 w 11117727"/>
              <a:gd name="connsiteY3359" fmla="*/ 1741003 h 3399032"/>
              <a:gd name="connsiteX3360" fmla="*/ 10567912 w 11117727"/>
              <a:gd name="connsiteY3360" fmla="*/ 1741098 h 3399032"/>
              <a:gd name="connsiteX3361" fmla="*/ 10564689 w 11117727"/>
              <a:gd name="connsiteY3361" fmla="*/ 1741384 h 3399032"/>
              <a:gd name="connsiteX3362" fmla="*/ 10562669 w 11117727"/>
              <a:gd name="connsiteY3362" fmla="*/ 1742405 h 3399032"/>
              <a:gd name="connsiteX3363" fmla="*/ 10561282 w 11117727"/>
              <a:gd name="connsiteY3363" fmla="*/ 1743491 h 3399032"/>
              <a:gd name="connsiteX3364" fmla="*/ 10558384 w 11117727"/>
              <a:gd name="connsiteY3364" fmla="*/ 1746874 h 3399032"/>
              <a:gd name="connsiteX3365" fmla="*/ 10555996 w 11117727"/>
              <a:gd name="connsiteY3365" fmla="*/ 1751535 h 3399032"/>
              <a:gd name="connsiteX3366" fmla="*/ 10553099 w 11117727"/>
              <a:gd name="connsiteY3366" fmla="*/ 1754918 h 3399032"/>
              <a:gd name="connsiteX3367" fmla="*/ 10548304 w 11117727"/>
              <a:gd name="connsiteY3367" fmla="*/ 1758109 h 3399032"/>
              <a:gd name="connsiteX3368" fmla="*/ 10543388 w 11117727"/>
              <a:gd name="connsiteY3368" fmla="*/ 1762514 h 3399032"/>
              <a:gd name="connsiteX3369" fmla="*/ 10535248 w 11117727"/>
              <a:gd name="connsiteY3369" fmla="*/ 1767205 h 3399032"/>
              <a:gd name="connsiteX3370" fmla="*/ 10538073 w 11117727"/>
              <a:gd name="connsiteY3370" fmla="*/ 1739302 h 3399032"/>
              <a:gd name="connsiteX3371" fmla="*/ 10528547 w 11117727"/>
              <a:gd name="connsiteY3371" fmla="*/ 1745078 h 3399032"/>
              <a:gd name="connsiteX3372" fmla="*/ 10521671 w 11117727"/>
              <a:gd name="connsiteY3372" fmla="*/ 1749897 h 3399032"/>
              <a:gd name="connsiteX3373" fmla="*/ 10515428 w 11117727"/>
              <a:gd name="connsiteY3373" fmla="*/ 1754780 h 3399032"/>
              <a:gd name="connsiteX3374" fmla="*/ 10509817 w 11117727"/>
              <a:gd name="connsiteY3374" fmla="*/ 1759728 h 3399032"/>
              <a:gd name="connsiteX3375" fmla="*/ 10507104 w 11117727"/>
              <a:gd name="connsiteY3375" fmla="*/ 1761291 h 3399032"/>
              <a:gd name="connsiteX3376" fmla="*/ 10504391 w 11117727"/>
              <a:gd name="connsiteY3376" fmla="*/ 1762855 h 3399032"/>
              <a:gd name="connsiteX3377" fmla="*/ 10500351 w 11117727"/>
              <a:gd name="connsiteY3377" fmla="*/ 1764897 h 3399032"/>
              <a:gd name="connsiteX3378" fmla="*/ 10497006 w 11117727"/>
              <a:gd name="connsiteY3378" fmla="*/ 1766397 h 3399032"/>
              <a:gd name="connsiteX3379" fmla="*/ 10492457 w 11117727"/>
              <a:gd name="connsiteY3379" fmla="*/ 1767162 h 3399032"/>
              <a:gd name="connsiteX3380" fmla="*/ 10487909 w 11117727"/>
              <a:gd name="connsiteY3380" fmla="*/ 1767927 h 3399032"/>
              <a:gd name="connsiteX3381" fmla="*/ 10482158 w 11117727"/>
              <a:gd name="connsiteY3381" fmla="*/ 1767957 h 3399032"/>
              <a:gd name="connsiteX3382" fmla="*/ 10478611 w 11117727"/>
              <a:gd name="connsiteY3382" fmla="*/ 1767939 h 3399032"/>
              <a:gd name="connsiteX3383" fmla="*/ 10478996 w 11117727"/>
              <a:gd name="connsiteY3383" fmla="*/ 1767637 h 3399032"/>
              <a:gd name="connsiteX3384" fmla="*/ 10482588 w 11117727"/>
              <a:gd name="connsiteY3384" fmla="*/ 1763711 h 3399032"/>
              <a:gd name="connsiteX3385" fmla="*/ 10488321 w 11117727"/>
              <a:gd name="connsiteY3385" fmla="*/ 1757551 h 3399032"/>
              <a:gd name="connsiteX3386" fmla="*/ 10490648 w 11117727"/>
              <a:gd name="connsiteY3386" fmla="*/ 1753497 h 3399032"/>
              <a:gd name="connsiteX3387" fmla="*/ 10491739 w 11117727"/>
              <a:gd name="connsiteY3387" fmla="*/ 1753103 h 3399032"/>
              <a:gd name="connsiteX3388" fmla="*/ 10490972 w 11117727"/>
              <a:gd name="connsiteY3388" fmla="*/ 1756594 h 3399032"/>
              <a:gd name="connsiteX3389" fmla="*/ 10490788 w 11117727"/>
              <a:gd name="connsiteY3389" fmla="*/ 1758413 h 3399032"/>
              <a:gd name="connsiteX3390" fmla="*/ 10491482 w 11117727"/>
              <a:gd name="connsiteY3390" fmla="*/ 1757871 h 3399032"/>
              <a:gd name="connsiteX3391" fmla="*/ 10491605 w 11117727"/>
              <a:gd name="connsiteY3391" fmla="*/ 1756658 h 3399032"/>
              <a:gd name="connsiteX3392" fmla="*/ 10492482 w 11117727"/>
              <a:gd name="connsiteY3392" fmla="*/ 1754295 h 3399032"/>
              <a:gd name="connsiteX3393" fmla="*/ 10491974 w 11117727"/>
              <a:gd name="connsiteY3393" fmla="*/ 1753018 h 3399032"/>
              <a:gd name="connsiteX3394" fmla="*/ 10491739 w 11117727"/>
              <a:gd name="connsiteY3394" fmla="*/ 1753103 h 3399032"/>
              <a:gd name="connsiteX3395" fmla="*/ 10492158 w 11117727"/>
              <a:gd name="connsiteY3395" fmla="*/ 1751199 h 3399032"/>
              <a:gd name="connsiteX3396" fmla="*/ 10496136 w 11117727"/>
              <a:gd name="connsiteY3396" fmla="*/ 1749763 h 3399032"/>
              <a:gd name="connsiteX3397" fmla="*/ 10501501 w 11117727"/>
              <a:gd name="connsiteY3397" fmla="*/ 1747242 h 3399032"/>
              <a:gd name="connsiteX3398" fmla="*/ 10502194 w 11117727"/>
              <a:gd name="connsiteY3398" fmla="*/ 1746700 h 3399032"/>
              <a:gd name="connsiteX3399" fmla="*/ 10501624 w 11117727"/>
              <a:gd name="connsiteY3399" fmla="*/ 1746029 h 3399032"/>
              <a:gd name="connsiteX3400" fmla="*/ 10500421 w 11117727"/>
              <a:gd name="connsiteY3400" fmla="*/ 1745294 h 3399032"/>
              <a:gd name="connsiteX3401" fmla="*/ 10494791 w 11117727"/>
              <a:gd name="connsiteY3401" fmla="*/ 1744111 h 3399032"/>
              <a:gd name="connsiteX3402" fmla="*/ 10485369 w 11117727"/>
              <a:gd name="connsiteY3402" fmla="*/ 1742545 h 3399032"/>
              <a:gd name="connsiteX3403" fmla="*/ 10477089 w 11117727"/>
              <a:gd name="connsiteY3403" fmla="*/ 1742319 h 3399032"/>
              <a:gd name="connsiteX3404" fmla="*/ 10471276 w 11117727"/>
              <a:gd name="connsiteY3404" fmla="*/ 1742956 h 3399032"/>
              <a:gd name="connsiteX3405" fmla="*/ 10469317 w 11117727"/>
              <a:gd name="connsiteY3405" fmla="*/ 1743370 h 3399032"/>
              <a:gd name="connsiteX3406" fmla="*/ 10467298 w 11117727"/>
              <a:gd name="connsiteY3406" fmla="*/ 1744392 h 3399032"/>
              <a:gd name="connsiteX3407" fmla="*/ 10466420 w 11117727"/>
              <a:gd name="connsiteY3407" fmla="*/ 1746754 h 3399032"/>
              <a:gd name="connsiteX3408" fmla="*/ 10465032 w 11117727"/>
              <a:gd name="connsiteY3408" fmla="*/ 1747839 h 3399032"/>
              <a:gd name="connsiteX3409" fmla="*/ 10463909 w 11117727"/>
              <a:gd name="connsiteY3409" fmla="*/ 1752628 h 3399032"/>
              <a:gd name="connsiteX3410" fmla="*/ 10462724 w 11117727"/>
              <a:gd name="connsiteY3410" fmla="*/ 1758023 h 3399032"/>
              <a:gd name="connsiteX3411" fmla="*/ 10461987 w 11117727"/>
              <a:gd name="connsiteY3411" fmla="*/ 1765302 h 3399032"/>
              <a:gd name="connsiteX3412" fmla="*/ 10461127 w 11117727"/>
              <a:gd name="connsiteY3412" fmla="*/ 1773794 h 3399032"/>
              <a:gd name="connsiteX3413" fmla="*/ 10453848 w 11117727"/>
              <a:gd name="connsiteY3413" fmla="*/ 1769993 h 3399032"/>
              <a:gd name="connsiteX3414" fmla="*/ 10446567 w 11117727"/>
              <a:gd name="connsiteY3414" fmla="*/ 1766192 h 3399032"/>
              <a:gd name="connsiteX3415" fmla="*/ 10439287 w 11117727"/>
              <a:gd name="connsiteY3415" fmla="*/ 1762391 h 3399032"/>
              <a:gd name="connsiteX3416" fmla="*/ 10431253 w 11117727"/>
              <a:gd name="connsiteY3416" fmla="*/ 1759739 h 3399032"/>
              <a:gd name="connsiteX3417" fmla="*/ 10423156 w 11117727"/>
              <a:gd name="connsiteY3417" fmla="*/ 1757693 h 3399032"/>
              <a:gd name="connsiteX3418" fmla="*/ 10413673 w 11117727"/>
              <a:gd name="connsiteY3418" fmla="*/ 1756733 h 3399032"/>
              <a:gd name="connsiteX3419" fmla="*/ 10404189 w 11117727"/>
              <a:gd name="connsiteY3419" fmla="*/ 1755773 h 3399032"/>
              <a:gd name="connsiteX3420" fmla="*/ 10393257 w 11117727"/>
              <a:gd name="connsiteY3420" fmla="*/ 1756504 h 3399032"/>
              <a:gd name="connsiteX3421" fmla="*/ 10384221 w 11117727"/>
              <a:gd name="connsiteY3421" fmla="*/ 1757428 h 3399032"/>
              <a:gd name="connsiteX3422" fmla="*/ 10375757 w 11117727"/>
              <a:gd name="connsiteY3422" fmla="*/ 1759022 h 3399032"/>
              <a:gd name="connsiteX3423" fmla="*/ 10367924 w 11117727"/>
              <a:gd name="connsiteY3423" fmla="*/ 1760680 h 3399032"/>
              <a:gd name="connsiteX3424" fmla="*/ 10360723 w 11117727"/>
              <a:gd name="connsiteY3424" fmla="*/ 1762402 h 3399032"/>
              <a:gd name="connsiteX3425" fmla="*/ 10354032 w 11117727"/>
              <a:gd name="connsiteY3425" fmla="*/ 1765401 h 3399032"/>
              <a:gd name="connsiteX3426" fmla="*/ 10348035 w 11117727"/>
              <a:gd name="connsiteY3426" fmla="*/ 1767858 h 3399032"/>
              <a:gd name="connsiteX3427" fmla="*/ 10343240 w 11117727"/>
              <a:gd name="connsiteY3427" fmla="*/ 1771049 h 3399032"/>
              <a:gd name="connsiteX3428" fmla="*/ 10337815 w 11117727"/>
              <a:gd name="connsiteY3428" fmla="*/ 1774177 h 3399032"/>
              <a:gd name="connsiteX3429" fmla="*/ 10334223 w 11117727"/>
              <a:gd name="connsiteY3429" fmla="*/ 1778103 h 3399032"/>
              <a:gd name="connsiteX3430" fmla="*/ 10329429 w 11117727"/>
              <a:gd name="connsiteY3430" fmla="*/ 1781294 h 3399032"/>
              <a:gd name="connsiteX3431" fmla="*/ 10326470 w 11117727"/>
              <a:gd name="connsiteY3431" fmla="*/ 1785284 h 3399032"/>
              <a:gd name="connsiteX3432" fmla="*/ 10323511 w 11117727"/>
              <a:gd name="connsiteY3432" fmla="*/ 1789274 h 3399032"/>
              <a:gd name="connsiteX3433" fmla="*/ 10317593 w 11117727"/>
              <a:gd name="connsiteY3433" fmla="*/ 1797254 h 3399032"/>
              <a:gd name="connsiteX3434" fmla="*/ 10311552 w 11117727"/>
              <a:gd name="connsiteY3434" fmla="*/ 1806448 h 3399032"/>
              <a:gd name="connsiteX3435" fmla="*/ 10306900 w 11117727"/>
              <a:gd name="connsiteY3435" fmla="*/ 1814556 h 3399032"/>
              <a:gd name="connsiteX3436" fmla="*/ 10301613 w 11117727"/>
              <a:gd name="connsiteY3436" fmla="*/ 1822600 h 3399032"/>
              <a:gd name="connsiteX3437" fmla="*/ 10296328 w 11117727"/>
              <a:gd name="connsiteY3437" fmla="*/ 1830644 h 3399032"/>
              <a:gd name="connsiteX3438" fmla="*/ 10289840 w 11117727"/>
              <a:gd name="connsiteY3438" fmla="*/ 1837953 h 3399032"/>
              <a:gd name="connsiteX3439" fmla="*/ 10286248 w 11117727"/>
              <a:gd name="connsiteY3439" fmla="*/ 1841879 h 3399032"/>
              <a:gd name="connsiteX3440" fmla="*/ 10281454 w 11117727"/>
              <a:gd name="connsiteY3440" fmla="*/ 1845071 h 3399032"/>
              <a:gd name="connsiteX3441" fmla="*/ 10277292 w 11117727"/>
              <a:gd name="connsiteY3441" fmla="*/ 1848326 h 3399032"/>
              <a:gd name="connsiteX3442" fmla="*/ 10271927 w 11117727"/>
              <a:gd name="connsiteY3442" fmla="*/ 1850847 h 3399032"/>
              <a:gd name="connsiteX3443" fmla="*/ 10265929 w 11117727"/>
              <a:gd name="connsiteY3443" fmla="*/ 1853304 h 3399032"/>
              <a:gd name="connsiteX3444" fmla="*/ 10259994 w 11117727"/>
              <a:gd name="connsiteY3444" fmla="*/ 1855154 h 3399032"/>
              <a:gd name="connsiteX3445" fmla="*/ 10252793 w 11117727"/>
              <a:gd name="connsiteY3445" fmla="*/ 1856876 h 3399032"/>
              <a:gd name="connsiteX3446" fmla="*/ 10245022 w 11117727"/>
              <a:gd name="connsiteY3446" fmla="*/ 1857927 h 3399032"/>
              <a:gd name="connsiteX3447" fmla="*/ 10261290 w 11117727"/>
              <a:gd name="connsiteY3447" fmla="*/ 1930660 h 3399032"/>
              <a:gd name="connsiteX3448" fmla="*/ 10263414 w 11117727"/>
              <a:gd name="connsiteY3448" fmla="*/ 1922296 h 3399032"/>
              <a:gd name="connsiteX3449" fmla="*/ 10264784 w 11117727"/>
              <a:gd name="connsiteY3449" fmla="*/ 1915081 h 3399032"/>
              <a:gd name="connsiteX3450" fmla="*/ 10265521 w 11117727"/>
              <a:gd name="connsiteY3450" fmla="*/ 1907802 h 3399032"/>
              <a:gd name="connsiteX3451" fmla="*/ 10265503 w 11117727"/>
              <a:gd name="connsiteY3451" fmla="*/ 1901672 h 3399032"/>
              <a:gd name="connsiteX3452" fmla="*/ 10264650 w 11117727"/>
              <a:gd name="connsiteY3452" fmla="*/ 1891168 h 3399032"/>
              <a:gd name="connsiteX3453" fmla="*/ 10264939 w 11117727"/>
              <a:gd name="connsiteY3453" fmla="*/ 1882005 h 3399032"/>
              <a:gd name="connsiteX3454" fmla="*/ 10265879 w 11117727"/>
              <a:gd name="connsiteY3454" fmla="*/ 1879036 h 3399032"/>
              <a:gd name="connsiteX3455" fmla="*/ 10268082 w 11117727"/>
              <a:gd name="connsiteY3455" fmla="*/ 1876195 h 3399032"/>
              <a:gd name="connsiteX3456" fmla="*/ 10270918 w 11117727"/>
              <a:gd name="connsiteY3456" fmla="*/ 1873418 h 3399032"/>
              <a:gd name="connsiteX3457" fmla="*/ 10275529 w 11117727"/>
              <a:gd name="connsiteY3457" fmla="*/ 1872047 h 3399032"/>
              <a:gd name="connsiteX3458" fmla="*/ 10280709 w 11117727"/>
              <a:gd name="connsiteY3458" fmla="*/ 1871346 h 3399032"/>
              <a:gd name="connsiteX3459" fmla="*/ 10288542 w 11117727"/>
              <a:gd name="connsiteY3459" fmla="*/ 1869688 h 3399032"/>
              <a:gd name="connsiteX3460" fmla="*/ 10299351 w 11117727"/>
              <a:gd name="connsiteY3460" fmla="*/ 1870169 h 3399032"/>
              <a:gd name="connsiteX3461" fmla="*/ 10310794 w 11117727"/>
              <a:gd name="connsiteY3461" fmla="*/ 1870715 h 3399032"/>
              <a:gd name="connsiteX3462" fmla="*/ 10325397 w 11117727"/>
              <a:gd name="connsiteY3462" fmla="*/ 1871581 h 3399032"/>
              <a:gd name="connsiteX3463" fmla="*/ 10336083 w 11117727"/>
              <a:gd name="connsiteY3463" fmla="*/ 1873276 h 3399032"/>
              <a:gd name="connsiteX3464" fmla="*/ 10344873 w 11117727"/>
              <a:gd name="connsiteY3464" fmla="*/ 1874779 h 3399032"/>
              <a:gd name="connsiteX3465" fmla="*/ 10352276 w 11117727"/>
              <a:gd name="connsiteY3465" fmla="*/ 1877367 h 3399032"/>
              <a:gd name="connsiteX3466" fmla="*/ 10357904 w 11117727"/>
              <a:gd name="connsiteY3466" fmla="*/ 1878550 h 3399032"/>
              <a:gd name="connsiteX3467" fmla="*/ 10363534 w 11117727"/>
              <a:gd name="connsiteY3467" fmla="*/ 1879732 h 3399032"/>
              <a:gd name="connsiteX3468" fmla="*/ 10368714 w 11117727"/>
              <a:gd name="connsiteY3468" fmla="*/ 1879032 h 3399032"/>
              <a:gd name="connsiteX3469" fmla="*/ 10374650 w 11117727"/>
              <a:gd name="connsiteY3469" fmla="*/ 1877181 h 3399032"/>
              <a:gd name="connsiteX3470" fmla="*/ 10380524 w 11117727"/>
              <a:gd name="connsiteY3470" fmla="*/ 1875938 h 3399032"/>
              <a:gd name="connsiteX3471" fmla="*/ 10384441 w 11117727"/>
              <a:gd name="connsiteY3471" fmla="*/ 1875109 h 3399032"/>
              <a:gd name="connsiteX3472" fmla="*/ 10388296 w 11117727"/>
              <a:gd name="connsiteY3472" fmla="*/ 1874886 h 3399032"/>
              <a:gd name="connsiteX3473" fmla="*/ 10391457 w 11117727"/>
              <a:gd name="connsiteY3473" fmla="*/ 1875206 h 3399032"/>
              <a:gd name="connsiteX3474" fmla="*/ 10393292 w 11117727"/>
              <a:gd name="connsiteY3474" fmla="*/ 1876005 h 3399032"/>
              <a:gd name="connsiteX3475" fmla="*/ 10395066 w 11117727"/>
              <a:gd name="connsiteY3475" fmla="*/ 1877410 h 3399032"/>
              <a:gd name="connsiteX3476" fmla="*/ 10395514 w 11117727"/>
              <a:gd name="connsiteY3476" fmla="*/ 1879294 h 3399032"/>
              <a:gd name="connsiteX3477" fmla="*/ 10395269 w 11117727"/>
              <a:gd name="connsiteY3477" fmla="*/ 1881720 h 3399032"/>
              <a:gd name="connsiteX3478" fmla="*/ 10394390 w 11117727"/>
              <a:gd name="connsiteY3478" fmla="*/ 1884083 h 3399032"/>
              <a:gd name="connsiteX3479" fmla="*/ 10393513 w 11117727"/>
              <a:gd name="connsiteY3479" fmla="*/ 1886445 h 3399032"/>
              <a:gd name="connsiteX3480" fmla="*/ 10391247 w 11117727"/>
              <a:gd name="connsiteY3480" fmla="*/ 1889892 h 3399032"/>
              <a:gd name="connsiteX3481" fmla="*/ 10388982 w 11117727"/>
              <a:gd name="connsiteY3481" fmla="*/ 1893340 h 3399032"/>
              <a:gd name="connsiteX3482" fmla="*/ 10382554 w 11117727"/>
              <a:gd name="connsiteY3482" fmla="*/ 1900043 h 3399032"/>
              <a:gd name="connsiteX3483" fmla="*/ 10376066 w 11117727"/>
              <a:gd name="connsiteY3483" fmla="*/ 1907352 h 3399032"/>
              <a:gd name="connsiteX3484" fmla="*/ 10362825 w 11117727"/>
              <a:gd name="connsiteY3484" fmla="*/ 1918267 h 3399032"/>
              <a:gd name="connsiteX3485" fmla="*/ 10357847 w 11117727"/>
              <a:gd name="connsiteY3485" fmla="*/ 1923279 h 3399032"/>
              <a:gd name="connsiteX3486" fmla="*/ 10356293 w 11117727"/>
              <a:gd name="connsiteY3486" fmla="*/ 1932313 h 3399032"/>
              <a:gd name="connsiteX3487" fmla="*/ 10354714 w 11117727"/>
              <a:gd name="connsiteY3487" fmla="*/ 1954215 h 3399032"/>
              <a:gd name="connsiteX3488" fmla="*/ 10364873 w 11117727"/>
              <a:gd name="connsiteY3488" fmla="*/ 1948502 h 3399032"/>
              <a:gd name="connsiteX3489" fmla="*/ 10373136 w 11117727"/>
              <a:gd name="connsiteY3489" fmla="*/ 1942598 h 3399032"/>
              <a:gd name="connsiteX3490" fmla="*/ 10378807 w 11117727"/>
              <a:gd name="connsiteY3490" fmla="*/ 1937044 h 3399032"/>
              <a:gd name="connsiteX3491" fmla="*/ 10385683 w 11117727"/>
              <a:gd name="connsiteY3491" fmla="*/ 1932225 h 3399032"/>
              <a:gd name="connsiteX3492" fmla="*/ 10391864 w 11117727"/>
              <a:gd name="connsiteY3492" fmla="*/ 1927949 h 3399032"/>
              <a:gd name="connsiteX3493" fmla="*/ 10400576 w 11117727"/>
              <a:gd name="connsiteY3493" fmla="*/ 1923928 h 3399032"/>
              <a:gd name="connsiteX3494" fmla="*/ 10404553 w 11117727"/>
              <a:gd name="connsiteY3494" fmla="*/ 1922493 h 3399032"/>
              <a:gd name="connsiteX3495" fmla="*/ 10410428 w 11117727"/>
              <a:gd name="connsiteY3495" fmla="*/ 1921249 h 3399032"/>
              <a:gd name="connsiteX3496" fmla="*/ 10416996 w 11117727"/>
              <a:gd name="connsiteY3496" fmla="*/ 1919463 h 3399032"/>
              <a:gd name="connsiteX3497" fmla="*/ 10424135 w 11117727"/>
              <a:gd name="connsiteY3497" fmla="*/ 1918348 h 3399032"/>
              <a:gd name="connsiteX3498" fmla="*/ 10427068 w 11117727"/>
              <a:gd name="connsiteY3498" fmla="*/ 1927224 h 3399032"/>
              <a:gd name="connsiteX3499" fmla="*/ 10428860 w 11117727"/>
              <a:gd name="connsiteY3499" fmla="*/ 1934759 h 3399032"/>
              <a:gd name="connsiteX3500" fmla="*/ 10428816 w 11117727"/>
              <a:gd name="connsiteY3500" fmla="*/ 1941495 h 3399032"/>
              <a:gd name="connsiteX3501" fmla="*/ 10428325 w 11117727"/>
              <a:gd name="connsiteY3501" fmla="*/ 1946348 h 3399032"/>
              <a:gd name="connsiteX3502" fmla="*/ 10425999 w 11117727"/>
              <a:gd name="connsiteY3502" fmla="*/ 1950402 h 3399032"/>
              <a:gd name="connsiteX3503" fmla="*/ 10424366 w 11117727"/>
              <a:gd name="connsiteY3503" fmla="*/ 1953914 h 3399032"/>
              <a:gd name="connsiteX3504" fmla="*/ 10422794 w 11117727"/>
              <a:gd name="connsiteY3504" fmla="*/ 1956819 h 3399032"/>
              <a:gd name="connsiteX3505" fmla="*/ 10421977 w 11117727"/>
              <a:gd name="connsiteY3505" fmla="*/ 1958574 h 3399032"/>
              <a:gd name="connsiteX3506" fmla="*/ 10420467 w 11117727"/>
              <a:gd name="connsiteY3506" fmla="*/ 1960873 h 3399032"/>
              <a:gd name="connsiteX3507" fmla="*/ 10420344 w 11117727"/>
              <a:gd name="connsiteY3507" fmla="*/ 1962086 h 3399032"/>
              <a:gd name="connsiteX3508" fmla="*/ 10421547 w 11117727"/>
              <a:gd name="connsiteY3508" fmla="*/ 1962820 h 3399032"/>
              <a:gd name="connsiteX3509" fmla="*/ 10423383 w 11117727"/>
              <a:gd name="connsiteY3509" fmla="*/ 1963619 h 3399032"/>
              <a:gd name="connsiteX3510" fmla="*/ 10432866 w 11117727"/>
              <a:gd name="connsiteY3510" fmla="*/ 1964579 h 3399032"/>
              <a:gd name="connsiteX3511" fmla="*/ 10451772 w 11117727"/>
              <a:gd name="connsiteY3511" fmla="*/ 1967107 h 3399032"/>
              <a:gd name="connsiteX3512" fmla="*/ 10459359 w 11117727"/>
              <a:gd name="connsiteY3512" fmla="*/ 1967875 h 3399032"/>
              <a:gd name="connsiteX3513" fmla="*/ 10465621 w 11117727"/>
              <a:gd name="connsiteY3513" fmla="*/ 1969122 h 3399032"/>
              <a:gd name="connsiteX3514" fmla="*/ 10469984 w 11117727"/>
              <a:gd name="connsiteY3514" fmla="*/ 1970176 h 3399032"/>
              <a:gd name="connsiteX3515" fmla="*/ 10474287 w 11117727"/>
              <a:gd name="connsiteY3515" fmla="*/ 1971838 h 3399032"/>
              <a:gd name="connsiteX3516" fmla="*/ 10476000 w 11117727"/>
              <a:gd name="connsiteY3516" fmla="*/ 1973849 h 3399032"/>
              <a:gd name="connsiteX3517" fmla="*/ 10477080 w 11117727"/>
              <a:gd name="connsiteY3517" fmla="*/ 1975797 h 3399032"/>
              <a:gd name="connsiteX3518" fmla="*/ 10477528 w 11117727"/>
              <a:gd name="connsiteY3518" fmla="*/ 1977681 h 3399032"/>
              <a:gd name="connsiteX3519" fmla="*/ 10477221 w 11117727"/>
              <a:gd name="connsiteY3519" fmla="*/ 1980714 h 3399032"/>
              <a:gd name="connsiteX3520" fmla="*/ 10475281 w 11117727"/>
              <a:gd name="connsiteY3520" fmla="*/ 1987258 h 3399032"/>
              <a:gd name="connsiteX3521" fmla="*/ 10471769 w 11117727"/>
              <a:gd name="connsiteY3521" fmla="*/ 1996708 h 3399032"/>
              <a:gd name="connsiteX3522" fmla="*/ 10469381 w 11117727"/>
              <a:gd name="connsiteY3522" fmla="*/ 2001368 h 3399032"/>
              <a:gd name="connsiteX3523" fmla="*/ 10468134 w 11117727"/>
              <a:gd name="connsiteY3523" fmla="*/ 2007370 h 3399032"/>
              <a:gd name="connsiteX3524" fmla="*/ 10466194 w 11117727"/>
              <a:gd name="connsiteY3524" fmla="*/ 2013914 h 3399032"/>
              <a:gd name="connsiteX3525" fmla="*/ 10465395 w 11117727"/>
              <a:gd name="connsiteY3525" fmla="*/ 2021800 h 3399032"/>
              <a:gd name="connsiteX3526" fmla="*/ 10473879 w 11117727"/>
              <a:gd name="connsiteY3526" fmla="*/ 2026336 h 3399032"/>
              <a:gd name="connsiteX3527" fmla="*/ 10476978 w 11117727"/>
              <a:gd name="connsiteY3527" fmla="*/ 2027262 h 3399032"/>
              <a:gd name="connsiteX3528" fmla="*/ 10480772 w 11117727"/>
              <a:gd name="connsiteY3528" fmla="*/ 2027647 h 3399032"/>
              <a:gd name="connsiteX3529" fmla="*/ 10490765 w 11117727"/>
              <a:gd name="connsiteY3529" fmla="*/ 2029884 h 3399032"/>
              <a:gd name="connsiteX3530" fmla="*/ 10505122 w 11117727"/>
              <a:gd name="connsiteY3530" fmla="*/ 2033176 h 3399032"/>
              <a:gd name="connsiteX3531" fmla="*/ 10512648 w 11117727"/>
              <a:gd name="connsiteY3531" fmla="*/ 2034551 h 3399032"/>
              <a:gd name="connsiteX3532" fmla="*/ 10515748 w 11117727"/>
              <a:gd name="connsiteY3532" fmla="*/ 2035478 h 3399032"/>
              <a:gd name="connsiteX3533" fmla="*/ 10516379 w 11117727"/>
              <a:gd name="connsiteY3533" fmla="*/ 2035542 h 3399032"/>
              <a:gd name="connsiteX3534" fmla="*/ 10516318 w 11117727"/>
              <a:gd name="connsiteY3534" fmla="*/ 2036148 h 3399032"/>
              <a:gd name="connsiteX3535" fmla="*/ 10517970 w 11117727"/>
              <a:gd name="connsiteY3535" fmla="*/ 2038767 h 3399032"/>
              <a:gd name="connsiteX3536" fmla="*/ 10523924 w 11117727"/>
              <a:gd name="connsiteY3536" fmla="*/ 2043047 h 3399032"/>
              <a:gd name="connsiteX3537" fmla="*/ 10535322 w 11117727"/>
              <a:gd name="connsiteY3537" fmla="*/ 2050329 h 3399032"/>
              <a:gd name="connsiteX3538" fmla="*/ 10537728 w 11117727"/>
              <a:gd name="connsiteY3538" fmla="*/ 2051798 h 3399032"/>
              <a:gd name="connsiteX3539" fmla="*/ 10540133 w 11117727"/>
              <a:gd name="connsiteY3539" fmla="*/ 2053267 h 3399032"/>
              <a:gd name="connsiteX3540" fmla="*/ 10547475 w 11117727"/>
              <a:gd name="connsiteY3540" fmla="*/ 2056462 h 3399032"/>
              <a:gd name="connsiteX3541" fmla="*/ 10552349 w 11117727"/>
              <a:gd name="connsiteY3541" fmla="*/ 2058794 h 3399032"/>
              <a:gd name="connsiteX3542" fmla="*/ 10556713 w 11117727"/>
              <a:gd name="connsiteY3542" fmla="*/ 2059849 h 3399032"/>
              <a:gd name="connsiteX3543" fmla="*/ 10559813 w 11117727"/>
              <a:gd name="connsiteY3543" fmla="*/ 2060775 h 3399032"/>
              <a:gd name="connsiteX3544" fmla="*/ 10563668 w 11117727"/>
              <a:gd name="connsiteY3544" fmla="*/ 2060553 h 3399032"/>
              <a:gd name="connsiteX3545" fmla="*/ 10564993 w 11117727"/>
              <a:gd name="connsiteY3545" fmla="*/ 2060074 h 3399032"/>
              <a:gd name="connsiteX3546" fmla="*/ 10566258 w 11117727"/>
              <a:gd name="connsiteY3546" fmla="*/ 2060202 h 3399032"/>
              <a:gd name="connsiteX3547" fmla="*/ 10569867 w 11117727"/>
              <a:gd name="connsiteY3547" fmla="*/ 2062406 h 3399032"/>
              <a:gd name="connsiteX3548" fmla="*/ 10574944 w 11117727"/>
              <a:gd name="connsiteY3548" fmla="*/ 2069048 h 3399032"/>
              <a:gd name="connsiteX3549" fmla="*/ 10586544 w 11117727"/>
              <a:gd name="connsiteY3549" fmla="*/ 2080641 h 3399032"/>
              <a:gd name="connsiteX3550" fmla="*/ 10593517 w 11117727"/>
              <a:gd name="connsiteY3550" fmla="*/ 2087475 h 3399032"/>
              <a:gd name="connsiteX3551" fmla="*/ 10599410 w 11117727"/>
              <a:gd name="connsiteY3551" fmla="*/ 2092361 h 3399032"/>
              <a:gd name="connsiteX3552" fmla="*/ 10603589 w 11117727"/>
              <a:gd name="connsiteY3552" fmla="*/ 2095236 h 3399032"/>
              <a:gd name="connsiteX3553" fmla="*/ 10607830 w 11117727"/>
              <a:gd name="connsiteY3553" fmla="*/ 2097503 h 3399032"/>
              <a:gd name="connsiteX3554" fmla="*/ 10609991 w 11117727"/>
              <a:gd name="connsiteY3554" fmla="*/ 2101399 h 3399032"/>
              <a:gd name="connsiteX3555" fmla="*/ 10613416 w 11117727"/>
              <a:gd name="connsiteY3555" fmla="*/ 2105423 h 3399032"/>
              <a:gd name="connsiteX3556" fmla="*/ 10615269 w 11117727"/>
              <a:gd name="connsiteY3556" fmla="*/ 2112351 h 3399032"/>
              <a:gd name="connsiteX3557" fmla="*/ 10616877 w 11117727"/>
              <a:gd name="connsiteY3557" fmla="*/ 2121706 h 3399032"/>
              <a:gd name="connsiteX3558" fmla="*/ 10607025 w 11117727"/>
              <a:gd name="connsiteY3558" fmla="*/ 2124385 h 3399032"/>
              <a:gd name="connsiteX3559" fmla="*/ 10597173 w 11117727"/>
              <a:gd name="connsiteY3559" fmla="*/ 2127064 h 3399032"/>
              <a:gd name="connsiteX3560" fmla="*/ 10587197 w 11117727"/>
              <a:gd name="connsiteY3560" fmla="*/ 2130957 h 3399032"/>
              <a:gd name="connsiteX3561" fmla="*/ 10576529 w 11117727"/>
              <a:gd name="connsiteY3561" fmla="*/ 2135392 h 3399032"/>
              <a:gd name="connsiteX3562" fmla="*/ 10565921 w 11117727"/>
              <a:gd name="connsiteY3562" fmla="*/ 2139220 h 3399032"/>
              <a:gd name="connsiteX3563" fmla="*/ 10554559 w 11117727"/>
              <a:gd name="connsiteY3563" fmla="*/ 2144198 h 3399032"/>
              <a:gd name="connsiteX3564" fmla="*/ 10541424 w 11117727"/>
              <a:gd name="connsiteY3564" fmla="*/ 2147770 h 3399032"/>
              <a:gd name="connsiteX3565" fmla="*/ 10528919 w 11117727"/>
              <a:gd name="connsiteY3565" fmla="*/ 2151406 h 3399032"/>
              <a:gd name="connsiteX3566" fmla="*/ 10502260 w 11117727"/>
              <a:gd name="connsiteY3566" fmla="*/ 2156060 h 3399032"/>
              <a:gd name="connsiteX3567" fmla="*/ 10480150 w 11117727"/>
              <a:gd name="connsiteY3567" fmla="*/ 2159950 h 3399032"/>
              <a:gd name="connsiteX3568" fmla="*/ 10468400 w 11117727"/>
              <a:gd name="connsiteY3568" fmla="*/ 2162437 h 3399032"/>
              <a:gd name="connsiteX3569" fmla="*/ 10457345 w 11117727"/>
              <a:gd name="connsiteY3569" fmla="*/ 2164381 h 3399032"/>
              <a:gd name="connsiteX3570" fmla="*/ 10445474 w 11117727"/>
              <a:gd name="connsiteY3570" fmla="*/ 2168082 h 3399032"/>
              <a:gd name="connsiteX3571" fmla="*/ 10433032 w 11117727"/>
              <a:gd name="connsiteY3571" fmla="*/ 2171112 h 3399032"/>
              <a:gd name="connsiteX3572" fmla="*/ 10419079 w 11117727"/>
              <a:gd name="connsiteY3572" fmla="*/ 2176439 h 3399032"/>
              <a:gd name="connsiteX3573" fmla="*/ 10407777 w 11117727"/>
              <a:gd name="connsiteY3573" fmla="*/ 2180810 h 3399032"/>
              <a:gd name="connsiteX3574" fmla="*/ 10399005 w 11117727"/>
              <a:gd name="connsiteY3574" fmla="*/ 2185437 h 3399032"/>
              <a:gd name="connsiteX3575" fmla="*/ 10391682 w 11117727"/>
              <a:gd name="connsiteY3575" fmla="*/ 2188373 h 3399032"/>
              <a:gd name="connsiteX3576" fmla="*/ 10382093 w 11117727"/>
              <a:gd name="connsiteY3576" fmla="*/ 2194755 h 3399032"/>
              <a:gd name="connsiteX3577" fmla="*/ 10376545 w 11117727"/>
              <a:gd name="connsiteY3577" fmla="*/ 2199096 h 3399032"/>
              <a:gd name="connsiteX3578" fmla="*/ 10373076 w 11117727"/>
              <a:gd name="connsiteY3578" fmla="*/ 2201809 h 3399032"/>
              <a:gd name="connsiteX3579" fmla="*/ 10370363 w 11117727"/>
              <a:gd name="connsiteY3579" fmla="*/ 2203372 h 3399032"/>
              <a:gd name="connsiteX3580" fmla="*/ 10363856 w 11117727"/>
              <a:gd name="connsiteY3580" fmla="*/ 2204552 h 3399032"/>
              <a:gd name="connsiteX3581" fmla="*/ 10353618 w 11117727"/>
              <a:gd name="connsiteY3581" fmla="*/ 2204741 h 3399032"/>
              <a:gd name="connsiteX3582" fmla="*/ 10345399 w 11117727"/>
              <a:gd name="connsiteY3582" fmla="*/ 2203909 h 3399032"/>
              <a:gd name="connsiteX3583" fmla="*/ 10340463 w 11117727"/>
              <a:gd name="connsiteY3583" fmla="*/ 2202183 h 3399032"/>
              <a:gd name="connsiteX3584" fmla="*/ 10337363 w 11117727"/>
              <a:gd name="connsiteY3584" fmla="*/ 2201257 h 3399032"/>
              <a:gd name="connsiteX3585" fmla="*/ 10334386 w 11117727"/>
              <a:gd name="connsiteY3585" fmla="*/ 2199117 h 3399032"/>
              <a:gd name="connsiteX3586" fmla="*/ 10331857 w 11117727"/>
              <a:gd name="connsiteY3586" fmla="*/ 2198861 h 3399032"/>
              <a:gd name="connsiteX3587" fmla="*/ 10327248 w 11117727"/>
              <a:gd name="connsiteY3587" fmla="*/ 2200232 h 3399032"/>
              <a:gd name="connsiteX3588" fmla="*/ 10321251 w 11117727"/>
              <a:gd name="connsiteY3588" fmla="*/ 2202689 h 3399032"/>
              <a:gd name="connsiteX3589" fmla="*/ 10310520 w 11117727"/>
              <a:gd name="connsiteY3589" fmla="*/ 2207731 h 3399032"/>
              <a:gd name="connsiteX3590" fmla="*/ 10303197 w 11117727"/>
              <a:gd name="connsiteY3590" fmla="*/ 2210666 h 3399032"/>
              <a:gd name="connsiteX3591" fmla="*/ 10299035 w 11117727"/>
              <a:gd name="connsiteY3591" fmla="*/ 2213921 h 3399032"/>
              <a:gd name="connsiteX3592" fmla="*/ 10295567 w 11117727"/>
              <a:gd name="connsiteY3592" fmla="*/ 2216634 h 3399032"/>
              <a:gd name="connsiteX3593" fmla="*/ 10292037 w 11117727"/>
              <a:gd name="connsiteY3593" fmla="*/ 2219953 h 3399032"/>
              <a:gd name="connsiteX3594" fmla="*/ 10288139 w 11117727"/>
              <a:gd name="connsiteY3594" fmla="*/ 2226913 h 3399032"/>
              <a:gd name="connsiteX3595" fmla="*/ 10281404 w 11117727"/>
              <a:gd name="connsiteY3595" fmla="*/ 2236648 h 3399032"/>
              <a:gd name="connsiteX3596" fmla="*/ 10274002 w 11117727"/>
              <a:gd name="connsiteY3596" fmla="*/ 2234060 h 3399032"/>
              <a:gd name="connsiteX3597" fmla="*/ 10269637 w 11117727"/>
              <a:gd name="connsiteY3597" fmla="*/ 2233005 h 3399032"/>
              <a:gd name="connsiteX3598" fmla="*/ 10265967 w 11117727"/>
              <a:gd name="connsiteY3598" fmla="*/ 2231408 h 3399032"/>
              <a:gd name="connsiteX3599" fmla="*/ 10260013 w 11117727"/>
              <a:gd name="connsiteY3599" fmla="*/ 2227129 h 3399032"/>
              <a:gd name="connsiteX3600" fmla="*/ 10258196 w 11117727"/>
              <a:gd name="connsiteY3600" fmla="*/ 2232460 h 3399032"/>
              <a:gd name="connsiteX3601" fmla="*/ 10255868 w 11117727"/>
              <a:gd name="connsiteY3601" fmla="*/ 2236514 h 3399032"/>
              <a:gd name="connsiteX3602" fmla="*/ 10253542 w 11117727"/>
              <a:gd name="connsiteY3602" fmla="*/ 2240568 h 3399032"/>
              <a:gd name="connsiteX3603" fmla="*/ 10249890 w 11117727"/>
              <a:gd name="connsiteY3603" fmla="*/ 2245100 h 3399032"/>
              <a:gd name="connsiteX3604" fmla="*/ 10243972 w 11117727"/>
              <a:gd name="connsiteY3604" fmla="*/ 2253081 h 3399032"/>
              <a:gd name="connsiteX3605" fmla="*/ 10235648 w 11117727"/>
              <a:gd name="connsiteY3605" fmla="*/ 2259591 h 3399032"/>
              <a:gd name="connsiteX3606" fmla="*/ 10227323 w 11117727"/>
              <a:gd name="connsiteY3606" fmla="*/ 2266102 h 3399032"/>
              <a:gd name="connsiteX3607" fmla="*/ 10218429 w 11117727"/>
              <a:gd name="connsiteY3607" fmla="*/ 2271942 h 3399032"/>
              <a:gd name="connsiteX3608" fmla="*/ 10209025 w 11117727"/>
              <a:gd name="connsiteY3608" fmla="*/ 2276505 h 3399032"/>
              <a:gd name="connsiteX3609" fmla="*/ 10198988 w 11117727"/>
              <a:gd name="connsiteY3609" fmla="*/ 2281004 h 3399032"/>
              <a:gd name="connsiteX3610" fmla="*/ 10191603 w 11117727"/>
              <a:gd name="connsiteY3610" fmla="*/ 2284546 h 3399032"/>
              <a:gd name="connsiteX3611" fmla="*/ 10184342 w 11117727"/>
              <a:gd name="connsiteY3611" fmla="*/ 2286875 h 3399032"/>
              <a:gd name="connsiteX3612" fmla="*/ 10179100 w 11117727"/>
              <a:gd name="connsiteY3612" fmla="*/ 2288182 h 3399032"/>
              <a:gd name="connsiteX3613" fmla="*/ 10175183 w 11117727"/>
              <a:gd name="connsiteY3613" fmla="*/ 2289011 h 3399032"/>
              <a:gd name="connsiteX3614" fmla="*/ 10168738 w 11117727"/>
              <a:gd name="connsiteY3614" fmla="*/ 2289584 h 3399032"/>
              <a:gd name="connsiteX3615" fmla="*/ 10164251 w 11117727"/>
              <a:gd name="connsiteY3615" fmla="*/ 2289743 h 3399032"/>
              <a:gd name="connsiteX3616" fmla="*/ 10162925 w 11117727"/>
              <a:gd name="connsiteY3616" fmla="*/ 2290221 h 3399032"/>
              <a:gd name="connsiteX3617" fmla="*/ 10160906 w 11117727"/>
              <a:gd name="connsiteY3617" fmla="*/ 2291243 h 3399032"/>
              <a:gd name="connsiteX3618" fmla="*/ 10158824 w 11117727"/>
              <a:gd name="connsiteY3618" fmla="*/ 2292870 h 3399032"/>
              <a:gd name="connsiteX3619" fmla="*/ 10155295 w 11117727"/>
              <a:gd name="connsiteY3619" fmla="*/ 2296190 h 3399032"/>
              <a:gd name="connsiteX3620" fmla="*/ 10146725 w 11117727"/>
              <a:gd name="connsiteY3620" fmla="*/ 2305127 h 3399032"/>
              <a:gd name="connsiteX3621" fmla="*/ 10133687 w 11117727"/>
              <a:gd name="connsiteY3621" fmla="*/ 2320352 h 3399032"/>
              <a:gd name="connsiteX3622" fmla="*/ 10124326 w 11117727"/>
              <a:gd name="connsiteY3622" fmla="*/ 2318179 h 3399032"/>
              <a:gd name="connsiteX3623" fmla="*/ 10121226 w 11117727"/>
              <a:gd name="connsiteY3623" fmla="*/ 2317252 h 3399032"/>
              <a:gd name="connsiteX3624" fmla="*/ 10120962 w 11117727"/>
              <a:gd name="connsiteY3624" fmla="*/ 2313548 h 3399032"/>
              <a:gd name="connsiteX3625" fmla="*/ 10120558 w 11117727"/>
              <a:gd name="connsiteY3625" fmla="*/ 2304928 h 3399032"/>
              <a:gd name="connsiteX3626" fmla="*/ 10086542 w 11117727"/>
              <a:gd name="connsiteY3626" fmla="*/ 2344380 h 3399032"/>
              <a:gd name="connsiteX3627" fmla="*/ 10076470 w 11117727"/>
              <a:gd name="connsiteY3627" fmla="*/ 2336620 h 3399032"/>
              <a:gd name="connsiteX3628" fmla="*/ 10072799 w 11117727"/>
              <a:gd name="connsiteY3628" fmla="*/ 2335022 h 3399032"/>
              <a:gd name="connsiteX3629" fmla="*/ 10073290 w 11117727"/>
              <a:gd name="connsiteY3629" fmla="*/ 2330170 h 3399032"/>
              <a:gd name="connsiteX3630" fmla="*/ 10074887 w 11117727"/>
              <a:gd name="connsiteY3630" fmla="*/ 2314398 h 3399032"/>
              <a:gd name="connsiteX3631" fmla="*/ 10063586 w 11117727"/>
              <a:gd name="connsiteY3631" fmla="*/ 2318769 h 3399032"/>
              <a:gd name="connsiteX3632" fmla="*/ 10055122 w 11117727"/>
              <a:gd name="connsiteY3632" fmla="*/ 2320363 h 3399032"/>
              <a:gd name="connsiteX3633" fmla="*/ 10047983 w 11117727"/>
              <a:gd name="connsiteY3633" fmla="*/ 2321479 h 3399032"/>
              <a:gd name="connsiteX3634" fmla="*/ 10042925 w 11117727"/>
              <a:gd name="connsiteY3634" fmla="*/ 2320967 h 3399032"/>
              <a:gd name="connsiteX3635" fmla="*/ 10036032 w 11117727"/>
              <a:gd name="connsiteY3635" fmla="*/ 2319656 h 3399032"/>
              <a:gd name="connsiteX3636" fmla="*/ 10032423 w 11117727"/>
              <a:gd name="connsiteY3636" fmla="*/ 2317452 h 3399032"/>
              <a:gd name="connsiteX3637" fmla="*/ 10031097 w 11117727"/>
              <a:gd name="connsiteY3637" fmla="*/ 2317931 h 3399032"/>
              <a:gd name="connsiteX3638" fmla="*/ 10030403 w 11117727"/>
              <a:gd name="connsiteY3638" fmla="*/ 2318473 h 3399032"/>
              <a:gd name="connsiteX3639" fmla="*/ 10028832 w 11117727"/>
              <a:gd name="connsiteY3639" fmla="*/ 2321378 h 3399032"/>
              <a:gd name="connsiteX3640" fmla="*/ 10027831 w 11117727"/>
              <a:gd name="connsiteY3640" fmla="*/ 2324953 h 3399032"/>
              <a:gd name="connsiteX3641" fmla="*/ 10021870 w 11117727"/>
              <a:gd name="connsiteY3641" fmla="*/ 2339670 h 3399032"/>
              <a:gd name="connsiteX3642" fmla="*/ 10011009 w 11117727"/>
              <a:gd name="connsiteY3642" fmla="*/ 2364921 h 3399032"/>
              <a:gd name="connsiteX3643" fmla="*/ 10017638 w 11117727"/>
              <a:gd name="connsiteY3643" fmla="*/ 2362528 h 3399032"/>
              <a:gd name="connsiteX3644" fmla="*/ 10021678 w 11117727"/>
              <a:gd name="connsiteY3644" fmla="*/ 2360486 h 3399032"/>
              <a:gd name="connsiteX3645" fmla="*/ 10024575 w 11117727"/>
              <a:gd name="connsiteY3645" fmla="*/ 2357103 h 3399032"/>
              <a:gd name="connsiteX3646" fmla="*/ 10026718 w 11117727"/>
              <a:gd name="connsiteY3646" fmla="*/ 2354868 h 3399032"/>
              <a:gd name="connsiteX3647" fmla="*/ 10027657 w 11117727"/>
              <a:gd name="connsiteY3647" fmla="*/ 2351899 h 3399032"/>
              <a:gd name="connsiteX3648" fmla="*/ 10029983 w 11117727"/>
              <a:gd name="connsiteY3648" fmla="*/ 2347845 h 3399032"/>
              <a:gd name="connsiteX3649" fmla="*/ 10034207 w 11117727"/>
              <a:gd name="connsiteY3649" fmla="*/ 2343983 h 3399032"/>
              <a:gd name="connsiteX3650" fmla="*/ 10039186 w 11117727"/>
              <a:gd name="connsiteY3650" fmla="*/ 2338972 h 3399032"/>
              <a:gd name="connsiteX3651" fmla="*/ 10065783 w 11117727"/>
              <a:gd name="connsiteY3651" fmla="*/ 2334925 h 3399032"/>
              <a:gd name="connsiteX3652" fmla="*/ 10061007 w 11117727"/>
              <a:gd name="connsiteY3652" fmla="*/ 2344246 h 3399032"/>
              <a:gd name="connsiteX3653" fmla="*/ 10057802 w 11117727"/>
              <a:gd name="connsiteY3653" fmla="*/ 2350662 h 3399032"/>
              <a:gd name="connsiteX3654" fmla="*/ 10053518 w 11117727"/>
              <a:gd name="connsiteY3654" fmla="*/ 2355131 h 3399032"/>
              <a:gd name="connsiteX3655" fmla="*/ 10050111 w 11117727"/>
              <a:gd name="connsiteY3655" fmla="*/ 2357237 h 3399032"/>
              <a:gd name="connsiteX3656" fmla="*/ 10046133 w 11117727"/>
              <a:gd name="connsiteY3656" fmla="*/ 2358673 h 3399032"/>
              <a:gd name="connsiteX3657" fmla="*/ 10042603 w 11117727"/>
              <a:gd name="connsiteY3657" fmla="*/ 2361992 h 3399032"/>
              <a:gd name="connsiteX3658" fmla="*/ 10039706 w 11117727"/>
              <a:gd name="connsiteY3658" fmla="*/ 2365375 h 3399032"/>
              <a:gd name="connsiteX3659" fmla="*/ 10035236 w 11117727"/>
              <a:gd name="connsiteY3659" fmla="*/ 2371664 h 3399032"/>
              <a:gd name="connsiteX3660" fmla="*/ 10031786 w 11117727"/>
              <a:gd name="connsiteY3660" fmla="*/ 2380506 h 3399032"/>
              <a:gd name="connsiteX3661" fmla="*/ 10029846 w 11117727"/>
              <a:gd name="connsiteY3661" fmla="*/ 2387051 h 3399032"/>
              <a:gd name="connsiteX3662" fmla="*/ 10029539 w 11117727"/>
              <a:gd name="connsiteY3662" fmla="*/ 2390084 h 3399032"/>
              <a:gd name="connsiteX3663" fmla="*/ 10029987 w 11117727"/>
              <a:gd name="connsiteY3663" fmla="*/ 2391968 h 3399032"/>
              <a:gd name="connsiteX3664" fmla="*/ 10030435 w 11117727"/>
              <a:gd name="connsiteY3664" fmla="*/ 2393851 h 3399032"/>
              <a:gd name="connsiteX3665" fmla="*/ 10031576 w 11117727"/>
              <a:gd name="connsiteY3665" fmla="*/ 2395193 h 3399032"/>
              <a:gd name="connsiteX3666" fmla="*/ 10035124 w 11117727"/>
              <a:gd name="connsiteY3666" fmla="*/ 2398003 h 3399032"/>
              <a:gd name="connsiteX3667" fmla="*/ 10039365 w 11117727"/>
              <a:gd name="connsiteY3667" fmla="*/ 2400271 h 3399032"/>
              <a:gd name="connsiteX3668" fmla="*/ 10044934 w 11117727"/>
              <a:gd name="connsiteY3668" fmla="*/ 2402060 h 3399032"/>
              <a:gd name="connsiteX3669" fmla="*/ 10051765 w 11117727"/>
              <a:gd name="connsiteY3669" fmla="*/ 2403978 h 3399032"/>
              <a:gd name="connsiteX3670" fmla="*/ 10044337 w 11117727"/>
              <a:gd name="connsiteY3670" fmla="*/ 2414256 h 3399032"/>
              <a:gd name="connsiteX3671" fmla="*/ 10039113 w 11117727"/>
              <a:gd name="connsiteY3671" fmla="*/ 2421694 h 3399032"/>
              <a:gd name="connsiteX3672" fmla="*/ 10037418 w 11117727"/>
              <a:gd name="connsiteY3672" fmla="*/ 2425812 h 3399032"/>
              <a:gd name="connsiteX3673" fmla="*/ 10035663 w 11117727"/>
              <a:gd name="connsiteY3673" fmla="*/ 2430536 h 3399032"/>
              <a:gd name="connsiteX3674" fmla="*/ 10034354 w 11117727"/>
              <a:gd name="connsiteY3674" fmla="*/ 2437145 h 3399032"/>
              <a:gd name="connsiteX3675" fmla="*/ 10032292 w 11117727"/>
              <a:gd name="connsiteY3675" fmla="*/ 2444902 h 3399032"/>
              <a:gd name="connsiteX3676" fmla="*/ 10037270 w 11117727"/>
              <a:gd name="connsiteY3676" fmla="*/ 2439891 h 3399032"/>
              <a:gd name="connsiteX3677" fmla="*/ 10039289 w 11117727"/>
              <a:gd name="connsiteY3677" fmla="*/ 2438870 h 3399032"/>
              <a:gd name="connsiteX3678" fmla="*/ 10041432 w 11117727"/>
              <a:gd name="connsiteY3678" fmla="*/ 2436636 h 3399032"/>
              <a:gd name="connsiteX3679" fmla="*/ 10045963 w 11117727"/>
              <a:gd name="connsiteY3679" fmla="*/ 2429741 h 3399032"/>
              <a:gd name="connsiteX3680" fmla="*/ 10082980 w 11117727"/>
              <a:gd name="connsiteY3680" fmla="*/ 2379562 h 3399032"/>
              <a:gd name="connsiteX3681" fmla="*/ 10091138 w 11117727"/>
              <a:gd name="connsiteY3681" fmla="*/ 2381001 h 3399032"/>
              <a:gd name="connsiteX3682" fmla="*/ 10097337 w 11117727"/>
              <a:gd name="connsiteY3682" fmla="*/ 2382854 h 3399032"/>
              <a:gd name="connsiteX3683" fmla="*/ 10102272 w 11117727"/>
              <a:gd name="connsiteY3683" fmla="*/ 2384580 h 3399032"/>
              <a:gd name="connsiteX3684" fmla="*/ 10105311 w 11117727"/>
              <a:gd name="connsiteY3684" fmla="*/ 2386113 h 3399032"/>
              <a:gd name="connsiteX3685" fmla="*/ 10107716 w 11117727"/>
              <a:gd name="connsiteY3685" fmla="*/ 2387582 h 3399032"/>
              <a:gd name="connsiteX3686" fmla="*/ 10109368 w 11117727"/>
              <a:gd name="connsiteY3686" fmla="*/ 2390201 h 3399032"/>
              <a:gd name="connsiteX3687" fmla="*/ 10110510 w 11117727"/>
              <a:gd name="connsiteY3687" fmla="*/ 2391542 h 3399032"/>
              <a:gd name="connsiteX3688" fmla="*/ 10111019 w 11117727"/>
              <a:gd name="connsiteY3688" fmla="*/ 2392819 h 3399032"/>
              <a:gd name="connsiteX3689" fmla="*/ 10111590 w 11117727"/>
              <a:gd name="connsiteY3689" fmla="*/ 2393490 h 3399032"/>
              <a:gd name="connsiteX3690" fmla="*/ 10111529 w 11117727"/>
              <a:gd name="connsiteY3690" fmla="*/ 2394096 h 3399032"/>
              <a:gd name="connsiteX3691" fmla="*/ 10112099 w 11117727"/>
              <a:gd name="connsiteY3691" fmla="*/ 2394767 h 3399032"/>
              <a:gd name="connsiteX3692" fmla="*/ 10113364 w 11117727"/>
              <a:gd name="connsiteY3692" fmla="*/ 2394895 h 3399032"/>
              <a:gd name="connsiteX3693" fmla="*/ 10117974 w 11117727"/>
              <a:gd name="connsiteY3693" fmla="*/ 2393523 h 3399032"/>
              <a:gd name="connsiteX3694" fmla="*/ 10126623 w 11117727"/>
              <a:gd name="connsiteY3694" fmla="*/ 2390110 h 3399032"/>
              <a:gd name="connsiteX3695" fmla="*/ 10136702 w 11117727"/>
              <a:gd name="connsiteY3695" fmla="*/ 2378874 h 3399032"/>
              <a:gd name="connsiteX3696" fmla="*/ 10137132 w 11117727"/>
              <a:gd name="connsiteY3696" fmla="*/ 2374628 h 3399032"/>
              <a:gd name="connsiteX3697" fmla="*/ 10137176 w 11117727"/>
              <a:gd name="connsiteY3697" fmla="*/ 2367892 h 3399032"/>
              <a:gd name="connsiteX3698" fmla="*/ 10137219 w 11117727"/>
              <a:gd name="connsiteY3698" fmla="*/ 2361155 h 3399032"/>
              <a:gd name="connsiteX3699" fmla="*/ 10137079 w 11117727"/>
              <a:gd name="connsiteY3699" fmla="*/ 2356238 h 3399032"/>
              <a:gd name="connsiteX3700" fmla="*/ 10144420 w 11117727"/>
              <a:gd name="connsiteY3700" fmla="*/ 2359433 h 3399032"/>
              <a:gd name="connsiteX3701" fmla="*/ 10149293 w 11117727"/>
              <a:gd name="connsiteY3701" fmla="*/ 2361765 h 3399032"/>
              <a:gd name="connsiteX3702" fmla="*/ 10153474 w 11117727"/>
              <a:gd name="connsiteY3702" fmla="*/ 2364639 h 3399032"/>
              <a:gd name="connsiteX3703" fmla="*/ 10155818 w 11117727"/>
              <a:gd name="connsiteY3703" fmla="*/ 2366715 h 3399032"/>
              <a:gd name="connsiteX3704" fmla="*/ 10159305 w 11117727"/>
              <a:gd name="connsiteY3704" fmla="*/ 2370132 h 3399032"/>
              <a:gd name="connsiteX3705" fmla="*/ 10161649 w 11117727"/>
              <a:gd name="connsiteY3705" fmla="*/ 2372208 h 3399032"/>
              <a:gd name="connsiteX3706" fmla="*/ 10165056 w 11117727"/>
              <a:gd name="connsiteY3706" fmla="*/ 2370102 h 3399032"/>
              <a:gd name="connsiteX3707" fmla="*/ 10173073 w 11117727"/>
              <a:gd name="connsiteY3707" fmla="*/ 2366624 h 3399032"/>
              <a:gd name="connsiteX3708" fmla="*/ 10186701 w 11117727"/>
              <a:gd name="connsiteY3708" fmla="*/ 2358199 h 3399032"/>
              <a:gd name="connsiteX3709" fmla="*/ 10208283 w 11117727"/>
              <a:gd name="connsiteY3709" fmla="*/ 2346903 h 3399032"/>
              <a:gd name="connsiteX3710" fmla="*/ 10221033 w 11117727"/>
              <a:gd name="connsiteY3710" fmla="*/ 2340840 h 3399032"/>
              <a:gd name="connsiteX3711" fmla="*/ 10235047 w 11117727"/>
              <a:gd name="connsiteY3711" fmla="*/ 2334905 h 3399032"/>
              <a:gd name="connsiteX3712" fmla="*/ 10249694 w 11117727"/>
              <a:gd name="connsiteY3712" fmla="*/ 2329035 h 3399032"/>
              <a:gd name="connsiteX3713" fmla="*/ 10265482 w 11117727"/>
              <a:gd name="connsiteY3713" fmla="*/ 2324505 h 3399032"/>
              <a:gd name="connsiteX3714" fmla="*/ 10281964 w 11117727"/>
              <a:gd name="connsiteY3714" fmla="*/ 2319434 h 3399032"/>
              <a:gd name="connsiteX3715" fmla="*/ 10298955 w 11117727"/>
              <a:gd name="connsiteY3715" fmla="*/ 2315639 h 3399032"/>
              <a:gd name="connsiteX3716" fmla="*/ 10316007 w 11117727"/>
              <a:gd name="connsiteY3716" fmla="*/ 2311237 h 3399032"/>
              <a:gd name="connsiteX3717" fmla="*/ 10333508 w 11117727"/>
              <a:gd name="connsiteY3717" fmla="*/ 2308720 h 3399032"/>
              <a:gd name="connsiteX3718" fmla="*/ 10351702 w 11117727"/>
              <a:gd name="connsiteY3718" fmla="*/ 2305660 h 3399032"/>
              <a:gd name="connsiteX3719" fmla="*/ 10369141 w 11117727"/>
              <a:gd name="connsiteY3719" fmla="*/ 2303749 h 3399032"/>
              <a:gd name="connsiteX3720" fmla="*/ 10386642 w 11117727"/>
              <a:gd name="connsiteY3720" fmla="*/ 2301231 h 3399032"/>
              <a:gd name="connsiteX3721" fmla="*/ 10404020 w 11117727"/>
              <a:gd name="connsiteY3721" fmla="*/ 2299927 h 3399032"/>
              <a:gd name="connsiteX3722" fmla="*/ 10420765 w 11117727"/>
              <a:gd name="connsiteY3722" fmla="*/ 2298558 h 3399032"/>
              <a:gd name="connsiteX3723" fmla="*/ 10436817 w 11117727"/>
              <a:gd name="connsiteY3723" fmla="*/ 2297733 h 3399032"/>
              <a:gd name="connsiteX3724" fmla="*/ 10452113 w 11117727"/>
              <a:gd name="connsiteY3724" fmla="*/ 2298056 h 3399032"/>
              <a:gd name="connsiteX3725" fmla="*/ 10466777 w 11117727"/>
              <a:gd name="connsiteY3725" fmla="*/ 2298315 h 3399032"/>
              <a:gd name="connsiteX3726" fmla="*/ 10465021 w 11117727"/>
              <a:gd name="connsiteY3726" fmla="*/ 2303040 h 3399032"/>
              <a:gd name="connsiteX3727" fmla="*/ 10461308 w 11117727"/>
              <a:gd name="connsiteY3727" fmla="*/ 2308179 h 3399032"/>
              <a:gd name="connsiteX3728" fmla="*/ 10458859 w 11117727"/>
              <a:gd name="connsiteY3728" fmla="*/ 2313446 h 3399032"/>
              <a:gd name="connsiteX3729" fmla="*/ 10455777 w 11117727"/>
              <a:gd name="connsiteY3729" fmla="*/ 2318650 h 3399032"/>
              <a:gd name="connsiteX3730" fmla="*/ 10447839 w 11117727"/>
              <a:gd name="connsiteY3730" fmla="*/ 2327651 h 3399032"/>
              <a:gd name="connsiteX3731" fmla="*/ 10439963 w 11117727"/>
              <a:gd name="connsiteY3731" fmla="*/ 2336045 h 3399032"/>
              <a:gd name="connsiteX3732" fmla="*/ 10423456 w 11117727"/>
              <a:gd name="connsiteY3732" fmla="*/ 2353983 h 3399032"/>
              <a:gd name="connsiteX3733" fmla="*/ 10407827 w 11117727"/>
              <a:gd name="connsiteY3733" fmla="*/ 2369559 h 3399032"/>
              <a:gd name="connsiteX3734" fmla="*/ 10420471 w 11117727"/>
              <a:gd name="connsiteY3734" fmla="*/ 2370840 h 3399032"/>
              <a:gd name="connsiteX3735" fmla="*/ 10430016 w 11117727"/>
              <a:gd name="connsiteY3735" fmla="*/ 2371194 h 3399032"/>
              <a:gd name="connsiteX3736" fmla="*/ 10437665 w 11117727"/>
              <a:gd name="connsiteY3736" fmla="*/ 2371355 h 3399032"/>
              <a:gd name="connsiteX3737" fmla="*/ 10444110 w 11117727"/>
              <a:gd name="connsiteY3737" fmla="*/ 2370782 h 3399032"/>
              <a:gd name="connsiteX3738" fmla="*/ 10457633 w 11117727"/>
              <a:gd name="connsiteY3738" fmla="*/ 2369700 h 3399032"/>
              <a:gd name="connsiteX3739" fmla="*/ 10474255 w 11117727"/>
              <a:gd name="connsiteY3739" fmla="*/ 2369545 h 3399032"/>
              <a:gd name="connsiteX3740" fmla="*/ 10475863 w 11117727"/>
              <a:gd name="connsiteY3740" fmla="*/ 2378900 h 3399032"/>
              <a:gd name="connsiteX3741" fmla="*/ 10477085 w 11117727"/>
              <a:gd name="connsiteY3741" fmla="*/ 2385765 h 3399032"/>
              <a:gd name="connsiteX3742" fmla="*/ 10477550 w 11117727"/>
              <a:gd name="connsiteY3742" fmla="*/ 2393778 h 3399032"/>
              <a:gd name="connsiteX3743" fmla="*/ 10478280 w 11117727"/>
              <a:gd name="connsiteY3743" fmla="*/ 2405495 h 3399032"/>
              <a:gd name="connsiteX3744" fmla="*/ 10486666 w 11117727"/>
              <a:gd name="connsiteY3744" fmla="*/ 2398378 h 3399032"/>
              <a:gd name="connsiteX3745" fmla="*/ 10491644 w 11117727"/>
              <a:gd name="connsiteY3745" fmla="*/ 2393367 h 3399032"/>
              <a:gd name="connsiteX3746" fmla="*/ 10496376 w 11117727"/>
              <a:gd name="connsiteY3746" fmla="*/ 2390782 h 3399032"/>
              <a:gd name="connsiteX3747" fmla="*/ 10500354 w 11117727"/>
              <a:gd name="connsiteY3747" fmla="*/ 2389346 h 3399032"/>
              <a:gd name="connsiteX3748" fmla="*/ 10509206 w 11117727"/>
              <a:gd name="connsiteY3748" fmla="*/ 2390243 h 3399032"/>
              <a:gd name="connsiteX3749" fmla="*/ 10527664 w 11117727"/>
              <a:gd name="connsiteY3749" fmla="*/ 2390886 h 3399032"/>
              <a:gd name="connsiteX3750" fmla="*/ 10536699 w 11117727"/>
              <a:gd name="connsiteY3750" fmla="*/ 2389963 h 3399032"/>
              <a:gd name="connsiteX3751" fmla="*/ 10544980 w 11117727"/>
              <a:gd name="connsiteY3751" fmla="*/ 2390188 h 3399032"/>
              <a:gd name="connsiteX3752" fmla="*/ 10550038 w 11117727"/>
              <a:gd name="connsiteY3752" fmla="*/ 2390700 h 3399032"/>
              <a:gd name="connsiteX3753" fmla="*/ 10556238 w 11117727"/>
              <a:gd name="connsiteY3753" fmla="*/ 2392554 h 3399032"/>
              <a:gd name="connsiteX3754" fmla="*/ 10564211 w 11117727"/>
              <a:gd name="connsiteY3754" fmla="*/ 2395812 h 3399032"/>
              <a:gd name="connsiteX3755" fmla="*/ 10573959 w 11117727"/>
              <a:gd name="connsiteY3755" fmla="*/ 2400476 h 3399032"/>
              <a:gd name="connsiteX3756" fmla="*/ 10568102 w 11117727"/>
              <a:gd name="connsiteY3756" fmla="*/ 2407850 h 3399032"/>
              <a:gd name="connsiteX3757" fmla="*/ 10565266 w 11117727"/>
              <a:gd name="connsiteY3757" fmla="*/ 2410627 h 3399032"/>
              <a:gd name="connsiteX3758" fmla="*/ 10562043 w 11117727"/>
              <a:gd name="connsiteY3758" fmla="*/ 2410913 h 3399032"/>
              <a:gd name="connsiteX3759" fmla="*/ 10550988 w 11117727"/>
              <a:gd name="connsiteY3759" fmla="*/ 2412858 h 3399032"/>
              <a:gd name="connsiteX3760" fmla="*/ 10549883 w 11117727"/>
              <a:gd name="connsiteY3760" fmla="*/ 2423776 h 3399032"/>
              <a:gd name="connsiteX3761" fmla="*/ 10550103 w 11117727"/>
              <a:gd name="connsiteY3761" fmla="*/ 2434216 h 3399032"/>
              <a:gd name="connsiteX3762" fmla="*/ 10550631 w 11117727"/>
              <a:gd name="connsiteY3762" fmla="*/ 2441623 h 3399032"/>
              <a:gd name="connsiteX3763" fmla="*/ 10551281 w 11117727"/>
              <a:gd name="connsiteY3763" fmla="*/ 2447817 h 3399032"/>
              <a:gd name="connsiteX3764" fmla="*/ 10554152 w 11117727"/>
              <a:gd name="connsiteY3764" fmla="*/ 2457300 h 3399032"/>
              <a:gd name="connsiteX3765" fmla="*/ 10556128 w 11117727"/>
              <a:gd name="connsiteY3765" fmla="*/ 2463015 h 3399032"/>
              <a:gd name="connsiteX3766" fmla="*/ 10556393 w 11117727"/>
              <a:gd name="connsiteY3766" fmla="*/ 2466719 h 3399032"/>
              <a:gd name="connsiteX3767" fmla="*/ 10556147 w 11117727"/>
              <a:gd name="connsiteY3767" fmla="*/ 2469145 h 3399032"/>
              <a:gd name="connsiteX3768" fmla="*/ 10554514 w 11117727"/>
              <a:gd name="connsiteY3768" fmla="*/ 2472657 h 3399032"/>
              <a:gd name="connsiteX3769" fmla="*/ 10552248 w 11117727"/>
              <a:gd name="connsiteY3769" fmla="*/ 2476104 h 3399032"/>
              <a:gd name="connsiteX3770" fmla="*/ 10543495 w 11117727"/>
              <a:gd name="connsiteY3770" fmla="*/ 2486861 h 3399032"/>
              <a:gd name="connsiteX3771" fmla="*/ 10528436 w 11117727"/>
              <a:gd name="connsiteY3771" fmla="*/ 2503108 h 3399032"/>
              <a:gd name="connsiteX3772" fmla="*/ 10507890 w 11117727"/>
              <a:gd name="connsiteY3772" fmla="*/ 2523088 h 3399032"/>
              <a:gd name="connsiteX3773" fmla="*/ 10481224 w 11117727"/>
              <a:gd name="connsiteY3773" fmla="*/ 2546739 h 3399032"/>
              <a:gd name="connsiteX3774" fmla="*/ 10450395 w 11117727"/>
              <a:gd name="connsiteY3774" fmla="*/ 2573644 h 3399032"/>
              <a:gd name="connsiteX3775" fmla="*/ 10417670 w 11117727"/>
              <a:gd name="connsiteY3775" fmla="*/ 2600358 h 3399032"/>
              <a:gd name="connsiteX3776" fmla="*/ 10401022 w 11117727"/>
              <a:gd name="connsiteY3776" fmla="*/ 2613380 h 3399032"/>
              <a:gd name="connsiteX3777" fmla="*/ 10384436 w 11117727"/>
              <a:gd name="connsiteY3777" fmla="*/ 2625795 h 3399032"/>
              <a:gd name="connsiteX3778" fmla="*/ 10367910 w 11117727"/>
              <a:gd name="connsiteY3778" fmla="*/ 2637603 h 3399032"/>
              <a:gd name="connsiteX3779" fmla="*/ 10352773 w 11117727"/>
              <a:gd name="connsiteY3779" fmla="*/ 2648326 h 3399032"/>
              <a:gd name="connsiteX3780" fmla="*/ 10337757 w 11117727"/>
              <a:gd name="connsiteY3780" fmla="*/ 2657837 h 3399032"/>
              <a:gd name="connsiteX3781" fmla="*/ 10324885 w 11117727"/>
              <a:gd name="connsiteY3781" fmla="*/ 2665112 h 3399032"/>
              <a:gd name="connsiteX3782" fmla="*/ 10312135 w 11117727"/>
              <a:gd name="connsiteY3782" fmla="*/ 2671175 h 3399032"/>
              <a:gd name="connsiteX3783" fmla="*/ 10302099 w 11117727"/>
              <a:gd name="connsiteY3783" fmla="*/ 2675674 h 3399032"/>
              <a:gd name="connsiteX3784" fmla="*/ 10282965 w 11117727"/>
              <a:gd name="connsiteY3784" fmla="*/ 2681703 h 3399032"/>
              <a:gd name="connsiteX3785" fmla="*/ 10275071 w 11117727"/>
              <a:gd name="connsiteY3785" fmla="*/ 2683968 h 3399032"/>
              <a:gd name="connsiteX3786" fmla="*/ 10269461 w 11117727"/>
              <a:gd name="connsiteY3786" fmla="*/ 2688915 h 3399032"/>
              <a:gd name="connsiteX3787" fmla="*/ 10257300 w 11117727"/>
              <a:gd name="connsiteY3787" fmla="*/ 2701778 h 3399032"/>
              <a:gd name="connsiteX3788" fmla="*/ 10248792 w 11117727"/>
              <a:gd name="connsiteY3788" fmla="*/ 2710108 h 3399032"/>
              <a:gd name="connsiteX3789" fmla="*/ 10239713 w 11117727"/>
              <a:gd name="connsiteY3789" fmla="*/ 2717768 h 3399032"/>
              <a:gd name="connsiteX3790" fmla="*/ 10230124 w 11117727"/>
              <a:gd name="connsiteY3790" fmla="*/ 2724151 h 3399032"/>
              <a:gd name="connsiteX3791" fmla="*/ 10221291 w 11117727"/>
              <a:gd name="connsiteY3791" fmla="*/ 2729385 h 3399032"/>
              <a:gd name="connsiteX3792" fmla="*/ 10212458 w 11117727"/>
              <a:gd name="connsiteY3792" fmla="*/ 2734618 h 3399032"/>
              <a:gd name="connsiteX3793" fmla="*/ 10203808 w 11117727"/>
              <a:gd name="connsiteY3793" fmla="*/ 2738032 h 3399032"/>
              <a:gd name="connsiteX3794" fmla="*/ 10195097 w 11117727"/>
              <a:gd name="connsiteY3794" fmla="*/ 2742053 h 3399032"/>
              <a:gd name="connsiteX3795" fmla="*/ 10185878 w 11117727"/>
              <a:gd name="connsiteY3795" fmla="*/ 2744796 h 3399032"/>
              <a:gd name="connsiteX3796" fmla="*/ 10168825 w 11117727"/>
              <a:gd name="connsiteY3796" fmla="*/ 2749197 h 3399032"/>
              <a:gd name="connsiteX3797" fmla="*/ 10152466 w 11117727"/>
              <a:gd name="connsiteY3797" fmla="*/ 2753056 h 3399032"/>
              <a:gd name="connsiteX3798" fmla="*/ 10136740 w 11117727"/>
              <a:gd name="connsiteY3798" fmla="*/ 2756979 h 3399032"/>
              <a:gd name="connsiteX3799" fmla="*/ 10121013 w 11117727"/>
              <a:gd name="connsiteY3799" fmla="*/ 2760901 h 3399032"/>
              <a:gd name="connsiteX3800" fmla="*/ 10112425 w 11117727"/>
              <a:gd name="connsiteY3800" fmla="*/ 2763709 h 3399032"/>
              <a:gd name="connsiteX3801" fmla="*/ 10103653 w 11117727"/>
              <a:gd name="connsiteY3801" fmla="*/ 2768336 h 3399032"/>
              <a:gd name="connsiteX3802" fmla="*/ 10094187 w 11117727"/>
              <a:gd name="connsiteY3802" fmla="*/ 2773505 h 3399032"/>
              <a:gd name="connsiteX3803" fmla="*/ 10083967 w 11117727"/>
              <a:gd name="connsiteY3803" fmla="*/ 2779824 h 3399032"/>
              <a:gd name="connsiteX3804" fmla="*/ 10063464 w 11117727"/>
              <a:gd name="connsiteY3804" fmla="*/ 2793068 h 3399032"/>
              <a:gd name="connsiteX3805" fmla="*/ 10042452 w 11117727"/>
              <a:gd name="connsiteY3805" fmla="*/ 2805035 h 3399032"/>
              <a:gd name="connsiteX3806" fmla="*/ 10030335 w 11117727"/>
              <a:gd name="connsiteY3806" fmla="*/ 2811162 h 3399032"/>
              <a:gd name="connsiteX3807" fmla="*/ 10019604 w 11117727"/>
              <a:gd name="connsiteY3807" fmla="*/ 2816203 h 3399032"/>
              <a:gd name="connsiteX3808" fmla="*/ 10008304 w 11117727"/>
              <a:gd name="connsiteY3808" fmla="*/ 2820574 h 3399032"/>
              <a:gd name="connsiteX3809" fmla="*/ 9997187 w 11117727"/>
              <a:gd name="connsiteY3809" fmla="*/ 2823125 h 3399032"/>
              <a:gd name="connsiteX3810" fmla="*/ 9991945 w 11117727"/>
              <a:gd name="connsiteY3810" fmla="*/ 2824433 h 3399032"/>
              <a:gd name="connsiteX3811" fmla="*/ 9986193 w 11117727"/>
              <a:gd name="connsiteY3811" fmla="*/ 2824463 h 3399032"/>
              <a:gd name="connsiteX3812" fmla="*/ 9979809 w 11117727"/>
              <a:gd name="connsiteY3812" fmla="*/ 2824430 h 3399032"/>
              <a:gd name="connsiteX3813" fmla="*/ 9974058 w 11117727"/>
              <a:gd name="connsiteY3813" fmla="*/ 2824460 h 3399032"/>
              <a:gd name="connsiteX3814" fmla="*/ 9969061 w 11117727"/>
              <a:gd name="connsiteY3814" fmla="*/ 2823341 h 3399032"/>
              <a:gd name="connsiteX3815" fmla="*/ 9963433 w 11117727"/>
              <a:gd name="connsiteY3815" fmla="*/ 2822159 h 3399032"/>
              <a:gd name="connsiteX3816" fmla="*/ 9957987 w 11117727"/>
              <a:gd name="connsiteY3816" fmla="*/ 2819156 h 3399032"/>
              <a:gd name="connsiteX3817" fmla="*/ 9953115 w 11117727"/>
              <a:gd name="connsiteY3817" fmla="*/ 2816824 h 3399032"/>
              <a:gd name="connsiteX3818" fmla="*/ 9922864 w 11117727"/>
              <a:gd name="connsiteY3818" fmla="*/ 2825405 h 3399032"/>
              <a:gd name="connsiteX3819" fmla="*/ 9917315 w 11117727"/>
              <a:gd name="connsiteY3819" fmla="*/ 2829745 h 3399032"/>
              <a:gd name="connsiteX3820" fmla="*/ 9915110 w 11117727"/>
              <a:gd name="connsiteY3820" fmla="*/ 2832586 h 3399032"/>
              <a:gd name="connsiteX3821" fmla="*/ 9914172 w 11117727"/>
              <a:gd name="connsiteY3821" fmla="*/ 2835555 h 3399032"/>
              <a:gd name="connsiteX3822" fmla="*/ 9911538 w 11117727"/>
              <a:gd name="connsiteY3822" fmla="*/ 2842642 h 3399032"/>
              <a:gd name="connsiteX3823" fmla="*/ 9905136 w 11117727"/>
              <a:gd name="connsiteY3823" fmla="*/ 2836478 h 3399032"/>
              <a:gd name="connsiteX3824" fmla="*/ 9901017 w 11117727"/>
              <a:gd name="connsiteY3824" fmla="*/ 2832997 h 3399032"/>
              <a:gd name="connsiteX3825" fmla="*/ 9898795 w 11117727"/>
              <a:gd name="connsiteY3825" fmla="*/ 2829708 h 3399032"/>
              <a:gd name="connsiteX3826" fmla="*/ 9898409 w 11117727"/>
              <a:gd name="connsiteY3826" fmla="*/ 2827218 h 3399032"/>
              <a:gd name="connsiteX3827" fmla="*/ 9897329 w 11117727"/>
              <a:gd name="connsiteY3827" fmla="*/ 2825270 h 3399032"/>
              <a:gd name="connsiteX3828" fmla="*/ 9895739 w 11117727"/>
              <a:gd name="connsiteY3828" fmla="*/ 2822045 h 3399032"/>
              <a:gd name="connsiteX3829" fmla="*/ 9891682 w 11117727"/>
              <a:gd name="connsiteY3829" fmla="*/ 2817957 h 3399032"/>
              <a:gd name="connsiteX3830" fmla="*/ 9884648 w 11117727"/>
              <a:gd name="connsiteY3830" fmla="*/ 2811730 h 3399032"/>
              <a:gd name="connsiteX3831" fmla="*/ 9877079 w 11117727"/>
              <a:gd name="connsiteY3831" fmla="*/ 2817092 h 3399032"/>
              <a:gd name="connsiteX3832" fmla="*/ 9867551 w 11117727"/>
              <a:gd name="connsiteY3832" fmla="*/ 2822868 h 3399032"/>
              <a:gd name="connsiteX3833" fmla="*/ 9845784 w 11117727"/>
              <a:gd name="connsiteY3833" fmla="*/ 2835984 h 3399032"/>
              <a:gd name="connsiteX3834" fmla="*/ 9825975 w 11117727"/>
              <a:gd name="connsiteY3834" fmla="*/ 2848685 h 3399032"/>
              <a:gd name="connsiteX3835" fmla="*/ 9808756 w 11117727"/>
              <a:gd name="connsiteY3835" fmla="*/ 2861036 h 3399032"/>
              <a:gd name="connsiteX3836" fmla="*/ 9795392 w 11117727"/>
              <a:gd name="connsiteY3836" fmla="*/ 2873165 h 3399032"/>
              <a:gd name="connsiteX3837" fmla="*/ 9782784 w 11117727"/>
              <a:gd name="connsiteY3837" fmla="*/ 2884144 h 3399032"/>
              <a:gd name="connsiteX3838" fmla="*/ 9772765 w 11117727"/>
              <a:gd name="connsiteY3838" fmla="*/ 2894773 h 3399032"/>
              <a:gd name="connsiteX3839" fmla="*/ 9764705 w 11117727"/>
              <a:gd name="connsiteY3839" fmla="*/ 2904987 h 3399032"/>
              <a:gd name="connsiteX3840" fmla="*/ 9757971 w 11117727"/>
              <a:gd name="connsiteY3840" fmla="*/ 2914723 h 3399032"/>
              <a:gd name="connsiteX3841" fmla="*/ 9746074 w 11117727"/>
              <a:gd name="connsiteY3841" fmla="*/ 2931290 h 3399032"/>
              <a:gd name="connsiteX3842" fmla="*/ 9736442 w 11117727"/>
              <a:gd name="connsiteY3842" fmla="*/ 2944409 h 3399032"/>
              <a:gd name="connsiteX3843" fmla="*/ 9731340 w 11117727"/>
              <a:gd name="connsiteY3843" fmla="*/ 2950633 h 3399032"/>
              <a:gd name="connsiteX3844" fmla="*/ 9725730 w 11117727"/>
              <a:gd name="connsiteY3844" fmla="*/ 2955580 h 3399032"/>
              <a:gd name="connsiteX3845" fmla="*/ 9720303 w 11117727"/>
              <a:gd name="connsiteY3845" fmla="*/ 2958708 h 3399032"/>
              <a:gd name="connsiteX3846" fmla="*/ 9712919 w 11117727"/>
              <a:gd name="connsiteY3846" fmla="*/ 2962249 h 3399032"/>
              <a:gd name="connsiteX3847" fmla="*/ 9699905 w 11117727"/>
              <a:gd name="connsiteY3847" fmla="*/ 2964609 h 3399032"/>
              <a:gd name="connsiteX3848" fmla="*/ 9688727 w 11117727"/>
              <a:gd name="connsiteY3848" fmla="*/ 2967766 h 3399032"/>
              <a:gd name="connsiteX3849" fmla="*/ 9685382 w 11117727"/>
              <a:gd name="connsiteY3849" fmla="*/ 2969266 h 3399032"/>
              <a:gd name="connsiteX3850" fmla="*/ 9683239 w 11117727"/>
              <a:gd name="connsiteY3850" fmla="*/ 2971500 h 3399032"/>
              <a:gd name="connsiteX3851" fmla="*/ 9681036 w 11117727"/>
              <a:gd name="connsiteY3851" fmla="*/ 2974341 h 3399032"/>
              <a:gd name="connsiteX3852" fmla="*/ 9678138 w 11117727"/>
              <a:gd name="connsiteY3852" fmla="*/ 2977725 h 3399032"/>
              <a:gd name="connsiteX3853" fmla="*/ 9675118 w 11117727"/>
              <a:gd name="connsiteY3853" fmla="*/ 2982321 h 3399032"/>
              <a:gd name="connsiteX3854" fmla="*/ 9672606 w 11117727"/>
              <a:gd name="connsiteY3854" fmla="*/ 2988195 h 3399032"/>
              <a:gd name="connsiteX3855" fmla="*/ 9670096 w 11117727"/>
              <a:gd name="connsiteY3855" fmla="*/ 2994069 h 3399032"/>
              <a:gd name="connsiteX3856" fmla="*/ 9667339 w 11117727"/>
              <a:gd name="connsiteY3856" fmla="*/ 3002369 h 3399032"/>
              <a:gd name="connsiteX3857" fmla="*/ 9651497 w 11117727"/>
              <a:gd name="connsiteY3857" fmla="*/ 2988509 h 3399032"/>
              <a:gd name="connsiteX3858" fmla="*/ 9640529 w 11117727"/>
              <a:gd name="connsiteY3858" fmla="*/ 2976980 h 3399032"/>
              <a:gd name="connsiteX3859" fmla="*/ 9634065 w 11117727"/>
              <a:gd name="connsiteY3859" fmla="*/ 2971423 h 3399032"/>
              <a:gd name="connsiteX3860" fmla="*/ 9626398 w 11117727"/>
              <a:gd name="connsiteY3860" fmla="*/ 2965132 h 3399032"/>
              <a:gd name="connsiteX3861" fmla="*/ 9617345 w 11117727"/>
              <a:gd name="connsiteY3861" fmla="*/ 2959925 h 3399032"/>
              <a:gd name="connsiteX3862" fmla="*/ 9605192 w 11117727"/>
              <a:gd name="connsiteY3862" fmla="*/ 2953792 h 3399032"/>
              <a:gd name="connsiteX3863" fmla="*/ 9593609 w 11117727"/>
              <a:gd name="connsiteY3863" fmla="*/ 2948330 h 3399032"/>
              <a:gd name="connsiteX3864" fmla="*/ 9581781 w 11117727"/>
              <a:gd name="connsiteY3864" fmla="*/ 2945294 h 3399032"/>
              <a:gd name="connsiteX3865" fmla="*/ 9571093 w 11117727"/>
              <a:gd name="connsiteY3865" fmla="*/ 2943599 h 3399032"/>
              <a:gd name="connsiteX3866" fmla="*/ 9560284 w 11117727"/>
              <a:gd name="connsiteY3866" fmla="*/ 2943117 h 3399032"/>
              <a:gd name="connsiteX3867" fmla="*/ 9549413 w 11117727"/>
              <a:gd name="connsiteY3867" fmla="*/ 2943242 h 3399032"/>
              <a:gd name="connsiteX3868" fmla="*/ 9538929 w 11117727"/>
              <a:gd name="connsiteY3868" fmla="*/ 2945857 h 3399032"/>
              <a:gd name="connsiteX3869" fmla="*/ 9528506 w 11117727"/>
              <a:gd name="connsiteY3869" fmla="*/ 2947866 h 3399032"/>
              <a:gd name="connsiteX3870" fmla="*/ 9517266 w 11117727"/>
              <a:gd name="connsiteY3870" fmla="*/ 2951630 h 3399032"/>
              <a:gd name="connsiteX3871" fmla="*/ 9482261 w 11117727"/>
              <a:gd name="connsiteY3871" fmla="*/ 3019784 h 3399032"/>
              <a:gd name="connsiteX3872" fmla="*/ 9477406 w 11117727"/>
              <a:gd name="connsiteY3872" fmla="*/ 3023582 h 3399032"/>
              <a:gd name="connsiteX3873" fmla="*/ 9473998 w 11117727"/>
              <a:gd name="connsiteY3873" fmla="*/ 3025688 h 3399032"/>
              <a:gd name="connsiteX3874" fmla="*/ 9471224 w 11117727"/>
              <a:gd name="connsiteY3874" fmla="*/ 3027858 h 3399032"/>
              <a:gd name="connsiteX3875" fmla="*/ 9468633 w 11117727"/>
              <a:gd name="connsiteY3875" fmla="*/ 3028209 h 3399032"/>
              <a:gd name="connsiteX3876" fmla="*/ 9467370 w 11117727"/>
              <a:gd name="connsiteY3876" fmla="*/ 3028081 h 3399032"/>
              <a:gd name="connsiteX3877" fmla="*/ 9466167 w 11117727"/>
              <a:gd name="connsiteY3877" fmla="*/ 3027346 h 3399032"/>
              <a:gd name="connsiteX3878" fmla="*/ 9465657 w 11117727"/>
              <a:gd name="connsiteY3878" fmla="*/ 3026069 h 3399032"/>
              <a:gd name="connsiteX3879" fmla="*/ 9465779 w 11117727"/>
              <a:gd name="connsiteY3879" fmla="*/ 3024856 h 3399032"/>
              <a:gd name="connsiteX3880" fmla="*/ 9465841 w 11117727"/>
              <a:gd name="connsiteY3880" fmla="*/ 3024249 h 3399032"/>
              <a:gd name="connsiteX3881" fmla="*/ 9465902 w 11117727"/>
              <a:gd name="connsiteY3881" fmla="*/ 3023642 h 3399032"/>
              <a:gd name="connsiteX3882" fmla="*/ 9465332 w 11117727"/>
              <a:gd name="connsiteY3882" fmla="*/ 3022972 h 3399032"/>
              <a:gd name="connsiteX3883" fmla="*/ 9465271 w 11117727"/>
              <a:gd name="connsiteY3883" fmla="*/ 3023578 h 3399032"/>
              <a:gd name="connsiteX3884" fmla="*/ 9462250 w 11117727"/>
              <a:gd name="connsiteY3884" fmla="*/ 3028175 h 3399032"/>
              <a:gd name="connsiteX3885" fmla="*/ 9457474 w 11117727"/>
              <a:gd name="connsiteY3885" fmla="*/ 3037496 h 3399032"/>
              <a:gd name="connsiteX3886" fmla="*/ 9452846 w 11117727"/>
              <a:gd name="connsiteY3886" fmla="*/ 3032738 h 3399032"/>
              <a:gd name="connsiteX3887" fmla="*/ 9449359 w 11117727"/>
              <a:gd name="connsiteY3887" fmla="*/ 3029321 h 3399032"/>
              <a:gd name="connsiteX3888" fmla="*/ 9447708 w 11117727"/>
              <a:gd name="connsiteY3888" fmla="*/ 3026703 h 3399032"/>
              <a:gd name="connsiteX3889" fmla="*/ 9445425 w 11117727"/>
              <a:gd name="connsiteY3889" fmla="*/ 3024020 h 3399032"/>
              <a:gd name="connsiteX3890" fmla="*/ 9443896 w 11117727"/>
              <a:gd name="connsiteY3890" fmla="*/ 3020189 h 3399032"/>
              <a:gd name="connsiteX3891" fmla="*/ 9444142 w 11117727"/>
              <a:gd name="connsiteY3891" fmla="*/ 3017762 h 3399032"/>
              <a:gd name="connsiteX3892" fmla="*/ 9443695 w 11117727"/>
              <a:gd name="connsiteY3892" fmla="*/ 3015879 h 3399032"/>
              <a:gd name="connsiteX3893" fmla="*/ 9443123 w 11117727"/>
              <a:gd name="connsiteY3893" fmla="*/ 3015208 h 3399032"/>
              <a:gd name="connsiteX3894" fmla="*/ 9442614 w 11117727"/>
              <a:gd name="connsiteY3894" fmla="*/ 3013931 h 3399032"/>
              <a:gd name="connsiteX3895" fmla="*/ 9440779 w 11117727"/>
              <a:gd name="connsiteY3895" fmla="*/ 3013132 h 3399032"/>
              <a:gd name="connsiteX3896" fmla="*/ 9434702 w 11117727"/>
              <a:gd name="connsiteY3896" fmla="*/ 3010066 h 3399032"/>
              <a:gd name="connsiteX3897" fmla="*/ 9423690 w 11117727"/>
              <a:gd name="connsiteY3897" fmla="*/ 3005274 h 3399032"/>
              <a:gd name="connsiteX3898" fmla="*/ 9422523 w 11117727"/>
              <a:gd name="connsiteY3898" fmla="*/ 3016799 h 3399032"/>
              <a:gd name="connsiteX3899" fmla="*/ 9420970 w 11117727"/>
              <a:gd name="connsiteY3899" fmla="*/ 3025834 h 3399032"/>
              <a:gd name="connsiteX3900" fmla="*/ 9419662 w 11117727"/>
              <a:gd name="connsiteY3900" fmla="*/ 3032442 h 3399032"/>
              <a:gd name="connsiteX3901" fmla="*/ 9417783 w 11117727"/>
              <a:gd name="connsiteY3901" fmla="*/ 3038380 h 3399032"/>
              <a:gd name="connsiteX3902" fmla="*/ 9413007 w 11117727"/>
              <a:gd name="connsiteY3902" fmla="*/ 3047701 h 3399032"/>
              <a:gd name="connsiteX3903" fmla="*/ 9404069 w 11117727"/>
              <a:gd name="connsiteY3903" fmla="*/ 3060278 h 3399032"/>
              <a:gd name="connsiteX3904" fmla="*/ 9396727 w 11117727"/>
              <a:gd name="connsiteY3904" fmla="*/ 3057083 h 3399032"/>
              <a:gd name="connsiteX3905" fmla="*/ 9390019 w 11117727"/>
              <a:gd name="connsiteY3905" fmla="*/ 3053953 h 3399032"/>
              <a:gd name="connsiteX3906" fmla="*/ 9383371 w 11117727"/>
              <a:gd name="connsiteY3906" fmla="*/ 3050215 h 3399032"/>
              <a:gd name="connsiteX3907" fmla="*/ 9377988 w 11117727"/>
              <a:gd name="connsiteY3907" fmla="*/ 3046606 h 3399032"/>
              <a:gd name="connsiteX3908" fmla="*/ 9367915 w 11117727"/>
              <a:gd name="connsiteY3908" fmla="*/ 3038845 h 3399032"/>
              <a:gd name="connsiteX3909" fmla="*/ 9358414 w 11117727"/>
              <a:gd name="connsiteY3909" fmla="*/ 3031755 h 3399032"/>
              <a:gd name="connsiteX3910" fmla="*/ 9352399 w 11117727"/>
              <a:gd name="connsiteY3910" fmla="*/ 3028082 h 3399032"/>
              <a:gd name="connsiteX3911" fmla="*/ 9346322 w 11117727"/>
              <a:gd name="connsiteY3911" fmla="*/ 3025016 h 3399032"/>
              <a:gd name="connsiteX3912" fmla="*/ 9339674 w 11117727"/>
              <a:gd name="connsiteY3912" fmla="*/ 3021278 h 3399032"/>
              <a:gd name="connsiteX3913" fmla="*/ 9332271 w 11117727"/>
              <a:gd name="connsiteY3913" fmla="*/ 3018690 h 3399032"/>
              <a:gd name="connsiteX3914" fmla="*/ 9324175 w 11117727"/>
              <a:gd name="connsiteY3914" fmla="*/ 3016645 h 3399032"/>
              <a:gd name="connsiteX3915" fmla="*/ 9314753 w 11117727"/>
              <a:gd name="connsiteY3915" fmla="*/ 3015078 h 3399032"/>
              <a:gd name="connsiteX3916" fmla="*/ 9304005 w 11117727"/>
              <a:gd name="connsiteY3916" fmla="*/ 3013990 h 3399032"/>
              <a:gd name="connsiteX3917" fmla="*/ 9291298 w 11117727"/>
              <a:gd name="connsiteY3917" fmla="*/ 3013316 h 3399032"/>
              <a:gd name="connsiteX3918" fmla="*/ 9283650 w 11117727"/>
              <a:gd name="connsiteY3918" fmla="*/ 3013154 h 3399032"/>
              <a:gd name="connsiteX3919" fmla="*/ 9275941 w 11117727"/>
              <a:gd name="connsiteY3919" fmla="*/ 3013599 h 3399032"/>
              <a:gd name="connsiteX3920" fmla="*/ 9268863 w 11117727"/>
              <a:gd name="connsiteY3920" fmla="*/ 3014108 h 3399032"/>
              <a:gd name="connsiteX3921" fmla="*/ 9261030 w 11117727"/>
              <a:gd name="connsiteY3921" fmla="*/ 3015766 h 3399032"/>
              <a:gd name="connsiteX3922" fmla="*/ 9254462 w 11117727"/>
              <a:gd name="connsiteY3922" fmla="*/ 3017552 h 3399032"/>
              <a:gd name="connsiteX3923" fmla="*/ 9247262 w 11117727"/>
              <a:gd name="connsiteY3923" fmla="*/ 3019275 h 3399032"/>
              <a:gd name="connsiteX3924" fmla="*/ 9240000 w 11117727"/>
              <a:gd name="connsiteY3924" fmla="*/ 3021603 h 3399032"/>
              <a:gd name="connsiteX3925" fmla="*/ 9233371 w 11117727"/>
              <a:gd name="connsiteY3925" fmla="*/ 3023996 h 3399032"/>
              <a:gd name="connsiteX3926" fmla="*/ 9226679 w 11117727"/>
              <a:gd name="connsiteY3926" fmla="*/ 3026995 h 3399032"/>
              <a:gd name="connsiteX3927" fmla="*/ 9221253 w 11117727"/>
              <a:gd name="connsiteY3927" fmla="*/ 3030123 h 3399032"/>
              <a:gd name="connsiteX3928" fmla="*/ 9215133 w 11117727"/>
              <a:gd name="connsiteY3928" fmla="*/ 3033793 h 3399032"/>
              <a:gd name="connsiteX3929" fmla="*/ 9209075 w 11117727"/>
              <a:gd name="connsiteY3929" fmla="*/ 3036856 h 3399032"/>
              <a:gd name="connsiteX3930" fmla="*/ 9204218 w 11117727"/>
              <a:gd name="connsiteY3930" fmla="*/ 3040654 h 3399032"/>
              <a:gd name="connsiteX3931" fmla="*/ 9199363 w 11117727"/>
              <a:gd name="connsiteY3931" fmla="*/ 3044452 h 3399032"/>
              <a:gd name="connsiteX3932" fmla="*/ 9195078 w 11117727"/>
              <a:gd name="connsiteY3932" fmla="*/ 3048920 h 3399032"/>
              <a:gd name="connsiteX3933" fmla="*/ 9190854 w 11117727"/>
              <a:gd name="connsiteY3933" fmla="*/ 3052782 h 3399032"/>
              <a:gd name="connsiteX3934" fmla="*/ 9181739 w 11117727"/>
              <a:gd name="connsiteY3934" fmla="*/ 3048183 h 3399032"/>
              <a:gd name="connsiteX3935" fmla="*/ 9176865 w 11117727"/>
              <a:gd name="connsiteY3935" fmla="*/ 3045851 h 3399032"/>
              <a:gd name="connsiteX3936" fmla="*/ 9176295 w 11117727"/>
              <a:gd name="connsiteY3936" fmla="*/ 3045180 h 3399032"/>
              <a:gd name="connsiteX3937" fmla="*/ 9176357 w 11117727"/>
              <a:gd name="connsiteY3937" fmla="*/ 3044574 h 3399032"/>
              <a:gd name="connsiteX3938" fmla="*/ 9176988 w 11117727"/>
              <a:gd name="connsiteY3938" fmla="*/ 3044637 h 3399032"/>
              <a:gd name="connsiteX3939" fmla="*/ 9177621 w 11117727"/>
              <a:gd name="connsiteY3939" fmla="*/ 3044702 h 3399032"/>
              <a:gd name="connsiteX3940" fmla="*/ 9177683 w 11117727"/>
              <a:gd name="connsiteY3940" fmla="*/ 3044095 h 3399032"/>
              <a:gd name="connsiteX3941" fmla="*/ 9177111 w 11117727"/>
              <a:gd name="connsiteY3941" fmla="*/ 3043424 h 3399032"/>
              <a:gd name="connsiteX3942" fmla="*/ 9172931 w 11117727"/>
              <a:gd name="connsiteY3942" fmla="*/ 3040550 h 3399032"/>
              <a:gd name="connsiteX3943" fmla="*/ 9163817 w 11117727"/>
              <a:gd name="connsiteY3943" fmla="*/ 3035950 h 3399032"/>
              <a:gd name="connsiteX3944" fmla="*/ 9126272 w 11117727"/>
              <a:gd name="connsiteY3944" fmla="*/ 3078722 h 3399032"/>
              <a:gd name="connsiteX3945" fmla="*/ 9119415 w 11117727"/>
              <a:gd name="connsiteY3945" fmla="*/ 3089670 h 3399032"/>
              <a:gd name="connsiteX3946" fmla="*/ 9113374 w 11117727"/>
              <a:gd name="connsiteY3946" fmla="*/ 3098864 h 3399032"/>
              <a:gd name="connsiteX3947" fmla="*/ 9107579 w 11117727"/>
              <a:gd name="connsiteY3947" fmla="*/ 3105630 h 3399032"/>
              <a:gd name="connsiteX3948" fmla="*/ 9103988 w 11117727"/>
              <a:gd name="connsiteY3948" fmla="*/ 3109557 h 3399032"/>
              <a:gd name="connsiteX3949" fmla="*/ 9100396 w 11117727"/>
              <a:gd name="connsiteY3949" fmla="*/ 3113483 h 3399032"/>
              <a:gd name="connsiteX3950" fmla="*/ 9097684 w 11117727"/>
              <a:gd name="connsiteY3950" fmla="*/ 3115046 h 3399032"/>
              <a:gd name="connsiteX3951" fmla="*/ 9095032 w 11117727"/>
              <a:gd name="connsiteY3951" fmla="*/ 3116003 h 3399032"/>
              <a:gd name="connsiteX3952" fmla="*/ 9093073 w 11117727"/>
              <a:gd name="connsiteY3952" fmla="*/ 3116418 h 3399032"/>
              <a:gd name="connsiteX3953" fmla="*/ 9089218 w 11117727"/>
              <a:gd name="connsiteY3953" fmla="*/ 3116640 h 3399032"/>
              <a:gd name="connsiteX3954" fmla="*/ 9085241 w 11117727"/>
              <a:gd name="connsiteY3954" fmla="*/ 3118076 h 3399032"/>
              <a:gd name="connsiteX3955" fmla="*/ 9083160 w 11117727"/>
              <a:gd name="connsiteY3955" fmla="*/ 3119704 h 3399032"/>
              <a:gd name="connsiteX3956" fmla="*/ 9079692 w 11117727"/>
              <a:gd name="connsiteY3956" fmla="*/ 3122416 h 3399032"/>
              <a:gd name="connsiteX3957" fmla="*/ 9076671 w 11117727"/>
              <a:gd name="connsiteY3957" fmla="*/ 3127013 h 3399032"/>
              <a:gd name="connsiteX3958" fmla="*/ 9071632 w 11117727"/>
              <a:gd name="connsiteY3958" fmla="*/ 3132631 h 3399032"/>
              <a:gd name="connsiteX3959" fmla="*/ 9068488 w 11117727"/>
              <a:gd name="connsiteY3959" fmla="*/ 3138441 h 3399032"/>
              <a:gd name="connsiteX3960" fmla="*/ 9066732 w 11117727"/>
              <a:gd name="connsiteY3960" fmla="*/ 3143165 h 3399032"/>
              <a:gd name="connsiteX3961" fmla="*/ 9065608 w 11117727"/>
              <a:gd name="connsiteY3961" fmla="*/ 3147954 h 3399032"/>
              <a:gd name="connsiteX3962" fmla="*/ 9065178 w 11117727"/>
              <a:gd name="connsiteY3962" fmla="*/ 3152200 h 3399032"/>
              <a:gd name="connsiteX3963" fmla="*/ 9066093 w 11117727"/>
              <a:gd name="connsiteY3963" fmla="*/ 3162098 h 3399032"/>
              <a:gd name="connsiteX3964" fmla="*/ 9068025 w 11117727"/>
              <a:gd name="connsiteY3964" fmla="*/ 3174549 h 3399032"/>
              <a:gd name="connsiteX3965" fmla="*/ 9059095 w 11117727"/>
              <a:gd name="connsiteY3965" fmla="*/ 3168130 h 3399032"/>
              <a:gd name="connsiteX3966" fmla="*/ 9050164 w 11117727"/>
              <a:gd name="connsiteY3966" fmla="*/ 3161710 h 3399032"/>
              <a:gd name="connsiteX3967" fmla="*/ 9041803 w 11117727"/>
              <a:gd name="connsiteY3967" fmla="*/ 3155961 h 3399032"/>
              <a:gd name="connsiteX3968" fmla="*/ 9033320 w 11117727"/>
              <a:gd name="connsiteY3968" fmla="*/ 3151425 h 3399032"/>
              <a:gd name="connsiteX3969" fmla="*/ 9025408 w 11117727"/>
              <a:gd name="connsiteY3969" fmla="*/ 3147560 h 3399032"/>
              <a:gd name="connsiteX3970" fmla="*/ 9017435 w 11117727"/>
              <a:gd name="connsiteY3970" fmla="*/ 3144302 h 3399032"/>
              <a:gd name="connsiteX3971" fmla="*/ 9009971 w 11117727"/>
              <a:gd name="connsiteY3971" fmla="*/ 3142320 h 3399032"/>
              <a:gd name="connsiteX3972" fmla="*/ 9002446 w 11117727"/>
              <a:gd name="connsiteY3972" fmla="*/ 3140945 h 3399032"/>
              <a:gd name="connsiteX3973" fmla="*/ 8995552 w 11117727"/>
              <a:gd name="connsiteY3973" fmla="*/ 3139635 h 3399032"/>
              <a:gd name="connsiteX3974" fmla="*/ 8988598 w 11117727"/>
              <a:gd name="connsiteY3974" fmla="*/ 3138930 h 3399032"/>
              <a:gd name="connsiteX3975" fmla="*/ 8981582 w 11117727"/>
              <a:gd name="connsiteY3975" fmla="*/ 3138833 h 3399032"/>
              <a:gd name="connsiteX3976" fmla="*/ 8975769 w 11117727"/>
              <a:gd name="connsiteY3976" fmla="*/ 3139470 h 3399032"/>
              <a:gd name="connsiteX3977" fmla="*/ 8968629 w 11117727"/>
              <a:gd name="connsiteY3977" fmla="*/ 3140585 h 3399032"/>
              <a:gd name="connsiteX3978" fmla="*/ 8962123 w 11117727"/>
              <a:gd name="connsiteY3978" fmla="*/ 3141765 h 3399032"/>
              <a:gd name="connsiteX3979" fmla="*/ 8955555 w 11117727"/>
              <a:gd name="connsiteY3979" fmla="*/ 3143551 h 3399032"/>
              <a:gd name="connsiteX3980" fmla="*/ 8948355 w 11117727"/>
              <a:gd name="connsiteY3980" fmla="*/ 3145273 h 3399032"/>
              <a:gd name="connsiteX3981" fmla="*/ 8921652 w 11117727"/>
              <a:gd name="connsiteY3981" fmla="*/ 3156664 h 3399032"/>
              <a:gd name="connsiteX3982" fmla="*/ 8891034 w 11117727"/>
              <a:gd name="connsiteY3982" fmla="*/ 3168884 h 3399032"/>
              <a:gd name="connsiteX3983" fmla="*/ 8874429 w 11117727"/>
              <a:gd name="connsiteY3983" fmla="*/ 3175168 h 3399032"/>
              <a:gd name="connsiteX3984" fmla="*/ 8855988 w 11117727"/>
              <a:gd name="connsiteY3984" fmla="*/ 3180655 h 3399032"/>
              <a:gd name="connsiteX3985" fmla="*/ 8846075 w 11117727"/>
              <a:gd name="connsiteY3985" fmla="*/ 3183941 h 3399032"/>
              <a:gd name="connsiteX3986" fmla="*/ 8836284 w 11117727"/>
              <a:gd name="connsiteY3986" fmla="*/ 3186013 h 3399032"/>
              <a:gd name="connsiteX3987" fmla="*/ 8825923 w 11117727"/>
              <a:gd name="connsiteY3987" fmla="*/ 3187416 h 3399032"/>
              <a:gd name="connsiteX3988" fmla="*/ 8814235 w 11117727"/>
              <a:gd name="connsiteY3988" fmla="*/ 3189296 h 3399032"/>
              <a:gd name="connsiteX3989" fmla="*/ 8801344 w 11117727"/>
              <a:gd name="connsiteY3989" fmla="*/ 3190442 h 3399032"/>
              <a:gd name="connsiteX3990" fmla="*/ 8792371 w 11117727"/>
              <a:gd name="connsiteY3990" fmla="*/ 3190759 h 3399032"/>
              <a:gd name="connsiteX3991" fmla="*/ 8789209 w 11117727"/>
              <a:gd name="connsiteY3991" fmla="*/ 3190439 h 3399032"/>
              <a:gd name="connsiteX3992" fmla="*/ 8788639 w 11117727"/>
              <a:gd name="connsiteY3992" fmla="*/ 3189768 h 3399032"/>
              <a:gd name="connsiteX3993" fmla="*/ 8788577 w 11117727"/>
              <a:gd name="connsiteY3993" fmla="*/ 3190375 h 3399032"/>
              <a:gd name="connsiteX3994" fmla="*/ 8787006 w 11117727"/>
              <a:gd name="connsiteY3994" fmla="*/ 3193280 h 3399032"/>
              <a:gd name="connsiteX3995" fmla="*/ 8782721 w 11117727"/>
              <a:gd name="connsiteY3995" fmla="*/ 3197748 h 3399032"/>
              <a:gd name="connsiteX3996" fmla="*/ 8775599 w 11117727"/>
              <a:gd name="connsiteY3996" fmla="*/ 3204994 h 3399032"/>
              <a:gd name="connsiteX3997" fmla="*/ 8762358 w 11117727"/>
              <a:gd name="connsiteY3997" fmla="*/ 3215909 h 3399032"/>
              <a:gd name="connsiteX3998" fmla="*/ 8752076 w 11117727"/>
              <a:gd name="connsiteY3998" fmla="*/ 3222834 h 3399032"/>
              <a:gd name="connsiteX3999" fmla="*/ 8747344 w 11117727"/>
              <a:gd name="connsiteY3999" fmla="*/ 3225419 h 3399032"/>
              <a:gd name="connsiteX4000" fmla="*/ 8743305 w 11117727"/>
              <a:gd name="connsiteY4000" fmla="*/ 3227461 h 3399032"/>
              <a:gd name="connsiteX4001" fmla="*/ 8739265 w 11117727"/>
              <a:gd name="connsiteY4001" fmla="*/ 3229504 h 3399032"/>
              <a:gd name="connsiteX4002" fmla="*/ 8735349 w 11117727"/>
              <a:gd name="connsiteY4002" fmla="*/ 3230332 h 3399032"/>
              <a:gd name="connsiteX4003" fmla="*/ 8718420 w 11117727"/>
              <a:gd name="connsiteY4003" fmla="*/ 3233521 h 3399032"/>
              <a:gd name="connsiteX4004" fmla="*/ 8695106 w 11117727"/>
              <a:gd name="connsiteY4004" fmla="*/ 3236675 h 3399032"/>
              <a:gd name="connsiteX4005" fmla="*/ 8686642 w 11117727"/>
              <a:gd name="connsiteY4005" fmla="*/ 3238269 h 3399032"/>
              <a:gd name="connsiteX4006" fmla="*/ 8678747 w 11117727"/>
              <a:gd name="connsiteY4006" fmla="*/ 3240534 h 3399032"/>
              <a:gd name="connsiteX4007" fmla="*/ 8672056 w 11117727"/>
              <a:gd name="connsiteY4007" fmla="*/ 3243533 h 3399032"/>
              <a:gd name="connsiteX4008" fmla="*/ 8666629 w 11117727"/>
              <a:gd name="connsiteY4008" fmla="*/ 3246661 h 3399032"/>
              <a:gd name="connsiteX4009" fmla="*/ 8655021 w 11117727"/>
              <a:gd name="connsiteY4009" fmla="*/ 3254064 h 3399032"/>
              <a:gd name="connsiteX4010" fmla="*/ 8644617 w 11117727"/>
              <a:gd name="connsiteY4010" fmla="*/ 3262203 h 3399032"/>
              <a:gd name="connsiteX4011" fmla="*/ 8638497 w 11117727"/>
              <a:gd name="connsiteY4011" fmla="*/ 3265873 h 3399032"/>
              <a:gd name="connsiteX4012" fmla="*/ 8632376 w 11117727"/>
              <a:gd name="connsiteY4012" fmla="*/ 3269543 h 3399032"/>
              <a:gd name="connsiteX4013" fmla="*/ 8625053 w 11117727"/>
              <a:gd name="connsiteY4013" fmla="*/ 3272478 h 3399032"/>
              <a:gd name="connsiteX4014" fmla="*/ 8617098 w 11117727"/>
              <a:gd name="connsiteY4014" fmla="*/ 3275349 h 3399032"/>
              <a:gd name="connsiteX4015" fmla="*/ 8607939 w 11117727"/>
              <a:gd name="connsiteY4015" fmla="*/ 3277486 h 3399032"/>
              <a:gd name="connsiteX4016" fmla="*/ 8596884 w 11117727"/>
              <a:gd name="connsiteY4016" fmla="*/ 3279431 h 3399032"/>
              <a:gd name="connsiteX4017" fmla="*/ 8585319 w 11117727"/>
              <a:gd name="connsiteY4017" fmla="*/ 3280098 h 3399032"/>
              <a:gd name="connsiteX4018" fmla="*/ 8571919 w 11117727"/>
              <a:gd name="connsiteY4018" fmla="*/ 3279967 h 3399032"/>
              <a:gd name="connsiteX4019" fmla="*/ 8552197 w 11117727"/>
              <a:gd name="connsiteY4019" fmla="*/ 3279195 h 3399032"/>
              <a:gd name="connsiteX4020" fmla="*/ 8537594 w 11117727"/>
              <a:gd name="connsiteY4020" fmla="*/ 3278330 h 3399032"/>
              <a:gd name="connsiteX4021" fmla="*/ 8527355 w 11117727"/>
              <a:gd name="connsiteY4021" fmla="*/ 3278518 h 3399032"/>
              <a:gd name="connsiteX4022" fmla="*/ 8519522 w 11117727"/>
              <a:gd name="connsiteY4022" fmla="*/ 3280176 h 3399032"/>
              <a:gd name="connsiteX4023" fmla="*/ 8512893 w 11117727"/>
              <a:gd name="connsiteY4023" fmla="*/ 3282569 h 3399032"/>
              <a:gd name="connsiteX4024" fmla="*/ 8505447 w 11117727"/>
              <a:gd name="connsiteY4024" fmla="*/ 3286718 h 3399032"/>
              <a:gd name="connsiteX4025" fmla="*/ 8495920 w 11117727"/>
              <a:gd name="connsiteY4025" fmla="*/ 3292494 h 3399032"/>
              <a:gd name="connsiteX4026" fmla="*/ 8482354 w 11117727"/>
              <a:gd name="connsiteY4026" fmla="*/ 3300312 h 3399032"/>
              <a:gd name="connsiteX4027" fmla="*/ 8411116 w 11117727"/>
              <a:gd name="connsiteY4027" fmla="*/ 3341510 h 3399032"/>
              <a:gd name="connsiteX4028" fmla="*/ 8402571 w 11117727"/>
              <a:gd name="connsiteY4028" fmla="*/ 3337581 h 3399032"/>
              <a:gd name="connsiteX4029" fmla="*/ 8401430 w 11117727"/>
              <a:gd name="connsiteY4029" fmla="*/ 3336240 h 3399032"/>
              <a:gd name="connsiteX4030" fmla="*/ 8401491 w 11117727"/>
              <a:gd name="connsiteY4030" fmla="*/ 3335633 h 3399032"/>
              <a:gd name="connsiteX4031" fmla="*/ 8401675 w 11117727"/>
              <a:gd name="connsiteY4031" fmla="*/ 3333814 h 3399032"/>
              <a:gd name="connsiteX4032" fmla="*/ 8400656 w 11117727"/>
              <a:gd name="connsiteY4032" fmla="*/ 3331259 h 3399032"/>
              <a:gd name="connsiteX4033" fmla="*/ 8397987 w 11117727"/>
              <a:gd name="connsiteY4033" fmla="*/ 3326086 h 3399032"/>
              <a:gd name="connsiteX4034" fmla="*/ 8392384 w 11117727"/>
              <a:gd name="connsiteY4034" fmla="*/ 3312037 h 3399032"/>
              <a:gd name="connsiteX4035" fmla="*/ 8391137 w 11117727"/>
              <a:gd name="connsiteY4035" fmla="*/ 3318039 h 3399032"/>
              <a:gd name="connsiteX4036" fmla="*/ 8389258 w 11117727"/>
              <a:gd name="connsiteY4036" fmla="*/ 3323977 h 3399032"/>
              <a:gd name="connsiteX4037" fmla="*/ 8387441 w 11117727"/>
              <a:gd name="connsiteY4037" fmla="*/ 3329308 h 3399032"/>
              <a:gd name="connsiteX4038" fmla="*/ 8385624 w 11117727"/>
              <a:gd name="connsiteY4038" fmla="*/ 3334640 h 3399032"/>
              <a:gd name="connsiteX4039" fmla="*/ 8383930 w 11117727"/>
              <a:gd name="connsiteY4039" fmla="*/ 3338758 h 3399032"/>
              <a:gd name="connsiteX4040" fmla="*/ 8380971 w 11117727"/>
              <a:gd name="connsiteY4040" fmla="*/ 3342748 h 3399032"/>
              <a:gd name="connsiteX4041" fmla="*/ 8378766 w 11117727"/>
              <a:gd name="connsiteY4041" fmla="*/ 3345588 h 3399032"/>
              <a:gd name="connsiteX4042" fmla="*/ 8375869 w 11117727"/>
              <a:gd name="connsiteY4042" fmla="*/ 3348972 h 3399032"/>
              <a:gd name="connsiteX4043" fmla="*/ 8370259 w 11117727"/>
              <a:gd name="connsiteY4043" fmla="*/ 3353919 h 3399032"/>
              <a:gd name="connsiteX4044" fmla="*/ 8364138 w 11117727"/>
              <a:gd name="connsiteY4044" fmla="*/ 3357589 h 3399032"/>
              <a:gd name="connsiteX4045" fmla="*/ 8358203 w 11117727"/>
              <a:gd name="connsiteY4045" fmla="*/ 3359439 h 3399032"/>
              <a:gd name="connsiteX4046" fmla="*/ 8351573 w 11117727"/>
              <a:gd name="connsiteY4046" fmla="*/ 3361832 h 3399032"/>
              <a:gd name="connsiteX4047" fmla="*/ 8345127 w 11117727"/>
              <a:gd name="connsiteY4047" fmla="*/ 3362405 h 3399032"/>
              <a:gd name="connsiteX4048" fmla="*/ 8338744 w 11117727"/>
              <a:gd name="connsiteY4048" fmla="*/ 3362371 h 3399032"/>
              <a:gd name="connsiteX4049" fmla="*/ 8333053 w 11117727"/>
              <a:gd name="connsiteY4049" fmla="*/ 3361795 h 3399032"/>
              <a:gd name="connsiteX4050" fmla="*/ 8326732 w 11117727"/>
              <a:gd name="connsiteY4050" fmla="*/ 3361155 h 3399032"/>
              <a:gd name="connsiteX4051" fmla="*/ 8320979 w 11117727"/>
              <a:gd name="connsiteY4051" fmla="*/ 3361185 h 3399032"/>
              <a:gd name="connsiteX4052" fmla="*/ 8316554 w 11117727"/>
              <a:gd name="connsiteY4052" fmla="*/ 3360737 h 3399032"/>
              <a:gd name="connsiteX4053" fmla="*/ 8311434 w 11117727"/>
              <a:gd name="connsiteY4053" fmla="*/ 3360831 h 3399032"/>
              <a:gd name="connsiteX4054" fmla="*/ 8308151 w 11117727"/>
              <a:gd name="connsiteY4054" fmla="*/ 3361724 h 3399032"/>
              <a:gd name="connsiteX4055" fmla="*/ 8294830 w 11117727"/>
              <a:gd name="connsiteY4055" fmla="*/ 3367117 h 3399032"/>
              <a:gd name="connsiteX4056" fmla="*/ 8284793 w 11117727"/>
              <a:gd name="connsiteY4056" fmla="*/ 3371615 h 3399032"/>
              <a:gd name="connsiteX4057" fmla="*/ 8276653 w 11117727"/>
              <a:gd name="connsiteY4057" fmla="*/ 3376307 h 3399032"/>
              <a:gd name="connsiteX4058" fmla="*/ 8270595 w 11117727"/>
              <a:gd name="connsiteY4058" fmla="*/ 3379370 h 3399032"/>
              <a:gd name="connsiteX4059" fmla="*/ 8263026 w 11117727"/>
              <a:gd name="connsiteY4059" fmla="*/ 3384732 h 3399032"/>
              <a:gd name="connsiteX4060" fmla="*/ 8257661 w 11117727"/>
              <a:gd name="connsiteY4060" fmla="*/ 3387252 h 3399032"/>
              <a:gd name="connsiteX4061" fmla="*/ 8254438 w 11117727"/>
              <a:gd name="connsiteY4061" fmla="*/ 3387539 h 3399032"/>
              <a:gd name="connsiteX4062" fmla="*/ 8250645 w 11117727"/>
              <a:gd name="connsiteY4062" fmla="*/ 3387155 h 3399032"/>
              <a:gd name="connsiteX4063" fmla="*/ 8245587 w 11117727"/>
              <a:gd name="connsiteY4063" fmla="*/ 3386643 h 3399032"/>
              <a:gd name="connsiteX4064" fmla="*/ 8239326 w 11117727"/>
              <a:gd name="connsiteY4064" fmla="*/ 3385396 h 3399032"/>
              <a:gd name="connsiteX4065" fmla="*/ 8219278 w 11117727"/>
              <a:gd name="connsiteY4065" fmla="*/ 3381527 h 3399032"/>
              <a:gd name="connsiteX4066" fmla="*/ 8187280 w 11117727"/>
              <a:gd name="connsiteY4066" fmla="*/ 3375836 h 3399032"/>
              <a:gd name="connsiteX4067" fmla="*/ 8188527 w 11117727"/>
              <a:gd name="connsiteY4067" fmla="*/ 3369834 h 3399032"/>
              <a:gd name="connsiteX4068" fmla="*/ 8190343 w 11117727"/>
              <a:gd name="connsiteY4068" fmla="*/ 3364503 h 3399032"/>
              <a:gd name="connsiteX4069" fmla="*/ 8192038 w 11117727"/>
              <a:gd name="connsiteY4069" fmla="*/ 3360385 h 3399032"/>
              <a:gd name="connsiteX4070" fmla="*/ 8193732 w 11117727"/>
              <a:gd name="connsiteY4070" fmla="*/ 3356267 h 3399032"/>
              <a:gd name="connsiteX4071" fmla="*/ 8195936 w 11117727"/>
              <a:gd name="connsiteY4071" fmla="*/ 3353426 h 3399032"/>
              <a:gd name="connsiteX4072" fmla="*/ 8198202 w 11117727"/>
              <a:gd name="connsiteY4072" fmla="*/ 3349979 h 3399032"/>
              <a:gd name="connsiteX4073" fmla="*/ 8200976 w 11117727"/>
              <a:gd name="connsiteY4073" fmla="*/ 3347808 h 3399032"/>
              <a:gd name="connsiteX4074" fmla="*/ 8203690 w 11117727"/>
              <a:gd name="connsiteY4074" fmla="*/ 3346244 h 3399032"/>
              <a:gd name="connsiteX4075" fmla="*/ 8217888 w 11117727"/>
              <a:gd name="connsiteY4075" fmla="*/ 3338490 h 3399032"/>
              <a:gd name="connsiteX4076" fmla="*/ 8235880 w 11117727"/>
              <a:gd name="connsiteY4076" fmla="*/ 3331120 h 3399032"/>
              <a:gd name="connsiteX4077" fmla="*/ 8246646 w 11117727"/>
              <a:gd name="connsiteY4077" fmla="*/ 3338338 h 3399032"/>
              <a:gd name="connsiteX4078" fmla="*/ 8249684 w 11117727"/>
              <a:gd name="connsiteY4078" fmla="*/ 3339871 h 3399032"/>
              <a:gd name="connsiteX4079" fmla="*/ 8249193 w 11117727"/>
              <a:gd name="connsiteY4079" fmla="*/ 3344724 h 3399032"/>
              <a:gd name="connsiteX4080" fmla="*/ 8247596 w 11117727"/>
              <a:gd name="connsiteY4080" fmla="*/ 3360495 h 3399032"/>
              <a:gd name="connsiteX4081" fmla="*/ 8262427 w 11117727"/>
              <a:gd name="connsiteY4081" fmla="*/ 3352805 h 3399032"/>
              <a:gd name="connsiteX4082" fmla="*/ 8274035 w 11117727"/>
              <a:gd name="connsiteY4082" fmla="*/ 3345401 h 3399032"/>
              <a:gd name="connsiteX4083" fmla="*/ 8283808 w 11117727"/>
              <a:gd name="connsiteY4083" fmla="*/ 3337199 h 3399032"/>
              <a:gd name="connsiteX4084" fmla="*/ 8291499 w 11117727"/>
              <a:gd name="connsiteY4084" fmla="*/ 3330624 h 3399032"/>
              <a:gd name="connsiteX4085" fmla="*/ 8297294 w 11117727"/>
              <a:gd name="connsiteY4085" fmla="*/ 3323857 h 3399032"/>
              <a:gd name="connsiteX4086" fmla="*/ 8301069 w 11117727"/>
              <a:gd name="connsiteY4086" fmla="*/ 3318111 h 3399032"/>
              <a:gd name="connsiteX4087" fmla="*/ 8304213 w 11117727"/>
              <a:gd name="connsiteY4087" fmla="*/ 3312301 h 3399032"/>
              <a:gd name="connsiteX4088" fmla="*/ 8306091 w 11117727"/>
              <a:gd name="connsiteY4088" fmla="*/ 3306364 h 3399032"/>
              <a:gd name="connsiteX4089" fmla="*/ 8306583 w 11117727"/>
              <a:gd name="connsiteY4089" fmla="*/ 3301511 h 3399032"/>
              <a:gd name="connsiteX4090" fmla="*/ 8305748 w 11117727"/>
              <a:gd name="connsiteY4090" fmla="*/ 3297137 h 3399032"/>
              <a:gd name="connsiteX4091" fmla="*/ 8304914 w 11117727"/>
              <a:gd name="connsiteY4091" fmla="*/ 3292763 h 3399032"/>
              <a:gd name="connsiteX4092" fmla="*/ 8303956 w 11117727"/>
              <a:gd name="connsiteY4092" fmla="*/ 3289601 h 3399032"/>
              <a:gd name="connsiteX4093" fmla="*/ 8301348 w 11117727"/>
              <a:gd name="connsiteY4093" fmla="*/ 3283822 h 3399032"/>
              <a:gd name="connsiteX4094" fmla="*/ 8300329 w 11117727"/>
              <a:gd name="connsiteY4094" fmla="*/ 3281268 h 3399032"/>
              <a:gd name="connsiteX4095" fmla="*/ 8310304 w 11117727"/>
              <a:gd name="connsiteY4095" fmla="*/ 3277376 h 3399032"/>
              <a:gd name="connsiteX4096" fmla="*/ 8314914 w 11117727"/>
              <a:gd name="connsiteY4096" fmla="*/ 3276004 h 3399032"/>
              <a:gd name="connsiteX4097" fmla="*/ 8321931 w 11117727"/>
              <a:gd name="connsiteY4097" fmla="*/ 3276102 h 3399032"/>
              <a:gd name="connsiteX4098" fmla="*/ 8337104 w 11117727"/>
              <a:gd name="connsiteY4098" fmla="*/ 3277638 h 3399032"/>
              <a:gd name="connsiteX4099" fmla="*/ 8338517 w 11117727"/>
              <a:gd name="connsiteY4099" fmla="*/ 3263686 h 3399032"/>
              <a:gd name="connsiteX4100" fmla="*/ 8325117 w 11117727"/>
              <a:gd name="connsiteY4100" fmla="*/ 3263555 h 3399032"/>
              <a:gd name="connsiteX4101" fmla="*/ 8313490 w 11117727"/>
              <a:gd name="connsiteY4101" fmla="*/ 3264829 h 3399032"/>
              <a:gd name="connsiteX4102" fmla="*/ 8308249 w 11117727"/>
              <a:gd name="connsiteY4102" fmla="*/ 3266137 h 3399032"/>
              <a:gd name="connsiteX4103" fmla="*/ 8304271 w 11117727"/>
              <a:gd name="connsiteY4103" fmla="*/ 3267572 h 3399032"/>
              <a:gd name="connsiteX4104" fmla="*/ 8299029 w 11117727"/>
              <a:gd name="connsiteY4104" fmla="*/ 3268880 h 3399032"/>
              <a:gd name="connsiteX4105" fmla="*/ 8295561 w 11117727"/>
              <a:gd name="connsiteY4105" fmla="*/ 3271593 h 3399032"/>
              <a:gd name="connsiteX4106" fmla="*/ 8291460 w 11117727"/>
              <a:gd name="connsiteY4106" fmla="*/ 3274242 h 3399032"/>
              <a:gd name="connsiteX4107" fmla="*/ 8288624 w 11117727"/>
              <a:gd name="connsiteY4107" fmla="*/ 3277019 h 3399032"/>
              <a:gd name="connsiteX4108" fmla="*/ 8285726 w 11117727"/>
              <a:gd name="connsiteY4108" fmla="*/ 3280402 h 3399032"/>
              <a:gd name="connsiteX4109" fmla="*/ 8282767 w 11117727"/>
              <a:gd name="connsiteY4109" fmla="*/ 3284392 h 3399032"/>
              <a:gd name="connsiteX4110" fmla="*/ 8280380 w 11117727"/>
              <a:gd name="connsiteY4110" fmla="*/ 3289053 h 3399032"/>
              <a:gd name="connsiteX4111" fmla="*/ 8278562 w 11117727"/>
              <a:gd name="connsiteY4111" fmla="*/ 3294384 h 3399032"/>
              <a:gd name="connsiteX4112" fmla="*/ 8276683 w 11117727"/>
              <a:gd name="connsiteY4112" fmla="*/ 3300322 h 3399032"/>
              <a:gd name="connsiteX4113" fmla="*/ 8275437 w 11117727"/>
              <a:gd name="connsiteY4113" fmla="*/ 3306323 h 3399032"/>
              <a:gd name="connsiteX4114" fmla="*/ 8260895 w 11117727"/>
              <a:gd name="connsiteY4114" fmla="*/ 3304851 h 3399032"/>
              <a:gd name="connsiteX4115" fmla="*/ 8259797 w 11117727"/>
              <a:gd name="connsiteY4115" fmla="*/ 3296773 h 3399032"/>
              <a:gd name="connsiteX4116" fmla="*/ 8259656 w 11117727"/>
              <a:gd name="connsiteY4116" fmla="*/ 3291857 h 3399032"/>
              <a:gd name="connsiteX4117" fmla="*/ 8257250 w 11117727"/>
              <a:gd name="connsiteY4117" fmla="*/ 3290387 h 3399032"/>
              <a:gd name="connsiteX4118" fmla="*/ 8254334 w 11117727"/>
              <a:gd name="connsiteY4118" fmla="*/ 3287641 h 3399032"/>
              <a:gd name="connsiteX4119" fmla="*/ 8248135 w 11117727"/>
              <a:gd name="connsiteY4119" fmla="*/ 3285788 h 3399032"/>
              <a:gd name="connsiteX4120" fmla="*/ 8239467 w 11117727"/>
              <a:gd name="connsiteY4120" fmla="*/ 3283071 h 3399032"/>
              <a:gd name="connsiteX4121" fmla="*/ 8233839 w 11117727"/>
              <a:gd name="connsiteY4121" fmla="*/ 3281889 h 3399032"/>
              <a:gd name="connsiteX4122" fmla="*/ 8230045 w 11117727"/>
              <a:gd name="connsiteY4122" fmla="*/ 3281505 h 3399032"/>
              <a:gd name="connsiteX4123" fmla="*/ 8226252 w 11117727"/>
              <a:gd name="connsiteY4123" fmla="*/ 3281121 h 3399032"/>
              <a:gd name="connsiteX4124" fmla="*/ 8223030 w 11117727"/>
              <a:gd name="connsiteY4124" fmla="*/ 3281407 h 3399032"/>
              <a:gd name="connsiteX4125" fmla="*/ 8217093 w 11117727"/>
              <a:gd name="connsiteY4125" fmla="*/ 3283257 h 3399032"/>
              <a:gd name="connsiteX4126" fmla="*/ 8211728 w 11117727"/>
              <a:gd name="connsiteY4126" fmla="*/ 3285778 h 3399032"/>
              <a:gd name="connsiteX4127" fmla="*/ 8195308 w 11117727"/>
              <a:gd name="connsiteY4127" fmla="*/ 3290243 h 3399032"/>
              <a:gd name="connsiteX4128" fmla="*/ 8182111 w 11117727"/>
              <a:gd name="connsiteY4128" fmla="*/ 3294422 h 3399032"/>
              <a:gd name="connsiteX4129" fmla="*/ 8173400 w 11117727"/>
              <a:gd name="connsiteY4129" fmla="*/ 3298443 h 3399032"/>
              <a:gd name="connsiteX4130" fmla="*/ 8166709 w 11117727"/>
              <a:gd name="connsiteY4130" fmla="*/ 3301442 h 3399032"/>
              <a:gd name="connsiteX4131" fmla="*/ 8159201 w 11117727"/>
              <a:gd name="connsiteY4131" fmla="*/ 3306197 h 3399032"/>
              <a:gd name="connsiteX4132" fmla="*/ 8156997 w 11117727"/>
              <a:gd name="connsiteY4132" fmla="*/ 3309038 h 3399032"/>
              <a:gd name="connsiteX4133" fmla="*/ 8155549 w 11117727"/>
              <a:gd name="connsiteY4133" fmla="*/ 3310730 h 3399032"/>
              <a:gd name="connsiteX4134" fmla="*/ 8154223 w 11117727"/>
              <a:gd name="connsiteY4134" fmla="*/ 3311208 h 3399032"/>
              <a:gd name="connsiteX4135" fmla="*/ 8150430 w 11117727"/>
              <a:gd name="connsiteY4135" fmla="*/ 3310824 h 3399032"/>
              <a:gd name="connsiteX4136" fmla="*/ 8145942 w 11117727"/>
              <a:gd name="connsiteY4136" fmla="*/ 3310982 h 3399032"/>
              <a:gd name="connsiteX4137" fmla="*/ 8128240 w 11117727"/>
              <a:gd name="connsiteY4137" fmla="*/ 3309190 h 3399032"/>
              <a:gd name="connsiteX4138" fmla="*/ 8096566 w 11117727"/>
              <a:gd name="connsiteY4138" fmla="*/ 3306596 h 3399032"/>
              <a:gd name="connsiteX4139" fmla="*/ 8088918 w 11117727"/>
              <a:gd name="connsiteY4139" fmla="*/ 3306434 h 3399032"/>
              <a:gd name="connsiteX4140" fmla="*/ 8082472 w 11117727"/>
              <a:gd name="connsiteY4140" fmla="*/ 3307007 h 3399032"/>
              <a:gd name="connsiteX4141" fmla="*/ 8077862 w 11117727"/>
              <a:gd name="connsiteY4141" fmla="*/ 3308379 h 3399032"/>
              <a:gd name="connsiteX4142" fmla="*/ 8074394 w 11117727"/>
              <a:gd name="connsiteY4142" fmla="*/ 3311091 h 3399032"/>
              <a:gd name="connsiteX4143" fmla="*/ 8070926 w 11117727"/>
              <a:gd name="connsiteY4143" fmla="*/ 3313804 h 3399032"/>
              <a:gd name="connsiteX4144" fmla="*/ 8066641 w 11117727"/>
              <a:gd name="connsiteY4144" fmla="*/ 3318273 h 3399032"/>
              <a:gd name="connsiteX4145" fmla="*/ 8060521 w 11117727"/>
              <a:gd name="connsiteY4145" fmla="*/ 3321943 h 3399032"/>
              <a:gd name="connsiteX4146" fmla="*/ 8052381 w 11117727"/>
              <a:gd name="connsiteY4146" fmla="*/ 3326634 h 3399032"/>
              <a:gd name="connsiteX4147" fmla="*/ 8045531 w 11117727"/>
              <a:gd name="connsiteY4147" fmla="*/ 3318586 h 3399032"/>
              <a:gd name="connsiteX4148" fmla="*/ 8039884 w 11117727"/>
              <a:gd name="connsiteY4148" fmla="*/ 3311274 h 3399032"/>
              <a:gd name="connsiteX4149" fmla="*/ 8008861 w 11117727"/>
              <a:gd name="connsiteY4149" fmla="*/ 3314873 h 3399032"/>
              <a:gd name="connsiteX4150" fmla="*/ 7989973 w 11117727"/>
              <a:gd name="connsiteY4150" fmla="*/ 3318476 h 3399032"/>
              <a:gd name="connsiteX4151" fmla="*/ 7983466 w 11117727"/>
              <a:gd name="connsiteY4151" fmla="*/ 3319655 h 3399032"/>
              <a:gd name="connsiteX4152" fmla="*/ 7978857 w 11117727"/>
              <a:gd name="connsiteY4152" fmla="*/ 3321027 h 3399032"/>
              <a:gd name="connsiteX4153" fmla="*/ 7976776 w 11117727"/>
              <a:gd name="connsiteY4153" fmla="*/ 3322655 h 3399032"/>
              <a:gd name="connsiteX4154" fmla="*/ 7976082 w 11117727"/>
              <a:gd name="connsiteY4154" fmla="*/ 3323197 h 3399032"/>
              <a:gd name="connsiteX4155" fmla="*/ 7975959 w 11117727"/>
              <a:gd name="connsiteY4155" fmla="*/ 3324411 h 3399032"/>
              <a:gd name="connsiteX4156" fmla="*/ 7977162 w 11117727"/>
              <a:gd name="connsiteY4156" fmla="*/ 3325145 h 3399032"/>
              <a:gd name="connsiteX4157" fmla="*/ 7978427 w 11117727"/>
              <a:gd name="connsiteY4157" fmla="*/ 3325273 h 3399032"/>
              <a:gd name="connsiteX4158" fmla="*/ 7980895 w 11117727"/>
              <a:gd name="connsiteY4158" fmla="*/ 3326136 h 3399032"/>
              <a:gd name="connsiteX4159" fmla="*/ 7983994 w 11117727"/>
              <a:gd name="connsiteY4159" fmla="*/ 3327062 h 3399032"/>
              <a:gd name="connsiteX4160" fmla="*/ 7985891 w 11117727"/>
              <a:gd name="connsiteY4160" fmla="*/ 3327255 h 3399032"/>
              <a:gd name="connsiteX4161" fmla="*/ 7991390 w 11117727"/>
              <a:gd name="connsiteY4161" fmla="*/ 3348647 h 3399032"/>
              <a:gd name="connsiteX4162" fmla="*/ 7976584 w 11117727"/>
              <a:gd name="connsiteY4162" fmla="*/ 3343471 h 3399032"/>
              <a:gd name="connsiteX4163" fmla="*/ 7969752 w 11117727"/>
              <a:gd name="connsiteY4163" fmla="*/ 3341553 h 3399032"/>
              <a:gd name="connsiteX4164" fmla="*/ 7963307 w 11117727"/>
              <a:gd name="connsiteY4164" fmla="*/ 3342126 h 3399032"/>
              <a:gd name="connsiteX4165" fmla="*/ 7947765 w 11117727"/>
              <a:gd name="connsiteY4165" fmla="*/ 3344229 h 3399032"/>
              <a:gd name="connsiteX4166" fmla="*/ 7951724 w 11117727"/>
              <a:gd name="connsiteY4166" fmla="*/ 3336664 h 3399032"/>
              <a:gd name="connsiteX4167" fmla="*/ 7954051 w 11117727"/>
              <a:gd name="connsiteY4167" fmla="*/ 3332610 h 3399032"/>
              <a:gd name="connsiteX4168" fmla="*/ 7954744 w 11117727"/>
              <a:gd name="connsiteY4168" fmla="*/ 3332067 h 3399032"/>
              <a:gd name="connsiteX4169" fmla="*/ 7954806 w 11117727"/>
              <a:gd name="connsiteY4169" fmla="*/ 3331461 h 3399032"/>
              <a:gd name="connsiteX4170" fmla="*/ 7954174 w 11117727"/>
              <a:gd name="connsiteY4170" fmla="*/ 3331397 h 3399032"/>
              <a:gd name="connsiteX4171" fmla="*/ 7953542 w 11117727"/>
              <a:gd name="connsiteY4171" fmla="*/ 3331333 h 3399032"/>
              <a:gd name="connsiteX4172" fmla="*/ 7951768 w 11117727"/>
              <a:gd name="connsiteY4172" fmla="*/ 3329927 h 3399032"/>
              <a:gd name="connsiteX4173" fmla="*/ 7949484 w 11117727"/>
              <a:gd name="connsiteY4173" fmla="*/ 3327245 h 3399032"/>
              <a:gd name="connsiteX4174" fmla="*/ 7947895 w 11117727"/>
              <a:gd name="connsiteY4174" fmla="*/ 3324020 h 3399032"/>
              <a:gd name="connsiteX4175" fmla="*/ 7946367 w 11117727"/>
              <a:gd name="connsiteY4175" fmla="*/ 3320188 h 3399032"/>
              <a:gd name="connsiteX4176" fmla="*/ 7944961 w 11117727"/>
              <a:gd name="connsiteY4176" fmla="*/ 3315144 h 3399032"/>
              <a:gd name="connsiteX4177" fmla="*/ 7944372 w 11117727"/>
              <a:gd name="connsiteY4177" fmla="*/ 3308343 h 3399032"/>
              <a:gd name="connsiteX4178" fmla="*/ 7931807 w 11117727"/>
              <a:gd name="connsiteY4178" fmla="*/ 3312586 h 3399032"/>
              <a:gd name="connsiteX4179" fmla="*/ 7919365 w 11117727"/>
              <a:gd name="connsiteY4179" fmla="*/ 3315616 h 3399032"/>
              <a:gd name="connsiteX4180" fmla="*/ 7913368 w 11117727"/>
              <a:gd name="connsiteY4180" fmla="*/ 3318073 h 3399032"/>
              <a:gd name="connsiteX4181" fmla="*/ 7907431 w 11117727"/>
              <a:gd name="connsiteY4181" fmla="*/ 3319923 h 3399032"/>
              <a:gd name="connsiteX4182" fmla="*/ 7902066 w 11117727"/>
              <a:gd name="connsiteY4182" fmla="*/ 3322444 h 3399032"/>
              <a:gd name="connsiteX4183" fmla="*/ 7896763 w 11117727"/>
              <a:gd name="connsiteY4183" fmla="*/ 3324358 h 3399032"/>
              <a:gd name="connsiteX4184" fmla="*/ 7892662 w 11117727"/>
              <a:gd name="connsiteY4184" fmla="*/ 3327006 h 3399032"/>
              <a:gd name="connsiteX4185" fmla="*/ 7888439 w 11117727"/>
              <a:gd name="connsiteY4185" fmla="*/ 3330868 h 3399032"/>
              <a:gd name="connsiteX4186" fmla="*/ 7886174 w 11117727"/>
              <a:gd name="connsiteY4186" fmla="*/ 3334316 h 3399032"/>
              <a:gd name="connsiteX4187" fmla="*/ 7883724 w 11117727"/>
              <a:gd name="connsiteY4187" fmla="*/ 3339583 h 3399032"/>
              <a:gd name="connsiteX4188" fmla="*/ 7883171 w 11117727"/>
              <a:gd name="connsiteY4188" fmla="*/ 3345042 h 3399032"/>
              <a:gd name="connsiteX4189" fmla="*/ 7883189 w 11117727"/>
              <a:gd name="connsiteY4189" fmla="*/ 3351172 h 3399032"/>
              <a:gd name="connsiteX4190" fmla="*/ 7883717 w 11117727"/>
              <a:gd name="connsiteY4190" fmla="*/ 3358579 h 3399032"/>
              <a:gd name="connsiteX4191" fmla="*/ 7886079 w 11117727"/>
              <a:gd name="connsiteY4191" fmla="*/ 3366785 h 3399032"/>
              <a:gd name="connsiteX4192" fmla="*/ 7880635 w 11117727"/>
              <a:gd name="connsiteY4192" fmla="*/ 3363783 h 3399032"/>
              <a:gd name="connsiteX4193" fmla="*/ 7876332 w 11117727"/>
              <a:gd name="connsiteY4193" fmla="*/ 3362121 h 3399032"/>
              <a:gd name="connsiteX4194" fmla="*/ 7873294 w 11117727"/>
              <a:gd name="connsiteY4194" fmla="*/ 3360588 h 3399032"/>
              <a:gd name="connsiteX4195" fmla="*/ 7870888 w 11117727"/>
              <a:gd name="connsiteY4195" fmla="*/ 3359119 h 3399032"/>
              <a:gd name="connsiteX4196" fmla="*/ 7869667 w 11117727"/>
              <a:gd name="connsiteY4196" fmla="*/ 3352254 h 3399032"/>
              <a:gd name="connsiteX4197" fmla="*/ 7868102 w 11117727"/>
              <a:gd name="connsiteY4197" fmla="*/ 3336163 h 3399032"/>
              <a:gd name="connsiteX4198" fmla="*/ 7853517 w 11117727"/>
              <a:gd name="connsiteY4198" fmla="*/ 3341427 h 3399032"/>
              <a:gd name="connsiteX4199" fmla="*/ 7839055 w 11117727"/>
              <a:gd name="connsiteY4199" fmla="*/ 3345478 h 3399032"/>
              <a:gd name="connsiteX4200" fmla="*/ 7824532 w 11117727"/>
              <a:gd name="connsiteY4200" fmla="*/ 3350135 h 3399032"/>
              <a:gd name="connsiteX4201" fmla="*/ 7810640 w 11117727"/>
              <a:gd name="connsiteY4201" fmla="*/ 3354857 h 3399032"/>
              <a:gd name="connsiteX4202" fmla="*/ 7796117 w 11117727"/>
              <a:gd name="connsiteY4202" fmla="*/ 3359514 h 3399032"/>
              <a:gd name="connsiteX4203" fmla="*/ 7781593 w 11117727"/>
              <a:gd name="connsiteY4203" fmla="*/ 3364171 h 3399032"/>
              <a:gd name="connsiteX4204" fmla="*/ 7767640 w 11117727"/>
              <a:gd name="connsiteY4204" fmla="*/ 3369499 h 3399032"/>
              <a:gd name="connsiteX4205" fmla="*/ 7753117 w 11117727"/>
              <a:gd name="connsiteY4205" fmla="*/ 3374157 h 3399032"/>
              <a:gd name="connsiteX4206" fmla="*/ 7755205 w 11117727"/>
              <a:gd name="connsiteY4206" fmla="*/ 3353533 h 3399032"/>
              <a:gd name="connsiteX4207" fmla="*/ 7747434 w 11117727"/>
              <a:gd name="connsiteY4207" fmla="*/ 3354584 h 3399032"/>
              <a:gd name="connsiteX4208" fmla="*/ 7741621 w 11117727"/>
              <a:gd name="connsiteY4208" fmla="*/ 3355221 h 3399032"/>
              <a:gd name="connsiteX4209" fmla="*/ 7737705 w 11117727"/>
              <a:gd name="connsiteY4209" fmla="*/ 3356050 h 3399032"/>
              <a:gd name="connsiteX4210" fmla="*/ 7734359 w 11117727"/>
              <a:gd name="connsiteY4210" fmla="*/ 3357550 h 3399032"/>
              <a:gd name="connsiteX4211" fmla="*/ 7728871 w 11117727"/>
              <a:gd name="connsiteY4211" fmla="*/ 3361284 h 3399032"/>
              <a:gd name="connsiteX4212" fmla="*/ 7719467 w 11117727"/>
              <a:gd name="connsiteY4212" fmla="*/ 3365847 h 3399032"/>
              <a:gd name="connsiteX4213" fmla="*/ 7709492 w 11117727"/>
              <a:gd name="connsiteY4213" fmla="*/ 3369739 h 3399032"/>
              <a:gd name="connsiteX4214" fmla="*/ 7706840 w 11117727"/>
              <a:gd name="connsiteY4214" fmla="*/ 3370697 h 3399032"/>
              <a:gd name="connsiteX4215" fmla="*/ 7705699 w 11117727"/>
              <a:gd name="connsiteY4215" fmla="*/ 3369355 h 3399032"/>
              <a:gd name="connsiteX4216" fmla="*/ 7698867 w 11117727"/>
              <a:gd name="connsiteY4216" fmla="*/ 3367438 h 3399032"/>
              <a:gd name="connsiteX4217" fmla="*/ 7695012 w 11117727"/>
              <a:gd name="connsiteY4217" fmla="*/ 3367660 h 3399032"/>
              <a:gd name="connsiteX4218" fmla="*/ 7690586 w 11117727"/>
              <a:gd name="connsiteY4218" fmla="*/ 3367212 h 3399032"/>
              <a:gd name="connsiteX4219" fmla="*/ 7686608 w 11117727"/>
              <a:gd name="connsiteY4219" fmla="*/ 3368648 h 3399032"/>
              <a:gd name="connsiteX4220" fmla="*/ 7682060 w 11117727"/>
              <a:gd name="connsiteY4220" fmla="*/ 3369413 h 3399032"/>
              <a:gd name="connsiteX4221" fmla="*/ 7674859 w 11117727"/>
              <a:gd name="connsiteY4221" fmla="*/ 3371135 h 3399032"/>
              <a:gd name="connsiteX4222" fmla="*/ 7667414 w 11117727"/>
              <a:gd name="connsiteY4222" fmla="*/ 3375283 h 3399032"/>
              <a:gd name="connsiteX4223" fmla="*/ 7661864 w 11117727"/>
              <a:gd name="connsiteY4223" fmla="*/ 3379624 h 3399032"/>
              <a:gd name="connsiteX4224" fmla="*/ 7656192 w 11117727"/>
              <a:gd name="connsiteY4224" fmla="*/ 3385178 h 3399032"/>
              <a:gd name="connsiteX4225" fmla="*/ 7651723 w 11117727"/>
              <a:gd name="connsiteY4225" fmla="*/ 3391466 h 3399032"/>
              <a:gd name="connsiteX4226" fmla="*/ 7647763 w 11117727"/>
              <a:gd name="connsiteY4226" fmla="*/ 3399032 h 3399032"/>
              <a:gd name="connsiteX4227" fmla="*/ 7642933 w 11117727"/>
              <a:gd name="connsiteY4227" fmla="*/ 3389963 h 3399032"/>
              <a:gd name="connsiteX4228" fmla="*/ 7640509 w 11117727"/>
              <a:gd name="connsiteY4228" fmla="*/ 3382364 h 3399032"/>
              <a:gd name="connsiteX4229" fmla="*/ 7638287 w 11117727"/>
              <a:gd name="connsiteY4229" fmla="*/ 3379075 h 3399032"/>
              <a:gd name="connsiteX4230" fmla="*/ 7635433 w 11117727"/>
              <a:gd name="connsiteY4230" fmla="*/ 3375722 h 3399032"/>
              <a:gd name="connsiteX4231" fmla="*/ 7632517 w 11117727"/>
              <a:gd name="connsiteY4231" fmla="*/ 3372976 h 3399032"/>
              <a:gd name="connsiteX4232" fmla="*/ 7627828 w 11117727"/>
              <a:gd name="connsiteY4232" fmla="*/ 3368824 h 3399032"/>
              <a:gd name="connsiteX4233" fmla="*/ 7621119 w 11117727"/>
              <a:gd name="connsiteY4233" fmla="*/ 3365693 h 3399032"/>
              <a:gd name="connsiteX4234" fmla="*/ 7612513 w 11117727"/>
              <a:gd name="connsiteY4234" fmla="*/ 3362371 h 3399032"/>
              <a:gd name="connsiteX4235" fmla="*/ 7601888 w 11117727"/>
              <a:gd name="connsiteY4235" fmla="*/ 3360069 h 3399032"/>
              <a:gd name="connsiteX4236" fmla="*/ 7593159 w 11117727"/>
              <a:gd name="connsiteY4236" fmla="*/ 3357960 h 3399032"/>
              <a:gd name="connsiteX4237" fmla="*/ 7583043 w 11117727"/>
              <a:gd name="connsiteY4237" fmla="*/ 3356935 h 3399032"/>
              <a:gd name="connsiteX4238" fmla="*/ 7572050 w 11117727"/>
              <a:gd name="connsiteY4238" fmla="*/ 3358273 h 3399032"/>
              <a:gd name="connsiteX4239" fmla="*/ 7562320 w 11117727"/>
              <a:gd name="connsiteY4239" fmla="*/ 3359739 h 3399032"/>
              <a:gd name="connsiteX4240" fmla="*/ 7553162 w 11117727"/>
              <a:gd name="connsiteY4240" fmla="*/ 3361876 h 3399032"/>
              <a:gd name="connsiteX4241" fmla="*/ 7545145 w 11117727"/>
              <a:gd name="connsiteY4241" fmla="*/ 3365354 h 3399032"/>
              <a:gd name="connsiteX4242" fmla="*/ 7537067 w 11117727"/>
              <a:gd name="connsiteY4242" fmla="*/ 3369438 h 3399032"/>
              <a:gd name="connsiteX4243" fmla="*/ 7529559 w 11117727"/>
              <a:gd name="connsiteY4243" fmla="*/ 3374193 h 3399032"/>
              <a:gd name="connsiteX4244" fmla="*/ 7523825 w 11117727"/>
              <a:gd name="connsiteY4244" fmla="*/ 3380354 h 3399032"/>
              <a:gd name="connsiteX4245" fmla="*/ 7483106 w 11117727"/>
              <a:gd name="connsiteY4245" fmla="*/ 3353557 h 3399032"/>
              <a:gd name="connsiteX4246" fmla="*/ 7470866 w 11117727"/>
              <a:gd name="connsiteY4246" fmla="*/ 3360897 h 3399032"/>
              <a:gd name="connsiteX4247" fmla="*/ 7463296 w 11117727"/>
              <a:gd name="connsiteY4247" fmla="*/ 3366258 h 3399032"/>
              <a:gd name="connsiteX4248" fmla="*/ 7459073 w 11117727"/>
              <a:gd name="connsiteY4248" fmla="*/ 3370120 h 3399032"/>
              <a:gd name="connsiteX4249" fmla="*/ 7456992 w 11117727"/>
              <a:gd name="connsiteY4249" fmla="*/ 3371748 h 3399032"/>
              <a:gd name="connsiteX4250" fmla="*/ 7453770 w 11117727"/>
              <a:gd name="connsiteY4250" fmla="*/ 3372034 h 3399032"/>
              <a:gd name="connsiteX4251" fmla="*/ 7448834 w 11117727"/>
              <a:gd name="connsiteY4251" fmla="*/ 3370309 h 3399032"/>
              <a:gd name="connsiteX4252" fmla="*/ 7439535 w 11117727"/>
              <a:gd name="connsiteY4252" fmla="*/ 3367529 h 3399032"/>
              <a:gd name="connsiteX4253" fmla="*/ 7424097 w 11117727"/>
              <a:gd name="connsiteY4253" fmla="*/ 3362289 h 3399032"/>
              <a:gd name="connsiteX4254" fmla="*/ 7416572 w 11117727"/>
              <a:gd name="connsiteY4254" fmla="*/ 3360914 h 3399032"/>
              <a:gd name="connsiteX4255" fmla="*/ 7409617 w 11117727"/>
              <a:gd name="connsiteY4255" fmla="*/ 3360210 h 3399032"/>
              <a:gd name="connsiteX4256" fmla="*/ 7402601 w 11117727"/>
              <a:gd name="connsiteY4256" fmla="*/ 3360112 h 3399032"/>
              <a:gd name="connsiteX4257" fmla="*/ 7396849 w 11117727"/>
              <a:gd name="connsiteY4257" fmla="*/ 3360143 h 3399032"/>
              <a:gd name="connsiteX4258" fmla="*/ 7389834 w 11117727"/>
              <a:gd name="connsiteY4258" fmla="*/ 3360045 h 3399032"/>
              <a:gd name="connsiteX4259" fmla="*/ 7382879 w 11117727"/>
              <a:gd name="connsiteY4259" fmla="*/ 3359341 h 3399032"/>
              <a:gd name="connsiteX4260" fmla="*/ 7375415 w 11117727"/>
              <a:gd name="connsiteY4260" fmla="*/ 3357359 h 3399032"/>
              <a:gd name="connsiteX4261" fmla="*/ 7368012 w 11117727"/>
              <a:gd name="connsiteY4261" fmla="*/ 3354771 h 3399032"/>
              <a:gd name="connsiteX4262" fmla="*/ 7358774 w 11117727"/>
              <a:gd name="connsiteY4262" fmla="*/ 3351385 h 3399032"/>
              <a:gd name="connsiteX4263" fmla="*/ 7350168 w 11117727"/>
              <a:gd name="connsiteY4263" fmla="*/ 3348062 h 3399032"/>
              <a:gd name="connsiteX4264" fmla="*/ 7340237 w 11117727"/>
              <a:gd name="connsiteY4264" fmla="*/ 3345218 h 3399032"/>
              <a:gd name="connsiteX4265" fmla="*/ 7330937 w 11117727"/>
              <a:gd name="connsiteY4265" fmla="*/ 3342438 h 3399032"/>
              <a:gd name="connsiteX4266" fmla="*/ 7312154 w 11117727"/>
              <a:gd name="connsiteY4266" fmla="*/ 3338698 h 3399032"/>
              <a:gd name="connsiteX4267" fmla="*/ 7292739 w 11117727"/>
              <a:gd name="connsiteY4267" fmla="*/ 3334893 h 3399032"/>
              <a:gd name="connsiteX4268" fmla="*/ 7273772 w 11117727"/>
              <a:gd name="connsiteY4268" fmla="*/ 3332973 h 3399032"/>
              <a:gd name="connsiteX4269" fmla="*/ 7254743 w 11117727"/>
              <a:gd name="connsiteY4269" fmla="*/ 3331659 h 3399032"/>
              <a:gd name="connsiteX4270" fmla="*/ 7234327 w 11117727"/>
              <a:gd name="connsiteY4270" fmla="*/ 3331430 h 3399032"/>
              <a:gd name="connsiteX4271" fmla="*/ 7214605 w 11117727"/>
              <a:gd name="connsiteY4271" fmla="*/ 3330658 h 3399032"/>
              <a:gd name="connsiteX4272" fmla="*/ 7174343 w 11117727"/>
              <a:gd name="connsiteY4272" fmla="*/ 3330871 h 3399032"/>
              <a:gd name="connsiteX4273" fmla="*/ 7132879 w 11117727"/>
              <a:gd name="connsiteY4273" fmla="*/ 3330349 h 3399032"/>
              <a:gd name="connsiteX4274" fmla="*/ 7113095 w 11117727"/>
              <a:gd name="connsiteY4274" fmla="*/ 3330185 h 3399032"/>
              <a:gd name="connsiteX4275" fmla="*/ 7092170 w 11117727"/>
              <a:gd name="connsiteY4275" fmla="*/ 3328678 h 3399032"/>
              <a:gd name="connsiteX4276" fmla="*/ 7072570 w 11117727"/>
              <a:gd name="connsiteY4276" fmla="*/ 3326694 h 3399032"/>
              <a:gd name="connsiteX4277" fmla="*/ 7051829 w 11117727"/>
              <a:gd name="connsiteY4277" fmla="*/ 3323368 h 3399032"/>
              <a:gd name="connsiteX4278" fmla="*/ 7040510 w 11117727"/>
              <a:gd name="connsiteY4278" fmla="*/ 3321609 h 3399032"/>
              <a:gd name="connsiteX4279" fmla="*/ 7031659 w 11117727"/>
              <a:gd name="connsiteY4279" fmla="*/ 3320713 h 3399032"/>
              <a:gd name="connsiteX4280" fmla="*/ 7024010 w 11117727"/>
              <a:gd name="connsiteY4280" fmla="*/ 3320551 h 3399032"/>
              <a:gd name="connsiteX4281" fmla="*/ 7017627 w 11117727"/>
              <a:gd name="connsiteY4281" fmla="*/ 3320517 h 3399032"/>
              <a:gd name="connsiteX4282" fmla="*/ 7004042 w 11117727"/>
              <a:gd name="connsiteY4282" fmla="*/ 3322206 h 3399032"/>
              <a:gd name="connsiteX4283" fmla="*/ 6984768 w 11117727"/>
              <a:gd name="connsiteY4283" fmla="*/ 3323318 h 3399032"/>
              <a:gd name="connsiteX4284" fmla="*/ 6970736 w 11117727"/>
              <a:gd name="connsiteY4284" fmla="*/ 3323123 h 3399032"/>
              <a:gd name="connsiteX4285" fmla="*/ 6959417 w 11117727"/>
              <a:gd name="connsiteY4285" fmla="*/ 3321364 h 3399032"/>
              <a:gd name="connsiteX4286" fmla="*/ 6950627 w 11117727"/>
              <a:gd name="connsiteY4286" fmla="*/ 3319861 h 3399032"/>
              <a:gd name="connsiteX4287" fmla="*/ 6944304 w 11117727"/>
              <a:gd name="connsiteY4287" fmla="*/ 3319221 h 3399032"/>
              <a:gd name="connsiteX4288" fmla="*/ 6941714 w 11117727"/>
              <a:gd name="connsiteY4288" fmla="*/ 3319571 h 3399032"/>
              <a:gd name="connsiteX4289" fmla="*/ 6938491 w 11117727"/>
              <a:gd name="connsiteY4289" fmla="*/ 3319858 h 3399032"/>
              <a:gd name="connsiteX4290" fmla="*/ 6936472 w 11117727"/>
              <a:gd name="connsiteY4290" fmla="*/ 3320879 h 3399032"/>
              <a:gd name="connsiteX4291" fmla="*/ 6934268 w 11117727"/>
              <a:gd name="connsiteY4291" fmla="*/ 3323720 h 3399032"/>
              <a:gd name="connsiteX4292" fmla="*/ 6932758 w 11117727"/>
              <a:gd name="connsiteY4292" fmla="*/ 3326018 h 3399032"/>
              <a:gd name="connsiteX4293" fmla="*/ 6929799 w 11117727"/>
              <a:gd name="connsiteY4293" fmla="*/ 3330008 h 3399032"/>
              <a:gd name="connsiteX4294" fmla="*/ 6928105 w 11117727"/>
              <a:gd name="connsiteY4294" fmla="*/ 3334126 h 3399032"/>
              <a:gd name="connsiteX4295" fmla="*/ 6925594 w 11117727"/>
              <a:gd name="connsiteY4295" fmla="*/ 3340000 h 3399032"/>
              <a:gd name="connsiteX4296" fmla="*/ 6918436 w 11117727"/>
              <a:gd name="connsiteY4296" fmla="*/ 3334986 h 3399032"/>
              <a:gd name="connsiteX4297" fmla="*/ 6911728 w 11117727"/>
              <a:gd name="connsiteY4297" fmla="*/ 3331855 h 3399032"/>
              <a:gd name="connsiteX4298" fmla="*/ 6905528 w 11117727"/>
              <a:gd name="connsiteY4298" fmla="*/ 3330002 h 3399032"/>
              <a:gd name="connsiteX4299" fmla="*/ 6899961 w 11117727"/>
              <a:gd name="connsiteY4299" fmla="*/ 3328213 h 3399032"/>
              <a:gd name="connsiteX4300" fmla="*/ 6894332 w 11117727"/>
              <a:gd name="connsiteY4300" fmla="*/ 3327030 h 3399032"/>
              <a:gd name="connsiteX4301" fmla="*/ 6888642 w 11117727"/>
              <a:gd name="connsiteY4301" fmla="*/ 3326454 h 3399032"/>
              <a:gd name="connsiteX4302" fmla="*/ 6884155 w 11117727"/>
              <a:gd name="connsiteY4302" fmla="*/ 3326612 h 3399032"/>
              <a:gd name="connsiteX4303" fmla="*/ 6878974 w 11117727"/>
              <a:gd name="connsiteY4303" fmla="*/ 3327313 h 3399032"/>
              <a:gd name="connsiteX4304" fmla="*/ 6857944 w 11117727"/>
              <a:gd name="connsiteY4304" fmla="*/ 3333150 h 3399032"/>
              <a:gd name="connsiteX4305" fmla="*/ 6832997 w 11117727"/>
              <a:gd name="connsiteY4305" fmla="*/ 3339816 h 3399032"/>
              <a:gd name="connsiteX4306" fmla="*/ 6827245 w 11117727"/>
              <a:gd name="connsiteY4306" fmla="*/ 3339846 h 3399032"/>
              <a:gd name="connsiteX4307" fmla="*/ 6815233 w 11117727"/>
              <a:gd name="connsiteY4307" fmla="*/ 3338630 h 3399032"/>
              <a:gd name="connsiteX4308" fmla="*/ 6799427 w 11117727"/>
              <a:gd name="connsiteY4308" fmla="*/ 3337029 h 3399032"/>
              <a:gd name="connsiteX4309" fmla="*/ 6781724 w 11117727"/>
              <a:gd name="connsiteY4309" fmla="*/ 3335237 h 3399032"/>
              <a:gd name="connsiteX4310" fmla="*/ 6762757 w 11117727"/>
              <a:gd name="connsiteY4310" fmla="*/ 3333316 h 3399032"/>
              <a:gd name="connsiteX4311" fmla="*/ 6743095 w 11117727"/>
              <a:gd name="connsiteY4311" fmla="*/ 3331938 h 3399032"/>
              <a:gd name="connsiteX4312" fmla="*/ 6725964 w 11117727"/>
              <a:gd name="connsiteY4312" fmla="*/ 3330816 h 3399032"/>
              <a:gd name="connsiteX4313" fmla="*/ 6711809 w 11117727"/>
              <a:gd name="connsiteY4313" fmla="*/ 3331834 h 3399032"/>
              <a:gd name="connsiteX4314" fmla="*/ 6621618 w 11117727"/>
              <a:gd name="connsiteY4314" fmla="*/ 3333119 h 3399032"/>
              <a:gd name="connsiteX4315" fmla="*/ 6612073 w 11117727"/>
              <a:gd name="connsiteY4315" fmla="*/ 3332766 h 3399032"/>
              <a:gd name="connsiteX4316" fmla="*/ 6604934 w 11117727"/>
              <a:gd name="connsiteY4316" fmla="*/ 3333881 h 3399032"/>
              <a:gd name="connsiteX4317" fmla="*/ 6598998 w 11117727"/>
              <a:gd name="connsiteY4317" fmla="*/ 3335732 h 3399032"/>
              <a:gd name="connsiteX4318" fmla="*/ 6594327 w 11117727"/>
              <a:gd name="connsiteY4318" fmla="*/ 3337710 h 3399032"/>
              <a:gd name="connsiteX4319" fmla="*/ 6588900 w 11117727"/>
              <a:gd name="connsiteY4319" fmla="*/ 3340837 h 3399032"/>
              <a:gd name="connsiteX4320" fmla="*/ 6584229 w 11117727"/>
              <a:gd name="connsiteY4320" fmla="*/ 3342815 h 3399032"/>
              <a:gd name="connsiteX4321" fmla="*/ 6578355 w 11117727"/>
              <a:gd name="connsiteY4321" fmla="*/ 3344059 h 3399032"/>
              <a:gd name="connsiteX4322" fmla="*/ 6571215 w 11117727"/>
              <a:gd name="connsiteY4322" fmla="*/ 3345174 h 3399032"/>
              <a:gd name="connsiteX4323" fmla="*/ 6474501 w 11117727"/>
              <a:gd name="connsiteY4323" fmla="*/ 3341509 h 3399032"/>
              <a:gd name="connsiteX4324" fmla="*/ 6456613 w 11117727"/>
              <a:gd name="connsiteY4324" fmla="*/ 3341536 h 3399032"/>
              <a:gd name="connsiteX4325" fmla="*/ 6439991 w 11117727"/>
              <a:gd name="connsiteY4325" fmla="*/ 3341692 h 3399032"/>
              <a:gd name="connsiteX4326" fmla="*/ 6423429 w 11117727"/>
              <a:gd name="connsiteY4326" fmla="*/ 3341240 h 3399032"/>
              <a:gd name="connsiteX4327" fmla="*/ 6406930 w 11117727"/>
              <a:gd name="connsiteY4327" fmla="*/ 3340182 h 3399032"/>
              <a:gd name="connsiteX4328" fmla="*/ 6389736 w 11117727"/>
              <a:gd name="connsiteY4328" fmla="*/ 3339667 h 3399032"/>
              <a:gd name="connsiteX4329" fmla="*/ 6373237 w 11117727"/>
              <a:gd name="connsiteY4329" fmla="*/ 3338609 h 3399032"/>
              <a:gd name="connsiteX4330" fmla="*/ 6356044 w 11117727"/>
              <a:gd name="connsiteY4330" fmla="*/ 3338094 h 3399032"/>
              <a:gd name="connsiteX4331" fmla="*/ 6338156 w 11117727"/>
              <a:gd name="connsiteY4331" fmla="*/ 3338121 h 3399032"/>
              <a:gd name="connsiteX4332" fmla="*/ 6294734 w 11117727"/>
              <a:gd name="connsiteY4332" fmla="*/ 3338014 h 3399032"/>
              <a:gd name="connsiteX4333" fmla="*/ 6248027 w 11117727"/>
              <a:gd name="connsiteY4333" fmla="*/ 3338799 h 3399032"/>
              <a:gd name="connsiteX4334" fmla="*/ 6199424 w 11117727"/>
              <a:gd name="connsiteY4334" fmla="*/ 3339393 h 3399032"/>
              <a:gd name="connsiteX4335" fmla="*/ 6150250 w 11117727"/>
              <a:gd name="connsiteY4335" fmla="*/ 3339316 h 3399032"/>
              <a:gd name="connsiteX4336" fmla="*/ 6099056 w 11117727"/>
              <a:gd name="connsiteY4336" fmla="*/ 3340260 h 3399032"/>
              <a:gd name="connsiteX4337" fmla="*/ 6047801 w 11117727"/>
              <a:gd name="connsiteY4337" fmla="*/ 3341811 h 3399032"/>
              <a:gd name="connsiteX4338" fmla="*/ 5995975 w 11117727"/>
              <a:gd name="connsiteY4338" fmla="*/ 3342692 h 3399032"/>
              <a:gd name="connsiteX4339" fmla="*/ 5943517 w 11117727"/>
              <a:gd name="connsiteY4339" fmla="*/ 3343508 h 3399032"/>
              <a:gd name="connsiteX4340" fmla="*/ 5891752 w 11117727"/>
              <a:gd name="connsiteY4340" fmla="*/ 3343781 h 3399032"/>
              <a:gd name="connsiteX4341" fmla="*/ 5839927 w 11117727"/>
              <a:gd name="connsiteY4341" fmla="*/ 3344662 h 3399032"/>
              <a:gd name="connsiteX4342" fmla="*/ 5790059 w 11117727"/>
              <a:gd name="connsiteY4342" fmla="*/ 3345127 h 3399032"/>
              <a:gd name="connsiteX4343" fmla="*/ 5740824 w 11117727"/>
              <a:gd name="connsiteY4343" fmla="*/ 3345657 h 3399032"/>
              <a:gd name="connsiteX4344" fmla="*/ 5693607 w 11117727"/>
              <a:gd name="connsiteY4344" fmla="*/ 3345166 h 3399032"/>
              <a:gd name="connsiteX4345" fmla="*/ 5648227 w 11117727"/>
              <a:gd name="connsiteY4345" fmla="*/ 3345473 h 3399032"/>
              <a:gd name="connsiteX4346" fmla="*/ 5604295 w 11117727"/>
              <a:gd name="connsiteY4346" fmla="*/ 3344088 h 3399032"/>
              <a:gd name="connsiteX4347" fmla="*/ 5564095 w 11117727"/>
              <a:gd name="connsiteY4347" fmla="*/ 3343695 h 3399032"/>
              <a:gd name="connsiteX4348" fmla="*/ 5548228 w 11117727"/>
              <a:gd name="connsiteY4348" fmla="*/ 3342701 h 3399032"/>
              <a:gd name="connsiteX4349" fmla="*/ 5532931 w 11117727"/>
              <a:gd name="connsiteY4349" fmla="*/ 3342378 h 3399032"/>
              <a:gd name="connsiteX4350" fmla="*/ 5516431 w 11117727"/>
              <a:gd name="connsiteY4350" fmla="*/ 3341320 h 3399032"/>
              <a:gd name="connsiteX4351" fmla="*/ 5500502 w 11117727"/>
              <a:gd name="connsiteY4351" fmla="*/ 3340932 h 3399032"/>
              <a:gd name="connsiteX4352" fmla="*/ 5483941 w 11117727"/>
              <a:gd name="connsiteY4352" fmla="*/ 3340481 h 3399032"/>
              <a:gd name="connsiteX4353" fmla="*/ 5467889 w 11117727"/>
              <a:gd name="connsiteY4353" fmla="*/ 3341307 h 3399032"/>
              <a:gd name="connsiteX4354" fmla="*/ 5451899 w 11117727"/>
              <a:gd name="connsiteY4354" fmla="*/ 3341526 h 3399032"/>
              <a:gd name="connsiteX4355" fmla="*/ 5435909 w 11117727"/>
              <a:gd name="connsiteY4355" fmla="*/ 3341745 h 3399032"/>
              <a:gd name="connsiteX4356" fmla="*/ 5168076 w 11117727"/>
              <a:gd name="connsiteY4356" fmla="*/ 3331171 h 3399032"/>
              <a:gd name="connsiteX4357" fmla="*/ 5150944 w 11117727"/>
              <a:gd name="connsiteY4357" fmla="*/ 3330049 h 3399032"/>
              <a:gd name="connsiteX4358" fmla="*/ 5132486 w 11117727"/>
              <a:gd name="connsiteY4358" fmla="*/ 3329405 h 3399032"/>
              <a:gd name="connsiteX4359" fmla="*/ 5114151 w 11117727"/>
              <a:gd name="connsiteY4359" fmla="*/ 3327549 h 3399032"/>
              <a:gd name="connsiteX4360" fmla="*/ 5095816 w 11117727"/>
              <a:gd name="connsiteY4360" fmla="*/ 3325692 h 3399032"/>
              <a:gd name="connsiteX4361" fmla="*/ 5076340 w 11117727"/>
              <a:gd name="connsiteY4361" fmla="*/ 3322494 h 3399032"/>
              <a:gd name="connsiteX4362" fmla="*/ 5058004 w 11117727"/>
              <a:gd name="connsiteY4362" fmla="*/ 3320638 h 3399032"/>
              <a:gd name="connsiteX4363" fmla="*/ 5040302 w 11117727"/>
              <a:gd name="connsiteY4363" fmla="*/ 3318845 h 3399032"/>
              <a:gd name="connsiteX4364" fmla="*/ 5022660 w 11117727"/>
              <a:gd name="connsiteY4364" fmla="*/ 3316446 h 3399032"/>
              <a:gd name="connsiteX4365" fmla="*/ 4999267 w 11117727"/>
              <a:gd name="connsiteY4365" fmla="*/ 3314077 h 3399032"/>
              <a:gd name="connsiteX4366" fmla="*/ 4981055 w 11117727"/>
              <a:gd name="connsiteY4366" fmla="*/ 3311008 h 3399032"/>
              <a:gd name="connsiteX4367" fmla="*/ 4968472 w 11117727"/>
              <a:gd name="connsiteY4367" fmla="*/ 3309121 h 3399032"/>
              <a:gd name="connsiteX4368" fmla="*/ 4957091 w 11117727"/>
              <a:gd name="connsiteY4368" fmla="*/ 3307968 h 3399032"/>
              <a:gd name="connsiteX4369" fmla="*/ 4951972 w 11117727"/>
              <a:gd name="connsiteY4369" fmla="*/ 3308063 h 3399032"/>
              <a:gd name="connsiteX4370" fmla="*/ 4946791 w 11117727"/>
              <a:gd name="connsiteY4370" fmla="*/ 3308764 h 3399032"/>
              <a:gd name="connsiteX4371" fmla="*/ 4940917 w 11117727"/>
              <a:gd name="connsiteY4371" fmla="*/ 3310007 h 3399032"/>
              <a:gd name="connsiteX4372" fmla="*/ 4935613 w 11117727"/>
              <a:gd name="connsiteY4372" fmla="*/ 3311921 h 3399032"/>
              <a:gd name="connsiteX4373" fmla="*/ 4921660 w 11117727"/>
              <a:gd name="connsiteY4373" fmla="*/ 3317249 h 3399032"/>
              <a:gd name="connsiteX4374" fmla="*/ 4903546 w 11117727"/>
              <a:gd name="connsiteY4374" fmla="*/ 3325833 h 3399032"/>
              <a:gd name="connsiteX4375" fmla="*/ 4901244 w 11117727"/>
              <a:gd name="connsiteY4375" fmla="*/ 3317021 h 3399032"/>
              <a:gd name="connsiteX4376" fmla="*/ 4900287 w 11117727"/>
              <a:gd name="connsiteY4376" fmla="*/ 3313859 h 3399032"/>
              <a:gd name="connsiteX4377" fmla="*/ 4902675 w 11117727"/>
              <a:gd name="connsiteY4377" fmla="*/ 3309199 h 3399032"/>
              <a:gd name="connsiteX4378" fmla="*/ 4906371 w 11117727"/>
              <a:gd name="connsiteY4378" fmla="*/ 3297930 h 3399032"/>
              <a:gd name="connsiteX4379" fmla="*/ 4898292 w 11117727"/>
              <a:gd name="connsiteY4379" fmla="*/ 3302014 h 3399032"/>
              <a:gd name="connsiteX4380" fmla="*/ 4894947 w 11117727"/>
              <a:gd name="connsiteY4380" fmla="*/ 3303514 h 3399032"/>
              <a:gd name="connsiteX4381" fmla="*/ 4892621 w 11117727"/>
              <a:gd name="connsiteY4381" fmla="*/ 3307568 h 3399032"/>
              <a:gd name="connsiteX4382" fmla="*/ 4889680 w 11117727"/>
              <a:gd name="connsiteY4382" fmla="*/ 3317688 h 3399032"/>
              <a:gd name="connsiteX4383" fmla="*/ 4875138 w 11117727"/>
              <a:gd name="connsiteY4383" fmla="*/ 3316215 h 3399032"/>
              <a:gd name="connsiteX4384" fmla="*/ 4873469 w 11117727"/>
              <a:gd name="connsiteY4384" fmla="*/ 3307467 h 3399032"/>
              <a:gd name="connsiteX4385" fmla="*/ 4870922 w 11117727"/>
              <a:gd name="connsiteY4385" fmla="*/ 3301081 h 3399032"/>
              <a:gd name="connsiteX4386" fmla="*/ 4869210 w 11117727"/>
              <a:gd name="connsiteY4386" fmla="*/ 3299069 h 3399032"/>
              <a:gd name="connsiteX4387" fmla="*/ 4867436 w 11117727"/>
              <a:gd name="connsiteY4387" fmla="*/ 3297664 h 3399032"/>
              <a:gd name="connsiteX4388" fmla="*/ 4865662 w 11117727"/>
              <a:gd name="connsiteY4388" fmla="*/ 3296259 h 3399032"/>
              <a:gd name="connsiteX4389" fmla="*/ 4863826 w 11117727"/>
              <a:gd name="connsiteY4389" fmla="*/ 3295460 h 3399032"/>
              <a:gd name="connsiteX4390" fmla="*/ 4858075 w 11117727"/>
              <a:gd name="connsiteY4390" fmla="*/ 3295491 h 3399032"/>
              <a:gd name="connsiteX4391" fmla="*/ 4851691 w 11117727"/>
              <a:gd name="connsiteY4391" fmla="*/ 3295457 h 3399032"/>
              <a:gd name="connsiteX4392" fmla="*/ 4843919 w 11117727"/>
              <a:gd name="connsiteY4392" fmla="*/ 3296509 h 3399032"/>
              <a:gd name="connsiteX4393" fmla="*/ 4834252 w 11117727"/>
              <a:gd name="connsiteY4393" fmla="*/ 3297368 h 3399032"/>
              <a:gd name="connsiteX4394" fmla="*/ 4818709 w 11117727"/>
              <a:gd name="connsiteY4394" fmla="*/ 3299471 h 3399032"/>
              <a:gd name="connsiteX4395" fmla="*/ 4807145 w 11117727"/>
              <a:gd name="connsiteY4395" fmla="*/ 3300138 h 3399032"/>
              <a:gd name="connsiteX4396" fmla="*/ 4793745 w 11117727"/>
              <a:gd name="connsiteY4396" fmla="*/ 3300007 h 3399032"/>
              <a:gd name="connsiteX4397" fmla="*/ 4775164 w 11117727"/>
              <a:gd name="connsiteY4397" fmla="*/ 3300577 h 3399032"/>
              <a:gd name="connsiteX4398" fmla="*/ 4761132 w 11117727"/>
              <a:gd name="connsiteY4398" fmla="*/ 3300382 h 3399032"/>
              <a:gd name="connsiteX4399" fmla="*/ 4744509 w 11117727"/>
              <a:gd name="connsiteY4399" fmla="*/ 3300537 h 3399032"/>
              <a:gd name="connsiteX4400" fmla="*/ 4727193 w 11117727"/>
              <a:gd name="connsiteY4400" fmla="*/ 3301235 h 3399032"/>
              <a:gd name="connsiteX4401" fmla="*/ 4709183 w 11117727"/>
              <a:gd name="connsiteY4401" fmla="*/ 3302475 h 3399032"/>
              <a:gd name="connsiteX4402" fmla="*/ 4695090 w 11117727"/>
              <a:gd name="connsiteY4402" fmla="*/ 3302886 h 3399032"/>
              <a:gd name="connsiteX4403" fmla="*/ 4682322 w 11117727"/>
              <a:gd name="connsiteY4403" fmla="*/ 3302819 h 3399032"/>
              <a:gd name="connsiteX4404" fmla="*/ 4679161 w 11117727"/>
              <a:gd name="connsiteY4404" fmla="*/ 3302499 h 3399032"/>
              <a:gd name="connsiteX4405" fmla="*/ 4676693 w 11117727"/>
              <a:gd name="connsiteY4405" fmla="*/ 3301636 h 3399032"/>
              <a:gd name="connsiteX4406" fmla="*/ 4673593 w 11117727"/>
              <a:gd name="connsiteY4406" fmla="*/ 3300710 h 3399032"/>
              <a:gd name="connsiteX4407" fmla="*/ 4671819 w 11117727"/>
              <a:gd name="connsiteY4407" fmla="*/ 3299305 h 3399032"/>
              <a:gd name="connsiteX4408" fmla="*/ 4670169 w 11117727"/>
              <a:gd name="connsiteY4408" fmla="*/ 3296686 h 3399032"/>
              <a:gd name="connsiteX4409" fmla="*/ 4667824 w 11117727"/>
              <a:gd name="connsiteY4409" fmla="*/ 3294610 h 3399032"/>
              <a:gd name="connsiteX4410" fmla="*/ 4666234 w 11117727"/>
              <a:gd name="connsiteY4410" fmla="*/ 3291385 h 3399032"/>
              <a:gd name="connsiteX4411" fmla="*/ 4664706 w 11117727"/>
              <a:gd name="connsiteY4411" fmla="*/ 3287554 h 3399032"/>
              <a:gd name="connsiteX4412" fmla="*/ 4656505 w 11117727"/>
              <a:gd name="connsiteY4412" fmla="*/ 3292851 h 3399032"/>
              <a:gd name="connsiteX4413" fmla="*/ 4650894 w 11117727"/>
              <a:gd name="connsiteY4413" fmla="*/ 3297799 h 3399032"/>
              <a:gd name="connsiteX4414" fmla="*/ 4647935 w 11117727"/>
              <a:gd name="connsiteY4414" fmla="*/ 3301789 h 3399032"/>
              <a:gd name="connsiteX4415" fmla="*/ 4644405 w 11117727"/>
              <a:gd name="connsiteY4415" fmla="*/ 3305108 h 3399032"/>
              <a:gd name="connsiteX4416" fmla="*/ 4642447 w 11117727"/>
              <a:gd name="connsiteY4416" fmla="*/ 3305522 h 3399032"/>
              <a:gd name="connsiteX4417" fmla="*/ 4639795 w 11117727"/>
              <a:gd name="connsiteY4417" fmla="*/ 3306480 h 3399032"/>
              <a:gd name="connsiteX4418" fmla="*/ 4637205 w 11117727"/>
              <a:gd name="connsiteY4418" fmla="*/ 3306830 h 3399032"/>
              <a:gd name="connsiteX4419" fmla="*/ 4632779 w 11117727"/>
              <a:gd name="connsiteY4419" fmla="*/ 3306382 h 3399032"/>
              <a:gd name="connsiteX4420" fmla="*/ 4622725 w 11117727"/>
              <a:gd name="connsiteY4420" fmla="*/ 3304751 h 3399032"/>
              <a:gd name="connsiteX4421" fmla="*/ 4607041 w 11117727"/>
              <a:gd name="connsiteY4421" fmla="*/ 3301937 h 3399032"/>
              <a:gd name="connsiteX4422" fmla="*/ 4591481 w 11117727"/>
              <a:gd name="connsiteY4422" fmla="*/ 3297910 h 3399032"/>
              <a:gd name="connsiteX4423" fmla="*/ 4575350 w 11117727"/>
              <a:gd name="connsiteY4423" fmla="*/ 3293213 h 3399032"/>
              <a:gd name="connsiteX4424" fmla="*/ 4566560 w 11117727"/>
              <a:gd name="connsiteY4424" fmla="*/ 3291710 h 3399032"/>
              <a:gd name="connsiteX4425" fmla="*/ 4555873 w 11117727"/>
              <a:gd name="connsiteY4425" fmla="*/ 3290015 h 3399032"/>
              <a:gd name="connsiteX4426" fmla="*/ 4545125 w 11117727"/>
              <a:gd name="connsiteY4426" fmla="*/ 3288927 h 3399032"/>
              <a:gd name="connsiteX4427" fmla="*/ 4532990 w 11117727"/>
              <a:gd name="connsiteY4427" fmla="*/ 3288924 h 3399032"/>
              <a:gd name="connsiteX4428" fmla="*/ 4491525 w 11117727"/>
              <a:gd name="connsiteY4428" fmla="*/ 3288402 h 3399032"/>
              <a:gd name="connsiteX4429" fmla="*/ 4453345 w 11117727"/>
              <a:gd name="connsiteY4429" fmla="*/ 3286987 h 3399032"/>
              <a:gd name="connsiteX4430" fmla="*/ 4416491 w 11117727"/>
              <a:gd name="connsiteY4430" fmla="*/ 3285094 h 3399032"/>
              <a:gd name="connsiteX4431" fmla="*/ 4380839 w 11117727"/>
              <a:gd name="connsiteY4431" fmla="*/ 3283935 h 3399032"/>
              <a:gd name="connsiteX4432" fmla="*/ 4344740 w 11117727"/>
              <a:gd name="connsiteY4432" fmla="*/ 3280892 h 3399032"/>
              <a:gd name="connsiteX4433" fmla="*/ 4308702 w 11117727"/>
              <a:gd name="connsiteY4433" fmla="*/ 3277243 h 3399032"/>
              <a:gd name="connsiteX4434" fmla="*/ 4270891 w 11117727"/>
              <a:gd name="connsiteY4434" fmla="*/ 3272189 h 3399032"/>
              <a:gd name="connsiteX4435" fmla="*/ 4231937 w 11117727"/>
              <a:gd name="connsiteY4435" fmla="*/ 3265793 h 3399032"/>
              <a:gd name="connsiteX4436" fmla="*/ 4220557 w 11117727"/>
              <a:gd name="connsiteY4436" fmla="*/ 3264641 h 3399032"/>
              <a:gd name="connsiteX4437" fmla="*/ 4208482 w 11117727"/>
              <a:gd name="connsiteY4437" fmla="*/ 3264031 h 3399032"/>
              <a:gd name="connsiteX4438" fmla="*/ 4196856 w 11117727"/>
              <a:gd name="connsiteY4438" fmla="*/ 3265305 h 3399032"/>
              <a:gd name="connsiteX4439" fmla="*/ 4184659 w 11117727"/>
              <a:gd name="connsiteY4439" fmla="*/ 3265908 h 3399032"/>
              <a:gd name="connsiteX4440" fmla="*/ 4172401 w 11117727"/>
              <a:gd name="connsiteY4440" fmla="*/ 3267118 h 3399032"/>
              <a:gd name="connsiteX4441" fmla="*/ 4158817 w 11117727"/>
              <a:gd name="connsiteY4441" fmla="*/ 3268807 h 3399032"/>
              <a:gd name="connsiteX4442" fmla="*/ 4145355 w 11117727"/>
              <a:gd name="connsiteY4442" fmla="*/ 3269282 h 3399032"/>
              <a:gd name="connsiteX4443" fmla="*/ 4130059 w 11117727"/>
              <a:gd name="connsiteY4443" fmla="*/ 3268959 h 3399032"/>
              <a:gd name="connsiteX4444" fmla="*/ 4095918 w 11117727"/>
              <a:gd name="connsiteY4444" fmla="*/ 3265502 h 3399032"/>
              <a:gd name="connsiteX4445" fmla="*/ 4093389 w 11117727"/>
              <a:gd name="connsiteY4445" fmla="*/ 3265246 h 3399032"/>
              <a:gd name="connsiteX4446" fmla="*/ 4084660 w 11117727"/>
              <a:gd name="connsiteY4446" fmla="*/ 3263136 h 3399032"/>
              <a:gd name="connsiteX4447" fmla="*/ 4075931 w 11117727"/>
              <a:gd name="connsiteY4447" fmla="*/ 3261027 h 3399032"/>
              <a:gd name="connsiteX4448" fmla="*/ 4067958 w 11117727"/>
              <a:gd name="connsiteY4448" fmla="*/ 3257768 h 3399032"/>
              <a:gd name="connsiteX4449" fmla="*/ 4059291 w 11117727"/>
              <a:gd name="connsiteY4449" fmla="*/ 3255052 h 3399032"/>
              <a:gd name="connsiteX4450" fmla="*/ 4052521 w 11117727"/>
              <a:gd name="connsiteY4450" fmla="*/ 3252528 h 3399032"/>
              <a:gd name="connsiteX4451" fmla="*/ 4045057 w 11117727"/>
              <a:gd name="connsiteY4451" fmla="*/ 3250547 h 3399032"/>
              <a:gd name="connsiteX4452" fmla="*/ 4036960 w 11117727"/>
              <a:gd name="connsiteY4452" fmla="*/ 3248501 h 3399032"/>
              <a:gd name="connsiteX4453" fmla="*/ 4028864 w 11117727"/>
              <a:gd name="connsiteY4453" fmla="*/ 3246456 h 3399032"/>
              <a:gd name="connsiteX4454" fmla="*/ 4007877 w 11117727"/>
              <a:gd name="connsiteY4454" fmla="*/ 3245556 h 3399032"/>
              <a:gd name="connsiteX4455" fmla="*/ 3984871 w 11117727"/>
              <a:gd name="connsiteY4455" fmla="*/ 3245678 h 3399032"/>
              <a:gd name="connsiteX4456" fmla="*/ 3974061 w 11117727"/>
              <a:gd name="connsiteY4456" fmla="*/ 3245196 h 3399032"/>
              <a:gd name="connsiteX4457" fmla="*/ 3962619 w 11117727"/>
              <a:gd name="connsiteY4457" fmla="*/ 3244651 h 3399032"/>
              <a:gd name="connsiteX4458" fmla="*/ 3952503 w 11117727"/>
              <a:gd name="connsiteY4458" fmla="*/ 3243626 h 3399032"/>
              <a:gd name="connsiteX4459" fmla="*/ 3943142 w 11117727"/>
              <a:gd name="connsiteY4459" fmla="*/ 3241453 h 3399032"/>
              <a:gd name="connsiteX4460" fmla="*/ 3933211 w 11117727"/>
              <a:gd name="connsiteY4460" fmla="*/ 3238609 h 3399032"/>
              <a:gd name="connsiteX4461" fmla="*/ 3922524 w 11117727"/>
              <a:gd name="connsiteY4461" fmla="*/ 3236914 h 3399032"/>
              <a:gd name="connsiteX4462" fmla="*/ 3912347 w 11117727"/>
              <a:gd name="connsiteY4462" fmla="*/ 3236496 h 3399032"/>
              <a:gd name="connsiteX4463" fmla="*/ 3902169 w 11117727"/>
              <a:gd name="connsiteY4463" fmla="*/ 3236078 h 3399032"/>
              <a:gd name="connsiteX4464" fmla="*/ 3890789 w 11117727"/>
              <a:gd name="connsiteY4464" fmla="*/ 3234926 h 3399032"/>
              <a:gd name="connsiteX4465" fmla="*/ 3879409 w 11117727"/>
              <a:gd name="connsiteY4465" fmla="*/ 3233774 h 3399032"/>
              <a:gd name="connsiteX4466" fmla="*/ 3867519 w 11117727"/>
              <a:gd name="connsiteY4466" fmla="*/ 3231344 h 3399032"/>
              <a:gd name="connsiteX4467" fmla="*/ 3854549 w 11117727"/>
              <a:gd name="connsiteY4467" fmla="*/ 3226967 h 3399032"/>
              <a:gd name="connsiteX4468" fmla="*/ 3844047 w 11117727"/>
              <a:gd name="connsiteY4468" fmla="*/ 3223452 h 3399032"/>
              <a:gd name="connsiteX4469" fmla="*/ 3836521 w 11117727"/>
              <a:gd name="connsiteY4469" fmla="*/ 3222077 h 3399032"/>
              <a:gd name="connsiteX4470" fmla="*/ 3830831 w 11117727"/>
              <a:gd name="connsiteY4470" fmla="*/ 3221501 h 3399032"/>
              <a:gd name="connsiteX4471" fmla="*/ 3825079 w 11117727"/>
              <a:gd name="connsiteY4471" fmla="*/ 3221531 h 3399032"/>
              <a:gd name="connsiteX4472" fmla="*/ 3813330 w 11117727"/>
              <a:gd name="connsiteY4472" fmla="*/ 3224018 h 3399032"/>
              <a:gd name="connsiteX4473" fmla="*/ 3793933 w 11117727"/>
              <a:gd name="connsiteY4473" fmla="*/ 3226344 h 3399032"/>
              <a:gd name="connsiteX4474" fmla="*/ 3781798 w 11117727"/>
              <a:gd name="connsiteY4474" fmla="*/ 3226341 h 3399032"/>
              <a:gd name="connsiteX4475" fmla="*/ 3769092 w 11117727"/>
              <a:gd name="connsiteY4475" fmla="*/ 3225667 h 3399032"/>
              <a:gd name="connsiteX4476" fmla="*/ 3755814 w 11117727"/>
              <a:gd name="connsiteY4476" fmla="*/ 3224323 h 3399032"/>
              <a:gd name="connsiteX4477" fmla="*/ 3743924 w 11117727"/>
              <a:gd name="connsiteY4477" fmla="*/ 3221893 h 3399032"/>
              <a:gd name="connsiteX4478" fmla="*/ 3718881 w 11117727"/>
              <a:gd name="connsiteY4478" fmla="*/ 3216906 h 3399032"/>
              <a:gd name="connsiteX4479" fmla="*/ 3693898 w 11117727"/>
              <a:gd name="connsiteY4479" fmla="*/ 3211312 h 3399032"/>
              <a:gd name="connsiteX4480" fmla="*/ 3680805 w 11117727"/>
              <a:gd name="connsiteY4480" fmla="*/ 3208148 h 3399032"/>
              <a:gd name="connsiteX4481" fmla="*/ 3668222 w 11117727"/>
              <a:gd name="connsiteY4481" fmla="*/ 3206261 h 3399032"/>
              <a:gd name="connsiteX4482" fmla="*/ 3655638 w 11117727"/>
              <a:gd name="connsiteY4482" fmla="*/ 3204374 h 3399032"/>
              <a:gd name="connsiteX4483" fmla="*/ 3642932 w 11117727"/>
              <a:gd name="connsiteY4483" fmla="*/ 3203700 h 3399032"/>
              <a:gd name="connsiteX4484" fmla="*/ 3630858 w 11117727"/>
              <a:gd name="connsiteY4484" fmla="*/ 3203090 h 3399032"/>
              <a:gd name="connsiteX4485" fmla="*/ 3618029 w 11117727"/>
              <a:gd name="connsiteY4485" fmla="*/ 3203630 h 3399032"/>
              <a:gd name="connsiteX4486" fmla="*/ 3605648 w 11117727"/>
              <a:gd name="connsiteY4486" fmla="*/ 3206053 h 3399032"/>
              <a:gd name="connsiteX4487" fmla="*/ 3593205 w 11117727"/>
              <a:gd name="connsiteY4487" fmla="*/ 3209083 h 3399032"/>
              <a:gd name="connsiteX4488" fmla="*/ 3590431 w 11117727"/>
              <a:gd name="connsiteY4488" fmla="*/ 3211253 h 3399032"/>
              <a:gd name="connsiteX4489" fmla="*/ 3587840 w 11117727"/>
              <a:gd name="connsiteY4489" fmla="*/ 3211603 h 3399032"/>
              <a:gd name="connsiteX4490" fmla="*/ 3585882 w 11117727"/>
              <a:gd name="connsiteY4490" fmla="*/ 3212018 h 3399032"/>
              <a:gd name="connsiteX4491" fmla="*/ 3583801 w 11117727"/>
              <a:gd name="connsiteY4491" fmla="*/ 3213646 h 3399032"/>
              <a:gd name="connsiteX4492" fmla="*/ 3576767 w 11117727"/>
              <a:gd name="connsiteY4492" fmla="*/ 3207418 h 3399032"/>
              <a:gd name="connsiteX4493" fmla="*/ 3573342 w 11117727"/>
              <a:gd name="connsiteY4493" fmla="*/ 3203395 h 3399032"/>
              <a:gd name="connsiteX4494" fmla="*/ 3571120 w 11117727"/>
              <a:gd name="connsiteY4494" fmla="*/ 3200105 h 3399032"/>
              <a:gd name="connsiteX4495" fmla="*/ 3570040 w 11117727"/>
              <a:gd name="connsiteY4495" fmla="*/ 3198158 h 3399032"/>
              <a:gd name="connsiteX4496" fmla="*/ 3569653 w 11117727"/>
              <a:gd name="connsiteY4496" fmla="*/ 3195667 h 3399032"/>
              <a:gd name="connsiteX4497" fmla="*/ 3567432 w 11117727"/>
              <a:gd name="connsiteY4497" fmla="*/ 3192378 h 3399032"/>
              <a:gd name="connsiteX4498" fmla="*/ 3563375 w 11117727"/>
              <a:gd name="connsiteY4498" fmla="*/ 3188290 h 3399032"/>
              <a:gd name="connsiteX4499" fmla="*/ 3556911 w 11117727"/>
              <a:gd name="connsiteY4499" fmla="*/ 3182734 h 3399032"/>
              <a:gd name="connsiteX4500" fmla="*/ 3552811 w 11117727"/>
              <a:gd name="connsiteY4500" fmla="*/ 3185382 h 3399032"/>
              <a:gd name="connsiteX4501" fmla="*/ 3551485 w 11117727"/>
              <a:gd name="connsiteY4501" fmla="*/ 3185861 h 3399032"/>
              <a:gd name="connsiteX4502" fmla="*/ 3548262 w 11117727"/>
              <a:gd name="connsiteY4502" fmla="*/ 3186148 h 3399032"/>
              <a:gd name="connsiteX4503" fmla="*/ 3540552 w 11117727"/>
              <a:gd name="connsiteY4503" fmla="*/ 3186592 h 3399032"/>
              <a:gd name="connsiteX4504" fmla="*/ 3531578 w 11117727"/>
              <a:gd name="connsiteY4504" fmla="*/ 3186909 h 3399032"/>
              <a:gd name="connsiteX4505" fmla="*/ 3522604 w 11117727"/>
              <a:gd name="connsiteY4505" fmla="*/ 3187226 h 3399032"/>
              <a:gd name="connsiteX4506" fmla="*/ 3513753 w 11117727"/>
              <a:gd name="connsiteY4506" fmla="*/ 3186330 h 3399032"/>
              <a:gd name="connsiteX4507" fmla="*/ 3505533 w 11117727"/>
              <a:gd name="connsiteY4507" fmla="*/ 3185498 h 3399032"/>
              <a:gd name="connsiteX4508" fmla="*/ 3489217 w 11117727"/>
              <a:gd name="connsiteY4508" fmla="*/ 3182620 h 3399032"/>
              <a:gd name="connsiteX4509" fmla="*/ 3472964 w 11117727"/>
              <a:gd name="connsiteY4509" fmla="*/ 3179136 h 3399032"/>
              <a:gd name="connsiteX4510" fmla="*/ 3456709 w 11117727"/>
              <a:gd name="connsiteY4510" fmla="*/ 3175651 h 3399032"/>
              <a:gd name="connsiteX4511" fmla="*/ 3440578 w 11117727"/>
              <a:gd name="connsiteY4511" fmla="*/ 3170954 h 3399032"/>
              <a:gd name="connsiteX4512" fmla="*/ 3431788 w 11117727"/>
              <a:gd name="connsiteY4512" fmla="*/ 3169451 h 3399032"/>
              <a:gd name="connsiteX4513" fmla="*/ 3422305 w 11117727"/>
              <a:gd name="connsiteY4513" fmla="*/ 3168491 h 3399032"/>
              <a:gd name="connsiteX4514" fmla="*/ 3413515 w 11117727"/>
              <a:gd name="connsiteY4514" fmla="*/ 3166988 h 3399032"/>
              <a:gd name="connsiteX4515" fmla="*/ 3403970 w 11117727"/>
              <a:gd name="connsiteY4515" fmla="*/ 3166634 h 3399032"/>
              <a:gd name="connsiteX4516" fmla="*/ 3395057 w 11117727"/>
              <a:gd name="connsiteY4516" fmla="*/ 3166344 h 3399032"/>
              <a:gd name="connsiteX4517" fmla="*/ 3388041 w 11117727"/>
              <a:gd name="connsiteY4517" fmla="*/ 3166247 h 3399032"/>
              <a:gd name="connsiteX4518" fmla="*/ 3383431 w 11117727"/>
              <a:gd name="connsiteY4518" fmla="*/ 3167618 h 3399032"/>
              <a:gd name="connsiteX4519" fmla="*/ 3379576 w 11117727"/>
              <a:gd name="connsiteY4519" fmla="*/ 3167841 h 3399032"/>
              <a:gd name="connsiteX4520" fmla="*/ 3373701 w 11117727"/>
              <a:gd name="connsiteY4520" fmla="*/ 3169084 h 3399032"/>
              <a:gd name="connsiteX4521" fmla="*/ 3367827 w 11117727"/>
              <a:gd name="connsiteY4521" fmla="*/ 3170328 h 3399032"/>
              <a:gd name="connsiteX4522" fmla="*/ 3300712 w 11117727"/>
              <a:gd name="connsiteY4522" fmla="*/ 3151889 h 3399032"/>
              <a:gd name="connsiteX4523" fmla="*/ 3298815 w 11117727"/>
              <a:gd name="connsiteY4523" fmla="*/ 3151697 h 3399032"/>
              <a:gd name="connsiteX4524" fmla="*/ 3296980 w 11117727"/>
              <a:gd name="connsiteY4524" fmla="*/ 3150898 h 3399032"/>
              <a:gd name="connsiteX4525" fmla="*/ 3239428 w 11117727"/>
              <a:gd name="connsiteY4525" fmla="*/ 3138942 h 3399032"/>
              <a:gd name="connsiteX4526" fmla="*/ 3222234 w 11117727"/>
              <a:gd name="connsiteY4526" fmla="*/ 3138427 h 3399032"/>
              <a:gd name="connsiteX4527" fmla="*/ 3208140 w 11117727"/>
              <a:gd name="connsiteY4527" fmla="*/ 3138838 h 3399032"/>
              <a:gd name="connsiteX4528" fmla="*/ 3201757 w 11117727"/>
              <a:gd name="connsiteY4528" fmla="*/ 3138805 h 3399032"/>
              <a:gd name="connsiteX4529" fmla="*/ 3193599 w 11117727"/>
              <a:gd name="connsiteY4529" fmla="*/ 3137366 h 3399032"/>
              <a:gd name="connsiteX4530" fmla="*/ 3183606 w 11117727"/>
              <a:gd name="connsiteY4530" fmla="*/ 3135128 h 3399032"/>
              <a:gd name="connsiteX4531" fmla="*/ 3171207 w 11117727"/>
              <a:gd name="connsiteY4531" fmla="*/ 3131422 h 3399032"/>
              <a:gd name="connsiteX4532" fmla="*/ 3150202 w 11117727"/>
              <a:gd name="connsiteY4532" fmla="*/ 3124392 h 3399032"/>
              <a:gd name="connsiteX4533" fmla="*/ 3132929 w 11117727"/>
              <a:gd name="connsiteY4533" fmla="*/ 3118354 h 3399032"/>
              <a:gd name="connsiteX4534" fmla="*/ 3118001 w 11117727"/>
              <a:gd name="connsiteY4534" fmla="*/ 3114391 h 3399032"/>
              <a:gd name="connsiteX4535" fmla="*/ 3105479 w 11117727"/>
              <a:gd name="connsiteY4535" fmla="*/ 3111897 h 3399032"/>
              <a:gd name="connsiteX4536" fmla="*/ 3096118 w 11117727"/>
              <a:gd name="connsiteY4536" fmla="*/ 3109724 h 3399032"/>
              <a:gd name="connsiteX4537" fmla="*/ 3087899 w 11117727"/>
              <a:gd name="connsiteY4537" fmla="*/ 3108892 h 3399032"/>
              <a:gd name="connsiteX4538" fmla="*/ 3081515 w 11117727"/>
              <a:gd name="connsiteY4538" fmla="*/ 3108858 h 3399032"/>
              <a:gd name="connsiteX4539" fmla="*/ 3077028 w 11117727"/>
              <a:gd name="connsiteY4539" fmla="*/ 3109016 h 3399032"/>
              <a:gd name="connsiteX4540" fmla="*/ 3069195 w 11117727"/>
              <a:gd name="connsiteY4540" fmla="*/ 3110675 h 3399032"/>
              <a:gd name="connsiteX4541" fmla="*/ 3061301 w 11117727"/>
              <a:gd name="connsiteY4541" fmla="*/ 3112939 h 3399032"/>
              <a:gd name="connsiteX4542" fmla="*/ 3056753 w 11117727"/>
              <a:gd name="connsiteY4542" fmla="*/ 3113704 h 3399032"/>
              <a:gd name="connsiteX4543" fmla="*/ 3052266 w 11117727"/>
              <a:gd name="connsiteY4543" fmla="*/ 3113863 h 3399032"/>
              <a:gd name="connsiteX4544" fmla="*/ 3045249 w 11117727"/>
              <a:gd name="connsiteY4544" fmla="*/ 3113765 h 3399032"/>
              <a:gd name="connsiteX4545" fmla="*/ 3037663 w 11117727"/>
              <a:gd name="connsiteY4545" fmla="*/ 3112997 h 3399032"/>
              <a:gd name="connsiteX4546" fmla="*/ 3028240 w 11117727"/>
              <a:gd name="connsiteY4546" fmla="*/ 3111430 h 3399032"/>
              <a:gd name="connsiteX4547" fmla="*/ 3018880 w 11117727"/>
              <a:gd name="connsiteY4547" fmla="*/ 3109256 h 3399032"/>
              <a:gd name="connsiteX4548" fmla="*/ 3008887 w 11117727"/>
              <a:gd name="connsiteY4548" fmla="*/ 3107019 h 3399032"/>
              <a:gd name="connsiteX4549" fmla="*/ 2999016 w 11117727"/>
              <a:gd name="connsiteY4549" fmla="*/ 3103568 h 3399032"/>
              <a:gd name="connsiteX4550" fmla="*/ 2979724 w 11117727"/>
              <a:gd name="connsiteY4550" fmla="*/ 3098551 h 3399032"/>
              <a:gd name="connsiteX4551" fmla="*/ 2962206 w 11117727"/>
              <a:gd name="connsiteY4551" fmla="*/ 3094938 h 3399032"/>
              <a:gd name="connsiteX4552" fmla="*/ 2942667 w 11117727"/>
              <a:gd name="connsiteY4552" fmla="*/ 3092347 h 3399032"/>
              <a:gd name="connsiteX4553" fmla="*/ 2923700 w 11117727"/>
              <a:gd name="connsiteY4553" fmla="*/ 3090427 h 3399032"/>
              <a:gd name="connsiteX4554" fmla="*/ 2903468 w 11117727"/>
              <a:gd name="connsiteY4554" fmla="*/ 3088378 h 3399032"/>
              <a:gd name="connsiteX4555" fmla="*/ 2883992 w 11117727"/>
              <a:gd name="connsiteY4555" fmla="*/ 3085180 h 3399032"/>
              <a:gd name="connsiteX4556" fmla="*/ 2866473 w 11117727"/>
              <a:gd name="connsiteY4556" fmla="*/ 3081568 h 3399032"/>
              <a:gd name="connsiteX4557" fmla="*/ 2848322 w 11117727"/>
              <a:gd name="connsiteY4557" fmla="*/ 3077892 h 3399032"/>
              <a:gd name="connsiteX4558" fmla="*/ 2829478 w 11117727"/>
              <a:gd name="connsiteY4558" fmla="*/ 3074758 h 3399032"/>
              <a:gd name="connsiteX4559" fmla="*/ 2810124 w 11117727"/>
              <a:gd name="connsiteY4559" fmla="*/ 3070347 h 3399032"/>
              <a:gd name="connsiteX4560" fmla="*/ 2790709 w 11117727"/>
              <a:gd name="connsiteY4560" fmla="*/ 3066542 h 3399032"/>
              <a:gd name="connsiteX4561" fmla="*/ 2771355 w 11117727"/>
              <a:gd name="connsiteY4561" fmla="*/ 3062131 h 3399032"/>
              <a:gd name="connsiteX4562" fmla="*/ 2753327 w 11117727"/>
              <a:gd name="connsiteY4562" fmla="*/ 3057242 h 3399032"/>
              <a:gd name="connsiteX4563" fmla="*/ 2735931 w 11117727"/>
              <a:gd name="connsiteY4563" fmla="*/ 3052416 h 3399032"/>
              <a:gd name="connsiteX4564" fmla="*/ 2714804 w 11117727"/>
              <a:gd name="connsiteY4564" fmla="*/ 3046600 h 3399032"/>
              <a:gd name="connsiteX4565" fmla="*/ 2703669 w 11117727"/>
              <a:gd name="connsiteY4565" fmla="*/ 3043021 h 3399032"/>
              <a:gd name="connsiteX4566" fmla="*/ 2699875 w 11117727"/>
              <a:gd name="connsiteY4566" fmla="*/ 3042637 h 3399032"/>
              <a:gd name="connsiteX4567" fmla="*/ 2697917 w 11117727"/>
              <a:gd name="connsiteY4567" fmla="*/ 3043052 h 3399032"/>
              <a:gd name="connsiteX4568" fmla="*/ 2697224 w 11117727"/>
              <a:gd name="connsiteY4568" fmla="*/ 3043595 h 3399032"/>
              <a:gd name="connsiteX4569" fmla="*/ 2696468 w 11117727"/>
              <a:gd name="connsiteY4569" fmla="*/ 3044744 h 3399032"/>
              <a:gd name="connsiteX4570" fmla="*/ 2696407 w 11117727"/>
              <a:gd name="connsiteY4570" fmla="*/ 3045350 h 3399032"/>
              <a:gd name="connsiteX4571" fmla="*/ 2696284 w 11117727"/>
              <a:gd name="connsiteY4571" fmla="*/ 3046563 h 3399032"/>
              <a:gd name="connsiteX4572" fmla="*/ 2696161 w 11117727"/>
              <a:gd name="connsiteY4572" fmla="*/ 3047777 h 3399032"/>
              <a:gd name="connsiteX4573" fmla="*/ 2694836 w 11117727"/>
              <a:gd name="connsiteY4573" fmla="*/ 3048255 h 3399032"/>
              <a:gd name="connsiteX4574" fmla="*/ 2692245 w 11117727"/>
              <a:gd name="connsiteY4574" fmla="*/ 3048606 h 3399032"/>
              <a:gd name="connsiteX4575" fmla="*/ 2689023 w 11117727"/>
              <a:gd name="connsiteY4575" fmla="*/ 3048892 h 3399032"/>
              <a:gd name="connsiteX4576" fmla="*/ 2683332 w 11117727"/>
              <a:gd name="connsiteY4576" fmla="*/ 3048316 h 3399032"/>
              <a:gd name="connsiteX4577" fmla="*/ 2675746 w 11117727"/>
              <a:gd name="connsiteY4577" fmla="*/ 3047548 h 3399032"/>
              <a:gd name="connsiteX4578" fmla="*/ 2671381 w 11117727"/>
              <a:gd name="connsiteY4578" fmla="*/ 3046493 h 3399032"/>
              <a:gd name="connsiteX4579" fmla="*/ 2663978 w 11117727"/>
              <a:gd name="connsiteY4579" fmla="*/ 3043905 h 3399032"/>
              <a:gd name="connsiteX4580" fmla="*/ 2656637 w 11117727"/>
              <a:gd name="connsiteY4580" fmla="*/ 3040710 h 3399032"/>
              <a:gd name="connsiteX4581" fmla="*/ 2648093 w 11117727"/>
              <a:gd name="connsiteY4581" fmla="*/ 3036781 h 3399032"/>
              <a:gd name="connsiteX4582" fmla="*/ 2630372 w 11117727"/>
              <a:gd name="connsiteY4582" fmla="*/ 3028859 h 3399032"/>
              <a:gd name="connsiteX4583" fmla="*/ 2617464 w 11117727"/>
              <a:gd name="connsiteY4583" fmla="*/ 3023875 h 3399032"/>
              <a:gd name="connsiteX4584" fmla="*/ 2595888 w 11117727"/>
              <a:gd name="connsiteY4584" fmla="*/ 3016175 h 3399032"/>
              <a:gd name="connsiteX4585" fmla="*/ 2577860 w 11117727"/>
              <a:gd name="connsiteY4585" fmla="*/ 3011285 h 3399032"/>
              <a:gd name="connsiteX4586" fmla="*/ 2569764 w 11117727"/>
              <a:gd name="connsiteY4586" fmla="*/ 3009240 h 3399032"/>
              <a:gd name="connsiteX4587" fmla="*/ 2562300 w 11117727"/>
              <a:gd name="connsiteY4587" fmla="*/ 3007258 h 3399032"/>
              <a:gd name="connsiteX4588" fmla="*/ 2555406 w 11117727"/>
              <a:gd name="connsiteY4588" fmla="*/ 3005948 h 3399032"/>
              <a:gd name="connsiteX4589" fmla="*/ 2547819 w 11117727"/>
              <a:gd name="connsiteY4589" fmla="*/ 3005179 h 3399032"/>
              <a:gd name="connsiteX4590" fmla="*/ 2533849 w 11117727"/>
              <a:gd name="connsiteY4590" fmla="*/ 3004378 h 3399032"/>
              <a:gd name="connsiteX4591" fmla="*/ 2517735 w 11117727"/>
              <a:gd name="connsiteY4591" fmla="*/ 3005810 h 3399032"/>
              <a:gd name="connsiteX4592" fmla="*/ 2500358 w 11117727"/>
              <a:gd name="connsiteY4592" fmla="*/ 3007114 h 3399032"/>
              <a:gd name="connsiteX4593" fmla="*/ 2478370 w 11117727"/>
              <a:gd name="connsiteY4593" fmla="*/ 3009790 h 3399032"/>
              <a:gd name="connsiteX4594" fmla="*/ 2476376 w 11117727"/>
              <a:gd name="connsiteY4594" fmla="*/ 2997945 h 3399032"/>
              <a:gd name="connsiteX4595" fmla="*/ 2474645 w 11117727"/>
              <a:gd name="connsiteY4595" fmla="*/ 2989803 h 3399032"/>
              <a:gd name="connsiteX4596" fmla="*/ 2471528 w 11117727"/>
              <a:gd name="connsiteY4596" fmla="*/ 2982747 h 3399032"/>
              <a:gd name="connsiteX4597" fmla="*/ 2468023 w 11117727"/>
              <a:gd name="connsiteY4597" fmla="*/ 2973200 h 3399032"/>
              <a:gd name="connsiteX4598" fmla="*/ 2460068 w 11117727"/>
              <a:gd name="connsiteY4598" fmla="*/ 2976071 h 3399032"/>
              <a:gd name="connsiteX4599" fmla="*/ 2452990 w 11117727"/>
              <a:gd name="connsiteY4599" fmla="*/ 2976580 h 3399032"/>
              <a:gd name="connsiteX4600" fmla="*/ 2447177 w 11117727"/>
              <a:gd name="connsiteY4600" fmla="*/ 2977217 h 3399032"/>
              <a:gd name="connsiteX4601" fmla="*/ 2440855 w 11117727"/>
              <a:gd name="connsiteY4601" fmla="*/ 2976577 h 3399032"/>
              <a:gd name="connsiteX4602" fmla="*/ 2431433 w 11117727"/>
              <a:gd name="connsiteY4602" fmla="*/ 2975010 h 3399032"/>
              <a:gd name="connsiteX4603" fmla="*/ 2423459 w 11117727"/>
              <a:gd name="connsiteY4603" fmla="*/ 2971752 h 3399032"/>
              <a:gd name="connsiteX4604" fmla="*/ 2419788 w 11117727"/>
              <a:gd name="connsiteY4604" fmla="*/ 2970154 h 3399032"/>
              <a:gd name="connsiteX4605" fmla="*/ 2415486 w 11117727"/>
              <a:gd name="connsiteY4605" fmla="*/ 2968493 h 3399032"/>
              <a:gd name="connsiteX4606" fmla="*/ 2411754 w 11117727"/>
              <a:gd name="connsiteY4606" fmla="*/ 2967502 h 3399032"/>
              <a:gd name="connsiteX4607" fmla="*/ 2407328 w 11117727"/>
              <a:gd name="connsiteY4607" fmla="*/ 2967054 h 3399032"/>
              <a:gd name="connsiteX4608" fmla="*/ 2403473 w 11117727"/>
              <a:gd name="connsiteY4608" fmla="*/ 2967277 h 3399032"/>
              <a:gd name="connsiteX4609" fmla="*/ 2398292 w 11117727"/>
              <a:gd name="connsiteY4609" fmla="*/ 2967977 h 3399032"/>
              <a:gd name="connsiteX4610" fmla="*/ 2392989 w 11117727"/>
              <a:gd name="connsiteY4610" fmla="*/ 2969892 h 3399032"/>
              <a:gd name="connsiteX4611" fmla="*/ 2387624 w 11117727"/>
              <a:gd name="connsiteY4611" fmla="*/ 2972412 h 3399032"/>
              <a:gd name="connsiteX4612" fmla="*/ 2380810 w 11117727"/>
              <a:gd name="connsiteY4612" fmla="*/ 2976625 h 3399032"/>
              <a:gd name="connsiteX4613" fmla="*/ 2378609 w 11117727"/>
              <a:gd name="connsiteY4613" fmla="*/ 2978046 h 3399032"/>
              <a:gd name="connsiteX4614" fmla="*/ 2373837 w 11117727"/>
              <a:gd name="connsiteY4614" fmla="*/ 2969791 h 3399032"/>
              <a:gd name="connsiteX4615" fmla="*/ 2368822 w 11117727"/>
              <a:gd name="connsiteY4615" fmla="*/ 2962542 h 3399032"/>
              <a:gd name="connsiteX4616" fmla="*/ 2364317 w 11117727"/>
              <a:gd name="connsiteY4616" fmla="*/ 2956571 h 3399032"/>
              <a:gd name="connsiteX4617" fmla="*/ 2359567 w 11117727"/>
              <a:gd name="connsiteY4617" fmla="*/ 2953026 h 3399032"/>
              <a:gd name="connsiteX4618" fmla="*/ 2355387 w 11117727"/>
              <a:gd name="connsiteY4618" fmla="*/ 2950151 h 3399032"/>
              <a:gd name="connsiteX4619" fmla="*/ 2351145 w 11117727"/>
              <a:gd name="connsiteY4619" fmla="*/ 2947883 h 3399032"/>
              <a:gd name="connsiteX4620" fmla="*/ 2346148 w 11117727"/>
              <a:gd name="connsiteY4620" fmla="*/ 2946765 h 3399032"/>
              <a:gd name="connsiteX4621" fmla="*/ 2341029 w 11117727"/>
              <a:gd name="connsiteY4621" fmla="*/ 2946859 h 3399032"/>
              <a:gd name="connsiteX4622" fmla="*/ 2328771 w 11117727"/>
              <a:gd name="connsiteY4622" fmla="*/ 2948069 h 3399032"/>
              <a:gd name="connsiteX4623" fmla="*/ 2313984 w 11117727"/>
              <a:gd name="connsiteY4623" fmla="*/ 2949023 h 3399032"/>
              <a:gd name="connsiteX4624" fmla="*/ 2305703 w 11117727"/>
              <a:gd name="connsiteY4624" fmla="*/ 2948797 h 3399032"/>
              <a:gd name="connsiteX4625" fmla="*/ 2295464 w 11117727"/>
              <a:gd name="connsiteY4625" fmla="*/ 2948986 h 3399032"/>
              <a:gd name="connsiteX4626" fmla="*/ 2284716 w 11117727"/>
              <a:gd name="connsiteY4626" fmla="*/ 2947898 h 3399032"/>
              <a:gd name="connsiteX4627" fmla="*/ 2271439 w 11117727"/>
              <a:gd name="connsiteY4627" fmla="*/ 2946553 h 3399032"/>
              <a:gd name="connsiteX4628" fmla="*/ 2262649 w 11117727"/>
              <a:gd name="connsiteY4628" fmla="*/ 2945050 h 3399032"/>
              <a:gd name="connsiteX4629" fmla="*/ 2254552 w 11117727"/>
              <a:gd name="connsiteY4629" fmla="*/ 2943005 h 3399032"/>
              <a:gd name="connsiteX4630" fmla="*/ 2247089 w 11117727"/>
              <a:gd name="connsiteY4630" fmla="*/ 2941024 h 3399032"/>
              <a:gd name="connsiteX4631" fmla="*/ 2239625 w 11117727"/>
              <a:gd name="connsiteY4631" fmla="*/ 2939042 h 3399032"/>
              <a:gd name="connsiteX4632" fmla="*/ 2225574 w 11117727"/>
              <a:gd name="connsiteY4632" fmla="*/ 2932717 h 3399032"/>
              <a:gd name="connsiteX4633" fmla="*/ 2212788 w 11117727"/>
              <a:gd name="connsiteY4633" fmla="*/ 2926520 h 3399032"/>
              <a:gd name="connsiteX4634" fmla="*/ 2200574 w 11117727"/>
              <a:gd name="connsiteY4634" fmla="*/ 2920993 h 3399032"/>
              <a:gd name="connsiteX4635" fmla="*/ 2187727 w 11117727"/>
              <a:gd name="connsiteY4635" fmla="*/ 2915403 h 3399032"/>
              <a:gd name="connsiteX4636" fmla="*/ 2180324 w 11117727"/>
              <a:gd name="connsiteY4636" fmla="*/ 2912815 h 3399032"/>
              <a:gd name="connsiteX4637" fmla="*/ 2173554 w 11117727"/>
              <a:gd name="connsiteY4637" fmla="*/ 2910291 h 3399032"/>
              <a:gd name="connsiteX4638" fmla="*/ 2166089 w 11117727"/>
              <a:gd name="connsiteY4638" fmla="*/ 2908310 h 3399032"/>
              <a:gd name="connsiteX4639" fmla="*/ 2157993 w 11117727"/>
              <a:gd name="connsiteY4639" fmla="*/ 2906264 h 3399032"/>
              <a:gd name="connsiteX4640" fmla="*/ 2154947 w 11117727"/>
              <a:gd name="connsiteY4640" fmla="*/ 2923727 h 3399032"/>
              <a:gd name="connsiteX4641" fmla="*/ 2155211 w 11117727"/>
              <a:gd name="connsiteY4641" fmla="*/ 2927431 h 3399032"/>
              <a:gd name="connsiteX4642" fmla="*/ 2154640 w 11117727"/>
              <a:gd name="connsiteY4642" fmla="*/ 2926760 h 3399032"/>
              <a:gd name="connsiteX4643" fmla="*/ 2152867 w 11117727"/>
              <a:gd name="connsiteY4643" fmla="*/ 2925355 h 3399032"/>
              <a:gd name="connsiteX4644" fmla="*/ 2150969 w 11117727"/>
              <a:gd name="connsiteY4644" fmla="*/ 2925163 h 3399032"/>
              <a:gd name="connsiteX4645" fmla="*/ 2148441 w 11117727"/>
              <a:gd name="connsiteY4645" fmla="*/ 2924906 h 3399032"/>
              <a:gd name="connsiteX4646" fmla="*/ 2145218 w 11117727"/>
              <a:gd name="connsiteY4646" fmla="*/ 2925193 h 3399032"/>
              <a:gd name="connsiteX4647" fmla="*/ 2140669 w 11117727"/>
              <a:gd name="connsiteY4647" fmla="*/ 2925958 h 3399032"/>
              <a:gd name="connsiteX4648" fmla="*/ 2094321 w 11117727"/>
              <a:gd name="connsiteY4648" fmla="*/ 2897978 h 3399032"/>
              <a:gd name="connsiteX4649" fmla="*/ 2072623 w 11117727"/>
              <a:gd name="connsiteY4649" fmla="*/ 2891492 h 3399032"/>
              <a:gd name="connsiteX4650" fmla="*/ 2050353 w 11117727"/>
              <a:gd name="connsiteY4650" fmla="*/ 2884334 h 3399032"/>
              <a:gd name="connsiteX4651" fmla="*/ 2027267 w 11117727"/>
              <a:gd name="connsiteY4651" fmla="*/ 2878932 h 3399032"/>
              <a:gd name="connsiteX4652" fmla="*/ 2004814 w 11117727"/>
              <a:gd name="connsiteY4652" fmla="*/ 2873595 h 3399032"/>
              <a:gd name="connsiteX4653" fmla="*/ 1981605 w 11117727"/>
              <a:gd name="connsiteY4653" fmla="*/ 2869406 h 3399032"/>
              <a:gd name="connsiteX4654" fmla="*/ 1958273 w 11117727"/>
              <a:gd name="connsiteY4654" fmla="*/ 2866431 h 3399032"/>
              <a:gd name="connsiteX4655" fmla="*/ 1935574 w 11117727"/>
              <a:gd name="connsiteY4655" fmla="*/ 2863520 h 3399032"/>
              <a:gd name="connsiteX4656" fmla="*/ 1912242 w 11117727"/>
              <a:gd name="connsiteY4656" fmla="*/ 2860544 h 3399032"/>
              <a:gd name="connsiteX4657" fmla="*/ 1915068 w 11117727"/>
              <a:gd name="connsiteY4657" fmla="*/ 2832641 h 3399032"/>
              <a:gd name="connsiteX4658" fmla="*/ 1906032 w 11117727"/>
              <a:gd name="connsiteY4658" fmla="*/ 2833565 h 3399032"/>
              <a:gd name="connsiteX4659" fmla="*/ 1897444 w 11117727"/>
              <a:gd name="connsiteY4659" fmla="*/ 2836372 h 3399032"/>
              <a:gd name="connsiteX4660" fmla="*/ 1889612 w 11117727"/>
              <a:gd name="connsiteY4660" fmla="*/ 2838030 h 3399032"/>
              <a:gd name="connsiteX4661" fmla="*/ 1882227 w 11117727"/>
              <a:gd name="connsiteY4661" fmla="*/ 2841572 h 3399032"/>
              <a:gd name="connsiteX4662" fmla="*/ 1868845 w 11117727"/>
              <a:gd name="connsiteY4662" fmla="*/ 2847571 h 3399032"/>
              <a:gd name="connsiteX4663" fmla="*/ 1854076 w 11117727"/>
              <a:gd name="connsiteY4663" fmla="*/ 2854654 h 3399032"/>
              <a:gd name="connsiteX4664" fmla="*/ 1852793 w 11117727"/>
              <a:gd name="connsiteY4664" fmla="*/ 2848396 h 3399032"/>
              <a:gd name="connsiteX4665" fmla="*/ 1850185 w 11117727"/>
              <a:gd name="connsiteY4665" fmla="*/ 2842617 h 3399032"/>
              <a:gd name="connsiteX4666" fmla="*/ 1847454 w 11117727"/>
              <a:gd name="connsiteY4666" fmla="*/ 2838051 h 3399032"/>
              <a:gd name="connsiteX4667" fmla="*/ 1843520 w 11117727"/>
              <a:gd name="connsiteY4667" fmla="*/ 2832750 h 3399032"/>
              <a:gd name="connsiteX4668" fmla="*/ 1839462 w 11117727"/>
              <a:gd name="connsiteY4668" fmla="*/ 2828662 h 3399032"/>
              <a:gd name="connsiteX4669" fmla="*/ 1834079 w 11117727"/>
              <a:gd name="connsiteY4669" fmla="*/ 2825053 h 3399032"/>
              <a:gd name="connsiteX4670" fmla="*/ 1828635 w 11117727"/>
              <a:gd name="connsiteY4670" fmla="*/ 2822051 h 3399032"/>
              <a:gd name="connsiteX4671" fmla="*/ 1823884 w 11117727"/>
              <a:gd name="connsiteY4671" fmla="*/ 2818506 h 3399032"/>
              <a:gd name="connsiteX4672" fmla="*/ 1817684 w 11117727"/>
              <a:gd name="connsiteY4672" fmla="*/ 2816652 h 3399032"/>
              <a:gd name="connsiteX4673" fmla="*/ 1811546 w 11117727"/>
              <a:gd name="connsiteY4673" fmla="*/ 2814192 h 3399032"/>
              <a:gd name="connsiteX4674" fmla="*/ 1805285 w 11117727"/>
              <a:gd name="connsiteY4674" fmla="*/ 2812946 h 3399032"/>
              <a:gd name="connsiteX4675" fmla="*/ 1799656 w 11117727"/>
              <a:gd name="connsiteY4675" fmla="*/ 2811763 h 3399032"/>
              <a:gd name="connsiteX4676" fmla="*/ 1787073 w 11117727"/>
              <a:gd name="connsiteY4676" fmla="*/ 2809876 h 3399032"/>
              <a:gd name="connsiteX4677" fmla="*/ 1776263 w 11117727"/>
              <a:gd name="connsiteY4677" fmla="*/ 2809394 h 3399032"/>
              <a:gd name="connsiteX4678" fmla="*/ 1766718 w 11117727"/>
              <a:gd name="connsiteY4678" fmla="*/ 2809040 h 3399032"/>
              <a:gd name="connsiteX4679" fmla="*/ 1759070 w 11117727"/>
              <a:gd name="connsiteY4679" fmla="*/ 2808879 h 3399032"/>
              <a:gd name="connsiteX4680" fmla="*/ 1751544 w 11117727"/>
              <a:gd name="connsiteY4680" fmla="*/ 2807504 h 3399032"/>
              <a:gd name="connsiteX4681" fmla="*/ 1745222 w 11117727"/>
              <a:gd name="connsiteY4681" fmla="*/ 2806864 h 3399032"/>
              <a:gd name="connsiteX4682" fmla="*/ 1734658 w 11117727"/>
              <a:gd name="connsiteY4682" fmla="*/ 2803955 h 3399032"/>
              <a:gd name="connsiteX4683" fmla="*/ 1724217 w 11117727"/>
              <a:gd name="connsiteY4683" fmla="*/ 2799834 h 3399032"/>
              <a:gd name="connsiteX4684" fmla="*/ 1714347 w 11117727"/>
              <a:gd name="connsiteY4684" fmla="*/ 2796384 h 3399032"/>
              <a:gd name="connsiteX4685" fmla="*/ 1702641 w 11117727"/>
              <a:gd name="connsiteY4685" fmla="*/ 2792134 h 3399032"/>
              <a:gd name="connsiteX4686" fmla="*/ 1696442 w 11117727"/>
              <a:gd name="connsiteY4686" fmla="*/ 2790281 h 3399032"/>
              <a:gd name="connsiteX4687" fmla="*/ 1688916 w 11117727"/>
              <a:gd name="connsiteY4687" fmla="*/ 2788906 h 3399032"/>
              <a:gd name="connsiteX4688" fmla="*/ 1680126 w 11117727"/>
              <a:gd name="connsiteY4688" fmla="*/ 2787403 h 3399032"/>
              <a:gd name="connsiteX4689" fmla="*/ 1669378 w 11117727"/>
              <a:gd name="connsiteY4689" fmla="*/ 2786315 h 3399032"/>
              <a:gd name="connsiteX4690" fmla="*/ 1666954 w 11117727"/>
              <a:gd name="connsiteY4690" fmla="*/ 2778716 h 3399032"/>
              <a:gd name="connsiteX4691" fmla="*/ 1665426 w 11117727"/>
              <a:gd name="connsiteY4691" fmla="*/ 2774884 h 3399032"/>
              <a:gd name="connsiteX4692" fmla="*/ 1665346 w 11117727"/>
              <a:gd name="connsiteY4692" fmla="*/ 2769361 h 3399032"/>
              <a:gd name="connsiteX4693" fmla="*/ 1665249 w 11117727"/>
              <a:gd name="connsiteY4693" fmla="*/ 2757708 h 3399032"/>
              <a:gd name="connsiteX4694" fmla="*/ 1640591 w 11117727"/>
              <a:gd name="connsiteY4694" fmla="*/ 2755211 h 3399032"/>
              <a:gd name="connsiteX4695" fmla="*/ 1617076 w 11117727"/>
              <a:gd name="connsiteY4695" fmla="*/ 2754055 h 3399032"/>
              <a:gd name="connsiteX4696" fmla="*/ 1607083 w 11117727"/>
              <a:gd name="connsiteY4696" fmla="*/ 2751818 h 3399032"/>
              <a:gd name="connsiteX4697" fmla="*/ 1597090 w 11117727"/>
              <a:gd name="connsiteY4697" fmla="*/ 2749580 h 3399032"/>
              <a:gd name="connsiteX4698" fmla="*/ 1587852 w 11117727"/>
              <a:gd name="connsiteY4698" fmla="*/ 2746194 h 3399032"/>
              <a:gd name="connsiteX4699" fmla="*/ 1578737 w 11117727"/>
              <a:gd name="connsiteY4699" fmla="*/ 2741594 h 3399032"/>
              <a:gd name="connsiteX4700" fmla="*/ 1575911 w 11117727"/>
              <a:gd name="connsiteY4700" fmla="*/ 2769497 h 3399032"/>
              <a:gd name="connsiteX4701" fmla="*/ 1566041 w 11117727"/>
              <a:gd name="connsiteY4701" fmla="*/ 2766046 h 3399032"/>
              <a:gd name="connsiteX4702" fmla="*/ 1561738 w 11117727"/>
              <a:gd name="connsiteY4702" fmla="*/ 2764385 h 3399032"/>
              <a:gd name="connsiteX4703" fmla="*/ 1561106 w 11117727"/>
              <a:gd name="connsiteY4703" fmla="*/ 2764321 h 3399032"/>
              <a:gd name="connsiteX4704" fmla="*/ 1559903 w 11117727"/>
              <a:gd name="connsiteY4704" fmla="*/ 2763586 h 3399032"/>
              <a:gd name="connsiteX4705" fmla="*/ 1561167 w 11117727"/>
              <a:gd name="connsiteY4705" fmla="*/ 2763714 h 3399032"/>
              <a:gd name="connsiteX4706" fmla="*/ 1561800 w 11117727"/>
              <a:gd name="connsiteY4706" fmla="*/ 2763778 h 3399032"/>
              <a:gd name="connsiteX4707" fmla="*/ 1563187 w 11117727"/>
              <a:gd name="connsiteY4707" fmla="*/ 2762693 h 3399032"/>
              <a:gd name="connsiteX4708" fmla="*/ 1563880 w 11117727"/>
              <a:gd name="connsiteY4708" fmla="*/ 2762151 h 3399032"/>
              <a:gd name="connsiteX4709" fmla="*/ 1562800 w 11117727"/>
              <a:gd name="connsiteY4709" fmla="*/ 2760203 h 3399032"/>
              <a:gd name="connsiteX4710" fmla="*/ 1557988 w 11117727"/>
              <a:gd name="connsiteY4710" fmla="*/ 2757264 h 3399032"/>
              <a:gd name="connsiteX4711" fmla="*/ 1552605 w 11117727"/>
              <a:gd name="connsiteY4711" fmla="*/ 2753655 h 3399032"/>
              <a:gd name="connsiteX4712" fmla="*/ 1548934 w 11117727"/>
              <a:gd name="connsiteY4712" fmla="*/ 2752058 h 3399032"/>
              <a:gd name="connsiteX4713" fmla="*/ 1545264 w 11117727"/>
              <a:gd name="connsiteY4713" fmla="*/ 2750461 h 3399032"/>
              <a:gd name="connsiteX4714" fmla="*/ 1542735 w 11117727"/>
              <a:gd name="connsiteY4714" fmla="*/ 2750204 h 3399032"/>
              <a:gd name="connsiteX4715" fmla="*/ 1541409 w 11117727"/>
              <a:gd name="connsiteY4715" fmla="*/ 2750683 h 3399032"/>
              <a:gd name="connsiteX4716" fmla="*/ 1540083 w 11117727"/>
              <a:gd name="connsiteY4716" fmla="*/ 2751162 h 3399032"/>
              <a:gd name="connsiteX4717" fmla="*/ 1538696 w 11117727"/>
              <a:gd name="connsiteY4717" fmla="*/ 2752247 h 3399032"/>
              <a:gd name="connsiteX4718" fmla="*/ 1537879 w 11117727"/>
              <a:gd name="connsiteY4718" fmla="*/ 2754003 h 3399032"/>
              <a:gd name="connsiteX4719" fmla="*/ 1535860 w 11117727"/>
              <a:gd name="connsiteY4719" fmla="*/ 2755024 h 3399032"/>
              <a:gd name="connsiteX4720" fmla="*/ 1534534 w 11117727"/>
              <a:gd name="connsiteY4720" fmla="*/ 2755502 h 3399032"/>
              <a:gd name="connsiteX4721" fmla="*/ 1532576 w 11117727"/>
              <a:gd name="connsiteY4721" fmla="*/ 2755917 h 3399032"/>
              <a:gd name="connsiteX4722" fmla="*/ 1530046 w 11117727"/>
              <a:gd name="connsiteY4722" fmla="*/ 2755661 h 3399032"/>
              <a:gd name="connsiteX4723" fmla="*/ 1526314 w 11117727"/>
              <a:gd name="connsiteY4723" fmla="*/ 2754670 h 3399032"/>
              <a:gd name="connsiteX4724" fmla="*/ 1522012 w 11117727"/>
              <a:gd name="connsiteY4724" fmla="*/ 2753009 h 3399032"/>
              <a:gd name="connsiteX4725" fmla="*/ 1516629 w 11117727"/>
              <a:gd name="connsiteY4725" fmla="*/ 2749400 h 3399032"/>
              <a:gd name="connsiteX4726" fmla="*/ 1509349 w 11117727"/>
              <a:gd name="connsiteY4726" fmla="*/ 2745598 h 3399032"/>
              <a:gd name="connsiteX4727" fmla="*/ 1496176 w 11117727"/>
              <a:gd name="connsiteY4727" fmla="*/ 2736911 h 3399032"/>
              <a:gd name="connsiteX4728" fmla="*/ 1486552 w 11117727"/>
              <a:gd name="connsiteY4728" fmla="*/ 2731034 h 3399032"/>
              <a:gd name="connsiteX4729" fmla="*/ 1478640 w 11117727"/>
              <a:gd name="connsiteY4729" fmla="*/ 2727169 h 3399032"/>
              <a:gd name="connsiteX4730" fmla="*/ 1471870 w 11117727"/>
              <a:gd name="connsiteY4730" fmla="*/ 2724645 h 3399032"/>
              <a:gd name="connsiteX4731" fmla="*/ 1464405 w 11117727"/>
              <a:gd name="connsiteY4731" fmla="*/ 2722663 h 3399032"/>
              <a:gd name="connsiteX4732" fmla="*/ 1454289 w 11117727"/>
              <a:gd name="connsiteY4732" fmla="*/ 2721639 h 3399032"/>
              <a:gd name="connsiteX4733" fmla="*/ 1439116 w 11117727"/>
              <a:gd name="connsiteY4733" fmla="*/ 2720102 h 3399032"/>
              <a:gd name="connsiteX4734" fmla="*/ 1418884 w 11117727"/>
              <a:gd name="connsiteY4734" fmla="*/ 2718054 h 3399032"/>
              <a:gd name="connsiteX4735" fmla="*/ 1421175 w 11117727"/>
              <a:gd name="connsiteY4735" fmla="*/ 2701740 h 3399032"/>
              <a:gd name="connsiteX4736" fmla="*/ 1424115 w 11117727"/>
              <a:gd name="connsiteY4736" fmla="*/ 2691620 h 3399032"/>
              <a:gd name="connsiteX4737" fmla="*/ 1426933 w 11117727"/>
              <a:gd name="connsiteY4737" fmla="*/ 2682713 h 3399032"/>
              <a:gd name="connsiteX4738" fmla="*/ 1431385 w 11117727"/>
              <a:gd name="connsiteY4738" fmla="*/ 2670295 h 3399032"/>
              <a:gd name="connsiteX4739" fmla="*/ 1422349 w 11117727"/>
              <a:gd name="connsiteY4739" fmla="*/ 2671219 h 3399032"/>
              <a:gd name="connsiteX4740" fmla="*/ 1414455 w 11117727"/>
              <a:gd name="connsiteY4740" fmla="*/ 2673483 h 3399032"/>
              <a:gd name="connsiteX4741" fmla="*/ 1407887 w 11117727"/>
              <a:gd name="connsiteY4741" fmla="*/ 2675269 h 3399032"/>
              <a:gd name="connsiteX4742" fmla="*/ 1402583 w 11117727"/>
              <a:gd name="connsiteY4742" fmla="*/ 2677184 h 3399032"/>
              <a:gd name="connsiteX4743" fmla="*/ 1392485 w 11117727"/>
              <a:gd name="connsiteY4743" fmla="*/ 2682289 h 3399032"/>
              <a:gd name="connsiteX4744" fmla="*/ 1381755 w 11117727"/>
              <a:gd name="connsiteY4744" fmla="*/ 2687331 h 3399032"/>
              <a:gd name="connsiteX4745" fmla="*/ 1377084 w 11117727"/>
              <a:gd name="connsiteY4745" fmla="*/ 2689309 h 3399032"/>
              <a:gd name="connsiteX4746" fmla="*/ 1371086 w 11117727"/>
              <a:gd name="connsiteY4746" fmla="*/ 2691766 h 3399032"/>
              <a:gd name="connsiteX4747" fmla="*/ 1363948 w 11117727"/>
              <a:gd name="connsiteY4747" fmla="*/ 2692881 h 3399032"/>
              <a:gd name="connsiteX4748" fmla="*/ 1356176 w 11117727"/>
              <a:gd name="connsiteY4748" fmla="*/ 2693933 h 3399032"/>
              <a:gd name="connsiteX4749" fmla="*/ 1347773 w 11117727"/>
              <a:gd name="connsiteY4749" fmla="*/ 2694920 h 3399032"/>
              <a:gd name="connsiteX4750" fmla="*/ 1337473 w 11117727"/>
              <a:gd name="connsiteY4750" fmla="*/ 2695716 h 3399032"/>
              <a:gd name="connsiteX4751" fmla="*/ 1324766 w 11117727"/>
              <a:gd name="connsiteY4751" fmla="*/ 2695042 h 3399032"/>
              <a:gd name="connsiteX4752" fmla="*/ 1311489 w 11117727"/>
              <a:gd name="connsiteY4752" fmla="*/ 2693698 h 3399032"/>
              <a:gd name="connsiteX4753" fmla="*/ 1313639 w 11117727"/>
              <a:gd name="connsiteY4753" fmla="*/ 2672467 h 3399032"/>
              <a:gd name="connsiteX4754" fmla="*/ 1324062 w 11117727"/>
              <a:gd name="connsiteY4754" fmla="*/ 2670458 h 3399032"/>
              <a:gd name="connsiteX4755" fmla="*/ 1330630 w 11117727"/>
              <a:gd name="connsiteY4755" fmla="*/ 2668672 h 3399032"/>
              <a:gd name="connsiteX4756" fmla="*/ 1333282 w 11117727"/>
              <a:gd name="connsiteY4756" fmla="*/ 2667715 h 3399032"/>
              <a:gd name="connsiteX4757" fmla="*/ 1334731 w 11117727"/>
              <a:gd name="connsiteY4757" fmla="*/ 2666023 h 3399032"/>
              <a:gd name="connsiteX4758" fmla="*/ 1336241 w 11117727"/>
              <a:gd name="connsiteY4758" fmla="*/ 2663725 h 3399032"/>
              <a:gd name="connsiteX4759" fmla="*/ 1337690 w 11117727"/>
              <a:gd name="connsiteY4759" fmla="*/ 2662033 h 3399032"/>
              <a:gd name="connsiteX4760" fmla="*/ 1339041 w 11117727"/>
              <a:gd name="connsiteY4760" fmla="*/ 2648688 h 3399032"/>
              <a:gd name="connsiteX4761" fmla="*/ 1340111 w 11117727"/>
              <a:gd name="connsiteY4761" fmla="*/ 2625510 h 3399032"/>
              <a:gd name="connsiteX4762" fmla="*/ 1333358 w 11117727"/>
              <a:gd name="connsiteY4762" fmla="*/ 2629116 h 3399032"/>
              <a:gd name="connsiteX4763" fmla="*/ 1321425 w 11117727"/>
              <a:gd name="connsiteY4763" fmla="*/ 2633423 h 3399032"/>
              <a:gd name="connsiteX4764" fmla="*/ 1309553 w 11117727"/>
              <a:gd name="connsiteY4764" fmla="*/ 2637123 h 3399032"/>
              <a:gd name="connsiteX4765" fmla="*/ 1296478 w 11117727"/>
              <a:gd name="connsiteY4765" fmla="*/ 2640089 h 3399032"/>
              <a:gd name="connsiteX4766" fmla="*/ 1291930 w 11117727"/>
              <a:gd name="connsiteY4766" fmla="*/ 2640854 h 3399032"/>
              <a:gd name="connsiteX4767" fmla="*/ 1286811 w 11117727"/>
              <a:gd name="connsiteY4767" fmla="*/ 2640948 h 3399032"/>
              <a:gd name="connsiteX4768" fmla="*/ 1282385 w 11117727"/>
              <a:gd name="connsiteY4768" fmla="*/ 2640500 h 3399032"/>
              <a:gd name="connsiteX4769" fmla="*/ 1280611 w 11117727"/>
              <a:gd name="connsiteY4769" fmla="*/ 2639095 h 3399032"/>
              <a:gd name="connsiteX4770" fmla="*/ 1280040 w 11117727"/>
              <a:gd name="connsiteY4770" fmla="*/ 2638425 h 3399032"/>
              <a:gd name="connsiteX4771" fmla="*/ 1279654 w 11117727"/>
              <a:gd name="connsiteY4771" fmla="*/ 2635934 h 3399032"/>
              <a:gd name="connsiteX4772" fmla="*/ 1280409 w 11117727"/>
              <a:gd name="connsiteY4772" fmla="*/ 2634785 h 3399032"/>
              <a:gd name="connsiteX4773" fmla="*/ 1280593 w 11117727"/>
              <a:gd name="connsiteY4773" fmla="*/ 2632965 h 3399032"/>
              <a:gd name="connsiteX4774" fmla="*/ 1283675 w 11117727"/>
              <a:gd name="connsiteY4774" fmla="*/ 2627762 h 3399032"/>
              <a:gd name="connsiteX4775" fmla="*/ 1289408 w 11117727"/>
              <a:gd name="connsiteY4775" fmla="*/ 2621602 h 3399032"/>
              <a:gd name="connsiteX4776" fmla="*/ 1295080 w 11117727"/>
              <a:gd name="connsiteY4776" fmla="*/ 2616048 h 3399032"/>
              <a:gd name="connsiteX4777" fmla="*/ 1297132 w 11117727"/>
              <a:gd name="connsiteY4777" fmla="*/ 2613805 h 3399032"/>
              <a:gd name="connsiteX4778" fmla="*/ 1297223 w 11117727"/>
              <a:gd name="connsiteY4778" fmla="*/ 2613814 h 3399032"/>
              <a:gd name="connsiteX4779" fmla="*/ 1294650 w 11117727"/>
              <a:gd name="connsiteY4779" fmla="*/ 2620294 h 3399032"/>
              <a:gd name="connsiteX4780" fmla="*/ 1292956 w 11117727"/>
              <a:gd name="connsiteY4780" fmla="*/ 2624412 h 3399032"/>
              <a:gd name="connsiteX4781" fmla="*/ 1291507 w 11117727"/>
              <a:gd name="connsiteY4781" fmla="*/ 2626104 h 3399032"/>
              <a:gd name="connsiteX4782" fmla="*/ 1292772 w 11117727"/>
              <a:gd name="connsiteY4782" fmla="*/ 2626232 h 3399032"/>
              <a:gd name="connsiteX4783" fmla="*/ 1294914 w 11117727"/>
              <a:gd name="connsiteY4783" fmla="*/ 2623998 h 3399032"/>
              <a:gd name="connsiteX4784" fmla="*/ 1298690 w 11117727"/>
              <a:gd name="connsiteY4784" fmla="*/ 2618252 h 3399032"/>
              <a:gd name="connsiteX4785" fmla="*/ 1302465 w 11117727"/>
              <a:gd name="connsiteY4785" fmla="*/ 2612506 h 3399032"/>
              <a:gd name="connsiteX4786" fmla="*/ 1302711 w 11117727"/>
              <a:gd name="connsiteY4786" fmla="*/ 2610080 h 3399032"/>
              <a:gd name="connsiteX4787" fmla="*/ 1301385 w 11117727"/>
              <a:gd name="connsiteY4787" fmla="*/ 2610558 h 3399032"/>
              <a:gd name="connsiteX4788" fmla="*/ 1298672 w 11117727"/>
              <a:gd name="connsiteY4788" fmla="*/ 2612122 h 3399032"/>
              <a:gd name="connsiteX4789" fmla="*/ 1297132 w 11117727"/>
              <a:gd name="connsiteY4789" fmla="*/ 2613805 h 3399032"/>
              <a:gd name="connsiteX4790" fmla="*/ 1271301 w 11117727"/>
              <a:gd name="connsiteY4790" fmla="*/ 2611189 h 3399032"/>
              <a:gd name="connsiteX4791" fmla="*/ 1258024 w 11117727"/>
              <a:gd name="connsiteY4791" fmla="*/ 2609845 h 3399032"/>
              <a:gd name="connsiteX4792" fmla="*/ 1252843 w 11117727"/>
              <a:gd name="connsiteY4792" fmla="*/ 2610546 h 3399032"/>
              <a:gd name="connsiteX4793" fmla="*/ 1247478 w 11117727"/>
              <a:gd name="connsiteY4793" fmla="*/ 2613066 h 3399032"/>
              <a:gd name="connsiteX4794" fmla="*/ 1240155 w 11117727"/>
              <a:gd name="connsiteY4794" fmla="*/ 2616002 h 3399032"/>
              <a:gd name="connsiteX4795" fmla="*/ 1230628 w 11117727"/>
              <a:gd name="connsiteY4795" fmla="*/ 2621778 h 3399032"/>
              <a:gd name="connsiteX4796" fmla="*/ 1230855 w 11117727"/>
              <a:gd name="connsiteY4796" fmla="*/ 2613222 h 3399032"/>
              <a:gd name="connsiteX4797" fmla="*/ 1230328 w 11117727"/>
              <a:gd name="connsiteY4797" fmla="*/ 2605814 h 3399032"/>
              <a:gd name="connsiteX4798" fmla="*/ 1228475 w 11117727"/>
              <a:gd name="connsiteY4798" fmla="*/ 2598886 h 3399032"/>
              <a:gd name="connsiteX4799" fmla="*/ 1226437 w 11117727"/>
              <a:gd name="connsiteY4799" fmla="*/ 2593777 h 3399032"/>
              <a:gd name="connsiteX4800" fmla="*/ 1223074 w 11117727"/>
              <a:gd name="connsiteY4800" fmla="*/ 2589147 h 3399032"/>
              <a:gd name="connsiteX4801" fmla="*/ 1220219 w 11117727"/>
              <a:gd name="connsiteY4801" fmla="*/ 2585794 h 3399032"/>
              <a:gd name="connsiteX4802" fmla="*/ 1217304 w 11117727"/>
              <a:gd name="connsiteY4802" fmla="*/ 2583048 h 3399032"/>
              <a:gd name="connsiteX4803" fmla="*/ 1212940 w 11117727"/>
              <a:gd name="connsiteY4803" fmla="*/ 2581993 h 3399032"/>
              <a:gd name="connsiteX4804" fmla="*/ 1209778 w 11117727"/>
              <a:gd name="connsiteY4804" fmla="*/ 2581673 h 3399032"/>
              <a:gd name="connsiteX4805" fmla="*/ 1205291 w 11117727"/>
              <a:gd name="connsiteY4805" fmla="*/ 2581831 h 3399032"/>
              <a:gd name="connsiteX4806" fmla="*/ 1201823 w 11117727"/>
              <a:gd name="connsiteY4806" fmla="*/ 2584544 h 3399032"/>
              <a:gd name="connsiteX4807" fmla="*/ 1197722 w 11117727"/>
              <a:gd name="connsiteY4807" fmla="*/ 2587193 h 3399032"/>
              <a:gd name="connsiteX4808" fmla="*/ 1194764 w 11117727"/>
              <a:gd name="connsiteY4808" fmla="*/ 2591183 h 3399032"/>
              <a:gd name="connsiteX4809" fmla="*/ 1191682 w 11117727"/>
              <a:gd name="connsiteY4809" fmla="*/ 2596386 h 3399032"/>
              <a:gd name="connsiteX4810" fmla="*/ 1189171 w 11117727"/>
              <a:gd name="connsiteY4810" fmla="*/ 2602260 h 3399032"/>
              <a:gd name="connsiteX4811" fmla="*/ 1187108 w 11117727"/>
              <a:gd name="connsiteY4811" fmla="*/ 2610017 h 3399032"/>
              <a:gd name="connsiteX4812" fmla="*/ 1172566 w 11117727"/>
              <a:gd name="connsiteY4812" fmla="*/ 2608545 h 3399032"/>
              <a:gd name="connsiteX4813" fmla="*/ 1171161 w 11117727"/>
              <a:gd name="connsiteY4813" fmla="*/ 2603500 h 3399032"/>
              <a:gd name="connsiteX4814" fmla="*/ 1169185 w 11117727"/>
              <a:gd name="connsiteY4814" fmla="*/ 2597785 h 3399032"/>
              <a:gd name="connsiteX4815" fmla="*/ 1168166 w 11117727"/>
              <a:gd name="connsiteY4815" fmla="*/ 2595230 h 3399032"/>
              <a:gd name="connsiteX4816" fmla="*/ 1165883 w 11117727"/>
              <a:gd name="connsiteY4816" fmla="*/ 2592548 h 3399032"/>
              <a:gd name="connsiteX4817" fmla="*/ 1164170 w 11117727"/>
              <a:gd name="connsiteY4817" fmla="*/ 2590536 h 3399032"/>
              <a:gd name="connsiteX4818" fmla="*/ 1161764 w 11117727"/>
              <a:gd name="connsiteY4818" fmla="*/ 2589067 h 3399032"/>
              <a:gd name="connsiteX4819" fmla="*/ 1158726 w 11117727"/>
              <a:gd name="connsiteY4819" fmla="*/ 2587534 h 3399032"/>
              <a:gd name="connsiteX4820" fmla="*/ 1155626 w 11117727"/>
              <a:gd name="connsiteY4820" fmla="*/ 2586607 h 3399032"/>
              <a:gd name="connsiteX4821" fmla="*/ 1151955 w 11117727"/>
              <a:gd name="connsiteY4821" fmla="*/ 2585010 h 3399032"/>
              <a:gd name="connsiteX4822" fmla="*/ 1147530 w 11117727"/>
              <a:gd name="connsiteY4822" fmla="*/ 2584561 h 3399032"/>
              <a:gd name="connsiteX4823" fmla="*/ 1141716 w 11117727"/>
              <a:gd name="connsiteY4823" fmla="*/ 2585199 h 3399032"/>
              <a:gd name="connsiteX4824" fmla="*/ 1136536 w 11117727"/>
              <a:gd name="connsiteY4824" fmla="*/ 2585899 h 3399032"/>
              <a:gd name="connsiteX4825" fmla="*/ 1130090 w 11117727"/>
              <a:gd name="connsiteY4825" fmla="*/ 2586473 h 3399032"/>
              <a:gd name="connsiteX4826" fmla="*/ 1122258 w 11117727"/>
              <a:gd name="connsiteY4826" fmla="*/ 2588131 h 3399032"/>
              <a:gd name="connsiteX4827" fmla="*/ 1111712 w 11117727"/>
              <a:gd name="connsiteY4827" fmla="*/ 2591352 h 3399032"/>
              <a:gd name="connsiteX4828" fmla="*/ 1104389 w 11117727"/>
              <a:gd name="connsiteY4828" fmla="*/ 2594288 h 3399032"/>
              <a:gd name="connsiteX4829" fmla="*/ 1102369 w 11117727"/>
              <a:gd name="connsiteY4829" fmla="*/ 2595309 h 3399032"/>
              <a:gd name="connsiteX4830" fmla="*/ 1100227 w 11117727"/>
              <a:gd name="connsiteY4830" fmla="*/ 2597543 h 3399032"/>
              <a:gd name="connsiteX4831" fmla="*/ 1099410 w 11117727"/>
              <a:gd name="connsiteY4831" fmla="*/ 2599299 h 3399032"/>
              <a:gd name="connsiteX4832" fmla="*/ 1098594 w 11117727"/>
              <a:gd name="connsiteY4832" fmla="*/ 2601055 h 3399032"/>
              <a:gd name="connsiteX4833" fmla="*/ 1100649 w 11117727"/>
              <a:gd name="connsiteY4833" fmla="*/ 2612293 h 3399032"/>
              <a:gd name="connsiteX4834" fmla="*/ 1104620 w 11117727"/>
              <a:gd name="connsiteY4834" fmla="*/ 2629854 h 3399032"/>
              <a:gd name="connsiteX4835" fmla="*/ 1095320 w 11117727"/>
              <a:gd name="connsiteY4835" fmla="*/ 2627074 h 3399032"/>
              <a:gd name="connsiteX4836" fmla="*/ 1088673 w 11117727"/>
              <a:gd name="connsiteY4836" fmla="*/ 2623337 h 3399032"/>
              <a:gd name="connsiteX4837" fmla="*/ 1086838 w 11117727"/>
              <a:gd name="connsiteY4837" fmla="*/ 2622538 h 3399032"/>
              <a:gd name="connsiteX4838" fmla="*/ 1085064 w 11117727"/>
              <a:gd name="connsiteY4838" fmla="*/ 2621133 h 3399032"/>
              <a:gd name="connsiteX4839" fmla="*/ 1084554 w 11117727"/>
              <a:gd name="connsiteY4839" fmla="*/ 2619856 h 3399032"/>
              <a:gd name="connsiteX4840" fmla="*/ 1082842 w 11117727"/>
              <a:gd name="connsiteY4840" fmla="*/ 2617844 h 3399032"/>
              <a:gd name="connsiteX4841" fmla="*/ 1083947 w 11117727"/>
              <a:gd name="connsiteY4841" fmla="*/ 2606925 h 3399032"/>
              <a:gd name="connsiteX4842" fmla="*/ 1087362 w 11117727"/>
              <a:gd name="connsiteY4842" fmla="*/ 2585823 h 3399032"/>
              <a:gd name="connsiteX4843" fmla="*/ 1081892 w 11117727"/>
              <a:gd name="connsiteY4843" fmla="*/ 2595686 h 3399032"/>
              <a:gd name="connsiteX4844" fmla="*/ 1077809 w 11117727"/>
              <a:gd name="connsiteY4844" fmla="*/ 2604465 h 3399032"/>
              <a:gd name="connsiteX4845" fmla="*/ 1074666 w 11117727"/>
              <a:gd name="connsiteY4845" fmla="*/ 2610275 h 3399032"/>
              <a:gd name="connsiteX4846" fmla="*/ 1072524 w 11117727"/>
              <a:gd name="connsiteY4846" fmla="*/ 2612509 h 3399032"/>
              <a:gd name="connsiteX4847" fmla="*/ 1069117 w 11117727"/>
              <a:gd name="connsiteY4847" fmla="*/ 2614615 h 3399032"/>
              <a:gd name="connsiteX4848" fmla="*/ 1063181 w 11117727"/>
              <a:gd name="connsiteY4848" fmla="*/ 2616466 h 3399032"/>
              <a:gd name="connsiteX4849" fmla="*/ 1054084 w 11117727"/>
              <a:gd name="connsiteY4849" fmla="*/ 2617996 h 3399032"/>
              <a:gd name="connsiteX4850" fmla="*/ 1056067 w 11117727"/>
              <a:gd name="connsiteY4850" fmla="*/ 2604715 h 3399032"/>
              <a:gd name="connsiteX4851" fmla="*/ 1058947 w 11117727"/>
              <a:gd name="connsiteY4851" fmla="*/ 2595202 h 3399032"/>
              <a:gd name="connsiteX4852" fmla="*/ 1061703 w 11117727"/>
              <a:gd name="connsiteY4852" fmla="*/ 2586901 h 3399032"/>
              <a:gd name="connsiteX4853" fmla="*/ 1065970 w 11117727"/>
              <a:gd name="connsiteY4853" fmla="*/ 2576303 h 3399032"/>
              <a:gd name="connsiteX4854" fmla="*/ 1049962 w 11117727"/>
              <a:gd name="connsiteY4854" fmla="*/ 2570392 h 3399032"/>
              <a:gd name="connsiteX4855" fmla="*/ 1039011 w 11117727"/>
              <a:gd name="connsiteY4855" fmla="*/ 2564994 h 3399032"/>
              <a:gd name="connsiteX4856" fmla="*/ 1033506 w 11117727"/>
              <a:gd name="connsiteY4856" fmla="*/ 2562598 h 3399032"/>
              <a:gd name="connsiteX4857" fmla="*/ 1026041 w 11117727"/>
              <a:gd name="connsiteY4857" fmla="*/ 2560616 h 3399032"/>
              <a:gd name="connsiteX4858" fmla="*/ 1016110 w 11117727"/>
              <a:gd name="connsiteY4858" fmla="*/ 2557772 h 3399032"/>
              <a:gd name="connsiteX4859" fmla="*/ 1003772 w 11117727"/>
              <a:gd name="connsiteY4859" fmla="*/ 2553459 h 3399032"/>
              <a:gd name="connsiteX4860" fmla="*/ 990556 w 11117727"/>
              <a:gd name="connsiteY4860" fmla="*/ 2551508 h 3399032"/>
              <a:gd name="connsiteX4861" fmla="*/ 974812 w 11117727"/>
              <a:gd name="connsiteY4861" fmla="*/ 2549301 h 3399032"/>
              <a:gd name="connsiteX4862" fmla="*/ 967286 w 11117727"/>
              <a:gd name="connsiteY4862" fmla="*/ 2547926 h 3399032"/>
              <a:gd name="connsiteX4863" fmla="*/ 959822 w 11117727"/>
              <a:gd name="connsiteY4863" fmla="*/ 2545945 h 3399032"/>
              <a:gd name="connsiteX4864" fmla="*/ 953052 w 11117727"/>
              <a:gd name="connsiteY4864" fmla="*/ 2543421 h 3399032"/>
              <a:gd name="connsiteX4865" fmla="*/ 947036 w 11117727"/>
              <a:gd name="connsiteY4865" fmla="*/ 2539748 h 3399032"/>
              <a:gd name="connsiteX4866" fmla="*/ 929561 w 11117727"/>
              <a:gd name="connsiteY4866" fmla="*/ 2529399 h 3399032"/>
              <a:gd name="connsiteX4867" fmla="*/ 915063 w 11117727"/>
              <a:gd name="connsiteY4867" fmla="*/ 2521190 h 3399032"/>
              <a:gd name="connsiteX4868" fmla="*/ 904113 w 11117727"/>
              <a:gd name="connsiteY4868" fmla="*/ 2515791 h 3399032"/>
              <a:gd name="connsiteX4869" fmla="*/ 894997 w 11117727"/>
              <a:gd name="connsiteY4869" fmla="*/ 2511192 h 3399032"/>
              <a:gd name="connsiteX4870" fmla="*/ 888166 w 11117727"/>
              <a:gd name="connsiteY4870" fmla="*/ 2509274 h 3399032"/>
              <a:gd name="connsiteX4871" fmla="*/ 882476 w 11117727"/>
              <a:gd name="connsiteY4871" fmla="*/ 2508698 h 3399032"/>
              <a:gd name="connsiteX4872" fmla="*/ 878621 w 11117727"/>
              <a:gd name="connsiteY4872" fmla="*/ 2508921 h 3399032"/>
              <a:gd name="connsiteX4873" fmla="*/ 874643 w 11117727"/>
              <a:gd name="connsiteY4873" fmla="*/ 2510356 h 3399032"/>
              <a:gd name="connsiteX4874" fmla="*/ 870358 w 11117727"/>
              <a:gd name="connsiteY4874" fmla="*/ 2514825 h 3399032"/>
              <a:gd name="connsiteX4875" fmla="*/ 865441 w 11117727"/>
              <a:gd name="connsiteY4875" fmla="*/ 2519229 h 3399032"/>
              <a:gd name="connsiteX4876" fmla="*/ 862096 w 11117727"/>
              <a:gd name="connsiteY4876" fmla="*/ 2520729 h 3399032"/>
              <a:gd name="connsiteX4877" fmla="*/ 856915 w 11117727"/>
              <a:gd name="connsiteY4877" fmla="*/ 2521430 h 3399032"/>
              <a:gd name="connsiteX4878" fmla="*/ 851857 w 11117727"/>
              <a:gd name="connsiteY4878" fmla="*/ 2520918 h 3399032"/>
              <a:gd name="connsiteX4879" fmla="*/ 843128 w 11117727"/>
              <a:gd name="connsiteY4879" fmla="*/ 2518808 h 3399032"/>
              <a:gd name="connsiteX4880" fmla="*/ 837904 w 11117727"/>
              <a:gd name="connsiteY4880" fmla="*/ 2526246 h 3399032"/>
              <a:gd name="connsiteX4881" fmla="*/ 835762 w 11117727"/>
              <a:gd name="connsiteY4881" fmla="*/ 2528480 h 3399032"/>
              <a:gd name="connsiteX4882" fmla="*/ 831213 w 11117727"/>
              <a:gd name="connsiteY4882" fmla="*/ 2529245 h 3399032"/>
              <a:gd name="connsiteX4883" fmla="*/ 820219 w 11117727"/>
              <a:gd name="connsiteY4883" fmla="*/ 2530583 h 3399032"/>
              <a:gd name="connsiteX4884" fmla="*/ 818164 w 11117727"/>
              <a:gd name="connsiteY4884" fmla="*/ 2519344 h 3399032"/>
              <a:gd name="connsiteX4885" fmla="*/ 815230 w 11117727"/>
              <a:gd name="connsiteY4885" fmla="*/ 2510468 h 3399032"/>
              <a:gd name="connsiteX4886" fmla="*/ 812112 w 11117727"/>
              <a:gd name="connsiteY4886" fmla="*/ 2503412 h 3399032"/>
              <a:gd name="connsiteX4887" fmla="*/ 808872 w 11117727"/>
              <a:gd name="connsiteY4887" fmla="*/ 2497568 h 3399032"/>
              <a:gd name="connsiteX4888" fmla="*/ 804753 w 11117727"/>
              <a:gd name="connsiteY4888" fmla="*/ 2494087 h 3399032"/>
              <a:gd name="connsiteX4889" fmla="*/ 800512 w 11117727"/>
              <a:gd name="connsiteY4889" fmla="*/ 2491819 h 3399032"/>
              <a:gd name="connsiteX4890" fmla="*/ 796270 w 11117727"/>
              <a:gd name="connsiteY4890" fmla="*/ 2489551 h 3399032"/>
              <a:gd name="connsiteX4891" fmla="*/ 792600 w 11117727"/>
              <a:gd name="connsiteY4891" fmla="*/ 2487954 h 3399032"/>
              <a:gd name="connsiteX4892" fmla="*/ 788235 w 11117727"/>
              <a:gd name="connsiteY4892" fmla="*/ 2486899 h 3399032"/>
              <a:gd name="connsiteX4893" fmla="*/ 784503 w 11117727"/>
              <a:gd name="connsiteY4893" fmla="*/ 2485909 h 3399032"/>
              <a:gd name="connsiteX4894" fmla="*/ 780771 w 11117727"/>
              <a:gd name="connsiteY4894" fmla="*/ 2484918 h 3399032"/>
              <a:gd name="connsiteX4895" fmla="*/ 777733 w 11117727"/>
              <a:gd name="connsiteY4895" fmla="*/ 2483385 h 3399032"/>
              <a:gd name="connsiteX4896" fmla="*/ 775450 w 11117727"/>
              <a:gd name="connsiteY4896" fmla="*/ 2480702 h 3399032"/>
              <a:gd name="connsiteX4897" fmla="*/ 773289 w 11117727"/>
              <a:gd name="connsiteY4897" fmla="*/ 2476807 h 3399032"/>
              <a:gd name="connsiteX4898" fmla="*/ 772455 w 11117727"/>
              <a:gd name="connsiteY4898" fmla="*/ 2472433 h 3399032"/>
              <a:gd name="connsiteX4899" fmla="*/ 772498 w 11117727"/>
              <a:gd name="connsiteY4899" fmla="*/ 2465696 h 3399032"/>
              <a:gd name="connsiteX4900" fmla="*/ 773744 w 11117727"/>
              <a:gd name="connsiteY4900" fmla="*/ 2459694 h 3399032"/>
              <a:gd name="connsiteX4901" fmla="*/ 775562 w 11117727"/>
              <a:gd name="connsiteY4901" fmla="*/ 2454363 h 3399032"/>
              <a:gd name="connsiteX4902" fmla="*/ 775930 w 11117727"/>
              <a:gd name="connsiteY4902" fmla="*/ 2450724 h 3399032"/>
              <a:gd name="connsiteX4903" fmla="*/ 775034 w 11117727"/>
              <a:gd name="connsiteY4903" fmla="*/ 2446956 h 3399032"/>
              <a:gd name="connsiteX4904" fmla="*/ 773383 w 11117727"/>
              <a:gd name="connsiteY4904" fmla="*/ 2444337 h 3399032"/>
              <a:gd name="connsiteX4905" fmla="*/ 771039 w 11117727"/>
              <a:gd name="connsiteY4905" fmla="*/ 2442262 h 3399032"/>
              <a:gd name="connsiteX4906" fmla="*/ 766797 w 11117727"/>
              <a:gd name="connsiteY4906" fmla="*/ 2439994 h 3399032"/>
              <a:gd name="connsiteX4907" fmla="*/ 761801 w 11117727"/>
              <a:gd name="connsiteY4907" fmla="*/ 2438875 h 3399032"/>
              <a:gd name="connsiteX4908" fmla="*/ 756804 w 11117727"/>
              <a:gd name="connsiteY4908" fmla="*/ 2437756 h 3399032"/>
              <a:gd name="connsiteX4909" fmla="*/ 751114 w 11117727"/>
              <a:gd name="connsiteY4909" fmla="*/ 2437180 h 3399032"/>
              <a:gd name="connsiteX4910" fmla="*/ 744730 w 11117727"/>
              <a:gd name="connsiteY4910" fmla="*/ 2437147 h 3399032"/>
              <a:gd name="connsiteX4911" fmla="*/ 737591 w 11117727"/>
              <a:gd name="connsiteY4911" fmla="*/ 2438262 h 3399032"/>
              <a:gd name="connsiteX4912" fmla="*/ 731146 w 11117727"/>
              <a:gd name="connsiteY4912" fmla="*/ 2438835 h 3399032"/>
              <a:gd name="connsiteX4913" fmla="*/ 724007 w 11117727"/>
              <a:gd name="connsiteY4913" fmla="*/ 2439951 h 3399032"/>
              <a:gd name="connsiteX4914" fmla="*/ 716868 w 11117727"/>
              <a:gd name="connsiteY4914" fmla="*/ 2441066 h 3399032"/>
              <a:gd name="connsiteX4915" fmla="*/ 709606 w 11117727"/>
              <a:gd name="connsiteY4915" fmla="*/ 2443395 h 3399032"/>
              <a:gd name="connsiteX4916" fmla="*/ 702406 w 11117727"/>
              <a:gd name="connsiteY4916" fmla="*/ 2445117 h 3399032"/>
              <a:gd name="connsiteX4917" fmla="*/ 695838 w 11117727"/>
              <a:gd name="connsiteY4917" fmla="*/ 2446903 h 3399032"/>
              <a:gd name="connsiteX4918" fmla="*/ 698602 w 11117727"/>
              <a:gd name="connsiteY4918" fmla="*/ 2419607 h 3399032"/>
              <a:gd name="connsiteX4919" fmla="*/ 690198 w 11117727"/>
              <a:gd name="connsiteY4919" fmla="*/ 2420594 h 3399032"/>
              <a:gd name="connsiteX4920" fmla="*/ 685017 w 11117727"/>
              <a:gd name="connsiteY4920" fmla="*/ 2421295 h 3399032"/>
              <a:gd name="connsiteX4921" fmla="*/ 680469 w 11117727"/>
              <a:gd name="connsiteY4921" fmla="*/ 2422060 h 3399032"/>
              <a:gd name="connsiteX4922" fmla="*/ 678449 w 11117727"/>
              <a:gd name="connsiteY4922" fmla="*/ 2423081 h 3399032"/>
              <a:gd name="connsiteX4923" fmla="*/ 677080 w 11117727"/>
              <a:gd name="connsiteY4923" fmla="*/ 2430296 h 3399032"/>
              <a:gd name="connsiteX4924" fmla="*/ 674974 w 11117727"/>
              <a:gd name="connsiteY4924" fmla="*/ 2444790 h 3399032"/>
              <a:gd name="connsiteX4925" fmla="*/ 665288 w 11117727"/>
              <a:gd name="connsiteY4925" fmla="*/ 2439520 h 3399032"/>
              <a:gd name="connsiteX4926" fmla="*/ 658702 w 11117727"/>
              <a:gd name="connsiteY4926" fmla="*/ 2435176 h 3399032"/>
              <a:gd name="connsiteX4927" fmla="*/ 651360 w 11117727"/>
              <a:gd name="connsiteY4927" fmla="*/ 2431982 h 3399032"/>
              <a:gd name="connsiteX4928" fmla="*/ 639716 w 11117727"/>
              <a:gd name="connsiteY4928" fmla="*/ 2427126 h 3399032"/>
              <a:gd name="connsiteX4929" fmla="*/ 636830 w 11117727"/>
              <a:gd name="connsiteY4929" fmla="*/ 2455635 h 3399032"/>
              <a:gd name="connsiteX4930" fmla="*/ 626880 w 11117727"/>
              <a:gd name="connsiteY4930" fmla="*/ 2446661 h 3399032"/>
              <a:gd name="connsiteX4931" fmla="*/ 622129 w 11117727"/>
              <a:gd name="connsiteY4931" fmla="*/ 2443116 h 3399032"/>
              <a:gd name="connsiteX4932" fmla="*/ 621620 w 11117727"/>
              <a:gd name="connsiteY4932" fmla="*/ 2441839 h 3399032"/>
              <a:gd name="connsiteX4933" fmla="*/ 622884 w 11117727"/>
              <a:gd name="connsiteY4933" fmla="*/ 2441967 h 3399032"/>
              <a:gd name="connsiteX4934" fmla="*/ 626045 w 11117727"/>
              <a:gd name="connsiteY4934" fmla="*/ 2442287 h 3399032"/>
              <a:gd name="connsiteX4935" fmla="*/ 628065 w 11117727"/>
              <a:gd name="connsiteY4935" fmla="*/ 2441266 h 3399032"/>
              <a:gd name="connsiteX4936" fmla="*/ 628820 w 11117727"/>
              <a:gd name="connsiteY4936" fmla="*/ 2440117 h 3399032"/>
              <a:gd name="connsiteX4937" fmla="*/ 629575 w 11117727"/>
              <a:gd name="connsiteY4937" fmla="*/ 2438968 h 3399032"/>
              <a:gd name="connsiteX4938" fmla="*/ 629188 w 11117727"/>
              <a:gd name="connsiteY4938" fmla="*/ 2436477 h 3399032"/>
              <a:gd name="connsiteX4939" fmla="*/ 627660 w 11117727"/>
              <a:gd name="connsiteY4939" fmla="*/ 2432646 h 3399032"/>
              <a:gd name="connsiteX4940" fmla="*/ 624868 w 11117727"/>
              <a:gd name="connsiteY4940" fmla="*/ 2428686 h 3399032"/>
              <a:gd name="connsiteX4941" fmla="*/ 622013 w 11117727"/>
              <a:gd name="connsiteY4941" fmla="*/ 2425333 h 3399032"/>
              <a:gd name="connsiteX4942" fmla="*/ 618404 w 11117727"/>
              <a:gd name="connsiteY4942" fmla="*/ 2423129 h 3399032"/>
              <a:gd name="connsiteX4943" fmla="*/ 615304 w 11117727"/>
              <a:gd name="connsiteY4943" fmla="*/ 2422203 h 3399032"/>
              <a:gd name="connsiteX4944" fmla="*/ 608411 w 11117727"/>
              <a:gd name="connsiteY4944" fmla="*/ 2420892 h 3399032"/>
              <a:gd name="connsiteX4945" fmla="*/ 601395 w 11117727"/>
              <a:gd name="connsiteY4945" fmla="*/ 2420794 h 3399032"/>
              <a:gd name="connsiteX4946" fmla="*/ 598928 w 11117727"/>
              <a:gd name="connsiteY4946" fmla="*/ 2419932 h 3399032"/>
              <a:gd name="connsiteX4947" fmla="*/ 596460 w 11117727"/>
              <a:gd name="connsiteY4947" fmla="*/ 2419069 h 3399032"/>
              <a:gd name="connsiteX4948" fmla="*/ 594748 w 11117727"/>
              <a:gd name="connsiteY4948" fmla="*/ 2417057 h 3399032"/>
              <a:gd name="connsiteX4949" fmla="*/ 593790 w 11117727"/>
              <a:gd name="connsiteY4949" fmla="*/ 2413896 h 3399032"/>
              <a:gd name="connsiteX4950" fmla="*/ 593527 w 11117727"/>
              <a:gd name="connsiteY4950" fmla="*/ 2410193 h 3399032"/>
              <a:gd name="connsiteX4951" fmla="*/ 594079 w 11117727"/>
              <a:gd name="connsiteY4951" fmla="*/ 2404733 h 3399032"/>
              <a:gd name="connsiteX4952" fmla="*/ 596142 w 11117727"/>
              <a:gd name="connsiteY4952" fmla="*/ 2396976 h 3399032"/>
              <a:gd name="connsiteX4953" fmla="*/ 599593 w 11117727"/>
              <a:gd name="connsiteY4953" fmla="*/ 2388133 h 3399032"/>
              <a:gd name="connsiteX4954" fmla="*/ 588783 w 11117727"/>
              <a:gd name="connsiteY4954" fmla="*/ 2387651 h 3399032"/>
              <a:gd name="connsiteX4955" fmla="*/ 580502 w 11117727"/>
              <a:gd name="connsiteY4955" fmla="*/ 2387425 h 3399032"/>
              <a:gd name="connsiteX4956" fmla="*/ 575322 w 11117727"/>
              <a:gd name="connsiteY4956" fmla="*/ 2388127 h 3399032"/>
              <a:gd name="connsiteX4957" fmla="*/ 571405 w 11117727"/>
              <a:gd name="connsiteY4957" fmla="*/ 2388956 h 3399032"/>
              <a:gd name="connsiteX4958" fmla="*/ 569386 w 11117727"/>
              <a:gd name="connsiteY4958" fmla="*/ 2389977 h 3399032"/>
              <a:gd name="connsiteX4959" fmla="*/ 568569 w 11117727"/>
              <a:gd name="connsiteY4959" fmla="*/ 2391732 h 3399032"/>
              <a:gd name="connsiteX4960" fmla="*/ 567753 w 11117727"/>
              <a:gd name="connsiteY4960" fmla="*/ 2393488 h 3399032"/>
              <a:gd name="connsiteX4961" fmla="*/ 567568 w 11117727"/>
              <a:gd name="connsiteY4961" fmla="*/ 2395308 h 3399032"/>
              <a:gd name="connsiteX4962" fmla="*/ 567384 w 11117727"/>
              <a:gd name="connsiteY4962" fmla="*/ 2397128 h 3399032"/>
              <a:gd name="connsiteX4963" fmla="*/ 567200 w 11117727"/>
              <a:gd name="connsiteY4963" fmla="*/ 2398947 h 3399032"/>
              <a:gd name="connsiteX4964" fmla="*/ 565751 w 11117727"/>
              <a:gd name="connsiteY4964" fmla="*/ 2400639 h 3399032"/>
              <a:gd name="connsiteX4965" fmla="*/ 562467 w 11117727"/>
              <a:gd name="connsiteY4965" fmla="*/ 2401532 h 3399032"/>
              <a:gd name="connsiteX4966" fmla="*/ 558551 w 11117727"/>
              <a:gd name="connsiteY4966" fmla="*/ 2402361 h 3399032"/>
              <a:gd name="connsiteX4967" fmla="*/ 552106 w 11117727"/>
              <a:gd name="connsiteY4967" fmla="*/ 2402934 h 3399032"/>
              <a:gd name="connsiteX4968" fmla="*/ 543193 w 11117727"/>
              <a:gd name="connsiteY4968" fmla="*/ 2402645 h 3399032"/>
              <a:gd name="connsiteX4969" fmla="*/ 531057 w 11117727"/>
              <a:gd name="connsiteY4969" fmla="*/ 2402641 h 3399032"/>
              <a:gd name="connsiteX4970" fmla="*/ 541076 w 11117727"/>
              <a:gd name="connsiteY4970" fmla="*/ 2392013 h 3399032"/>
              <a:gd name="connsiteX4971" fmla="*/ 546300 w 11117727"/>
              <a:gd name="connsiteY4971" fmla="*/ 2384575 h 3399032"/>
              <a:gd name="connsiteX4972" fmla="*/ 547424 w 11117727"/>
              <a:gd name="connsiteY4972" fmla="*/ 2379786 h 3399032"/>
              <a:gd name="connsiteX4973" fmla="*/ 548609 w 11117727"/>
              <a:gd name="connsiteY4973" fmla="*/ 2374391 h 3399032"/>
              <a:gd name="connsiteX4974" fmla="*/ 550039 w 11117727"/>
              <a:gd name="connsiteY4974" fmla="*/ 2366570 h 3399032"/>
              <a:gd name="connsiteX4975" fmla="*/ 551206 w 11117727"/>
              <a:gd name="connsiteY4975" fmla="*/ 2355044 h 3399032"/>
              <a:gd name="connsiteX4976" fmla="*/ 526990 w 11117727"/>
              <a:gd name="connsiteY4976" fmla="*/ 2373428 h 3399032"/>
              <a:gd name="connsiteX4977" fmla="*/ 527849 w 11117727"/>
              <a:gd name="connsiteY4977" fmla="*/ 2364935 h 3399032"/>
              <a:gd name="connsiteX4978" fmla="*/ 528016 w 11117727"/>
              <a:gd name="connsiteY4978" fmla="*/ 2356986 h 3399032"/>
              <a:gd name="connsiteX4979" fmla="*/ 527488 w 11117727"/>
              <a:gd name="connsiteY4979" fmla="*/ 2349579 h 3399032"/>
              <a:gd name="connsiteX4980" fmla="*/ 527470 w 11117727"/>
              <a:gd name="connsiteY4980" fmla="*/ 2343449 h 3399032"/>
              <a:gd name="connsiteX4981" fmla="*/ 526126 w 11117727"/>
              <a:gd name="connsiteY4981" fmla="*/ 2337797 h 3399032"/>
              <a:gd name="connsiteX4982" fmla="*/ 524089 w 11117727"/>
              <a:gd name="connsiteY4982" fmla="*/ 2332689 h 3399032"/>
              <a:gd name="connsiteX4983" fmla="*/ 521296 w 11117727"/>
              <a:gd name="connsiteY4983" fmla="*/ 2328729 h 3399032"/>
              <a:gd name="connsiteX4984" fmla="*/ 518380 w 11117727"/>
              <a:gd name="connsiteY4984" fmla="*/ 2325983 h 3399032"/>
              <a:gd name="connsiteX4985" fmla="*/ 514894 w 11117727"/>
              <a:gd name="connsiteY4985" fmla="*/ 2322566 h 3399032"/>
              <a:gd name="connsiteX4986" fmla="*/ 510714 w 11117727"/>
              <a:gd name="connsiteY4986" fmla="*/ 2319691 h 3399032"/>
              <a:gd name="connsiteX4987" fmla="*/ 505147 w 11117727"/>
              <a:gd name="connsiteY4987" fmla="*/ 2317902 h 3399032"/>
              <a:gd name="connsiteX4988" fmla="*/ 498947 w 11117727"/>
              <a:gd name="connsiteY4988" fmla="*/ 2316048 h 3399032"/>
              <a:gd name="connsiteX4989" fmla="*/ 484590 w 11117727"/>
              <a:gd name="connsiteY4989" fmla="*/ 2312756 h 3399032"/>
              <a:gd name="connsiteX4990" fmla="*/ 466887 w 11117727"/>
              <a:gd name="connsiteY4990" fmla="*/ 2310964 h 3399032"/>
              <a:gd name="connsiteX4991" fmla="*/ 466009 w 11117727"/>
              <a:gd name="connsiteY4991" fmla="*/ 2313326 h 3399032"/>
              <a:gd name="connsiteX4992" fmla="*/ 465886 w 11117727"/>
              <a:gd name="connsiteY4992" fmla="*/ 2314539 h 3399032"/>
              <a:gd name="connsiteX4993" fmla="*/ 462804 w 11117727"/>
              <a:gd name="connsiteY4993" fmla="*/ 2319742 h 3399032"/>
              <a:gd name="connsiteX4994" fmla="*/ 458643 w 11117727"/>
              <a:gd name="connsiteY4994" fmla="*/ 2322998 h 3399032"/>
              <a:gd name="connsiteX4995" fmla="*/ 454603 w 11117727"/>
              <a:gd name="connsiteY4995" fmla="*/ 2325040 h 3399032"/>
              <a:gd name="connsiteX4996" fmla="*/ 449932 w 11117727"/>
              <a:gd name="connsiteY4996" fmla="*/ 2327018 h 3399032"/>
              <a:gd name="connsiteX4997" fmla="*/ 445445 w 11117727"/>
              <a:gd name="connsiteY4997" fmla="*/ 2327177 h 3399032"/>
              <a:gd name="connsiteX4998" fmla="*/ 439816 w 11117727"/>
              <a:gd name="connsiteY4998" fmla="*/ 2325994 h 3399032"/>
              <a:gd name="connsiteX4999" fmla="*/ 433678 w 11117727"/>
              <a:gd name="connsiteY4999" fmla="*/ 2323534 h 3399032"/>
              <a:gd name="connsiteX5000" fmla="*/ 426908 w 11117727"/>
              <a:gd name="connsiteY5000" fmla="*/ 2321010 h 3399032"/>
              <a:gd name="connsiteX5001" fmla="*/ 430283 w 11117727"/>
              <a:gd name="connsiteY5001" fmla="*/ 2243525 h 3399032"/>
              <a:gd name="connsiteX5002" fmla="*/ 437685 w 11117727"/>
              <a:gd name="connsiteY5002" fmla="*/ 2246113 h 3399032"/>
              <a:gd name="connsiteX5003" fmla="*/ 441926 w 11117727"/>
              <a:gd name="connsiteY5003" fmla="*/ 2248381 h 3399032"/>
              <a:gd name="connsiteX5004" fmla="*/ 444333 w 11117727"/>
              <a:gd name="connsiteY5004" fmla="*/ 2249851 h 3399032"/>
              <a:gd name="connsiteX5005" fmla="*/ 444842 w 11117727"/>
              <a:gd name="connsiteY5005" fmla="*/ 2251128 h 3399032"/>
              <a:gd name="connsiteX5006" fmla="*/ 444781 w 11117727"/>
              <a:gd name="connsiteY5006" fmla="*/ 2251734 h 3399032"/>
              <a:gd name="connsiteX5007" fmla="*/ 445984 w 11117727"/>
              <a:gd name="connsiteY5007" fmla="*/ 2252469 h 3399032"/>
              <a:gd name="connsiteX5008" fmla="*/ 449083 w 11117727"/>
              <a:gd name="connsiteY5008" fmla="*/ 2253395 h 3399032"/>
              <a:gd name="connsiteX5009" fmla="*/ 454651 w 11117727"/>
              <a:gd name="connsiteY5009" fmla="*/ 2255185 h 3399032"/>
              <a:gd name="connsiteX5010" fmla="*/ 465847 w 11117727"/>
              <a:gd name="connsiteY5010" fmla="*/ 2258157 h 3399032"/>
              <a:gd name="connsiteX5011" fmla="*/ 473372 w 11117727"/>
              <a:gd name="connsiteY5011" fmla="*/ 2259532 h 3399032"/>
              <a:gd name="connsiteX5012" fmla="*/ 478492 w 11117727"/>
              <a:gd name="connsiteY5012" fmla="*/ 2259437 h 3399032"/>
              <a:gd name="connsiteX5013" fmla="*/ 481082 w 11117727"/>
              <a:gd name="connsiteY5013" fmla="*/ 2259087 h 3399032"/>
              <a:gd name="connsiteX5014" fmla="*/ 483611 w 11117727"/>
              <a:gd name="connsiteY5014" fmla="*/ 2259343 h 3399032"/>
              <a:gd name="connsiteX5015" fmla="*/ 485894 w 11117727"/>
              <a:gd name="connsiteY5015" fmla="*/ 2262025 h 3399032"/>
              <a:gd name="connsiteX5016" fmla="*/ 489258 w 11117727"/>
              <a:gd name="connsiteY5016" fmla="*/ 2266656 h 3399032"/>
              <a:gd name="connsiteX5017" fmla="*/ 495414 w 11117727"/>
              <a:gd name="connsiteY5017" fmla="*/ 2275245 h 3399032"/>
              <a:gd name="connsiteX5018" fmla="*/ 501447 w 11117727"/>
              <a:gd name="connsiteY5018" fmla="*/ 2285049 h 3399032"/>
              <a:gd name="connsiteX5019" fmla="*/ 505645 w 11117727"/>
              <a:gd name="connsiteY5019" fmla="*/ 2294053 h 3399032"/>
              <a:gd name="connsiteX5020" fmla="*/ 517254 w 11117727"/>
              <a:gd name="connsiteY5020" fmla="*/ 2286649 h 3399032"/>
              <a:gd name="connsiteX5021" fmla="*/ 523435 w 11117727"/>
              <a:gd name="connsiteY5021" fmla="*/ 2282373 h 3399032"/>
              <a:gd name="connsiteX5022" fmla="*/ 526148 w 11117727"/>
              <a:gd name="connsiteY5022" fmla="*/ 2280809 h 3399032"/>
              <a:gd name="connsiteX5023" fmla="*/ 530188 w 11117727"/>
              <a:gd name="connsiteY5023" fmla="*/ 2278766 h 3399032"/>
              <a:gd name="connsiteX5024" fmla="*/ 535430 w 11117727"/>
              <a:gd name="connsiteY5024" fmla="*/ 2277459 h 3399032"/>
              <a:gd name="connsiteX5025" fmla="*/ 543833 w 11117727"/>
              <a:gd name="connsiteY5025" fmla="*/ 2276472 h 3399032"/>
              <a:gd name="connsiteX5026" fmla="*/ 537688 w 11117727"/>
              <a:gd name="connsiteY5026" fmla="*/ 2293008 h 3399032"/>
              <a:gd name="connsiteX5027" fmla="*/ 533544 w 11117727"/>
              <a:gd name="connsiteY5027" fmla="*/ 2302393 h 3399032"/>
              <a:gd name="connsiteX5028" fmla="*/ 533298 w 11117727"/>
              <a:gd name="connsiteY5028" fmla="*/ 2304819 h 3399032"/>
              <a:gd name="connsiteX5029" fmla="*/ 533746 w 11117727"/>
              <a:gd name="connsiteY5029" fmla="*/ 2306703 h 3399032"/>
              <a:gd name="connsiteX5030" fmla="*/ 535458 w 11117727"/>
              <a:gd name="connsiteY5030" fmla="*/ 2308715 h 3399032"/>
              <a:gd name="connsiteX5031" fmla="*/ 536539 w 11117727"/>
              <a:gd name="connsiteY5031" fmla="*/ 2310663 h 3399032"/>
              <a:gd name="connsiteX5032" fmla="*/ 540350 w 11117727"/>
              <a:gd name="connsiteY5032" fmla="*/ 2317177 h 3399032"/>
              <a:gd name="connsiteX5033" fmla="*/ 546506 w 11117727"/>
              <a:gd name="connsiteY5033" fmla="*/ 2325767 h 3399032"/>
              <a:gd name="connsiteX5034" fmla="*/ 547673 w 11117727"/>
              <a:gd name="connsiteY5034" fmla="*/ 2314242 h 3399032"/>
              <a:gd name="connsiteX5035" fmla="*/ 549288 w 11117727"/>
              <a:gd name="connsiteY5035" fmla="*/ 2304600 h 3399032"/>
              <a:gd name="connsiteX5036" fmla="*/ 550658 w 11117727"/>
              <a:gd name="connsiteY5036" fmla="*/ 2297385 h 3399032"/>
              <a:gd name="connsiteX5037" fmla="*/ 553107 w 11117727"/>
              <a:gd name="connsiteY5037" fmla="*/ 2292118 h 3399032"/>
              <a:gd name="connsiteX5038" fmla="*/ 556926 w 11117727"/>
              <a:gd name="connsiteY5038" fmla="*/ 2279636 h 3399032"/>
              <a:gd name="connsiteX5039" fmla="*/ 560420 w 11117727"/>
              <a:gd name="connsiteY5039" fmla="*/ 2264057 h 3399032"/>
              <a:gd name="connsiteX5040" fmla="*/ 566312 w 11117727"/>
              <a:gd name="connsiteY5040" fmla="*/ 2268943 h 3399032"/>
              <a:gd name="connsiteX5041" fmla="*/ 569105 w 11117727"/>
              <a:gd name="connsiteY5041" fmla="*/ 2272902 h 3399032"/>
              <a:gd name="connsiteX5042" fmla="*/ 570879 w 11117727"/>
              <a:gd name="connsiteY5042" fmla="*/ 2274308 h 3399032"/>
              <a:gd name="connsiteX5043" fmla="*/ 570756 w 11117727"/>
              <a:gd name="connsiteY5043" fmla="*/ 2275521 h 3399032"/>
              <a:gd name="connsiteX5044" fmla="*/ 571265 w 11117727"/>
              <a:gd name="connsiteY5044" fmla="*/ 2276798 h 3399032"/>
              <a:gd name="connsiteX5045" fmla="*/ 570387 w 11117727"/>
              <a:gd name="connsiteY5045" fmla="*/ 2279160 h 3399032"/>
              <a:gd name="connsiteX5046" fmla="*/ 569325 w 11117727"/>
              <a:gd name="connsiteY5046" fmla="*/ 2283342 h 3399032"/>
              <a:gd name="connsiteX5047" fmla="*/ 566753 w 11117727"/>
              <a:gd name="connsiteY5047" fmla="*/ 2289823 h 3399032"/>
              <a:gd name="connsiteX5048" fmla="*/ 564444 w 11117727"/>
              <a:gd name="connsiteY5048" fmla="*/ 2300007 h 3399032"/>
              <a:gd name="connsiteX5049" fmla="*/ 562461 w 11117727"/>
              <a:gd name="connsiteY5049" fmla="*/ 2313288 h 3399032"/>
              <a:gd name="connsiteX5050" fmla="*/ 564296 w 11117727"/>
              <a:gd name="connsiteY5050" fmla="*/ 2314086 h 3399032"/>
              <a:gd name="connsiteX5051" fmla="*/ 566193 w 11117727"/>
              <a:gd name="connsiteY5051" fmla="*/ 2314278 h 3399032"/>
              <a:gd name="connsiteX5052" fmla="*/ 568089 w 11117727"/>
              <a:gd name="connsiteY5052" fmla="*/ 2314470 h 3399032"/>
              <a:gd name="connsiteX5053" fmla="*/ 569231 w 11117727"/>
              <a:gd name="connsiteY5053" fmla="*/ 2315812 h 3399032"/>
              <a:gd name="connsiteX5054" fmla="*/ 571066 w 11117727"/>
              <a:gd name="connsiteY5054" fmla="*/ 2316610 h 3399032"/>
              <a:gd name="connsiteX5055" fmla="*/ 572963 w 11117727"/>
              <a:gd name="connsiteY5055" fmla="*/ 2316802 h 3399032"/>
              <a:gd name="connsiteX5056" fmla="*/ 582140 w 11117727"/>
              <a:gd name="connsiteY5056" fmla="*/ 2320795 h 3399032"/>
              <a:gd name="connsiteX5057" fmla="*/ 586952 w 11117727"/>
              <a:gd name="connsiteY5057" fmla="*/ 2323734 h 3399032"/>
              <a:gd name="connsiteX5058" fmla="*/ 590438 w 11117727"/>
              <a:gd name="connsiteY5058" fmla="*/ 2327151 h 3399032"/>
              <a:gd name="connsiteX5059" fmla="*/ 592151 w 11117727"/>
              <a:gd name="connsiteY5059" fmla="*/ 2329163 h 3399032"/>
              <a:gd name="connsiteX5060" fmla="*/ 594495 w 11117727"/>
              <a:gd name="connsiteY5060" fmla="*/ 2331239 h 3399032"/>
              <a:gd name="connsiteX5061" fmla="*/ 598043 w 11117727"/>
              <a:gd name="connsiteY5061" fmla="*/ 2334049 h 3399032"/>
              <a:gd name="connsiteX5062" fmla="*/ 602917 w 11117727"/>
              <a:gd name="connsiteY5062" fmla="*/ 2336381 h 3399032"/>
              <a:gd name="connsiteX5063" fmla="*/ 610890 w 11117727"/>
              <a:gd name="connsiteY5063" fmla="*/ 2339640 h 3399032"/>
              <a:gd name="connsiteX5064" fmla="*/ 611364 w 11117727"/>
              <a:gd name="connsiteY5064" fmla="*/ 2328657 h 3399032"/>
              <a:gd name="connsiteX5065" fmla="*/ 611143 w 11117727"/>
              <a:gd name="connsiteY5065" fmla="*/ 2318217 h 3399032"/>
              <a:gd name="connsiteX5066" fmla="*/ 610106 w 11117727"/>
              <a:gd name="connsiteY5066" fmla="*/ 2309533 h 3399032"/>
              <a:gd name="connsiteX5067" fmla="*/ 609702 w 11117727"/>
              <a:gd name="connsiteY5067" fmla="*/ 2300913 h 3399032"/>
              <a:gd name="connsiteX5068" fmla="*/ 609236 w 11117727"/>
              <a:gd name="connsiteY5068" fmla="*/ 2292899 h 3399032"/>
              <a:gd name="connsiteX5069" fmla="*/ 610667 w 11117727"/>
              <a:gd name="connsiteY5069" fmla="*/ 2285077 h 3399032"/>
              <a:gd name="connsiteX5070" fmla="*/ 611729 w 11117727"/>
              <a:gd name="connsiteY5070" fmla="*/ 2280895 h 3399032"/>
              <a:gd name="connsiteX5071" fmla="*/ 613362 w 11117727"/>
              <a:gd name="connsiteY5071" fmla="*/ 2277384 h 3399032"/>
              <a:gd name="connsiteX5072" fmla="*/ 615688 w 11117727"/>
              <a:gd name="connsiteY5072" fmla="*/ 2273330 h 3399032"/>
              <a:gd name="connsiteX5073" fmla="*/ 617954 w 11117727"/>
              <a:gd name="connsiteY5073" fmla="*/ 2269882 h 3399032"/>
              <a:gd name="connsiteX5074" fmla="*/ 620905 w 11117727"/>
              <a:gd name="connsiteY5074" fmla="*/ 2284889 h 3399032"/>
              <a:gd name="connsiteX5075" fmla="*/ 621819 w 11117727"/>
              <a:gd name="connsiteY5075" fmla="*/ 2294786 h 3399032"/>
              <a:gd name="connsiteX5076" fmla="*/ 621794 w 11117727"/>
              <a:gd name="connsiteY5076" fmla="*/ 2307652 h 3399032"/>
              <a:gd name="connsiteX5077" fmla="*/ 619890 w 11117727"/>
              <a:gd name="connsiteY5077" fmla="*/ 2326457 h 3399032"/>
              <a:gd name="connsiteX5078" fmla="*/ 632069 w 11117727"/>
              <a:gd name="connsiteY5078" fmla="*/ 2319723 h 3399032"/>
              <a:gd name="connsiteX5079" fmla="*/ 642228 w 11117727"/>
              <a:gd name="connsiteY5079" fmla="*/ 2314011 h 3399032"/>
              <a:gd name="connsiteX5080" fmla="*/ 648103 w 11117727"/>
              <a:gd name="connsiteY5080" fmla="*/ 2312767 h 3399032"/>
              <a:gd name="connsiteX5081" fmla="*/ 653977 w 11117727"/>
              <a:gd name="connsiteY5081" fmla="*/ 2311524 h 3399032"/>
              <a:gd name="connsiteX5082" fmla="*/ 661625 w 11117727"/>
              <a:gd name="connsiteY5082" fmla="*/ 2311685 h 3399032"/>
              <a:gd name="connsiteX5083" fmla="*/ 669783 w 11117727"/>
              <a:gd name="connsiteY5083" fmla="*/ 2313124 h 3399032"/>
              <a:gd name="connsiteX5084" fmla="*/ 681550 w 11117727"/>
              <a:gd name="connsiteY5084" fmla="*/ 2316767 h 3399032"/>
              <a:gd name="connsiteX5085" fmla="*/ 697374 w 11117727"/>
              <a:gd name="connsiteY5085" fmla="*/ 2324498 h 3399032"/>
              <a:gd name="connsiteX5086" fmla="*/ 712566 w 11117727"/>
              <a:gd name="connsiteY5086" fmla="*/ 2332164 h 3399032"/>
              <a:gd name="connsiteX5087" fmla="*/ 722313 w 11117727"/>
              <a:gd name="connsiteY5087" fmla="*/ 2336828 h 3399032"/>
              <a:gd name="connsiteX5088" fmla="*/ 722093 w 11117727"/>
              <a:gd name="connsiteY5088" fmla="*/ 2326388 h 3399032"/>
              <a:gd name="connsiteX5089" fmla="*/ 721443 w 11117727"/>
              <a:gd name="connsiteY5089" fmla="*/ 2320194 h 3399032"/>
              <a:gd name="connsiteX5090" fmla="*/ 720485 w 11117727"/>
              <a:gd name="connsiteY5090" fmla="*/ 2317033 h 3399032"/>
              <a:gd name="connsiteX5091" fmla="*/ 719344 w 11117727"/>
              <a:gd name="connsiteY5091" fmla="*/ 2315692 h 3399032"/>
              <a:gd name="connsiteX5092" fmla="*/ 717631 w 11117727"/>
              <a:gd name="connsiteY5092" fmla="*/ 2313680 h 3399032"/>
              <a:gd name="connsiteX5093" fmla="*/ 715857 w 11117727"/>
              <a:gd name="connsiteY5093" fmla="*/ 2312274 h 3399032"/>
              <a:gd name="connsiteX5094" fmla="*/ 713697 w 11117727"/>
              <a:gd name="connsiteY5094" fmla="*/ 2308379 h 3399032"/>
              <a:gd name="connsiteX5095" fmla="*/ 710640 w 11117727"/>
              <a:gd name="connsiteY5095" fmla="*/ 2300716 h 3399032"/>
              <a:gd name="connsiteX5096" fmla="*/ 719308 w 11117727"/>
              <a:gd name="connsiteY5096" fmla="*/ 2303432 h 3399032"/>
              <a:gd name="connsiteX5097" fmla="*/ 724813 w 11117727"/>
              <a:gd name="connsiteY5097" fmla="*/ 2305828 h 3399032"/>
              <a:gd name="connsiteX5098" fmla="*/ 729564 w 11117727"/>
              <a:gd name="connsiteY5098" fmla="*/ 2309373 h 3399032"/>
              <a:gd name="connsiteX5099" fmla="*/ 731848 w 11117727"/>
              <a:gd name="connsiteY5099" fmla="*/ 2312055 h 3399032"/>
              <a:gd name="connsiteX5100" fmla="*/ 733376 w 11117727"/>
              <a:gd name="connsiteY5100" fmla="*/ 2315887 h 3399032"/>
              <a:gd name="connsiteX5101" fmla="*/ 734720 w 11117727"/>
              <a:gd name="connsiteY5101" fmla="*/ 2321538 h 3399032"/>
              <a:gd name="connsiteX5102" fmla="*/ 735879 w 11117727"/>
              <a:gd name="connsiteY5102" fmla="*/ 2329009 h 3399032"/>
              <a:gd name="connsiteX5103" fmla="*/ 736855 w 11117727"/>
              <a:gd name="connsiteY5103" fmla="*/ 2338300 h 3399032"/>
              <a:gd name="connsiteX5104" fmla="*/ 742263 w 11117727"/>
              <a:gd name="connsiteY5104" fmla="*/ 2329043 h 3399032"/>
              <a:gd name="connsiteX5105" fmla="*/ 749059 w 11117727"/>
              <a:gd name="connsiteY5105" fmla="*/ 2318701 h 3399032"/>
              <a:gd name="connsiteX5106" fmla="*/ 750753 w 11117727"/>
              <a:gd name="connsiteY5106" fmla="*/ 2314583 h 3399032"/>
              <a:gd name="connsiteX5107" fmla="*/ 753344 w 11117727"/>
              <a:gd name="connsiteY5107" fmla="*/ 2314232 h 3399032"/>
              <a:gd name="connsiteX5108" fmla="*/ 761809 w 11117727"/>
              <a:gd name="connsiteY5108" fmla="*/ 2312638 h 3399032"/>
              <a:gd name="connsiteX5109" fmla="*/ 760457 w 11117727"/>
              <a:gd name="connsiteY5109" fmla="*/ 2325983 h 3399032"/>
              <a:gd name="connsiteX5110" fmla="*/ 760923 w 11117727"/>
              <a:gd name="connsiteY5110" fmla="*/ 2333996 h 3399032"/>
              <a:gd name="connsiteX5111" fmla="*/ 761126 w 11117727"/>
              <a:gd name="connsiteY5111" fmla="*/ 2338307 h 3399032"/>
              <a:gd name="connsiteX5112" fmla="*/ 762777 w 11117727"/>
              <a:gd name="connsiteY5112" fmla="*/ 2340925 h 3399032"/>
              <a:gd name="connsiteX5113" fmla="*/ 763796 w 11117727"/>
              <a:gd name="connsiteY5113" fmla="*/ 2343479 h 3399032"/>
              <a:gd name="connsiteX5114" fmla="*/ 766711 w 11117727"/>
              <a:gd name="connsiteY5114" fmla="*/ 2346226 h 3399032"/>
              <a:gd name="connsiteX5115" fmla="*/ 768626 w 11117727"/>
              <a:gd name="connsiteY5115" fmla="*/ 2352548 h 3399032"/>
              <a:gd name="connsiteX5116" fmla="*/ 771437 w 11117727"/>
              <a:gd name="connsiteY5116" fmla="*/ 2362637 h 3399032"/>
              <a:gd name="connsiteX5117" fmla="*/ 781921 w 11117727"/>
              <a:gd name="connsiteY5117" fmla="*/ 2360022 h 3399032"/>
              <a:gd name="connsiteX5118" fmla="*/ 791018 w 11117727"/>
              <a:gd name="connsiteY5118" fmla="*/ 2358492 h 3399032"/>
              <a:gd name="connsiteX5119" fmla="*/ 798728 w 11117727"/>
              <a:gd name="connsiteY5119" fmla="*/ 2358047 h 3399032"/>
              <a:gd name="connsiteX5120" fmla="*/ 806253 w 11117727"/>
              <a:gd name="connsiteY5120" fmla="*/ 2359422 h 3399032"/>
              <a:gd name="connsiteX5121" fmla="*/ 813840 w 11117727"/>
              <a:gd name="connsiteY5121" fmla="*/ 2360190 h 3399032"/>
              <a:gd name="connsiteX5122" fmla="*/ 822630 w 11117727"/>
              <a:gd name="connsiteY5122" fmla="*/ 2361693 h 3399032"/>
              <a:gd name="connsiteX5123" fmla="*/ 832114 w 11117727"/>
              <a:gd name="connsiteY5123" fmla="*/ 2362653 h 3399032"/>
              <a:gd name="connsiteX5124" fmla="*/ 844249 w 11117727"/>
              <a:gd name="connsiteY5124" fmla="*/ 2362656 h 3399032"/>
              <a:gd name="connsiteX5125" fmla="*/ 856446 w 11117727"/>
              <a:gd name="connsiteY5125" fmla="*/ 2362053 h 3399032"/>
              <a:gd name="connsiteX5126" fmla="*/ 864217 w 11117727"/>
              <a:gd name="connsiteY5126" fmla="*/ 2361002 h 3399032"/>
              <a:gd name="connsiteX5127" fmla="*/ 866931 w 11117727"/>
              <a:gd name="connsiteY5127" fmla="*/ 2359438 h 3399032"/>
              <a:gd name="connsiteX5128" fmla="*/ 869521 w 11117727"/>
              <a:gd name="connsiteY5128" fmla="*/ 2359088 h 3399032"/>
              <a:gd name="connsiteX5129" fmla="*/ 870908 w 11117727"/>
              <a:gd name="connsiteY5129" fmla="*/ 2358002 h 3399032"/>
              <a:gd name="connsiteX5130" fmla="*/ 872357 w 11117727"/>
              <a:gd name="connsiteY5130" fmla="*/ 2356311 h 3399032"/>
              <a:gd name="connsiteX5131" fmla="*/ 874622 w 11117727"/>
              <a:gd name="connsiteY5131" fmla="*/ 2352863 h 3399032"/>
              <a:gd name="connsiteX5132" fmla="*/ 878152 w 11117727"/>
              <a:gd name="connsiteY5132" fmla="*/ 2349544 h 3399032"/>
              <a:gd name="connsiteX5133" fmla="*/ 883069 w 11117727"/>
              <a:gd name="connsiteY5133" fmla="*/ 2345139 h 3399032"/>
              <a:gd name="connsiteX5134" fmla="*/ 891332 w 11117727"/>
              <a:gd name="connsiteY5134" fmla="*/ 2339235 h 3399032"/>
              <a:gd name="connsiteX5135" fmla="*/ 893817 w 11117727"/>
              <a:gd name="connsiteY5135" fmla="*/ 2346228 h 3399032"/>
              <a:gd name="connsiteX5136" fmla="*/ 894713 w 11117727"/>
              <a:gd name="connsiteY5136" fmla="*/ 2349995 h 3399032"/>
              <a:gd name="connsiteX5137" fmla="*/ 894529 w 11117727"/>
              <a:gd name="connsiteY5137" fmla="*/ 2351815 h 3399032"/>
              <a:gd name="connsiteX5138" fmla="*/ 894406 w 11117727"/>
              <a:gd name="connsiteY5138" fmla="*/ 2353028 h 3399032"/>
              <a:gd name="connsiteX5139" fmla="*/ 893590 w 11117727"/>
              <a:gd name="connsiteY5139" fmla="*/ 2354784 h 3399032"/>
              <a:gd name="connsiteX5140" fmla="*/ 891324 w 11117727"/>
              <a:gd name="connsiteY5140" fmla="*/ 2358231 h 3399032"/>
              <a:gd name="connsiteX5141" fmla="*/ 889384 w 11117727"/>
              <a:gd name="connsiteY5141" fmla="*/ 2364776 h 3399032"/>
              <a:gd name="connsiteX5142" fmla="*/ 887769 w 11117727"/>
              <a:gd name="connsiteY5142" fmla="*/ 2374417 h 3399032"/>
              <a:gd name="connsiteX5143" fmla="*/ 897824 w 11117727"/>
              <a:gd name="connsiteY5143" fmla="*/ 2376048 h 3399032"/>
              <a:gd name="connsiteX5144" fmla="*/ 906552 w 11117727"/>
              <a:gd name="connsiteY5144" fmla="*/ 2378157 h 3399032"/>
              <a:gd name="connsiteX5145" fmla="*/ 912813 w 11117727"/>
              <a:gd name="connsiteY5145" fmla="*/ 2379404 h 3399032"/>
              <a:gd name="connsiteX5146" fmla="*/ 918319 w 11117727"/>
              <a:gd name="connsiteY5146" fmla="*/ 2381800 h 3399032"/>
              <a:gd name="connsiteX5147" fmla="*/ 924519 w 11117727"/>
              <a:gd name="connsiteY5147" fmla="*/ 2383653 h 3399032"/>
              <a:gd name="connsiteX5148" fmla="*/ 931351 w 11117727"/>
              <a:gd name="connsiteY5148" fmla="*/ 2385571 h 3399032"/>
              <a:gd name="connsiteX5149" fmla="*/ 940773 w 11117727"/>
              <a:gd name="connsiteY5149" fmla="*/ 2387138 h 3399032"/>
              <a:gd name="connsiteX5150" fmla="*/ 952153 w 11117727"/>
              <a:gd name="connsiteY5150" fmla="*/ 2388290 h 3399032"/>
              <a:gd name="connsiteX5151" fmla="*/ 949328 w 11117727"/>
              <a:gd name="connsiteY5151" fmla="*/ 2416193 h 3399032"/>
              <a:gd name="connsiteX5152" fmla="*/ 961261 w 11117727"/>
              <a:gd name="connsiteY5152" fmla="*/ 2411886 h 3399032"/>
              <a:gd name="connsiteX5153" fmla="*/ 968584 w 11117727"/>
              <a:gd name="connsiteY5153" fmla="*/ 2408951 h 3399032"/>
              <a:gd name="connsiteX5154" fmla="*/ 971297 w 11117727"/>
              <a:gd name="connsiteY5154" fmla="*/ 2407387 h 3399032"/>
              <a:gd name="connsiteX5155" fmla="*/ 972746 w 11117727"/>
              <a:gd name="connsiteY5155" fmla="*/ 2405695 h 3399032"/>
              <a:gd name="connsiteX5156" fmla="*/ 974133 w 11117727"/>
              <a:gd name="connsiteY5156" fmla="*/ 2404610 h 3399032"/>
              <a:gd name="connsiteX5157" fmla="*/ 974950 w 11117727"/>
              <a:gd name="connsiteY5157" fmla="*/ 2402854 h 3399032"/>
              <a:gd name="connsiteX5158" fmla="*/ 973588 w 11117727"/>
              <a:gd name="connsiteY5158" fmla="*/ 2391073 h 3399032"/>
              <a:gd name="connsiteX5159" fmla="*/ 968845 w 11117727"/>
              <a:gd name="connsiteY5159" fmla="*/ 2368532 h 3399032"/>
              <a:gd name="connsiteX5160" fmla="*/ 998560 w 11117727"/>
              <a:gd name="connsiteY5160" fmla="*/ 2371541 h 3399032"/>
              <a:gd name="connsiteX5161" fmla="*/ 995128 w 11117727"/>
              <a:gd name="connsiteY5161" fmla="*/ 2386514 h 3399032"/>
              <a:gd name="connsiteX5162" fmla="*/ 991168 w 11117727"/>
              <a:gd name="connsiteY5162" fmla="*/ 2394079 h 3399032"/>
              <a:gd name="connsiteX5163" fmla="*/ 990106 w 11117727"/>
              <a:gd name="connsiteY5163" fmla="*/ 2398261 h 3399032"/>
              <a:gd name="connsiteX5164" fmla="*/ 988921 w 11117727"/>
              <a:gd name="connsiteY5164" fmla="*/ 2403657 h 3399032"/>
              <a:gd name="connsiteX5165" fmla="*/ 987551 w 11117727"/>
              <a:gd name="connsiteY5165" fmla="*/ 2410872 h 3399032"/>
              <a:gd name="connsiteX5166" fmla="*/ 985998 w 11117727"/>
              <a:gd name="connsiteY5166" fmla="*/ 2419906 h 3399032"/>
              <a:gd name="connsiteX5167" fmla="*/ 997440 w 11117727"/>
              <a:gd name="connsiteY5167" fmla="*/ 2420452 h 3399032"/>
              <a:gd name="connsiteX5168" fmla="*/ 1004640 w 11117727"/>
              <a:gd name="connsiteY5168" fmla="*/ 2418730 h 3399032"/>
              <a:gd name="connsiteX5169" fmla="*/ 1008495 w 11117727"/>
              <a:gd name="connsiteY5169" fmla="*/ 2418507 h 3399032"/>
              <a:gd name="connsiteX5170" fmla="*/ 1009821 w 11117727"/>
              <a:gd name="connsiteY5170" fmla="*/ 2418029 h 3399032"/>
              <a:gd name="connsiteX5171" fmla="*/ 1013553 w 11117727"/>
              <a:gd name="connsiteY5171" fmla="*/ 2419019 h 3399032"/>
              <a:gd name="connsiteX5172" fmla="*/ 1026848 w 11117727"/>
              <a:gd name="connsiteY5172" fmla="*/ 2426494 h 3399032"/>
              <a:gd name="connsiteX5173" fmla="*/ 1037105 w 11117727"/>
              <a:gd name="connsiteY5173" fmla="*/ 2432435 h 3399032"/>
              <a:gd name="connsiteX5174" fmla="*/ 1043120 w 11117727"/>
              <a:gd name="connsiteY5174" fmla="*/ 2436108 h 3399032"/>
              <a:gd name="connsiteX5175" fmla="*/ 1046159 w 11117727"/>
              <a:gd name="connsiteY5175" fmla="*/ 2437641 h 3399032"/>
              <a:gd name="connsiteX5176" fmla="*/ 1049890 w 11117727"/>
              <a:gd name="connsiteY5176" fmla="*/ 2438632 h 3399032"/>
              <a:gd name="connsiteX5177" fmla="*/ 1056090 w 11117727"/>
              <a:gd name="connsiteY5177" fmla="*/ 2440485 h 3399032"/>
              <a:gd name="connsiteX5178" fmla="*/ 1064819 w 11117727"/>
              <a:gd name="connsiteY5178" fmla="*/ 2442595 h 3399032"/>
              <a:gd name="connsiteX5179" fmla="*/ 1069638 w 11117727"/>
              <a:gd name="connsiteY5179" fmla="*/ 2426537 h 3399032"/>
              <a:gd name="connsiteX5180" fmla="*/ 1071271 w 11117727"/>
              <a:gd name="connsiteY5180" fmla="*/ 2423026 h 3399032"/>
              <a:gd name="connsiteX5181" fmla="*/ 1071842 w 11117727"/>
              <a:gd name="connsiteY5181" fmla="*/ 2423696 h 3399032"/>
              <a:gd name="connsiteX5182" fmla="*/ 1073616 w 11117727"/>
              <a:gd name="connsiteY5182" fmla="*/ 2425101 h 3399032"/>
              <a:gd name="connsiteX5183" fmla="*/ 1077225 w 11117727"/>
              <a:gd name="connsiteY5183" fmla="*/ 2427305 h 3399032"/>
              <a:gd name="connsiteX5184" fmla="*/ 1083548 w 11117727"/>
              <a:gd name="connsiteY5184" fmla="*/ 2427946 h 3399032"/>
              <a:gd name="connsiteX5185" fmla="*/ 1086077 w 11117727"/>
              <a:gd name="connsiteY5185" fmla="*/ 2428202 h 3399032"/>
              <a:gd name="connsiteX5186" fmla="*/ 1087973 w 11117727"/>
              <a:gd name="connsiteY5186" fmla="*/ 2428394 h 3399032"/>
              <a:gd name="connsiteX5187" fmla="*/ 1088544 w 11117727"/>
              <a:gd name="connsiteY5187" fmla="*/ 2429064 h 3399032"/>
              <a:gd name="connsiteX5188" fmla="*/ 1088421 w 11117727"/>
              <a:gd name="connsiteY5188" fmla="*/ 2430277 h 3399032"/>
              <a:gd name="connsiteX5189" fmla="*/ 1086972 w 11117727"/>
              <a:gd name="connsiteY5189" fmla="*/ 2431969 h 3399032"/>
              <a:gd name="connsiteX5190" fmla="*/ 1084891 w 11117727"/>
              <a:gd name="connsiteY5190" fmla="*/ 2433597 h 3399032"/>
              <a:gd name="connsiteX5191" fmla="*/ 1084198 w 11117727"/>
              <a:gd name="connsiteY5191" fmla="*/ 2434139 h 3399032"/>
              <a:gd name="connsiteX5192" fmla="*/ 1084136 w 11117727"/>
              <a:gd name="connsiteY5192" fmla="*/ 2434746 h 3399032"/>
              <a:gd name="connsiteX5193" fmla="*/ 1084013 w 11117727"/>
              <a:gd name="connsiteY5193" fmla="*/ 2435959 h 3399032"/>
              <a:gd name="connsiteX5194" fmla="*/ 1085278 w 11117727"/>
              <a:gd name="connsiteY5194" fmla="*/ 2436087 h 3399032"/>
              <a:gd name="connsiteX5195" fmla="*/ 1091214 w 11117727"/>
              <a:gd name="connsiteY5195" fmla="*/ 2434237 h 3399032"/>
              <a:gd name="connsiteX5196" fmla="*/ 1102963 w 11117727"/>
              <a:gd name="connsiteY5196" fmla="*/ 2431750 h 3399032"/>
              <a:gd name="connsiteX5197" fmla="*/ 1105051 w 11117727"/>
              <a:gd name="connsiteY5197" fmla="*/ 2411126 h 3399032"/>
              <a:gd name="connsiteX5198" fmla="*/ 1113657 w 11117727"/>
              <a:gd name="connsiteY5198" fmla="*/ 2414449 h 3399032"/>
              <a:gd name="connsiteX5199" fmla="*/ 1120814 w 11117727"/>
              <a:gd name="connsiteY5199" fmla="*/ 2419463 h 3399032"/>
              <a:gd name="connsiteX5200" fmla="*/ 1126768 w 11117727"/>
              <a:gd name="connsiteY5200" fmla="*/ 2423743 h 3399032"/>
              <a:gd name="connsiteX5201" fmla="*/ 1133231 w 11117727"/>
              <a:gd name="connsiteY5201" fmla="*/ 2429300 h 3399032"/>
              <a:gd name="connsiteX5202" fmla="*/ 1139001 w 11117727"/>
              <a:gd name="connsiteY5202" fmla="*/ 2435399 h 3399032"/>
              <a:gd name="connsiteX5203" fmla="*/ 1145525 w 11117727"/>
              <a:gd name="connsiteY5203" fmla="*/ 2440349 h 3399032"/>
              <a:gd name="connsiteX5204" fmla="*/ 1151927 w 11117727"/>
              <a:gd name="connsiteY5204" fmla="*/ 2446513 h 3399032"/>
              <a:gd name="connsiteX5205" fmla="*/ 1159655 w 11117727"/>
              <a:gd name="connsiteY5205" fmla="*/ 2452198 h 3399032"/>
              <a:gd name="connsiteX5206" fmla="*/ 1158987 w 11117727"/>
              <a:gd name="connsiteY5206" fmla="*/ 2439874 h 3399032"/>
              <a:gd name="connsiteX5207" fmla="*/ 1157827 w 11117727"/>
              <a:gd name="connsiteY5207" fmla="*/ 2432403 h 3399032"/>
              <a:gd name="connsiteX5208" fmla="*/ 1156237 w 11117727"/>
              <a:gd name="connsiteY5208" fmla="*/ 2429178 h 3399032"/>
              <a:gd name="connsiteX5209" fmla="*/ 1154586 w 11117727"/>
              <a:gd name="connsiteY5209" fmla="*/ 2426560 h 3399032"/>
              <a:gd name="connsiteX5210" fmla="*/ 1152874 w 11117727"/>
              <a:gd name="connsiteY5210" fmla="*/ 2424548 h 3399032"/>
              <a:gd name="connsiteX5211" fmla="*/ 1150714 w 11117727"/>
              <a:gd name="connsiteY5211" fmla="*/ 2420652 h 3399032"/>
              <a:gd name="connsiteX5212" fmla="*/ 1149493 w 11117727"/>
              <a:gd name="connsiteY5212" fmla="*/ 2413788 h 3399032"/>
              <a:gd name="connsiteX5213" fmla="*/ 1149518 w 11117727"/>
              <a:gd name="connsiteY5213" fmla="*/ 2400921 h 3399032"/>
              <a:gd name="connsiteX5214" fmla="*/ 1163366 w 11117727"/>
              <a:gd name="connsiteY5214" fmla="*/ 2402936 h 3399032"/>
              <a:gd name="connsiteX5215" fmla="*/ 1173991 w 11117727"/>
              <a:gd name="connsiteY5215" fmla="*/ 2405238 h 3399032"/>
              <a:gd name="connsiteX5216" fmla="*/ 1183861 w 11117727"/>
              <a:gd name="connsiteY5216" fmla="*/ 2408688 h 3399032"/>
              <a:gd name="connsiteX5217" fmla="*/ 1192467 w 11117727"/>
              <a:gd name="connsiteY5217" fmla="*/ 2412011 h 3399032"/>
              <a:gd name="connsiteX5218" fmla="*/ 1206456 w 11117727"/>
              <a:gd name="connsiteY5218" fmla="*/ 2418943 h 3399032"/>
              <a:gd name="connsiteX5219" fmla="*/ 1219242 w 11117727"/>
              <a:gd name="connsiteY5219" fmla="*/ 2425140 h 3399032"/>
              <a:gd name="connsiteX5220" fmla="*/ 1225318 w 11117727"/>
              <a:gd name="connsiteY5220" fmla="*/ 2428206 h 3399032"/>
              <a:gd name="connsiteX5221" fmla="*/ 1230885 w 11117727"/>
              <a:gd name="connsiteY5221" fmla="*/ 2429996 h 3399032"/>
              <a:gd name="connsiteX5222" fmla="*/ 1237717 w 11117727"/>
              <a:gd name="connsiteY5222" fmla="*/ 2431913 h 3399032"/>
              <a:gd name="connsiteX5223" fmla="*/ 1245366 w 11117727"/>
              <a:gd name="connsiteY5223" fmla="*/ 2432075 h 3399032"/>
              <a:gd name="connsiteX5224" fmla="*/ 1253708 w 11117727"/>
              <a:gd name="connsiteY5224" fmla="*/ 2431694 h 3399032"/>
              <a:gd name="connsiteX5225" fmla="*/ 1262866 w 11117727"/>
              <a:gd name="connsiteY5225" fmla="*/ 2429557 h 3399032"/>
              <a:gd name="connsiteX5226" fmla="*/ 1274615 w 11117727"/>
              <a:gd name="connsiteY5226" fmla="*/ 2427070 h 3399032"/>
              <a:gd name="connsiteX5227" fmla="*/ 1287242 w 11117727"/>
              <a:gd name="connsiteY5227" fmla="*/ 2422221 h 3399032"/>
              <a:gd name="connsiteX5228" fmla="*/ 1285768 w 11117727"/>
              <a:gd name="connsiteY5228" fmla="*/ 2436779 h 3399032"/>
              <a:gd name="connsiteX5229" fmla="*/ 1285092 w 11117727"/>
              <a:gd name="connsiteY5229" fmla="*/ 2443451 h 3399032"/>
              <a:gd name="connsiteX5230" fmla="*/ 1287130 w 11117727"/>
              <a:gd name="connsiteY5230" fmla="*/ 2448560 h 3399032"/>
              <a:gd name="connsiteX5231" fmla="*/ 1290634 w 11117727"/>
              <a:gd name="connsiteY5231" fmla="*/ 2458107 h 3399032"/>
              <a:gd name="connsiteX5232" fmla="*/ 1305808 w 11117727"/>
              <a:gd name="connsiteY5232" fmla="*/ 2459643 h 3399032"/>
              <a:gd name="connsiteX5233" fmla="*/ 1316495 w 11117727"/>
              <a:gd name="connsiteY5233" fmla="*/ 2461338 h 3399032"/>
              <a:gd name="connsiteX5234" fmla="*/ 1325856 w 11117727"/>
              <a:gd name="connsiteY5234" fmla="*/ 2463512 h 3399032"/>
              <a:gd name="connsiteX5235" fmla="*/ 1333381 w 11117727"/>
              <a:gd name="connsiteY5235" fmla="*/ 2464887 h 3399032"/>
              <a:gd name="connsiteX5236" fmla="*/ 1340274 w 11117727"/>
              <a:gd name="connsiteY5236" fmla="*/ 2466198 h 3399032"/>
              <a:gd name="connsiteX5237" fmla="*/ 1349064 w 11117727"/>
              <a:gd name="connsiteY5237" fmla="*/ 2467700 h 3399032"/>
              <a:gd name="connsiteX5238" fmla="*/ 1359812 w 11117727"/>
              <a:gd name="connsiteY5238" fmla="*/ 2468789 h 3399032"/>
              <a:gd name="connsiteX5239" fmla="*/ 1374477 w 11117727"/>
              <a:gd name="connsiteY5239" fmla="*/ 2469048 h 3399032"/>
              <a:gd name="connsiteX5240" fmla="*/ 1379535 w 11117727"/>
              <a:gd name="connsiteY5240" fmla="*/ 2469560 h 3399032"/>
              <a:gd name="connsiteX5241" fmla="*/ 1385225 w 11117727"/>
              <a:gd name="connsiteY5241" fmla="*/ 2470136 h 3399032"/>
              <a:gd name="connsiteX5242" fmla="*/ 1390221 w 11117727"/>
              <a:gd name="connsiteY5242" fmla="*/ 2471255 h 3399032"/>
              <a:gd name="connsiteX5243" fmla="*/ 1393953 w 11117727"/>
              <a:gd name="connsiteY5243" fmla="*/ 2472246 h 3399032"/>
              <a:gd name="connsiteX5244" fmla="*/ 1401927 w 11117727"/>
              <a:gd name="connsiteY5244" fmla="*/ 2475504 h 3399032"/>
              <a:gd name="connsiteX5245" fmla="*/ 1408574 w 11117727"/>
              <a:gd name="connsiteY5245" fmla="*/ 2479241 h 3399032"/>
              <a:gd name="connsiteX5246" fmla="*/ 1420930 w 11117727"/>
              <a:gd name="connsiteY5246" fmla="*/ 2489685 h 3399032"/>
              <a:gd name="connsiteX5247" fmla="*/ 1434551 w 11117727"/>
              <a:gd name="connsiteY5247" fmla="*/ 2500256 h 3399032"/>
              <a:gd name="connsiteX5248" fmla="*/ 1441935 w 11117727"/>
              <a:gd name="connsiteY5248" fmla="*/ 2496714 h 3399032"/>
              <a:gd name="connsiteX5249" fmla="*/ 1445913 w 11117727"/>
              <a:gd name="connsiteY5249" fmla="*/ 2495278 h 3399032"/>
              <a:gd name="connsiteX5250" fmla="*/ 1447607 w 11117727"/>
              <a:gd name="connsiteY5250" fmla="*/ 2491160 h 3399032"/>
              <a:gd name="connsiteX5251" fmla="*/ 1450487 w 11117727"/>
              <a:gd name="connsiteY5251" fmla="*/ 2481647 h 3399032"/>
              <a:gd name="connsiteX5252" fmla="*/ 1458276 w 11117727"/>
              <a:gd name="connsiteY5252" fmla="*/ 2486725 h 3399032"/>
              <a:gd name="connsiteX5253" fmla="*/ 1467900 w 11117727"/>
              <a:gd name="connsiteY5253" fmla="*/ 2492602 h 3399032"/>
              <a:gd name="connsiteX5254" fmla="*/ 1476445 w 11117727"/>
              <a:gd name="connsiteY5254" fmla="*/ 2496532 h 3399032"/>
              <a:gd name="connsiteX5255" fmla="*/ 1484928 w 11117727"/>
              <a:gd name="connsiteY5255" fmla="*/ 2501067 h 3399032"/>
              <a:gd name="connsiteX5256" fmla="*/ 1499101 w 11117727"/>
              <a:gd name="connsiteY5256" fmla="*/ 2506179 h 3399032"/>
              <a:gd name="connsiteX5257" fmla="*/ 1503974 w 11117727"/>
              <a:gd name="connsiteY5257" fmla="*/ 2508511 h 3399032"/>
              <a:gd name="connsiteX5258" fmla="*/ 1557838 w 11117727"/>
              <a:gd name="connsiteY5258" fmla="*/ 2512740 h 3399032"/>
              <a:gd name="connsiteX5259" fmla="*/ 1554951 w 11117727"/>
              <a:gd name="connsiteY5259" fmla="*/ 2541249 h 3399032"/>
              <a:gd name="connsiteX5260" fmla="*/ 1569493 w 11117727"/>
              <a:gd name="connsiteY5260" fmla="*/ 2542722 h 3399032"/>
              <a:gd name="connsiteX5261" fmla="*/ 1580302 w 11117727"/>
              <a:gd name="connsiteY5261" fmla="*/ 2543204 h 3399032"/>
              <a:gd name="connsiteX5262" fmla="*/ 1585422 w 11117727"/>
              <a:gd name="connsiteY5262" fmla="*/ 2543109 h 3399032"/>
              <a:gd name="connsiteX5263" fmla="*/ 1589909 w 11117727"/>
              <a:gd name="connsiteY5263" fmla="*/ 2542951 h 3399032"/>
              <a:gd name="connsiteX5264" fmla="*/ 1593825 w 11117727"/>
              <a:gd name="connsiteY5264" fmla="*/ 2542122 h 3399032"/>
              <a:gd name="connsiteX5265" fmla="*/ 1597109 w 11117727"/>
              <a:gd name="connsiteY5265" fmla="*/ 2541229 h 3399032"/>
              <a:gd name="connsiteX5266" fmla="*/ 1600516 w 11117727"/>
              <a:gd name="connsiteY5266" fmla="*/ 2539122 h 3399032"/>
              <a:gd name="connsiteX5267" fmla="*/ 1603291 w 11117727"/>
              <a:gd name="connsiteY5267" fmla="*/ 2536952 h 3399032"/>
              <a:gd name="connsiteX5268" fmla="*/ 1605433 w 11117727"/>
              <a:gd name="connsiteY5268" fmla="*/ 2534718 h 3399032"/>
              <a:gd name="connsiteX5269" fmla="*/ 1607698 w 11117727"/>
              <a:gd name="connsiteY5269" fmla="*/ 2531270 h 3399032"/>
              <a:gd name="connsiteX5270" fmla="*/ 1612352 w 11117727"/>
              <a:gd name="connsiteY5270" fmla="*/ 2523162 h 3399032"/>
              <a:gd name="connsiteX5271" fmla="*/ 1616618 w 11117727"/>
              <a:gd name="connsiteY5271" fmla="*/ 2512564 h 3399032"/>
              <a:gd name="connsiteX5272" fmla="*/ 1621940 w 11117727"/>
              <a:gd name="connsiteY5272" fmla="*/ 2516780 h 3399032"/>
              <a:gd name="connsiteX5273" fmla="*/ 1625936 w 11117727"/>
              <a:gd name="connsiteY5273" fmla="*/ 2521474 h 3399032"/>
              <a:gd name="connsiteX5274" fmla="*/ 1628158 w 11117727"/>
              <a:gd name="connsiteY5274" fmla="*/ 2524763 h 3399032"/>
              <a:gd name="connsiteX5275" fmla="*/ 1629177 w 11117727"/>
              <a:gd name="connsiteY5275" fmla="*/ 2527317 h 3399032"/>
              <a:gd name="connsiteX5276" fmla="*/ 1630134 w 11117727"/>
              <a:gd name="connsiteY5276" fmla="*/ 2530478 h 3399032"/>
              <a:gd name="connsiteX5277" fmla="*/ 1629950 w 11117727"/>
              <a:gd name="connsiteY5277" fmla="*/ 2532298 h 3399032"/>
              <a:gd name="connsiteX5278" fmla="*/ 1629704 w 11117727"/>
              <a:gd name="connsiteY5278" fmla="*/ 2534724 h 3399032"/>
              <a:gd name="connsiteX5279" fmla="*/ 1628826 w 11117727"/>
              <a:gd name="connsiteY5279" fmla="*/ 2537087 h 3399032"/>
              <a:gd name="connsiteX5280" fmla="*/ 1628642 w 11117727"/>
              <a:gd name="connsiteY5280" fmla="*/ 2538906 h 3399032"/>
              <a:gd name="connsiteX5281" fmla="*/ 1628396 w 11117727"/>
              <a:gd name="connsiteY5281" fmla="*/ 2541333 h 3399032"/>
              <a:gd name="connsiteX5282" fmla="*/ 1628783 w 11117727"/>
              <a:gd name="connsiteY5282" fmla="*/ 2543823 h 3399032"/>
              <a:gd name="connsiteX5283" fmla="*/ 1630372 w 11117727"/>
              <a:gd name="connsiteY5283" fmla="*/ 2547048 h 3399032"/>
              <a:gd name="connsiteX5284" fmla="*/ 1632594 w 11117727"/>
              <a:gd name="connsiteY5284" fmla="*/ 2550337 h 3399032"/>
              <a:gd name="connsiteX5285" fmla="*/ 1636019 w 11117727"/>
              <a:gd name="connsiteY5285" fmla="*/ 2554361 h 3399032"/>
              <a:gd name="connsiteX5286" fmla="*/ 1641279 w 11117727"/>
              <a:gd name="connsiteY5286" fmla="*/ 2559183 h 3399032"/>
              <a:gd name="connsiteX5287" fmla="*/ 1648375 w 11117727"/>
              <a:gd name="connsiteY5287" fmla="*/ 2564804 h 3399032"/>
              <a:gd name="connsiteX5288" fmla="*/ 1650745 w 11117727"/>
              <a:gd name="connsiteY5288" fmla="*/ 2554013 h 3399032"/>
              <a:gd name="connsiteX5289" fmla="*/ 1652746 w 11117727"/>
              <a:gd name="connsiteY5289" fmla="*/ 2546862 h 3399032"/>
              <a:gd name="connsiteX5290" fmla="*/ 1655319 w 11117727"/>
              <a:gd name="connsiteY5290" fmla="*/ 2540382 h 3399032"/>
              <a:gd name="connsiteX5291" fmla="*/ 1658892 w 11117727"/>
              <a:gd name="connsiteY5291" fmla="*/ 2530326 h 3399032"/>
              <a:gd name="connsiteX5292" fmla="*/ 1674066 w 11117727"/>
              <a:gd name="connsiteY5292" fmla="*/ 2531863 h 3399032"/>
              <a:gd name="connsiteX5293" fmla="*/ 1668350 w 11117727"/>
              <a:gd name="connsiteY5293" fmla="*/ 2544153 h 3399032"/>
              <a:gd name="connsiteX5294" fmla="*/ 1664329 w 11117727"/>
              <a:gd name="connsiteY5294" fmla="*/ 2552325 h 3399032"/>
              <a:gd name="connsiteX5295" fmla="*/ 1659676 w 11117727"/>
              <a:gd name="connsiteY5295" fmla="*/ 2560433 h 3399032"/>
              <a:gd name="connsiteX5296" fmla="*/ 1654593 w 11117727"/>
              <a:gd name="connsiteY5296" fmla="*/ 2572787 h 3399032"/>
              <a:gd name="connsiteX5297" fmla="*/ 1660467 w 11117727"/>
              <a:gd name="connsiteY5297" fmla="*/ 2571544 h 3399032"/>
              <a:gd name="connsiteX5298" fmla="*/ 1666341 w 11117727"/>
              <a:gd name="connsiteY5298" fmla="*/ 2570300 h 3399032"/>
              <a:gd name="connsiteX5299" fmla="*/ 1670951 w 11117727"/>
              <a:gd name="connsiteY5299" fmla="*/ 2568928 h 3399032"/>
              <a:gd name="connsiteX5300" fmla="*/ 1673664 w 11117727"/>
              <a:gd name="connsiteY5300" fmla="*/ 2567365 h 3399032"/>
              <a:gd name="connsiteX5301" fmla="*/ 1678397 w 11117727"/>
              <a:gd name="connsiteY5301" fmla="*/ 2564780 h 3399032"/>
              <a:gd name="connsiteX5302" fmla="*/ 1681295 w 11117727"/>
              <a:gd name="connsiteY5302" fmla="*/ 2561396 h 3399032"/>
              <a:gd name="connsiteX5303" fmla="*/ 1684824 w 11117727"/>
              <a:gd name="connsiteY5303" fmla="*/ 2558077 h 3399032"/>
              <a:gd name="connsiteX5304" fmla="*/ 1689619 w 11117727"/>
              <a:gd name="connsiteY5304" fmla="*/ 2554886 h 3399032"/>
              <a:gd name="connsiteX5305" fmla="*/ 1692332 w 11117727"/>
              <a:gd name="connsiteY5305" fmla="*/ 2553322 h 3399032"/>
              <a:gd name="connsiteX5306" fmla="*/ 1696881 w 11117727"/>
              <a:gd name="connsiteY5306" fmla="*/ 2552557 h 3399032"/>
              <a:gd name="connsiteX5307" fmla="*/ 1702123 w 11117727"/>
              <a:gd name="connsiteY5307" fmla="*/ 2551249 h 3399032"/>
              <a:gd name="connsiteX5308" fmla="*/ 1708691 w 11117727"/>
              <a:gd name="connsiteY5308" fmla="*/ 2549463 h 3399032"/>
              <a:gd name="connsiteX5309" fmla="*/ 1705804 w 11117727"/>
              <a:gd name="connsiteY5309" fmla="*/ 2577973 h 3399032"/>
              <a:gd name="connsiteX5310" fmla="*/ 1712943 w 11117727"/>
              <a:gd name="connsiteY5310" fmla="*/ 2576857 h 3399032"/>
              <a:gd name="connsiteX5311" fmla="*/ 1719450 w 11117727"/>
              <a:gd name="connsiteY5311" fmla="*/ 2575678 h 3399032"/>
              <a:gd name="connsiteX5312" fmla="*/ 1724815 w 11117727"/>
              <a:gd name="connsiteY5312" fmla="*/ 2573157 h 3399032"/>
              <a:gd name="connsiteX5313" fmla="*/ 1730689 w 11117727"/>
              <a:gd name="connsiteY5313" fmla="*/ 2571913 h 3399032"/>
              <a:gd name="connsiteX5314" fmla="*/ 1735993 w 11117727"/>
              <a:gd name="connsiteY5314" fmla="*/ 2569999 h 3399032"/>
              <a:gd name="connsiteX5315" fmla="*/ 1740093 w 11117727"/>
              <a:gd name="connsiteY5315" fmla="*/ 2567350 h 3399032"/>
              <a:gd name="connsiteX5316" fmla="*/ 1744826 w 11117727"/>
              <a:gd name="connsiteY5316" fmla="*/ 2564765 h 3399032"/>
              <a:gd name="connsiteX5317" fmla="*/ 1748356 w 11117727"/>
              <a:gd name="connsiteY5317" fmla="*/ 2561446 h 3399032"/>
              <a:gd name="connsiteX5318" fmla="*/ 1751886 w 11117727"/>
              <a:gd name="connsiteY5318" fmla="*/ 2558127 h 3399032"/>
              <a:gd name="connsiteX5319" fmla="*/ 1754844 w 11117727"/>
              <a:gd name="connsiteY5319" fmla="*/ 2554137 h 3399032"/>
              <a:gd name="connsiteX5320" fmla="*/ 1757171 w 11117727"/>
              <a:gd name="connsiteY5320" fmla="*/ 2550083 h 3399032"/>
              <a:gd name="connsiteX5321" fmla="*/ 1759560 w 11117727"/>
              <a:gd name="connsiteY5321" fmla="*/ 2545422 h 3399032"/>
              <a:gd name="connsiteX5322" fmla="*/ 1761947 w 11117727"/>
              <a:gd name="connsiteY5322" fmla="*/ 2540761 h 3399032"/>
              <a:gd name="connsiteX5323" fmla="*/ 1763765 w 11117727"/>
              <a:gd name="connsiteY5323" fmla="*/ 2535430 h 3399032"/>
              <a:gd name="connsiteX5324" fmla="*/ 1765582 w 11117727"/>
              <a:gd name="connsiteY5324" fmla="*/ 2530099 h 3399032"/>
              <a:gd name="connsiteX5325" fmla="*/ 1766890 w 11117727"/>
              <a:gd name="connsiteY5325" fmla="*/ 2523490 h 3399032"/>
              <a:gd name="connsiteX5326" fmla="*/ 1768444 w 11117727"/>
              <a:gd name="connsiteY5326" fmla="*/ 2514456 h 3399032"/>
              <a:gd name="connsiteX5327" fmla="*/ 1770568 w 11117727"/>
              <a:gd name="connsiteY5327" fmla="*/ 2506092 h 3399032"/>
              <a:gd name="connsiteX5328" fmla="*/ 1772183 w 11117727"/>
              <a:gd name="connsiteY5328" fmla="*/ 2496450 h 3399032"/>
              <a:gd name="connsiteX5329" fmla="*/ 1773289 w 11117727"/>
              <a:gd name="connsiteY5329" fmla="*/ 2485532 h 3399032"/>
              <a:gd name="connsiteX5330" fmla="*/ 1783993 w 11117727"/>
              <a:gd name="connsiteY5330" fmla="*/ 2493356 h 3399032"/>
              <a:gd name="connsiteX5331" fmla="*/ 1793679 w 11117727"/>
              <a:gd name="connsiteY5331" fmla="*/ 2498627 h 3399032"/>
              <a:gd name="connsiteX5332" fmla="*/ 1802794 w 11117727"/>
              <a:gd name="connsiteY5332" fmla="*/ 2503227 h 3399032"/>
              <a:gd name="connsiteX5333" fmla="*/ 1812094 w 11117727"/>
              <a:gd name="connsiteY5333" fmla="*/ 2506007 h 3399032"/>
              <a:gd name="connsiteX5334" fmla="*/ 1822087 w 11117727"/>
              <a:gd name="connsiteY5334" fmla="*/ 2508244 h 3399032"/>
              <a:gd name="connsiteX5335" fmla="*/ 1831509 w 11117727"/>
              <a:gd name="connsiteY5335" fmla="*/ 2509811 h 3399032"/>
              <a:gd name="connsiteX5336" fmla="*/ 1840993 w 11117727"/>
              <a:gd name="connsiteY5336" fmla="*/ 2510771 h 3399032"/>
              <a:gd name="connsiteX5337" fmla="*/ 1851108 w 11117727"/>
              <a:gd name="connsiteY5337" fmla="*/ 2511796 h 3399032"/>
              <a:gd name="connsiteX5338" fmla="*/ 1859328 w 11117727"/>
              <a:gd name="connsiteY5338" fmla="*/ 2512628 h 3399032"/>
              <a:gd name="connsiteX5339" fmla="*/ 1858634 w 11117727"/>
              <a:gd name="connsiteY5339" fmla="*/ 2513171 h 3399032"/>
              <a:gd name="connsiteX5340" fmla="*/ 1857370 w 11117727"/>
              <a:gd name="connsiteY5340" fmla="*/ 2513043 h 3399032"/>
              <a:gd name="connsiteX5341" fmla="*/ 1858511 w 11117727"/>
              <a:gd name="connsiteY5341" fmla="*/ 2514384 h 3399032"/>
              <a:gd name="connsiteX5342" fmla="*/ 1863508 w 11117727"/>
              <a:gd name="connsiteY5342" fmla="*/ 2515502 h 3399032"/>
              <a:gd name="connsiteX5343" fmla="*/ 1865404 w 11117727"/>
              <a:gd name="connsiteY5343" fmla="*/ 2515695 h 3399032"/>
              <a:gd name="connsiteX5344" fmla="*/ 1866669 w 11117727"/>
              <a:gd name="connsiteY5344" fmla="*/ 2515823 h 3399032"/>
              <a:gd name="connsiteX5345" fmla="*/ 1884881 w 11117727"/>
              <a:gd name="connsiteY5345" fmla="*/ 2518892 h 3399032"/>
              <a:gd name="connsiteX5346" fmla="*/ 1902400 w 11117727"/>
              <a:gd name="connsiteY5346" fmla="*/ 2522505 h 3399032"/>
              <a:gd name="connsiteX5347" fmla="*/ 1911067 w 11117727"/>
              <a:gd name="connsiteY5347" fmla="*/ 2525221 h 3399032"/>
              <a:gd name="connsiteX5348" fmla="*/ 1919734 w 11117727"/>
              <a:gd name="connsiteY5348" fmla="*/ 2527937 h 3399032"/>
              <a:gd name="connsiteX5349" fmla="*/ 1927707 w 11117727"/>
              <a:gd name="connsiteY5349" fmla="*/ 2531195 h 3399032"/>
              <a:gd name="connsiteX5350" fmla="*/ 1935681 w 11117727"/>
              <a:gd name="connsiteY5350" fmla="*/ 2534454 h 3399032"/>
              <a:gd name="connsiteX5351" fmla="*/ 1942838 w 11117727"/>
              <a:gd name="connsiteY5351" fmla="*/ 2539468 h 3399032"/>
              <a:gd name="connsiteX5352" fmla="*/ 1949424 w 11117727"/>
              <a:gd name="connsiteY5352" fmla="*/ 2543812 h 3399032"/>
              <a:gd name="connsiteX5353" fmla="*/ 1955255 w 11117727"/>
              <a:gd name="connsiteY5353" fmla="*/ 2549305 h 3399032"/>
              <a:gd name="connsiteX5354" fmla="*/ 1959699 w 11117727"/>
              <a:gd name="connsiteY5354" fmla="*/ 2555883 h 3399032"/>
              <a:gd name="connsiteX5355" fmla="*/ 1964081 w 11117727"/>
              <a:gd name="connsiteY5355" fmla="*/ 2563068 h 3399032"/>
              <a:gd name="connsiteX5356" fmla="*/ 1966444 w 11117727"/>
              <a:gd name="connsiteY5356" fmla="*/ 2571273 h 3399032"/>
              <a:gd name="connsiteX5357" fmla="*/ 1968745 w 11117727"/>
              <a:gd name="connsiteY5357" fmla="*/ 2580085 h 3399032"/>
              <a:gd name="connsiteX5358" fmla="*/ 1968965 w 11117727"/>
              <a:gd name="connsiteY5358" fmla="*/ 2590526 h 3399032"/>
              <a:gd name="connsiteX5359" fmla="*/ 1978001 w 11117727"/>
              <a:gd name="connsiteY5359" fmla="*/ 2589602 h 3399032"/>
              <a:gd name="connsiteX5360" fmla="*/ 1984508 w 11117727"/>
              <a:gd name="connsiteY5360" fmla="*/ 2588422 h 3399032"/>
              <a:gd name="connsiteX5361" fmla="*/ 1988362 w 11117727"/>
              <a:gd name="connsiteY5361" fmla="*/ 2588200 h 3399032"/>
              <a:gd name="connsiteX5362" fmla="*/ 1991076 w 11117727"/>
              <a:gd name="connsiteY5362" fmla="*/ 2586636 h 3399032"/>
              <a:gd name="connsiteX5363" fmla="*/ 1991831 w 11117727"/>
              <a:gd name="connsiteY5363" fmla="*/ 2585487 h 3399032"/>
              <a:gd name="connsiteX5364" fmla="*/ 1991892 w 11117727"/>
              <a:gd name="connsiteY5364" fmla="*/ 2584881 h 3399032"/>
              <a:gd name="connsiteX5365" fmla="*/ 1992015 w 11117727"/>
              <a:gd name="connsiteY5365" fmla="*/ 2583668 h 3399032"/>
              <a:gd name="connsiteX5366" fmla="*/ 1991567 w 11117727"/>
              <a:gd name="connsiteY5366" fmla="*/ 2581784 h 3399032"/>
              <a:gd name="connsiteX5367" fmla="*/ 1989530 w 11117727"/>
              <a:gd name="connsiteY5367" fmla="*/ 2576675 h 3399032"/>
              <a:gd name="connsiteX5368" fmla="*/ 1987615 w 11117727"/>
              <a:gd name="connsiteY5368" fmla="*/ 2570353 h 3399032"/>
              <a:gd name="connsiteX5369" fmla="*/ 1986148 w 11117727"/>
              <a:gd name="connsiteY5369" fmla="*/ 2565915 h 3399032"/>
              <a:gd name="connsiteX5370" fmla="*/ 1985191 w 11117727"/>
              <a:gd name="connsiteY5370" fmla="*/ 2562754 h 3399032"/>
              <a:gd name="connsiteX5371" fmla="*/ 1983417 w 11117727"/>
              <a:gd name="connsiteY5371" fmla="*/ 2561349 h 3399032"/>
              <a:gd name="connsiteX5372" fmla="*/ 1982214 w 11117727"/>
              <a:gd name="connsiteY5372" fmla="*/ 2560614 h 3399032"/>
              <a:gd name="connsiteX5373" fmla="*/ 1979562 w 11117727"/>
              <a:gd name="connsiteY5373" fmla="*/ 2561571 h 3399032"/>
              <a:gd name="connsiteX5374" fmla="*/ 1977990 w 11117727"/>
              <a:gd name="connsiteY5374" fmla="*/ 2564476 h 3399032"/>
              <a:gd name="connsiteX5375" fmla="*/ 1977297 w 11117727"/>
              <a:gd name="connsiteY5375" fmla="*/ 2565019 h 3399032"/>
              <a:gd name="connsiteX5376" fmla="*/ 1976603 w 11117727"/>
              <a:gd name="connsiteY5376" fmla="*/ 2565561 h 3399032"/>
              <a:gd name="connsiteX5377" fmla="*/ 1975400 w 11117727"/>
              <a:gd name="connsiteY5377" fmla="*/ 2564827 h 3399032"/>
              <a:gd name="connsiteX5378" fmla="*/ 1974891 w 11117727"/>
              <a:gd name="connsiteY5378" fmla="*/ 2563549 h 3399032"/>
              <a:gd name="connsiteX5379" fmla="*/ 1974363 w 11117727"/>
              <a:gd name="connsiteY5379" fmla="*/ 2556142 h 3399032"/>
              <a:gd name="connsiteX5380" fmla="*/ 1973940 w 11117727"/>
              <a:gd name="connsiteY5380" fmla="*/ 2541392 h 3399032"/>
              <a:gd name="connsiteX5381" fmla="*/ 1980650 w 11117727"/>
              <a:gd name="connsiteY5381" fmla="*/ 2544523 h 3399032"/>
              <a:gd name="connsiteX5382" fmla="*/ 1988052 w 11117727"/>
              <a:gd name="connsiteY5382" fmla="*/ 2547111 h 3399032"/>
              <a:gd name="connsiteX5383" fmla="*/ 1996087 w 11117727"/>
              <a:gd name="connsiteY5383" fmla="*/ 2549763 h 3399032"/>
              <a:gd name="connsiteX5384" fmla="*/ 2004693 w 11117727"/>
              <a:gd name="connsiteY5384" fmla="*/ 2553085 h 3399032"/>
              <a:gd name="connsiteX5385" fmla="*/ 2022150 w 11117727"/>
              <a:gd name="connsiteY5385" fmla="*/ 2557304 h 3399032"/>
              <a:gd name="connsiteX5386" fmla="*/ 2038343 w 11117727"/>
              <a:gd name="connsiteY5386" fmla="*/ 2561395 h 3399032"/>
              <a:gd name="connsiteX5387" fmla="*/ 2048585 w 11117727"/>
              <a:gd name="connsiteY5387" fmla="*/ 2605328 h 3399032"/>
              <a:gd name="connsiteX5388" fmla="*/ 2050181 w 11117727"/>
              <a:gd name="connsiteY5388" fmla="*/ 2589557 h 3399032"/>
              <a:gd name="connsiteX5389" fmla="*/ 2051042 w 11117727"/>
              <a:gd name="connsiteY5389" fmla="*/ 2581065 h 3399032"/>
              <a:gd name="connsiteX5390" fmla="*/ 2052042 w 11117727"/>
              <a:gd name="connsiteY5390" fmla="*/ 2577490 h 3399032"/>
              <a:gd name="connsiteX5391" fmla="*/ 2053614 w 11117727"/>
              <a:gd name="connsiteY5391" fmla="*/ 2574585 h 3399032"/>
              <a:gd name="connsiteX5392" fmla="*/ 2056634 w 11117727"/>
              <a:gd name="connsiteY5392" fmla="*/ 2569988 h 3399032"/>
              <a:gd name="connsiteX5393" fmla="*/ 2060471 w 11117727"/>
              <a:gd name="connsiteY5393" fmla="*/ 2563636 h 3399032"/>
              <a:gd name="connsiteX5394" fmla="*/ 2071035 w 11117727"/>
              <a:gd name="connsiteY5394" fmla="*/ 2566544 h 3399032"/>
              <a:gd name="connsiteX5395" fmla="*/ 2082231 w 11117727"/>
              <a:gd name="connsiteY5395" fmla="*/ 2569516 h 3399032"/>
              <a:gd name="connsiteX5396" fmla="*/ 2092733 w 11117727"/>
              <a:gd name="connsiteY5396" fmla="*/ 2573031 h 3399032"/>
              <a:gd name="connsiteX5397" fmla="*/ 2103175 w 11117727"/>
              <a:gd name="connsiteY5397" fmla="*/ 2577152 h 3399032"/>
              <a:gd name="connsiteX5398" fmla="*/ 2124811 w 11117727"/>
              <a:gd name="connsiteY5398" fmla="*/ 2584245 h 3399032"/>
              <a:gd name="connsiteX5399" fmla="*/ 2148345 w 11117727"/>
              <a:gd name="connsiteY5399" fmla="*/ 2591531 h 3399032"/>
              <a:gd name="connsiteX5400" fmla="*/ 2161500 w 11117727"/>
              <a:gd name="connsiteY5400" fmla="*/ 2594088 h 3399032"/>
              <a:gd name="connsiteX5401" fmla="*/ 2175348 w 11117727"/>
              <a:gd name="connsiteY5401" fmla="*/ 2596103 h 3399032"/>
              <a:gd name="connsiteX5402" fmla="*/ 2188054 w 11117727"/>
              <a:gd name="connsiteY5402" fmla="*/ 2596777 h 3399032"/>
              <a:gd name="connsiteX5403" fmla="*/ 2200822 w 11117727"/>
              <a:gd name="connsiteY5403" fmla="*/ 2596844 h 3399032"/>
              <a:gd name="connsiteX5404" fmla="*/ 2212263 w 11117727"/>
              <a:gd name="connsiteY5404" fmla="*/ 2597390 h 3399032"/>
              <a:gd name="connsiteX5405" fmla="*/ 2223644 w 11117727"/>
              <a:gd name="connsiteY5405" fmla="*/ 2598543 h 3399032"/>
              <a:gd name="connsiteX5406" fmla="*/ 2228070 w 11117727"/>
              <a:gd name="connsiteY5406" fmla="*/ 2598991 h 3399032"/>
              <a:gd name="connsiteX5407" fmla="*/ 2233066 w 11117727"/>
              <a:gd name="connsiteY5407" fmla="*/ 2600109 h 3399032"/>
              <a:gd name="connsiteX5408" fmla="*/ 2237430 w 11117727"/>
              <a:gd name="connsiteY5408" fmla="*/ 2601164 h 3399032"/>
              <a:gd name="connsiteX5409" fmla="*/ 2241795 w 11117727"/>
              <a:gd name="connsiteY5409" fmla="*/ 2602219 h 3399032"/>
              <a:gd name="connsiteX5410" fmla="*/ 2259393 w 11117727"/>
              <a:gd name="connsiteY5410" fmla="*/ 2611354 h 3399032"/>
              <a:gd name="connsiteX5411" fmla="*/ 2278949 w 11117727"/>
              <a:gd name="connsiteY5411" fmla="*/ 2620076 h 3399032"/>
              <a:gd name="connsiteX5412" fmla="*/ 2288819 w 11117727"/>
              <a:gd name="connsiteY5412" fmla="*/ 2623526 h 3399032"/>
              <a:gd name="connsiteX5413" fmla="*/ 2299892 w 11117727"/>
              <a:gd name="connsiteY5413" fmla="*/ 2627711 h 3399032"/>
              <a:gd name="connsiteX5414" fmla="*/ 2312353 w 11117727"/>
              <a:gd name="connsiteY5414" fmla="*/ 2630812 h 3399032"/>
              <a:gd name="connsiteX5415" fmla="*/ 2325446 w 11117727"/>
              <a:gd name="connsiteY5415" fmla="*/ 2633976 h 3399032"/>
              <a:gd name="connsiteX5416" fmla="*/ 2343597 w 11117727"/>
              <a:gd name="connsiteY5416" fmla="*/ 2637652 h 3399032"/>
              <a:gd name="connsiteX5417" fmla="*/ 2358463 w 11117727"/>
              <a:gd name="connsiteY5417" fmla="*/ 2642222 h 3399032"/>
              <a:gd name="connsiteX5418" fmla="*/ 2369598 w 11117727"/>
              <a:gd name="connsiteY5418" fmla="*/ 2645800 h 3399032"/>
              <a:gd name="connsiteX5419" fmla="*/ 2380162 w 11117727"/>
              <a:gd name="connsiteY5419" fmla="*/ 2648708 h 3399032"/>
              <a:gd name="connsiteX5420" fmla="*/ 2383955 w 11117727"/>
              <a:gd name="connsiteY5420" fmla="*/ 2649092 h 3399032"/>
              <a:gd name="connsiteX5421" fmla="*/ 2387749 w 11117727"/>
              <a:gd name="connsiteY5421" fmla="*/ 2649477 h 3399032"/>
              <a:gd name="connsiteX5422" fmla="*/ 2390971 w 11117727"/>
              <a:gd name="connsiteY5422" fmla="*/ 2649190 h 3399032"/>
              <a:gd name="connsiteX5423" fmla="*/ 2394255 w 11117727"/>
              <a:gd name="connsiteY5423" fmla="*/ 2648297 h 3399032"/>
              <a:gd name="connsiteX5424" fmla="*/ 2397662 w 11117727"/>
              <a:gd name="connsiteY5424" fmla="*/ 2646191 h 3399032"/>
              <a:gd name="connsiteX5425" fmla="*/ 2400498 w 11117727"/>
              <a:gd name="connsiteY5425" fmla="*/ 2643414 h 3399032"/>
              <a:gd name="connsiteX5426" fmla="*/ 2402825 w 11117727"/>
              <a:gd name="connsiteY5426" fmla="*/ 2639360 h 3399032"/>
              <a:gd name="connsiteX5427" fmla="*/ 2406477 w 11117727"/>
              <a:gd name="connsiteY5427" fmla="*/ 2634827 h 3399032"/>
              <a:gd name="connsiteX5428" fmla="*/ 2421626 w 11117727"/>
              <a:gd name="connsiteY5428" fmla="*/ 2649230 h 3399032"/>
              <a:gd name="connsiteX5429" fmla="*/ 2432594 w 11117727"/>
              <a:gd name="connsiteY5429" fmla="*/ 2660758 h 3399032"/>
              <a:gd name="connsiteX5430" fmla="*/ 2436142 w 11117727"/>
              <a:gd name="connsiteY5430" fmla="*/ 2663569 h 3399032"/>
              <a:gd name="connsiteX5431" fmla="*/ 2439751 w 11117727"/>
              <a:gd name="connsiteY5431" fmla="*/ 2665773 h 3399032"/>
              <a:gd name="connsiteX5432" fmla="*/ 2443993 w 11117727"/>
              <a:gd name="connsiteY5432" fmla="*/ 2668041 h 3399032"/>
              <a:gd name="connsiteX5433" fmla="*/ 2448296 w 11117727"/>
              <a:gd name="connsiteY5433" fmla="*/ 2669702 h 3399032"/>
              <a:gd name="connsiteX5434" fmla="*/ 2453863 w 11117727"/>
              <a:gd name="connsiteY5434" fmla="*/ 2671491 h 3399032"/>
              <a:gd name="connsiteX5435" fmla="*/ 2460001 w 11117727"/>
              <a:gd name="connsiteY5435" fmla="*/ 2673951 h 3399032"/>
              <a:gd name="connsiteX5436" fmla="*/ 2467527 w 11117727"/>
              <a:gd name="connsiteY5436" fmla="*/ 2675326 h 3399032"/>
              <a:gd name="connsiteX5437" fmla="*/ 2475623 w 11117727"/>
              <a:gd name="connsiteY5437" fmla="*/ 2677372 h 3399032"/>
              <a:gd name="connsiteX5438" fmla="*/ 2576739 w 11117727"/>
              <a:gd name="connsiteY5438" fmla="*/ 2694351 h 3399032"/>
              <a:gd name="connsiteX5439" fmla="*/ 2579108 w 11117727"/>
              <a:gd name="connsiteY5439" fmla="*/ 2683561 h 3399032"/>
              <a:gd name="connsiteX5440" fmla="*/ 2580294 w 11117727"/>
              <a:gd name="connsiteY5440" fmla="*/ 2678166 h 3399032"/>
              <a:gd name="connsiteX5441" fmla="*/ 2582682 w 11117727"/>
              <a:gd name="connsiteY5441" fmla="*/ 2673505 h 3399032"/>
              <a:gd name="connsiteX5442" fmla="*/ 2587151 w 11117727"/>
              <a:gd name="connsiteY5442" fmla="*/ 2667217 h 3399032"/>
              <a:gd name="connsiteX5443" fmla="*/ 2595001 w 11117727"/>
              <a:gd name="connsiteY5443" fmla="*/ 2671688 h 3399032"/>
              <a:gd name="connsiteX5444" fmla="*/ 2604055 w 11117727"/>
              <a:gd name="connsiteY5444" fmla="*/ 2676895 h 3399032"/>
              <a:gd name="connsiteX5445" fmla="*/ 2614373 w 11117727"/>
              <a:gd name="connsiteY5445" fmla="*/ 2682229 h 3399032"/>
              <a:gd name="connsiteX5446" fmla="*/ 2626711 w 11117727"/>
              <a:gd name="connsiteY5446" fmla="*/ 2686543 h 3399032"/>
              <a:gd name="connsiteX5447" fmla="*/ 2638294 w 11117727"/>
              <a:gd name="connsiteY5447" fmla="*/ 2692005 h 3399032"/>
              <a:gd name="connsiteX5448" fmla="*/ 2650693 w 11117727"/>
              <a:gd name="connsiteY5448" fmla="*/ 2695712 h 3399032"/>
              <a:gd name="connsiteX5449" fmla="*/ 2662521 w 11117727"/>
              <a:gd name="connsiteY5449" fmla="*/ 2698748 h 3399032"/>
              <a:gd name="connsiteX5450" fmla="*/ 2675105 w 11117727"/>
              <a:gd name="connsiteY5450" fmla="*/ 2700635 h 3399032"/>
              <a:gd name="connsiteX5451" fmla="*/ 2682059 w 11117727"/>
              <a:gd name="connsiteY5451" fmla="*/ 2701339 h 3399032"/>
              <a:gd name="connsiteX5452" fmla="*/ 2687179 w 11117727"/>
              <a:gd name="connsiteY5452" fmla="*/ 2701245 h 3399032"/>
              <a:gd name="connsiteX5453" fmla="*/ 2691033 w 11117727"/>
              <a:gd name="connsiteY5453" fmla="*/ 2701022 h 3399032"/>
              <a:gd name="connsiteX5454" fmla="*/ 2693685 w 11117727"/>
              <a:gd name="connsiteY5454" fmla="*/ 2700065 h 3399032"/>
              <a:gd name="connsiteX5455" fmla="*/ 2695073 w 11117727"/>
              <a:gd name="connsiteY5455" fmla="*/ 2698980 h 3399032"/>
              <a:gd name="connsiteX5456" fmla="*/ 2695766 w 11117727"/>
              <a:gd name="connsiteY5456" fmla="*/ 2698438 h 3399032"/>
              <a:gd name="connsiteX5457" fmla="*/ 2695889 w 11117727"/>
              <a:gd name="connsiteY5457" fmla="*/ 2697224 h 3399032"/>
              <a:gd name="connsiteX5458" fmla="*/ 2695441 w 11117727"/>
              <a:gd name="connsiteY5458" fmla="*/ 2695340 h 3399032"/>
              <a:gd name="connsiteX5459" fmla="*/ 2694932 w 11117727"/>
              <a:gd name="connsiteY5459" fmla="*/ 2694063 h 3399032"/>
              <a:gd name="connsiteX5460" fmla="*/ 2695564 w 11117727"/>
              <a:gd name="connsiteY5460" fmla="*/ 2694127 h 3399032"/>
              <a:gd name="connsiteX5461" fmla="*/ 2699173 w 11117727"/>
              <a:gd name="connsiteY5461" fmla="*/ 2696331 h 3399032"/>
              <a:gd name="connsiteX5462" fmla="*/ 2706901 w 11117727"/>
              <a:gd name="connsiteY5462" fmla="*/ 2702016 h 3399032"/>
              <a:gd name="connsiteX5463" fmla="*/ 2710449 w 11117727"/>
              <a:gd name="connsiteY5463" fmla="*/ 2704827 h 3399032"/>
              <a:gd name="connsiteX5464" fmla="*/ 2713874 w 11117727"/>
              <a:gd name="connsiteY5464" fmla="*/ 2708850 h 3399032"/>
              <a:gd name="connsiteX5465" fmla="*/ 2716157 w 11117727"/>
              <a:gd name="connsiteY5465" fmla="*/ 2711533 h 3399032"/>
              <a:gd name="connsiteX5466" fmla="*/ 2719521 w 11117727"/>
              <a:gd name="connsiteY5466" fmla="*/ 2716163 h 3399032"/>
              <a:gd name="connsiteX5467" fmla="*/ 2723271 w 11117727"/>
              <a:gd name="connsiteY5467" fmla="*/ 2723284 h 3399032"/>
              <a:gd name="connsiteX5468" fmla="*/ 2727592 w 11117727"/>
              <a:gd name="connsiteY5468" fmla="*/ 2731075 h 3399032"/>
              <a:gd name="connsiteX5469" fmla="*/ 2739279 w 11117727"/>
              <a:gd name="connsiteY5469" fmla="*/ 2729194 h 3399032"/>
              <a:gd name="connsiteX5470" fmla="*/ 2745153 w 11117727"/>
              <a:gd name="connsiteY5470" fmla="*/ 2727951 h 3399032"/>
              <a:gd name="connsiteX5471" fmla="*/ 2747603 w 11117727"/>
              <a:gd name="connsiteY5471" fmla="*/ 2722683 h 3399032"/>
              <a:gd name="connsiteX5472" fmla="*/ 2751237 w 11117727"/>
              <a:gd name="connsiteY5472" fmla="*/ 2712021 h 3399032"/>
              <a:gd name="connsiteX5473" fmla="*/ 2758640 w 11117727"/>
              <a:gd name="connsiteY5473" fmla="*/ 2714609 h 3399032"/>
              <a:gd name="connsiteX5474" fmla="*/ 2764778 w 11117727"/>
              <a:gd name="connsiteY5474" fmla="*/ 2717069 h 3399032"/>
              <a:gd name="connsiteX5475" fmla="*/ 2769590 w 11117727"/>
              <a:gd name="connsiteY5475" fmla="*/ 2720007 h 3399032"/>
              <a:gd name="connsiteX5476" fmla="*/ 2773200 w 11117727"/>
              <a:gd name="connsiteY5476" fmla="*/ 2722211 h 3399032"/>
              <a:gd name="connsiteX5477" fmla="*/ 2777441 w 11117727"/>
              <a:gd name="connsiteY5477" fmla="*/ 2724479 h 3399032"/>
              <a:gd name="connsiteX5478" fmla="*/ 2781744 w 11117727"/>
              <a:gd name="connsiteY5478" fmla="*/ 2726140 h 3399032"/>
              <a:gd name="connsiteX5479" fmla="*/ 2787312 w 11117727"/>
              <a:gd name="connsiteY5479" fmla="*/ 2727930 h 3399032"/>
              <a:gd name="connsiteX5480" fmla="*/ 2794775 w 11117727"/>
              <a:gd name="connsiteY5480" fmla="*/ 2729911 h 3399032"/>
              <a:gd name="connsiteX5481" fmla="*/ 2805462 w 11117727"/>
              <a:gd name="connsiteY5481" fmla="*/ 2731606 h 3399032"/>
              <a:gd name="connsiteX5482" fmla="*/ 2814946 w 11117727"/>
              <a:gd name="connsiteY5482" fmla="*/ 2732566 h 3399032"/>
              <a:gd name="connsiteX5483" fmla="*/ 2823797 w 11117727"/>
              <a:gd name="connsiteY5483" fmla="*/ 2733463 h 3399032"/>
              <a:gd name="connsiteX5484" fmla="*/ 2831446 w 11117727"/>
              <a:gd name="connsiteY5484" fmla="*/ 2733624 h 3399032"/>
              <a:gd name="connsiteX5485" fmla="*/ 2839155 w 11117727"/>
              <a:gd name="connsiteY5485" fmla="*/ 2733180 h 3399032"/>
              <a:gd name="connsiteX5486" fmla="*/ 2846804 w 11117727"/>
              <a:gd name="connsiteY5486" fmla="*/ 2733341 h 3399032"/>
              <a:gd name="connsiteX5487" fmla="*/ 2853126 w 11117727"/>
              <a:gd name="connsiteY5487" fmla="*/ 2733981 h 3399032"/>
              <a:gd name="connsiteX5488" fmla="*/ 2860529 w 11117727"/>
              <a:gd name="connsiteY5488" fmla="*/ 2736569 h 3399032"/>
              <a:gd name="connsiteX5489" fmla="*/ 2865464 w 11117727"/>
              <a:gd name="connsiteY5489" fmla="*/ 2738295 h 3399032"/>
              <a:gd name="connsiteX5490" fmla="*/ 2871031 w 11117727"/>
              <a:gd name="connsiteY5490" fmla="*/ 2740084 h 3399032"/>
              <a:gd name="connsiteX5491" fmla="*/ 2879189 w 11117727"/>
              <a:gd name="connsiteY5491" fmla="*/ 2741523 h 3399032"/>
              <a:gd name="connsiteX5492" fmla="*/ 2884941 w 11117727"/>
              <a:gd name="connsiteY5492" fmla="*/ 2741492 h 3399032"/>
              <a:gd name="connsiteX5493" fmla="*/ 2889489 w 11117727"/>
              <a:gd name="connsiteY5493" fmla="*/ 2740727 h 3399032"/>
              <a:gd name="connsiteX5494" fmla="*/ 2892712 w 11117727"/>
              <a:gd name="connsiteY5494" fmla="*/ 2740441 h 3399032"/>
              <a:gd name="connsiteX5495" fmla="*/ 2894608 w 11117727"/>
              <a:gd name="connsiteY5495" fmla="*/ 2740633 h 3399032"/>
              <a:gd name="connsiteX5496" fmla="*/ 2895873 w 11117727"/>
              <a:gd name="connsiteY5496" fmla="*/ 2740761 h 3399032"/>
              <a:gd name="connsiteX5497" fmla="*/ 2897708 w 11117727"/>
              <a:gd name="connsiteY5497" fmla="*/ 2741560 h 3399032"/>
              <a:gd name="connsiteX5498" fmla="*/ 2898850 w 11117727"/>
              <a:gd name="connsiteY5498" fmla="*/ 2742901 h 3399032"/>
              <a:gd name="connsiteX5499" fmla="*/ 2903416 w 11117727"/>
              <a:gd name="connsiteY5499" fmla="*/ 2748266 h 3399032"/>
              <a:gd name="connsiteX5500" fmla="*/ 2908940 w 11117727"/>
              <a:gd name="connsiteY5500" fmla="*/ 2756792 h 3399032"/>
              <a:gd name="connsiteX5501" fmla="*/ 2905165 w 11117727"/>
              <a:gd name="connsiteY5501" fmla="*/ 2762537 h 3399032"/>
              <a:gd name="connsiteX5502" fmla="*/ 2902206 w 11117727"/>
              <a:gd name="connsiteY5502" fmla="*/ 2766527 h 3399032"/>
              <a:gd name="connsiteX5503" fmla="*/ 2898860 w 11117727"/>
              <a:gd name="connsiteY5503" fmla="*/ 2768027 h 3399032"/>
              <a:gd name="connsiteX5504" fmla="*/ 2896332 w 11117727"/>
              <a:gd name="connsiteY5504" fmla="*/ 2767771 h 3399032"/>
              <a:gd name="connsiteX5505" fmla="*/ 2893109 w 11117727"/>
              <a:gd name="connsiteY5505" fmla="*/ 2768057 h 3399032"/>
              <a:gd name="connsiteX5506" fmla="*/ 2888622 w 11117727"/>
              <a:gd name="connsiteY5506" fmla="*/ 2768216 h 3399032"/>
              <a:gd name="connsiteX5507" fmla="*/ 2886602 w 11117727"/>
              <a:gd name="connsiteY5507" fmla="*/ 2769237 h 3399032"/>
              <a:gd name="connsiteX5508" fmla="*/ 2883950 w 11117727"/>
              <a:gd name="connsiteY5508" fmla="*/ 2770194 h 3399032"/>
              <a:gd name="connsiteX5509" fmla="*/ 2880605 w 11117727"/>
              <a:gd name="connsiteY5509" fmla="*/ 2771694 h 3399032"/>
              <a:gd name="connsiteX5510" fmla="*/ 2877830 w 11117727"/>
              <a:gd name="connsiteY5510" fmla="*/ 2773864 h 3399032"/>
              <a:gd name="connsiteX5511" fmla="*/ 2879886 w 11117727"/>
              <a:gd name="connsiteY5511" fmla="*/ 2785103 h 3399032"/>
              <a:gd name="connsiteX5512" fmla="*/ 2882433 w 11117727"/>
              <a:gd name="connsiteY5512" fmla="*/ 2791489 h 3399032"/>
              <a:gd name="connsiteX5513" fmla="*/ 2884655 w 11117727"/>
              <a:gd name="connsiteY5513" fmla="*/ 2794778 h 3399032"/>
              <a:gd name="connsiteX5514" fmla="*/ 2886306 w 11117727"/>
              <a:gd name="connsiteY5514" fmla="*/ 2797396 h 3399032"/>
              <a:gd name="connsiteX5515" fmla="*/ 2887202 w 11117727"/>
              <a:gd name="connsiteY5515" fmla="*/ 2801163 h 3399032"/>
              <a:gd name="connsiteX5516" fmla="*/ 2888607 w 11117727"/>
              <a:gd name="connsiteY5516" fmla="*/ 2806208 h 3399032"/>
              <a:gd name="connsiteX5517" fmla="*/ 2888195 w 11117727"/>
              <a:gd name="connsiteY5517" fmla="*/ 2816584 h 3399032"/>
              <a:gd name="connsiteX5518" fmla="*/ 2886660 w 11117727"/>
              <a:gd name="connsiteY5518" fmla="*/ 2831749 h 3399032"/>
              <a:gd name="connsiteX5519" fmla="*/ 2892534 w 11117727"/>
              <a:gd name="connsiteY5519" fmla="*/ 2830505 h 3399032"/>
              <a:gd name="connsiteX5520" fmla="*/ 2897838 w 11117727"/>
              <a:gd name="connsiteY5520" fmla="*/ 2828591 h 3399032"/>
              <a:gd name="connsiteX5521" fmla="*/ 2902509 w 11117727"/>
              <a:gd name="connsiteY5521" fmla="*/ 2826613 h 3399032"/>
              <a:gd name="connsiteX5522" fmla="*/ 2906671 w 11117727"/>
              <a:gd name="connsiteY5522" fmla="*/ 2823358 h 3399032"/>
              <a:gd name="connsiteX5523" fmla="*/ 2909569 w 11117727"/>
              <a:gd name="connsiteY5523" fmla="*/ 2819974 h 3399032"/>
              <a:gd name="connsiteX5524" fmla="*/ 2912527 w 11117727"/>
              <a:gd name="connsiteY5524" fmla="*/ 2815984 h 3399032"/>
              <a:gd name="connsiteX5525" fmla="*/ 2914854 w 11117727"/>
              <a:gd name="connsiteY5525" fmla="*/ 2811930 h 3399032"/>
              <a:gd name="connsiteX5526" fmla="*/ 2916039 w 11117727"/>
              <a:gd name="connsiteY5526" fmla="*/ 2806535 h 3399032"/>
              <a:gd name="connsiteX5527" fmla="*/ 2917224 w 11117727"/>
              <a:gd name="connsiteY5527" fmla="*/ 2801139 h 3399032"/>
              <a:gd name="connsiteX5528" fmla="*/ 2918348 w 11117727"/>
              <a:gd name="connsiteY5528" fmla="*/ 2796351 h 3399032"/>
              <a:gd name="connsiteX5529" fmla="*/ 2918330 w 11117727"/>
              <a:gd name="connsiteY5529" fmla="*/ 2790221 h 3399032"/>
              <a:gd name="connsiteX5530" fmla="*/ 2918312 w 11117727"/>
              <a:gd name="connsiteY5530" fmla="*/ 2784091 h 3399032"/>
              <a:gd name="connsiteX5531" fmla="*/ 2917766 w 11117727"/>
              <a:gd name="connsiteY5531" fmla="*/ 2770554 h 3399032"/>
              <a:gd name="connsiteX5532" fmla="*/ 2915895 w 11117727"/>
              <a:gd name="connsiteY5532" fmla="*/ 2757496 h 3399032"/>
              <a:gd name="connsiteX5533" fmla="*/ 2943468 w 11117727"/>
              <a:gd name="connsiteY5533" fmla="*/ 2762739 h 3399032"/>
              <a:gd name="connsiteX5534" fmla="*/ 2963516 w 11117727"/>
              <a:gd name="connsiteY5534" fmla="*/ 2766607 h 3399032"/>
              <a:gd name="connsiteX5535" fmla="*/ 2968573 w 11117727"/>
              <a:gd name="connsiteY5535" fmla="*/ 2767119 h 3399032"/>
              <a:gd name="connsiteX5536" fmla="*/ 2973631 w 11117727"/>
              <a:gd name="connsiteY5536" fmla="*/ 2767632 h 3399032"/>
              <a:gd name="connsiteX5537" fmla="*/ 2978119 w 11117727"/>
              <a:gd name="connsiteY5537" fmla="*/ 2767473 h 3399032"/>
              <a:gd name="connsiteX5538" fmla="*/ 2983932 w 11117727"/>
              <a:gd name="connsiteY5538" fmla="*/ 2766836 h 3399032"/>
              <a:gd name="connsiteX5539" fmla="*/ 2997007 w 11117727"/>
              <a:gd name="connsiteY5539" fmla="*/ 2763871 h 3399032"/>
              <a:gd name="connsiteX5540" fmla="*/ 3011468 w 11117727"/>
              <a:gd name="connsiteY5540" fmla="*/ 2759820 h 3399032"/>
              <a:gd name="connsiteX5541" fmla="*/ 3022235 w 11117727"/>
              <a:gd name="connsiteY5541" fmla="*/ 2767038 h 3399032"/>
              <a:gd name="connsiteX5542" fmla="*/ 3025212 w 11117727"/>
              <a:gd name="connsiteY5542" fmla="*/ 2769178 h 3399032"/>
              <a:gd name="connsiteX5543" fmla="*/ 3024211 w 11117727"/>
              <a:gd name="connsiteY5543" fmla="*/ 2772753 h 3399032"/>
              <a:gd name="connsiteX5544" fmla="*/ 3023246 w 11117727"/>
              <a:gd name="connsiteY5544" fmla="*/ 2788589 h 3399032"/>
              <a:gd name="connsiteX5545" fmla="*/ 3049027 w 11117727"/>
              <a:gd name="connsiteY5545" fmla="*/ 2786297 h 3399032"/>
              <a:gd name="connsiteX5546" fmla="*/ 3071524 w 11117727"/>
              <a:gd name="connsiteY5546" fmla="*/ 2784898 h 3399032"/>
              <a:gd name="connsiteX5547" fmla="*/ 3090737 w 11117727"/>
              <a:gd name="connsiteY5547" fmla="*/ 2784392 h 3399032"/>
              <a:gd name="connsiteX5548" fmla="*/ 3108502 w 11117727"/>
              <a:gd name="connsiteY5548" fmla="*/ 2785578 h 3399032"/>
              <a:gd name="connsiteX5549" fmla="*/ 3122472 w 11117727"/>
              <a:gd name="connsiteY5549" fmla="*/ 2786380 h 3399032"/>
              <a:gd name="connsiteX5550" fmla="*/ 3135688 w 11117727"/>
              <a:gd name="connsiteY5550" fmla="*/ 2788331 h 3399032"/>
              <a:gd name="connsiteX5551" fmla="*/ 3147578 w 11117727"/>
              <a:gd name="connsiteY5551" fmla="*/ 2790760 h 3399032"/>
              <a:gd name="connsiteX5552" fmla="*/ 3157509 w 11117727"/>
              <a:gd name="connsiteY5552" fmla="*/ 2793605 h 3399032"/>
              <a:gd name="connsiteX5553" fmla="*/ 3176679 w 11117727"/>
              <a:gd name="connsiteY5553" fmla="*/ 2799835 h 3399032"/>
              <a:gd name="connsiteX5554" fmla="*/ 3195971 w 11117727"/>
              <a:gd name="connsiteY5554" fmla="*/ 2804853 h 3399032"/>
              <a:gd name="connsiteX5555" fmla="*/ 3206597 w 11117727"/>
              <a:gd name="connsiteY5555" fmla="*/ 2807154 h 3399032"/>
              <a:gd name="connsiteX5556" fmla="*/ 3218609 w 11117727"/>
              <a:gd name="connsiteY5556" fmla="*/ 2808371 h 3399032"/>
              <a:gd name="connsiteX5557" fmla="*/ 3231948 w 11117727"/>
              <a:gd name="connsiteY5557" fmla="*/ 2809109 h 3399032"/>
              <a:gd name="connsiteX5558" fmla="*/ 3247244 w 11117727"/>
              <a:gd name="connsiteY5558" fmla="*/ 2809432 h 3399032"/>
              <a:gd name="connsiteX5559" fmla="*/ 3254261 w 11117727"/>
              <a:gd name="connsiteY5559" fmla="*/ 2809530 h 3399032"/>
              <a:gd name="connsiteX5560" fmla="*/ 3259951 w 11117727"/>
              <a:gd name="connsiteY5560" fmla="*/ 2810106 h 3399032"/>
              <a:gd name="connsiteX5561" fmla="*/ 3265009 w 11117727"/>
              <a:gd name="connsiteY5561" fmla="*/ 2810618 h 3399032"/>
              <a:gd name="connsiteX5562" fmla="*/ 3270005 w 11117727"/>
              <a:gd name="connsiteY5562" fmla="*/ 2811737 h 3399032"/>
              <a:gd name="connsiteX5563" fmla="*/ 3278101 w 11117727"/>
              <a:gd name="connsiteY5563" fmla="*/ 2813782 h 3399032"/>
              <a:gd name="connsiteX5564" fmla="*/ 3285504 w 11117727"/>
              <a:gd name="connsiteY5564" fmla="*/ 2816370 h 3399032"/>
              <a:gd name="connsiteX5565" fmla="*/ 3292152 w 11117727"/>
              <a:gd name="connsiteY5565" fmla="*/ 2820107 h 3399032"/>
              <a:gd name="connsiteX5566" fmla="*/ 3298290 w 11117727"/>
              <a:gd name="connsiteY5566" fmla="*/ 2822567 h 3399032"/>
              <a:gd name="connsiteX5567" fmla="*/ 3301390 w 11117727"/>
              <a:gd name="connsiteY5567" fmla="*/ 2823494 h 3399032"/>
              <a:gd name="connsiteX5568" fmla="*/ 3304551 w 11117727"/>
              <a:gd name="connsiteY5568" fmla="*/ 2823814 h 3399032"/>
              <a:gd name="connsiteX5569" fmla="*/ 3308977 w 11117727"/>
              <a:gd name="connsiteY5569" fmla="*/ 2824262 h 3399032"/>
              <a:gd name="connsiteX5570" fmla="*/ 3312138 w 11117727"/>
              <a:gd name="connsiteY5570" fmla="*/ 2824582 h 3399032"/>
              <a:gd name="connsiteX5571" fmla="*/ 3323009 w 11117727"/>
              <a:gd name="connsiteY5571" fmla="*/ 2824457 h 3399032"/>
              <a:gd name="connsiteX5572" fmla="*/ 3333818 w 11117727"/>
              <a:gd name="connsiteY5572" fmla="*/ 2824939 h 3399032"/>
              <a:gd name="connsiteX5573" fmla="*/ 3346463 w 11117727"/>
              <a:gd name="connsiteY5573" fmla="*/ 2826220 h 3399032"/>
              <a:gd name="connsiteX5574" fmla="*/ 3359108 w 11117727"/>
              <a:gd name="connsiteY5574" fmla="*/ 2827500 h 3399032"/>
              <a:gd name="connsiteX5575" fmla="*/ 3388701 w 11117727"/>
              <a:gd name="connsiteY5575" fmla="*/ 2831722 h 3399032"/>
              <a:gd name="connsiteX5576" fmla="*/ 3420761 w 11117727"/>
              <a:gd name="connsiteY5576" fmla="*/ 2836807 h 3399032"/>
              <a:gd name="connsiteX5577" fmla="*/ 3453392 w 11117727"/>
              <a:gd name="connsiteY5577" fmla="*/ 2842562 h 3399032"/>
              <a:gd name="connsiteX5578" fmla="*/ 3486084 w 11117727"/>
              <a:gd name="connsiteY5578" fmla="*/ 2847711 h 3399032"/>
              <a:gd name="connsiteX5579" fmla="*/ 3517512 w 11117727"/>
              <a:gd name="connsiteY5579" fmla="*/ 2852732 h 3399032"/>
              <a:gd name="connsiteX5580" fmla="*/ 3546534 w 11117727"/>
              <a:gd name="connsiteY5580" fmla="*/ 2856283 h 3399032"/>
              <a:gd name="connsiteX5581" fmla="*/ 3569927 w 11117727"/>
              <a:gd name="connsiteY5581" fmla="*/ 2858652 h 3399032"/>
              <a:gd name="connsiteX5582" fmla="*/ 3590097 w 11117727"/>
              <a:gd name="connsiteY5582" fmla="*/ 2861307 h 3399032"/>
              <a:gd name="connsiteX5583" fmla="*/ 3608248 w 11117727"/>
              <a:gd name="connsiteY5583" fmla="*/ 2864984 h 3399032"/>
              <a:gd name="connsiteX5584" fmla="*/ 3622034 w 11117727"/>
              <a:gd name="connsiteY5584" fmla="*/ 2867605 h 3399032"/>
              <a:gd name="connsiteX5585" fmla="*/ 3645182 w 11117727"/>
              <a:gd name="connsiteY5585" fmla="*/ 2872400 h 3399032"/>
              <a:gd name="connsiteX5586" fmla="*/ 3660742 w 11117727"/>
              <a:gd name="connsiteY5586" fmla="*/ 2876427 h 3399032"/>
              <a:gd name="connsiteX5587" fmla="*/ 3667635 w 11117727"/>
              <a:gd name="connsiteY5587" fmla="*/ 2877738 h 3399032"/>
              <a:gd name="connsiteX5588" fmla="*/ 3673325 w 11117727"/>
              <a:gd name="connsiteY5588" fmla="*/ 2878314 h 3399032"/>
              <a:gd name="connsiteX5589" fmla="*/ 3679016 w 11117727"/>
              <a:gd name="connsiteY5589" fmla="*/ 2878890 h 3399032"/>
              <a:gd name="connsiteX5590" fmla="*/ 3684196 w 11117727"/>
              <a:gd name="connsiteY5590" fmla="*/ 2878189 h 3399032"/>
              <a:gd name="connsiteX5591" fmla="*/ 3690071 w 11117727"/>
              <a:gd name="connsiteY5591" fmla="*/ 2876946 h 3399032"/>
              <a:gd name="connsiteX5592" fmla="*/ 3697333 w 11117727"/>
              <a:gd name="connsiteY5592" fmla="*/ 2874617 h 3399032"/>
              <a:gd name="connsiteX5593" fmla="*/ 3705411 w 11117727"/>
              <a:gd name="connsiteY5593" fmla="*/ 2870533 h 3399032"/>
              <a:gd name="connsiteX5594" fmla="*/ 3714815 w 11117727"/>
              <a:gd name="connsiteY5594" fmla="*/ 2865970 h 3399032"/>
              <a:gd name="connsiteX5595" fmla="*/ 3725968 w 11117727"/>
              <a:gd name="connsiteY5595" fmla="*/ 2875678 h 3399032"/>
              <a:gd name="connsiteX5596" fmla="*/ 3730025 w 11117727"/>
              <a:gd name="connsiteY5596" fmla="*/ 2879766 h 3399032"/>
              <a:gd name="connsiteX5597" fmla="*/ 3733573 w 11117727"/>
              <a:gd name="connsiteY5597" fmla="*/ 2882576 h 3399032"/>
              <a:gd name="connsiteX5598" fmla="*/ 3747290 w 11117727"/>
              <a:gd name="connsiteY5598" fmla="*/ 2904801 h 3399032"/>
              <a:gd name="connsiteX5599" fmla="*/ 3760795 w 11117727"/>
              <a:gd name="connsiteY5599" fmla="*/ 2897589 h 3399032"/>
              <a:gd name="connsiteX5600" fmla="*/ 3769506 w 11117727"/>
              <a:gd name="connsiteY5600" fmla="*/ 2893568 h 3399032"/>
              <a:gd name="connsiteX5601" fmla="*/ 3772728 w 11117727"/>
              <a:gd name="connsiteY5601" fmla="*/ 2893282 h 3399032"/>
              <a:gd name="connsiteX5602" fmla="*/ 3777786 w 11117727"/>
              <a:gd name="connsiteY5602" fmla="*/ 2893794 h 3399032"/>
              <a:gd name="connsiteX5603" fmla="*/ 3783415 w 11117727"/>
              <a:gd name="connsiteY5603" fmla="*/ 2894977 h 3399032"/>
              <a:gd name="connsiteX5604" fmla="*/ 3790247 w 11117727"/>
              <a:gd name="connsiteY5604" fmla="*/ 2896894 h 3399032"/>
              <a:gd name="connsiteX5605" fmla="*/ 3804481 w 11117727"/>
              <a:gd name="connsiteY5605" fmla="*/ 2901400 h 3399032"/>
              <a:gd name="connsiteX5606" fmla="*/ 3813781 w 11117727"/>
              <a:gd name="connsiteY5606" fmla="*/ 2904180 h 3399032"/>
              <a:gd name="connsiteX5607" fmla="*/ 3816309 w 11117727"/>
              <a:gd name="connsiteY5607" fmla="*/ 2904436 h 3399032"/>
              <a:gd name="connsiteX5608" fmla="*/ 3817574 w 11117727"/>
              <a:gd name="connsiteY5608" fmla="*/ 2904564 h 3399032"/>
              <a:gd name="connsiteX5609" fmla="*/ 3818839 w 11117727"/>
              <a:gd name="connsiteY5609" fmla="*/ 2904692 h 3399032"/>
              <a:gd name="connsiteX5610" fmla="*/ 3819532 w 11117727"/>
              <a:gd name="connsiteY5610" fmla="*/ 2904149 h 3399032"/>
              <a:gd name="connsiteX5611" fmla="*/ 3820349 w 11117727"/>
              <a:gd name="connsiteY5611" fmla="*/ 2902393 h 3399032"/>
              <a:gd name="connsiteX5612" fmla="*/ 3823185 w 11117727"/>
              <a:gd name="connsiteY5612" fmla="*/ 2899617 h 3399032"/>
              <a:gd name="connsiteX5613" fmla="*/ 3825204 w 11117727"/>
              <a:gd name="connsiteY5613" fmla="*/ 2898596 h 3399032"/>
              <a:gd name="connsiteX5614" fmla="*/ 3827856 w 11117727"/>
              <a:gd name="connsiteY5614" fmla="*/ 2897639 h 3399032"/>
              <a:gd name="connsiteX5615" fmla="*/ 3833098 w 11117727"/>
              <a:gd name="connsiteY5615" fmla="*/ 2896331 h 3399032"/>
              <a:gd name="connsiteX5616" fmla="*/ 3838973 w 11117727"/>
              <a:gd name="connsiteY5616" fmla="*/ 2895087 h 3399032"/>
              <a:gd name="connsiteX5617" fmla="*/ 3846683 w 11117727"/>
              <a:gd name="connsiteY5617" fmla="*/ 2894643 h 3399032"/>
              <a:gd name="connsiteX5618" fmla="*/ 3860083 w 11117727"/>
              <a:gd name="connsiteY5618" fmla="*/ 2894774 h 3399032"/>
              <a:gd name="connsiteX5619" fmla="*/ 3879173 w 11117727"/>
              <a:gd name="connsiteY5619" fmla="*/ 2895481 h 3399032"/>
              <a:gd name="connsiteX5620" fmla="*/ 3900160 w 11117727"/>
              <a:gd name="connsiteY5620" fmla="*/ 2896381 h 3399032"/>
              <a:gd name="connsiteX5621" fmla="*/ 3921208 w 11117727"/>
              <a:gd name="connsiteY5621" fmla="*/ 2896674 h 3399032"/>
              <a:gd name="connsiteX5622" fmla="*/ 3939727 w 11117727"/>
              <a:gd name="connsiteY5622" fmla="*/ 2896710 h 3399032"/>
              <a:gd name="connsiteX5623" fmla="*/ 3953698 w 11117727"/>
              <a:gd name="connsiteY5623" fmla="*/ 2897512 h 3399032"/>
              <a:gd name="connsiteX5624" fmla="*/ 3961285 w 11117727"/>
              <a:gd name="connsiteY5624" fmla="*/ 2898280 h 3399032"/>
              <a:gd name="connsiteX5625" fmla="*/ 3958459 w 11117727"/>
              <a:gd name="connsiteY5625" fmla="*/ 2926183 h 3399032"/>
              <a:gd name="connsiteX5626" fmla="*/ 3965212 w 11117727"/>
              <a:gd name="connsiteY5626" fmla="*/ 2922577 h 3399032"/>
              <a:gd name="connsiteX5627" fmla="*/ 3970006 w 11117727"/>
              <a:gd name="connsiteY5627" fmla="*/ 2919386 h 3399032"/>
              <a:gd name="connsiteX5628" fmla="*/ 3975432 w 11117727"/>
              <a:gd name="connsiteY5628" fmla="*/ 2916259 h 3399032"/>
              <a:gd name="connsiteX5629" fmla="*/ 3980736 w 11117727"/>
              <a:gd name="connsiteY5629" fmla="*/ 2914344 h 3399032"/>
              <a:gd name="connsiteX5630" fmla="*/ 3987181 w 11117727"/>
              <a:gd name="connsiteY5630" fmla="*/ 2913772 h 3399032"/>
              <a:gd name="connsiteX5631" fmla="*/ 3992995 w 11117727"/>
              <a:gd name="connsiteY5631" fmla="*/ 2913135 h 3399032"/>
              <a:gd name="connsiteX5632" fmla="*/ 3998052 w 11117727"/>
              <a:gd name="connsiteY5632" fmla="*/ 2913647 h 3399032"/>
              <a:gd name="connsiteX5633" fmla="*/ 4002478 w 11117727"/>
              <a:gd name="connsiteY5633" fmla="*/ 2914095 h 3399032"/>
              <a:gd name="connsiteX5634" fmla="*/ 4010574 w 11117727"/>
              <a:gd name="connsiteY5634" fmla="*/ 2916140 h 3399032"/>
              <a:gd name="connsiteX5635" fmla="*/ 4018038 w 11117727"/>
              <a:gd name="connsiteY5635" fmla="*/ 2918122 h 3399032"/>
              <a:gd name="connsiteX5636" fmla="*/ 4021770 w 11117727"/>
              <a:gd name="connsiteY5636" fmla="*/ 2919112 h 3399032"/>
              <a:gd name="connsiteX5637" fmla="*/ 4024299 w 11117727"/>
              <a:gd name="connsiteY5637" fmla="*/ 2919369 h 3399032"/>
              <a:gd name="connsiteX5638" fmla="*/ 4026890 w 11117727"/>
              <a:gd name="connsiteY5638" fmla="*/ 2919018 h 3399032"/>
              <a:gd name="connsiteX5639" fmla="*/ 4030113 w 11117727"/>
              <a:gd name="connsiteY5639" fmla="*/ 2918731 h 3399032"/>
              <a:gd name="connsiteX5640" fmla="*/ 4032826 w 11117727"/>
              <a:gd name="connsiteY5640" fmla="*/ 2917168 h 3399032"/>
              <a:gd name="connsiteX5641" fmla="*/ 4035662 w 11117727"/>
              <a:gd name="connsiteY5641" fmla="*/ 2914391 h 3399032"/>
              <a:gd name="connsiteX5642" fmla="*/ 4038559 w 11117727"/>
              <a:gd name="connsiteY5642" fmla="*/ 2911008 h 3399032"/>
              <a:gd name="connsiteX5643" fmla="*/ 4041580 w 11117727"/>
              <a:gd name="connsiteY5643" fmla="*/ 2906411 h 3399032"/>
              <a:gd name="connsiteX5644" fmla="*/ 4051714 w 11117727"/>
              <a:gd name="connsiteY5644" fmla="*/ 2913565 h 3399032"/>
              <a:gd name="connsiteX5645" fmla="*/ 4055384 w 11117727"/>
              <a:gd name="connsiteY5645" fmla="*/ 2915162 h 3399032"/>
              <a:gd name="connsiteX5646" fmla="*/ 4054893 w 11117727"/>
              <a:gd name="connsiteY5646" fmla="*/ 2920015 h 3399032"/>
              <a:gd name="connsiteX5647" fmla="*/ 4053296 w 11117727"/>
              <a:gd name="connsiteY5647" fmla="*/ 2935786 h 3399032"/>
              <a:gd name="connsiteX5648" fmla="*/ 4062068 w 11117727"/>
              <a:gd name="connsiteY5648" fmla="*/ 2931159 h 3399032"/>
              <a:gd name="connsiteX5649" fmla="*/ 4064720 w 11117727"/>
              <a:gd name="connsiteY5649" fmla="*/ 2930202 h 3399032"/>
              <a:gd name="connsiteX5650" fmla="*/ 4066353 w 11117727"/>
              <a:gd name="connsiteY5650" fmla="*/ 2926691 h 3399032"/>
              <a:gd name="connsiteX5651" fmla="*/ 4069355 w 11117727"/>
              <a:gd name="connsiteY5651" fmla="*/ 2915964 h 3399032"/>
              <a:gd name="connsiteX5652" fmla="*/ 4091484 w 11117727"/>
              <a:gd name="connsiteY5652" fmla="*/ 2918205 h 3399032"/>
              <a:gd name="connsiteX5653" fmla="*/ 4091502 w 11117727"/>
              <a:gd name="connsiteY5653" fmla="*/ 2924335 h 3399032"/>
              <a:gd name="connsiteX5654" fmla="*/ 4092275 w 11117727"/>
              <a:gd name="connsiteY5654" fmla="*/ 2929316 h 3399032"/>
              <a:gd name="connsiteX5655" fmla="*/ 4094497 w 11117727"/>
              <a:gd name="connsiteY5655" fmla="*/ 2932605 h 3399032"/>
              <a:gd name="connsiteX5656" fmla="*/ 4096780 w 11117727"/>
              <a:gd name="connsiteY5656" fmla="*/ 2935287 h 3399032"/>
              <a:gd name="connsiteX5657" fmla="*/ 4099063 w 11117727"/>
              <a:gd name="connsiteY5657" fmla="*/ 2937969 h 3399032"/>
              <a:gd name="connsiteX5658" fmla="*/ 4102795 w 11117727"/>
              <a:gd name="connsiteY5658" fmla="*/ 2938960 h 3399032"/>
              <a:gd name="connsiteX5659" fmla="*/ 4105956 w 11117727"/>
              <a:gd name="connsiteY5659" fmla="*/ 2939280 h 3399032"/>
              <a:gd name="connsiteX5660" fmla="*/ 4110382 w 11117727"/>
              <a:gd name="connsiteY5660" fmla="*/ 2939728 h 3399032"/>
              <a:gd name="connsiteX5661" fmla="*/ 4129270 w 11117727"/>
              <a:gd name="connsiteY5661" fmla="*/ 2936126 h 3399032"/>
              <a:gd name="connsiteX5662" fmla="*/ 4150054 w 11117727"/>
              <a:gd name="connsiteY5662" fmla="*/ 2932715 h 3399032"/>
              <a:gd name="connsiteX5663" fmla="*/ 4155867 w 11117727"/>
              <a:gd name="connsiteY5663" fmla="*/ 2932078 h 3399032"/>
              <a:gd name="connsiteX5664" fmla="*/ 4157107 w 11117727"/>
              <a:gd name="connsiteY5664" fmla="*/ 2931968 h 3399032"/>
              <a:gd name="connsiteX5665" fmla="*/ 4158335 w 11117727"/>
              <a:gd name="connsiteY5665" fmla="*/ 2932941 h 3399032"/>
              <a:gd name="connsiteX5666" fmla="*/ 4161944 w 11117727"/>
              <a:gd name="connsiteY5666" fmla="*/ 2935145 h 3399032"/>
              <a:gd name="connsiteX5667" fmla="*/ 4167389 w 11117727"/>
              <a:gd name="connsiteY5667" fmla="*/ 2938147 h 3399032"/>
              <a:gd name="connsiteX5668" fmla="*/ 4173018 w 11117727"/>
              <a:gd name="connsiteY5668" fmla="*/ 2939330 h 3399032"/>
              <a:gd name="connsiteX5669" fmla="*/ 4176749 w 11117727"/>
              <a:gd name="connsiteY5669" fmla="*/ 2940321 h 3399032"/>
              <a:gd name="connsiteX5670" fmla="*/ 4181746 w 11117727"/>
              <a:gd name="connsiteY5670" fmla="*/ 2941439 h 3399032"/>
              <a:gd name="connsiteX5671" fmla="*/ 4189333 w 11117727"/>
              <a:gd name="connsiteY5671" fmla="*/ 2942208 h 3399032"/>
              <a:gd name="connsiteX5672" fmla="*/ 4197043 w 11117727"/>
              <a:gd name="connsiteY5672" fmla="*/ 2941763 h 3399032"/>
              <a:gd name="connsiteX5673" fmla="*/ 4203365 w 11117727"/>
              <a:gd name="connsiteY5673" fmla="*/ 2942403 h 3399032"/>
              <a:gd name="connsiteX5674" fmla="*/ 4210891 w 11117727"/>
              <a:gd name="connsiteY5674" fmla="*/ 2943778 h 3399032"/>
              <a:gd name="connsiteX5675" fmla="*/ 4214561 w 11117727"/>
              <a:gd name="connsiteY5675" fmla="*/ 2945375 h 3399032"/>
              <a:gd name="connsiteX5676" fmla="*/ 4218170 w 11117727"/>
              <a:gd name="connsiteY5676" fmla="*/ 2947579 h 3399032"/>
              <a:gd name="connsiteX5677" fmla="*/ 4222983 w 11117727"/>
              <a:gd name="connsiteY5677" fmla="*/ 2950517 h 3399032"/>
              <a:gd name="connsiteX5678" fmla="*/ 4227733 w 11117727"/>
              <a:gd name="connsiteY5678" fmla="*/ 2954062 h 3399032"/>
              <a:gd name="connsiteX5679" fmla="*/ 4234013 w 11117727"/>
              <a:gd name="connsiteY5679" fmla="*/ 2961439 h 3399032"/>
              <a:gd name="connsiteX5680" fmla="*/ 4233792 w 11117727"/>
              <a:gd name="connsiteY5680" fmla="*/ 2950999 h 3399032"/>
              <a:gd name="connsiteX5681" fmla="*/ 4233142 w 11117727"/>
              <a:gd name="connsiteY5681" fmla="*/ 2944805 h 3399032"/>
              <a:gd name="connsiteX5682" fmla="*/ 4232940 w 11117727"/>
              <a:gd name="connsiteY5682" fmla="*/ 2940495 h 3399032"/>
              <a:gd name="connsiteX5683" fmla="*/ 4232492 w 11117727"/>
              <a:gd name="connsiteY5683" fmla="*/ 2938611 h 3399032"/>
              <a:gd name="connsiteX5684" fmla="*/ 4231982 w 11117727"/>
              <a:gd name="connsiteY5684" fmla="*/ 2937334 h 3399032"/>
              <a:gd name="connsiteX5685" fmla="*/ 4232860 w 11117727"/>
              <a:gd name="connsiteY5685" fmla="*/ 2934972 h 3399032"/>
              <a:gd name="connsiteX5686" fmla="*/ 4234432 w 11117727"/>
              <a:gd name="connsiteY5686" fmla="*/ 2932067 h 3399032"/>
              <a:gd name="connsiteX5687" fmla="*/ 4237575 w 11117727"/>
              <a:gd name="connsiteY5687" fmla="*/ 2926257 h 3399032"/>
              <a:gd name="connsiteX5688" fmla="*/ 4250625 w 11117727"/>
              <a:gd name="connsiteY5688" fmla="*/ 2936158 h 3399032"/>
              <a:gd name="connsiteX5689" fmla="*/ 4259494 w 11117727"/>
              <a:gd name="connsiteY5689" fmla="*/ 2943184 h 3399032"/>
              <a:gd name="connsiteX5690" fmla="*/ 4263736 w 11117727"/>
              <a:gd name="connsiteY5690" fmla="*/ 2945452 h 3399032"/>
              <a:gd name="connsiteX5691" fmla="*/ 4267345 w 11117727"/>
              <a:gd name="connsiteY5691" fmla="*/ 2947656 h 3399032"/>
              <a:gd name="connsiteX5692" fmla="*/ 4271016 w 11117727"/>
              <a:gd name="connsiteY5692" fmla="*/ 2949253 h 3399032"/>
              <a:gd name="connsiteX5693" fmla="*/ 4273483 w 11117727"/>
              <a:gd name="connsiteY5693" fmla="*/ 2950116 h 3399032"/>
              <a:gd name="connsiteX5694" fmla="*/ 4280438 w 11117727"/>
              <a:gd name="connsiteY5694" fmla="*/ 2950820 h 3399032"/>
              <a:gd name="connsiteX5695" fmla="*/ 4288780 w 11117727"/>
              <a:gd name="connsiteY5695" fmla="*/ 2950439 h 3399032"/>
              <a:gd name="connsiteX5696" fmla="*/ 4299774 w 11117727"/>
              <a:gd name="connsiteY5696" fmla="*/ 2949101 h 3399032"/>
              <a:gd name="connsiteX5697" fmla="*/ 4314561 w 11117727"/>
              <a:gd name="connsiteY5697" fmla="*/ 2948147 h 3399032"/>
              <a:gd name="connsiteX5698" fmla="*/ 4319048 w 11117727"/>
              <a:gd name="connsiteY5698" fmla="*/ 2947989 h 3399032"/>
              <a:gd name="connsiteX5699" fmla="*/ 4320945 w 11117727"/>
              <a:gd name="connsiteY5699" fmla="*/ 2948181 h 3399032"/>
              <a:gd name="connsiteX5700" fmla="*/ 4322148 w 11117727"/>
              <a:gd name="connsiteY5700" fmla="*/ 2948915 h 3399032"/>
              <a:gd name="connsiteX5701" fmla="*/ 4326574 w 11117727"/>
              <a:gd name="connsiteY5701" fmla="*/ 2949363 h 3399032"/>
              <a:gd name="connsiteX5702" fmla="*/ 4336628 w 11117727"/>
              <a:gd name="connsiteY5702" fmla="*/ 2950994 h 3399032"/>
              <a:gd name="connsiteX5703" fmla="*/ 4344277 w 11117727"/>
              <a:gd name="connsiteY5703" fmla="*/ 2951156 h 3399032"/>
              <a:gd name="connsiteX5704" fmla="*/ 4351415 w 11117727"/>
              <a:gd name="connsiteY5704" fmla="*/ 2950041 h 3399032"/>
              <a:gd name="connsiteX5705" fmla="*/ 4357290 w 11117727"/>
              <a:gd name="connsiteY5705" fmla="*/ 2948797 h 3399032"/>
              <a:gd name="connsiteX5706" fmla="*/ 4362655 w 11117727"/>
              <a:gd name="connsiteY5706" fmla="*/ 2946276 h 3399032"/>
              <a:gd name="connsiteX5707" fmla="*/ 4369162 w 11117727"/>
              <a:gd name="connsiteY5707" fmla="*/ 2945097 h 3399032"/>
              <a:gd name="connsiteX5708" fmla="*/ 4376300 w 11117727"/>
              <a:gd name="connsiteY5708" fmla="*/ 2943981 h 3399032"/>
              <a:gd name="connsiteX5709" fmla="*/ 4385398 w 11117727"/>
              <a:gd name="connsiteY5709" fmla="*/ 2942451 h 3399032"/>
              <a:gd name="connsiteX5710" fmla="*/ 4394881 w 11117727"/>
              <a:gd name="connsiteY5710" fmla="*/ 2943411 h 3399032"/>
              <a:gd name="connsiteX5711" fmla="*/ 4401081 w 11117727"/>
              <a:gd name="connsiteY5711" fmla="*/ 2945265 h 3399032"/>
              <a:gd name="connsiteX5712" fmla="*/ 4406016 w 11117727"/>
              <a:gd name="connsiteY5712" fmla="*/ 2946990 h 3399032"/>
              <a:gd name="connsiteX5713" fmla="*/ 4409625 w 11117727"/>
              <a:gd name="connsiteY5713" fmla="*/ 2949194 h 3399032"/>
              <a:gd name="connsiteX5714" fmla="*/ 4413805 w 11117727"/>
              <a:gd name="connsiteY5714" fmla="*/ 2952068 h 3399032"/>
              <a:gd name="connsiteX5715" fmla="*/ 4417353 w 11117727"/>
              <a:gd name="connsiteY5715" fmla="*/ 2954879 h 3399032"/>
              <a:gd name="connsiteX5716" fmla="*/ 4424185 w 11117727"/>
              <a:gd name="connsiteY5716" fmla="*/ 2956796 h 3399032"/>
              <a:gd name="connsiteX5717" fmla="*/ 4433607 w 11117727"/>
              <a:gd name="connsiteY5717" fmla="*/ 2958363 h 3399032"/>
              <a:gd name="connsiteX5718" fmla="*/ 4441255 w 11117727"/>
              <a:gd name="connsiteY5718" fmla="*/ 2958525 h 3399032"/>
              <a:gd name="connsiteX5719" fmla="*/ 4447007 w 11117727"/>
              <a:gd name="connsiteY5719" fmla="*/ 2958494 h 3399032"/>
              <a:gd name="connsiteX5720" fmla="*/ 4450862 w 11117727"/>
              <a:gd name="connsiteY5720" fmla="*/ 2958272 h 3399032"/>
              <a:gd name="connsiteX5721" fmla="*/ 4453575 w 11117727"/>
              <a:gd name="connsiteY5721" fmla="*/ 2956708 h 3399032"/>
              <a:gd name="connsiteX5722" fmla="*/ 4454962 w 11117727"/>
              <a:gd name="connsiteY5722" fmla="*/ 2955623 h 3399032"/>
              <a:gd name="connsiteX5723" fmla="*/ 4455656 w 11117727"/>
              <a:gd name="connsiteY5723" fmla="*/ 2955081 h 3399032"/>
              <a:gd name="connsiteX5724" fmla="*/ 4455779 w 11117727"/>
              <a:gd name="connsiteY5724" fmla="*/ 2953867 h 3399032"/>
              <a:gd name="connsiteX5725" fmla="*/ 4455208 w 11117727"/>
              <a:gd name="connsiteY5725" fmla="*/ 2953197 h 3399032"/>
              <a:gd name="connsiteX5726" fmla="*/ 4455331 w 11117727"/>
              <a:gd name="connsiteY5726" fmla="*/ 2951983 h 3399032"/>
              <a:gd name="connsiteX5727" fmla="*/ 4456024 w 11117727"/>
              <a:gd name="connsiteY5727" fmla="*/ 2951441 h 3399032"/>
              <a:gd name="connsiteX5728" fmla="*/ 4457860 w 11117727"/>
              <a:gd name="connsiteY5728" fmla="*/ 2952240 h 3399032"/>
              <a:gd name="connsiteX5729" fmla="*/ 4465263 w 11117727"/>
              <a:gd name="connsiteY5729" fmla="*/ 2954828 h 3399032"/>
              <a:gd name="connsiteX5730" fmla="*/ 4480577 w 11117727"/>
              <a:gd name="connsiteY5730" fmla="*/ 2961281 h 3399032"/>
              <a:gd name="connsiteX5731" fmla="*/ 4491018 w 11117727"/>
              <a:gd name="connsiteY5731" fmla="*/ 2965402 h 3399032"/>
              <a:gd name="connsiteX5732" fmla="*/ 4502214 w 11117727"/>
              <a:gd name="connsiteY5732" fmla="*/ 2968374 h 3399032"/>
              <a:gd name="connsiteX5733" fmla="*/ 4513533 w 11117727"/>
              <a:gd name="connsiteY5733" fmla="*/ 2970133 h 3399032"/>
              <a:gd name="connsiteX5734" fmla="*/ 4524914 w 11117727"/>
              <a:gd name="connsiteY5734" fmla="*/ 2971285 h 3399032"/>
              <a:gd name="connsiteX5735" fmla="*/ 4535662 w 11117727"/>
              <a:gd name="connsiteY5735" fmla="*/ 2972374 h 3399032"/>
              <a:gd name="connsiteX5736" fmla="*/ 4546471 w 11117727"/>
              <a:gd name="connsiteY5736" fmla="*/ 2972856 h 3399032"/>
              <a:gd name="connsiteX5737" fmla="*/ 4558607 w 11117727"/>
              <a:gd name="connsiteY5737" fmla="*/ 2972859 h 3399032"/>
              <a:gd name="connsiteX5738" fmla="*/ 4569539 w 11117727"/>
              <a:gd name="connsiteY5738" fmla="*/ 2972127 h 3399032"/>
              <a:gd name="connsiteX5739" fmla="*/ 4592036 w 11117727"/>
              <a:gd name="connsiteY5739" fmla="*/ 2970729 h 3399032"/>
              <a:gd name="connsiteX5740" fmla="*/ 4615043 w 11117727"/>
              <a:gd name="connsiteY5740" fmla="*/ 2970607 h 3399032"/>
              <a:gd name="connsiteX5741" fmla="*/ 4625852 w 11117727"/>
              <a:gd name="connsiteY5741" fmla="*/ 2971089 h 3399032"/>
              <a:gd name="connsiteX5742" fmla="*/ 4637232 w 11117727"/>
              <a:gd name="connsiteY5742" fmla="*/ 2972241 h 3399032"/>
              <a:gd name="connsiteX5743" fmla="*/ 4648613 w 11117727"/>
              <a:gd name="connsiteY5743" fmla="*/ 2973394 h 3399032"/>
              <a:gd name="connsiteX5744" fmla="*/ 4658019 w 11117727"/>
              <a:gd name="connsiteY5744" fmla="*/ 2975431 h 3399032"/>
              <a:gd name="connsiteX5745" fmla="*/ 4656648 w 11117727"/>
              <a:gd name="connsiteY5745" fmla="*/ 2976046 h 3399032"/>
              <a:gd name="connsiteX5746" fmla="*/ 4655199 w 11117727"/>
              <a:gd name="connsiteY5746" fmla="*/ 2977737 h 3399032"/>
              <a:gd name="connsiteX5747" fmla="*/ 4654321 w 11117727"/>
              <a:gd name="connsiteY5747" fmla="*/ 2980100 h 3399032"/>
              <a:gd name="connsiteX5748" fmla="*/ 4654892 w 11117727"/>
              <a:gd name="connsiteY5748" fmla="*/ 2980770 h 3399032"/>
              <a:gd name="connsiteX5749" fmla="*/ 4656666 w 11117727"/>
              <a:gd name="connsiteY5749" fmla="*/ 2982175 h 3399032"/>
              <a:gd name="connsiteX5750" fmla="*/ 4658563 w 11117727"/>
              <a:gd name="connsiteY5750" fmla="*/ 2982367 h 3399032"/>
              <a:gd name="connsiteX5751" fmla="*/ 4661030 w 11117727"/>
              <a:gd name="connsiteY5751" fmla="*/ 2983230 h 3399032"/>
              <a:gd name="connsiteX5752" fmla="*/ 4663559 w 11117727"/>
              <a:gd name="connsiteY5752" fmla="*/ 2983486 h 3399032"/>
              <a:gd name="connsiteX5753" fmla="*/ 4665517 w 11117727"/>
              <a:gd name="connsiteY5753" fmla="*/ 2983072 h 3399032"/>
              <a:gd name="connsiteX5754" fmla="*/ 4667414 w 11117727"/>
              <a:gd name="connsiteY5754" fmla="*/ 2983264 h 3399032"/>
              <a:gd name="connsiteX5755" fmla="*/ 4668801 w 11117727"/>
              <a:gd name="connsiteY5755" fmla="*/ 2982179 h 3399032"/>
              <a:gd name="connsiteX5756" fmla="*/ 4668863 w 11117727"/>
              <a:gd name="connsiteY5756" fmla="*/ 2981572 h 3399032"/>
              <a:gd name="connsiteX5757" fmla="*/ 4667089 w 11117727"/>
              <a:gd name="connsiteY5757" fmla="*/ 2980167 h 3399032"/>
              <a:gd name="connsiteX5758" fmla="*/ 4664112 w 11117727"/>
              <a:gd name="connsiteY5758" fmla="*/ 2978027 h 3399032"/>
              <a:gd name="connsiteX5759" fmla="*/ 4659238 w 11117727"/>
              <a:gd name="connsiteY5759" fmla="*/ 2975695 h 3399032"/>
              <a:gd name="connsiteX5760" fmla="*/ 4658019 w 11117727"/>
              <a:gd name="connsiteY5760" fmla="*/ 2975431 h 3399032"/>
              <a:gd name="connsiteX5761" fmla="*/ 4659993 w 11117727"/>
              <a:gd name="connsiteY5761" fmla="*/ 2974546 h 3399032"/>
              <a:gd name="connsiteX5762" fmla="*/ 4665929 w 11117727"/>
              <a:gd name="connsiteY5762" fmla="*/ 2972696 h 3399032"/>
              <a:gd name="connsiteX5763" fmla="*/ 4668642 w 11117727"/>
              <a:gd name="connsiteY5763" fmla="*/ 2971132 h 3399032"/>
              <a:gd name="connsiteX5764" fmla="*/ 4670456 w 11117727"/>
              <a:gd name="connsiteY5764" fmla="*/ 2970887 h 3399032"/>
              <a:gd name="connsiteX5765" fmla="*/ 4672835 w 11117727"/>
              <a:gd name="connsiteY5765" fmla="*/ 2971518 h 3399032"/>
              <a:gd name="connsiteX5766" fmla="*/ 4673578 w 11117727"/>
              <a:gd name="connsiteY5766" fmla="*/ 2972857 h 3399032"/>
              <a:gd name="connsiteX5767" fmla="*/ 4680919 w 11117727"/>
              <a:gd name="connsiteY5767" fmla="*/ 2976052 h 3399032"/>
              <a:gd name="connsiteX5768" fmla="*/ 4762399 w 11117727"/>
              <a:gd name="connsiteY5768" fmla="*/ 2978787 h 3399032"/>
              <a:gd name="connsiteX5769" fmla="*/ 4785098 w 11117727"/>
              <a:gd name="connsiteY5769" fmla="*/ 2981699 h 3399032"/>
              <a:gd name="connsiteX5770" fmla="*/ 4804698 w 11117727"/>
              <a:gd name="connsiteY5770" fmla="*/ 2983683 h 3399032"/>
              <a:gd name="connsiteX5771" fmla="*/ 4814875 w 11117727"/>
              <a:gd name="connsiteY5771" fmla="*/ 2984101 h 3399032"/>
              <a:gd name="connsiteX5772" fmla="*/ 4824420 w 11117727"/>
              <a:gd name="connsiteY5772" fmla="*/ 2984454 h 3399032"/>
              <a:gd name="connsiteX5773" fmla="*/ 4834720 w 11117727"/>
              <a:gd name="connsiteY5773" fmla="*/ 2983659 h 3399032"/>
              <a:gd name="connsiteX5774" fmla="*/ 4846285 w 11117727"/>
              <a:gd name="connsiteY5774" fmla="*/ 2982992 h 3399032"/>
              <a:gd name="connsiteX5775" fmla="*/ 4893948 w 11117727"/>
              <a:gd name="connsiteY5775" fmla="*/ 2985367 h 3399032"/>
              <a:gd name="connsiteX5776" fmla="*/ 4908165 w 11117727"/>
              <a:gd name="connsiteY5776" fmla="*/ 2983742 h 3399032"/>
              <a:gd name="connsiteX5777" fmla="*/ 4918465 w 11117727"/>
              <a:gd name="connsiteY5777" fmla="*/ 2982947 h 3399032"/>
              <a:gd name="connsiteX5778" fmla="*/ 4924972 w 11117727"/>
              <a:gd name="connsiteY5778" fmla="*/ 2981768 h 3399032"/>
              <a:gd name="connsiteX5779" fmla="*/ 4929336 w 11117727"/>
              <a:gd name="connsiteY5779" fmla="*/ 2982822 h 3399032"/>
              <a:gd name="connsiteX5780" fmla="*/ 4933639 w 11117727"/>
              <a:gd name="connsiteY5780" fmla="*/ 2984484 h 3399032"/>
              <a:gd name="connsiteX5781" fmla="*/ 4939716 w 11117727"/>
              <a:gd name="connsiteY5781" fmla="*/ 2987550 h 3399032"/>
              <a:gd name="connsiteX5782" fmla="*/ 4950218 w 11117727"/>
              <a:gd name="connsiteY5782" fmla="*/ 2991065 h 3399032"/>
              <a:gd name="connsiteX5783" fmla="*/ 4963759 w 11117727"/>
              <a:gd name="connsiteY5783" fmla="*/ 2996113 h 3399032"/>
              <a:gd name="connsiteX5784" fmla="*/ 4969958 w 11117727"/>
              <a:gd name="connsiteY5784" fmla="*/ 2997966 h 3399032"/>
              <a:gd name="connsiteX5785" fmla="*/ 4976852 w 11117727"/>
              <a:gd name="connsiteY5785" fmla="*/ 2999277 h 3399032"/>
              <a:gd name="connsiteX5786" fmla="*/ 4982542 w 11117727"/>
              <a:gd name="connsiteY5786" fmla="*/ 2999853 h 3399032"/>
              <a:gd name="connsiteX5787" fmla="*/ 4988232 w 11117727"/>
              <a:gd name="connsiteY5787" fmla="*/ 3000429 h 3399032"/>
              <a:gd name="connsiteX5788" fmla="*/ 4999797 w 11117727"/>
              <a:gd name="connsiteY5788" fmla="*/ 2999762 h 3399032"/>
              <a:gd name="connsiteX5789" fmla="*/ 5010220 w 11117727"/>
              <a:gd name="connsiteY5789" fmla="*/ 2997753 h 3399032"/>
              <a:gd name="connsiteX5790" fmla="*/ 5030557 w 11117727"/>
              <a:gd name="connsiteY5790" fmla="*/ 2992459 h 3399032"/>
              <a:gd name="connsiteX5791" fmla="*/ 5048996 w 11117727"/>
              <a:gd name="connsiteY5791" fmla="*/ 2986972 h 3399032"/>
              <a:gd name="connsiteX5792" fmla="*/ 5058094 w 11117727"/>
              <a:gd name="connsiteY5792" fmla="*/ 2985442 h 3399032"/>
              <a:gd name="connsiteX5793" fmla="*/ 5067700 w 11117727"/>
              <a:gd name="connsiteY5793" fmla="*/ 2985189 h 3399032"/>
              <a:gd name="connsiteX5794" fmla="*/ 5072758 w 11117727"/>
              <a:gd name="connsiteY5794" fmla="*/ 2985702 h 3399032"/>
              <a:gd name="connsiteX5795" fmla="*/ 5077183 w 11117727"/>
              <a:gd name="connsiteY5795" fmla="*/ 2986150 h 3399032"/>
              <a:gd name="connsiteX5796" fmla="*/ 5082119 w 11117727"/>
              <a:gd name="connsiteY5796" fmla="*/ 2987875 h 3399032"/>
              <a:gd name="connsiteX5797" fmla="*/ 5087686 w 11117727"/>
              <a:gd name="connsiteY5797" fmla="*/ 2989664 h 3399032"/>
              <a:gd name="connsiteX5798" fmla="*/ 5091866 w 11117727"/>
              <a:gd name="connsiteY5798" fmla="*/ 2992539 h 3399032"/>
              <a:gd name="connsiteX5799" fmla="*/ 5097311 w 11117727"/>
              <a:gd name="connsiteY5799" fmla="*/ 2995541 h 3399032"/>
              <a:gd name="connsiteX5800" fmla="*/ 5103326 w 11117727"/>
              <a:gd name="connsiteY5800" fmla="*/ 2999215 h 3399032"/>
              <a:gd name="connsiteX5801" fmla="*/ 5107954 w 11117727"/>
              <a:gd name="connsiteY5801" fmla="*/ 3003973 h 3399032"/>
              <a:gd name="connsiteX5802" fmla="*/ 5113846 w 11117727"/>
              <a:gd name="connsiteY5802" fmla="*/ 3008859 h 3399032"/>
              <a:gd name="connsiteX5803" fmla="*/ 5120187 w 11117727"/>
              <a:gd name="connsiteY5803" fmla="*/ 3015629 h 3399032"/>
              <a:gd name="connsiteX5804" fmla="*/ 5125833 w 11117727"/>
              <a:gd name="connsiteY5804" fmla="*/ 3022942 h 3399032"/>
              <a:gd name="connsiteX5805" fmla="*/ 5132683 w 11117727"/>
              <a:gd name="connsiteY5805" fmla="*/ 3030989 h 3399032"/>
              <a:gd name="connsiteX5806" fmla="*/ 5136983 w 11117727"/>
              <a:gd name="connsiteY5806" fmla="*/ 2988528 h 3399032"/>
              <a:gd name="connsiteX5807" fmla="*/ 5146159 w 11117727"/>
              <a:gd name="connsiteY5807" fmla="*/ 2992521 h 3399032"/>
              <a:gd name="connsiteX5808" fmla="*/ 5152991 w 11117727"/>
              <a:gd name="connsiteY5808" fmla="*/ 2994439 h 3399032"/>
              <a:gd name="connsiteX5809" fmla="*/ 5156662 w 11117727"/>
              <a:gd name="connsiteY5809" fmla="*/ 2996036 h 3399032"/>
              <a:gd name="connsiteX5810" fmla="*/ 5160455 w 11117727"/>
              <a:gd name="connsiteY5810" fmla="*/ 2996420 h 3399032"/>
              <a:gd name="connsiteX5811" fmla="*/ 5163739 w 11117727"/>
              <a:gd name="connsiteY5811" fmla="*/ 2995527 h 3399032"/>
              <a:gd name="connsiteX5812" fmla="*/ 5167717 w 11117727"/>
              <a:gd name="connsiteY5812" fmla="*/ 2994091 h 3399032"/>
              <a:gd name="connsiteX5813" fmla="*/ 5172511 w 11117727"/>
              <a:gd name="connsiteY5813" fmla="*/ 2990900 h 3399032"/>
              <a:gd name="connsiteX5814" fmla="*/ 5179958 w 11117727"/>
              <a:gd name="connsiteY5814" fmla="*/ 2986752 h 3399032"/>
              <a:gd name="connsiteX5815" fmla="*/ 5186825 w 11117727"/>
              <a:gd name="connsiteY5815" fmla="*/ 3000929 h 3399032"/>
              <a:gd name="connsiteX5816" fmla="*/ 5195763 w 11117727"/>
              <a:gd name="connsiteY5816" fmla="*/ 2988352 h 3399032"/>
              <a:gd name="connsiteX5817" fmla="*/ 5226050 w 11117727"/>
              <a:gd name="connsiteY5817" fmla="*/ 2992032 h 3399032"/>
              <a:gd name="connsiteX5818" fmla="*/ 5242936 w 11117727"/>
              <a:gd name="connsiteY5818" fmla="*/ 2995580 h 3399032"/>
              <a:gd name="connsiteX5819" fmla="*/ 5250400 w 11117727"/>
              <a:gd name="connsiteY5819" fmla="*/ 2997561 h 3399032"/>
              <a:gd name="connsiteX5820" fmla="*/ 5254703 w 11117727"/>
              <a:gd name="connsiteY5820" fmla="*/ 2999223 h 3399032"/>
              <a:gd name="connsiteX5821" fmla="*/ 5261657 w 11117727"/>
              <a:gd name="connsiteY5821" fmla="*/ 2999927 h 3399032"/>
              <a:gd name="connsiteX5822" fmla="*/ 5276322 w 11117727"/>
              <a:gd name="connsiteY5822" fmla="*/ 3000186 h 3399032"/>
              <a:gd name="connsiteX5823" fmla="*/ 5304448 w 11117727"/>
              <a:gd name="connsiteY5823" fmla="*/ 2999970 h 3399032"/>
              <a:gd name="connsiteX5824" fmla="*/ 5350584 w 11117727"/>
              <a:gd name="connsiteY5824" fmla="*/ 2998514 h 3399032"/>
              <a:gd name="connsiteX5825" fmla="*/ 5369735 w 11117727"/>
              <a:gd name="connsiteY5825" fmla="*/ 2998614 h 3399032"/>
              <a:gd name="connsiteX5826" fmla="*/ 5385603 w 11117727"/>
              <a:gd name="connsiteY5826" fmla="*/ 2999608 h 3399032"/>
              <a:gd name="connsiteX5827" fmla="*/ 5399389 w 11117727"/>
              <a:gd name="connsiteY5827" fmla="*/ 3002230 h 3399032"/>
              <a:gd name="connsiteX5828" fmla="*/ 5412543 w 11117727"/>
              <a:gd name="connsiteY5828" fmla="*/ 3004788 h 3399032"/>
              <a:gd name="connsiteX5829" fmla="*/ 5432406 w 11117727"/>
              <a:gd name="connsiteY5829" fmla="*/ 3010476 h 3399032"/>
              <a:gd name="connsiteX5830" fmla="*/ 5445886 w 11117727"/>
              <a:gd name="connsiteY5830" fmla="*/ 3016130 h 3399032"/>
              <a:gd name="connsiteX5831" fmla="*/ 5451515 w 11117727"/>
              <a:gd name="connsiteY5831" fmla="*/ 3017313 h 3399032"/>
              <a:gd name="connsiteX5832" fmla="*/ 5455941 w 11117727"/>
              <a:gd name="connsiteY5832" fmla="*/ 3017761 h 3399032"/>
              <a:gd name="connsiteX5833" fmla="*/ 5457266 w 11117727"/>
              <a:gd name="connsiteY5833" fmla="*/ 3017283 h 3399032"/>
              <a:gd name="connsiteX5834" fmla="*/ 5459224 w 11117727"/>
              <a:gd name="connsiteY5834" fmla="*/ 3016868 h 3399032"/>
              <a:gd name="connsiteX5835" fmla="*/ 5460612 w 11117727"/>
              <a:gd name="connsiteY5835" fmla="*/ 3015783 h 3399032"/>
              <a:gd name="connsiteX5836" fmla="*/ 5461490 w 11117727"/>
              <a:gd name="connsiteY5836" fmla="*/ 3013421 h 3399032"/>
              <a:gd name="connsiteX5837" fmla="*/ 5463184 w 11117727"/>
              <a:gd name="connsiteY5837" fmla="*/ 3009302 h 3399032"/>
              <a:gd name="connsiteX5838" fmla="*/ 5465818 w 11117727"/>
              <a:gd name="connsiteY5838" fmla="*/ 3002216 h 3399032"/>
              <a:gd name="connsiteX5839" fmla="*/ 5467494 w 11117727"/>
              <a:gd name="connsiteY5839" fmla="*/ 2991968 h 3399032"/>
              <a:gd name="connsiteX5840" fmla="*/ 5468661 w 11117727"/>
              <a:gd name="connsiteY5840" fmla="*/ 2980442 h 3399032"/>
              <a:gd name="connsiteX5841" fmla="*/ 5456526 w 11117727"/>
              <a:gd name="connsiteY5841" fmla="*/ 2980439 h 3399032"/>
              <a:gd name="connsiteX5842" fmla="*/ 5438700 w 11117727"/>
              <a:gd name="connsiteY5842" fmla="*/ 2979860 h 3399032"/>
              <a:gd name="connsiteX5843" fmla="*/ 5414429 w 11117727"/>
              <a:gd name="connsiteY5843" fmla="*/ 2979853 h 3399032"/>
              <a:gd name="connsiteX5844" fmla="*/ 5385917 w 11117727"/>
              <a:gd name="connsiteY5844" fmla="*/ 2977579 h 3399032"/>
              <a:gd name="connsiteX5845" fmla="*/ 5318021 w 11117727"/>
              <a:gd name="connsiteY5845" fmla="*/ 2973155 h 3399032"/>
              <a:gd name="connsiteX5846" fmla="*/ 5241397 w 11117727"/>
              <a:gd name="connsiteY5846" fmla="*/ 2966622 h 3399032"/>
              <a:gd name="connsiteX5847" fmla="*/ 5163508 w 11117727"/>
              <a:gd name="connsiteY5847" fmla="*/ 2959961 h 3399032"/>
              <a:gd name="connsiteX5848" fmla="*/ 5089413 w 11117727"/>
              <a:gd name="connsiteY5848" fmla="*/ 2953684 h 3399032"/>
              <a:gd name="connsiteX5849" fmla="*/ 5028595 w 11117727"/>
              <a:gd name="connsiteY5849" fmla="*/ 2948751 h 3399032"/>
              <a:gd name="connsiteX5850" fmla="*/ 4986805 w 11117727"/>
              <a:gd name="connsiteY5850" fmla="*/ 2945132 h 3399032"/>
              <a:gd name="connsiteX5851" fmla="*/ 4971570 w 11117727"/>
              <a:gd name="connsiteY5851" fmla="*/ 2944202 h 3399032"/>
              <a:gd name="connsiteX5852" fmla="*/ 4958171 w 11117727"/>
              <a:gd name="connsiteY5852" fmla="*/ 2944071 h 3399032"/>
              <a:gd name="connsiteX5853" fmla="*/ 4944138 w 11117727"/>
              <a:gd name="connsiteY5853" fmla="*/ 2943876 h 3399032"/>
              <a:gd name="connsiteX5854" fmla="*/ 4931371 w 11117727"/>
              <a:gd name="connsiteY5854" fmla="*/ 2943809 h 3399032"/>
              <a:gd name="connsiteX5855" fmla="*/ 4917971 w 11117727"/>
              <a:gd name="connsiteY5855" fmla="*/ 2943677 h 3399032"/>
              <a:gd name="connsiteX5856" fmla="*/ 4902674 w 11117727"/>
              <a:gd name="connsiteY5856" fmla="*/ 2943354 h 3399032"/>
              <a:gd name="connsiteX5857" fmla="*/ 4886806 w 11117727"/>
              <a:gd name="connsiteY5857" fmla="*/ 2942360 h 3399032"/>
              <a:gd name="connsiteX5858" fmla="*/ 4869103 w 11117727"/>
              <a:gd name="connsiteY5858" fmla="*/ 2940568 h 3399032"/>
              <a:gd name="connsiteX5859" fmla="*/ 4504194 w 11117727"/>
              <a:gd name="connsiteY5859" fmla="*/ 2910971 h 3399032"/>
              <a:gd name="connsiteX5860" fmla="*/ 4473214 w 11117727"/>
              <a:gd name="connsiteY5860" fmla="*/ 2907834 h 3399032"/>
              <a:gd name="connsiteX5861" fmla="*/ 4442867 w 11117727"/>
              <a:gd name="connsiteY5861" fmla="*/ 2904761 h 3399032"/>
              <a:gd name="connsiteX5862" fmla="*/ 4411887 w 11117727"/>
              <a:gd name="connsiteY5862" fmla="*/ 2901624 h 3399032"/>
              <a:gd name="connsiteX5863" fmla="*/ 4380907 w 11117727"/>
              <a:gd name="connsiteY5863" fmla="*/ 2898487 h 3399032"/>
              <a:gd name="connsiteX5864" fmla="*/ 4349927 w 11117727"/>
              <a:gd name="connsiteY5864" fmla="*/ 2895350 h 3399032"/>
              <a:gd name="connsiteX5865" fmla="*/ 4318947 w 11117727"/>
              <a:gd name="connsiteY5865" fmla="*/ 2892213 h 3399032"/>
              <a:gd name="connsiteX5866" fmla="*/ 4287335 w 11117727"/>
              <a:gd name="connsiteY5866" fmla="*/ 2889012 h 3399032"/>
              <a:gd name="connsiteX5867" fmla="*/ 4256355 w 11117727"/>
              <a:gd name="connsiteY5867" fmla="*/ 2885875 h 3399032"/>
              <a:gd name="connsiteX5868" fmla="*/ 4225375 w 11117727"/>
              <a:gd name="connsiteY5868" fmla="*/ 2882738 h 3399032"/>
              <a:gd name="connsiteX5869" fmla="*/ 4195027 w 11117727"/>
              <a:gd name="connsiteY5869" fmla="*/ 2879665 h 3399032"/>
              <a:gd name="connsiteX5870" fmla="*/ 4164047 w 11117727"/>
              <a:gd name="connsiteY5870" fmla="*/ 2876528 h 3399032"/>
              <a:gd name="connsiteX5871" fmla="*/ 4133067 w 11117727"/>
              <a:gd name="connsiteY5871" fmla="*/ 2873391 h 3399032"/>
              <a:gd name="connsiteX5872" fmla="*/ 4102087 w 11117727"/>
              <a:gd name="connsiteY5872" fmla="*/ 2870254 h 3399032"/>
              <a:gd name="connsiteX5873" fmla="*/ 4071108 w 11117727"/>
              <a:gd name="connsiteY5873" fmla="*/ 2867117 h 3399032"/>
              <a:gd name="connsiteX5874" fmla="*/ 4040128 w 11117727"/>
              <a:gd name="connsiteY5874" fmla="*/ 2863980 h 3399032"/>
              <a:gd name="connsiteX5875" fmla="*/ 4009148 w 11117727"/>
              <a:gd name="connsiteY5875" fmla="*/ 2860843 h 3399032"/>
              <a:gd name="connsiteX5876" fmla="*/ 3976903 w 11117727"/>
              <a:gd name="connsiteY5876" fmla="*/ 2857578 h 3399032"/>
              <a:gd name="connsiteX5877" fmla="*/ 3946108 w 11117727"/>
              <a:gd name="connsiteY5877" fmla="*/ 2852622 h 3399032"/>
              <a:gd name="connsiteX5878" fmla="*/ 3917718 w 11117727"/>
              <a:gd name="connsiteY5878" fmla="*/ 2849134 h 3399032"/>
              <a:gd name="connsiteX5879" fmla="*/ 3888758 w 11117727"/>
              <a:gd name="connsiteY5879" fmla="*/ 2844976 h 3399032"/>
              <a:gd name="connsiteX5880" fmla="*/ 3861062 w 11117727"/>
              <a:gd name="connsiteY5880" fmla="*/ 2840946 h 3399032"/>
              <a:gd name="connsiteX5881" fmla="*/ 3832102 w 11117727"/>
              <a:gd name="connsiteY5881" fmla="*/ 2836788 h 3399032"/>
              <a:gd name="connsiteX5882" fmla="*/ 3801815 w 11117727"/>
              <a:gd name="connsiteY5882" fmla="*/ 2833108 h 3399032"/>
              <a:gd name="connsiteX5883" fmla="*/ 3769632 w 11117727"/>
              <a:gd name="connsiteY5883" fmla="*/ 2829237 h 3399032"/>
              <a:gd name="connsiteX5884" fmla="*/ 3738021 w 11117727"/>
              <a:gd name="connsiteY5884" fmla="*/ 2826036 h 3399032"/>
              <a:gd name="connsiteX5885" fmla="*/ 3707734 w 11117727"/>
              <a:gd name="connsiteY5885" fmla="*/ 2822356 h 3399032"/>
              <a:gd name="connsiteX5886" fmla="*/ 3679468 w 11117727"/>
              <a:gd name="connsiteY5886" fmla="*/ 2817655 h 3399032"/>
              <a:gd name="connsiteX5887" fmla="*/ 3650508 w 11117727"/>
              <a:gd name="connsiteY5887" fmla="*/ 2813497 h 3399032"/>
              <a:gd name="connsiteX5888" fmla="*/ 3623444 w 11117727"/>
              <a:gd name="connsiteY5888" fmla="*/ 2809531 h 3399032"/>
              <a:gd name="connsiteX5889" fmla="*/ 3595115 w 11117727"/>
              <a:gd name="connsiteY5889" fmla="*/ 2805437 h 3399032"/>
              <a:gd name="connsiteX5890" fmla="*/ 3566726 w 11117727"/>
              <a:gd name="connsiteY5890" fmla="*/ 2801950 h 3399032"/>
              <a:gd name="connsiteX5891" fmla="*/ 3537011 w 11117727"/>
              <a:gd name="connsiteY5891" fmla="*/ 2798941 h 3399032"/>
              <a:gd name="connsiteX5892" fmla="*/ 3503502 w 11117727"/>
              <a:gd name="connsiteY5892" fmla="*/ 2795548 h 3399032"/>
              <a:gd name="connsiteX5893" fmla="*/ 3465690 w 11117727"/>
              <a:gd name="connsiteY5893" fmla="*/ 2790493 h 3399032"/>
              <a:gd name="connsiteX5894" fmla="*/ 3425472 w 11117727"/>
              <a:gd name="connsiteY5894" fmla="*/ 2783970 h 3399032"/>
              <a:gd name="connsiteX5895" fmla="*/ 3383358 w 11117727"/>
              <a:gd name="connsiteY5895" fmla="*/ 2777254 h 3399032"/>
              <a:gd name="connsiteX5896" fmla="*/ 3338082 w 11117727"/>
              <a:gd name="connsiteY5896" fmla="*/ 2770218 h 3399032"/>
              <a:gd name="connsiteX5897" fmla="*/ 3292297 w 11117727"/>
              <a:gd name="connsiteY5897" fmla="*/ 2761905 h 3399032"/>
              <a:gd name="connsiteX5898" fmla="*/ 3244615 w 11117727"/>
              <a:gd name="connsiteY5898" fmla="*/ 2753400 h 3399032"/>
              <a:gd name="connsiteX5899" fmla="*/ 3196994 w 11117727"/>
              <a:gd name="connsiteY5899" fmla="*/ 2744289 h 3399032"/>
              <a:gd name="connsiteX5900" fmla="*/ 3149435 w 11117727"/>
              <a:gd name="connsiteY5900" fmla="*/ 2734570 h 3399032"/>
              <a:gd name="connsiteX5901" fmla="*/ 3101753 w 11117727"/>
              <a:gd name="connsiteY5901" fmla="*/ 2726065 h 3399032"/>
              <a:gd name="connsiteX5902" fmla="*/ 3055397 w 11117727"/>
              <a:gd name="connsiteY5902" fmla="*/ 2717082 h 3399032"/>
              <a:gd name="connsiteX5903" fmla="*/ 3009612 w 11117727"/>
              <a:gd name="connsiteY5903" fmla="*/ 2708769 h 3399032"/>
              <a:gd name="connsiteX5904" fmla="*/ 2966417 w 11117727"/>
              <a:gd name="connsiteY5904" fmla="*/ 2700105 h 3399032"/>
              <a:gd name="connsiteX5905" fmla="*/ 2924996 w 11117727"/>
              <a:gd name="connsiteY5905" fmla="*/ 2692847 h 3399032"/>
              <a:gd name="connsiteX5906" fmla="*/ 2886166 w 11117727"/>
              <a:gd name="connsiteY5906" fmla="*/ 2685238 h 3399032"/>
              <a:gd name="connsiteX5907" fmla="*/ 2850374 w 11117727"/>
              <a:gd name="connsiteY5907" fmla="*/ 2679163 h 3399032"/>
              <a:gd name="connsiteX5908" fmla="*/ 2637868 w 11117727"/>
              <a:gd name="connsiteY5908" fmla="*/ 2633133 h 3399032"/>
              <a:gd name="connsiteX5909" fmla="*/ 2584293 w 11117727"/>
              <a:gd name="connsiteY5909" fmla="*/ 2619741 h 3399032"/>
              <a:gd name="connsiteX5910" fmla="*/ 2530025 w 11117727"/>
              <a:gd name="connsiteY5910" fmla="*/ 2606892 h 3399032"/>
              <a:gd name="connsiteX5911" fmla="*/ 2477083 w 11117727"/>
              <a:gd name="connsiteY5911" fmla="*/ 2593565 h 3399032"/>
              <a:gd name="connsiteX5912" fmla="*/ 2424141 w 11117727"/>
              <a:gd name="connsiteY5912" fmla="*/ 2580238 h 3399032"/>
              <a:gd name="connsiteX5913" fmla="*/ 2371831 w 11117727"/>
              <a:gd name="connsiteY5913" fmla="*/ 2566975 h 3399032"/>
              <a:gd name="connsiteX5914" fmla="*/ 2320153 w 11117727"/>
              <a:gd name="connsiteY5914" fmla="*/ 2553775 h 3399032"/>
              <a:gd name="connsiteX5915" fmla="*/ 2268660 w 11117727"/>
              <a:gd name="connsiteY5915" fmla="*/ 2538756 h 3399032"/>
              <a:gd name="connsiteX5916" fmla="*/ 2218431 w 11117727"/>
              <a:gd name="connsiteY5916" fmla="*/ 2523865 h 3399032"/>
              <a:gd name="connsiteX5917" fmla="*/ 2192368 w 11117727"/>
              <a:gd name="connsiteY5917" fmla="*/ 2516324 h 3399032"/>
              <a:gd name="connsiteX5918" fmla="*/ 2167570 w 11117727"/>
              <a:gd name="connsiteY5918" fmla="*/ 2508910 h 3399032"/>
              <a:gd name="connsiteX5919" fmla="*/ 2141507 w 11117727"/>
              <a:gd name="connsiteY5919" fmla="*/ 2501369 h 3399032"/>
              <a:gd name="connsiteX5920" fmla="*/ 2116709 w 11117727"/>
              <a:gd name="connsiteY5920" fmla="*/ 2493955 h 3399032"/>
              <a:gd name="connsiteX5921" fmla="*/ 2091217 w 11117727"/>
              <a:gd name="connsiteY5921" fmla="*/ 2487084 h 3399032"/>
              <a:gd name="connsiteX5922" fmla="*/ 2065786 w 11117727"/>
              <a:gd name="connsiteY5922" fmla="*/ 2479607 h 3399032"/>
              <a:gd name="connsiteX5923" fmla="*/ 2039662 w 11117727"/>
              <a:gd name="connsiteY5923" fmla="*/ 2472672 h 3399032"/>
              <a:gd name="connsiteX5924" fmla="*/ 2013599 w 11117727"/>
              <a:gd name="connsiteY5924" fmla="*/ 2465130 h 3399032"/>
              <a:gd name="connsiteX5925" fmla="*/ 2000445 w 11117727"/>
              <a:gd name="connsiteY5925" fmla="*/ 2462573 h 3399032"/>
              <a:gd name="connsiteX5926" fmla="*/ 1987291 w 11117727"/>
              <a:gd name="connsiteY5926" fmla="*/ 2460015 h 3399032"/>
              <a:gd name="connsiteX5927" fmla="*/ 1971669 w 11117727"/>
              <a:gd name="connsiteY5927" fmla="*/ 2456595 h 3399032"/>
              <a:gd name="connsiteX5928" fmla="*/ 1954089 w 11117727"/>
              <a:gd name="connsiteY5928" fmla="*/ 2453589 h 3399032"/>
              <a:gd name="connsiteX5929" fmla="*/ 1941690 w 11117727"/>
              <a:gd name="connsiteY5929" fmla="*/ 2449882 h 3399032"/>
              <a:gd name="connsiteX5930" fmla="*/ 1930555 w 11117727"/>
              <a:gd name="connsiteY5930" fmla="*/ 2446304 h 3399032"/>
              <a:gd name="connsiteX5931" fmla="*/ 1920808 w 11117727"/>
              <a:gd name="connsiteY5931" fmla="*/ 2441640 h 3399032"/>
              <a:gd name="connsiteX5932" fmla="*/ 1911631 w 11117727"/>
              <a:gd name="connsiteY5932" fmla="*/ 2437647 h 3399032"/>
              <a:gd name="connsiteX5933" fmla="*/ 1902454 w 11117727"/>
              <a:gd name="connsiteY5933" fmla="*/ 2433653 h 3399032"/>
              <a:gd name="connsiteX5934" fmla="*/ 1891891 w 11117727"/>
              <a:gd name="connsiteY5934" fmla="*/ 2430745 h 3399032"/>
              <a:gd name="connsiteX5935" fmla="*/ 1886833 w 11117727"/>
              <a:gd name="connsiteY5935" fmla="*/ 2430233 h 3399032"/>
              <a:gd name="connsiteX5936" fmla="*/ 1880510 w 11117727"/>
              <a:gd name="connsiteY5936" fmla="*/ 2429593 h 3399032"/>
              <a:gd name="connsiteX5937" fmla="*/ 1874126 w 11117727"/>
              <a:gd name="connsiteY5937" fmla="*/ 2429559 h 3399032"/>
              <a:gd name="connsiteX5938" fmla="*/ 1867049 w 11117727"/>
              <a:gd name="connsiteY5938" fmla="*/ 2430068 h 3399032"/>
              <a:gd name="connsiteX5939" fmla="*/ 1822521 w 11117727"/>
              <a:gd name="connsiteY5939" fmla="*/ 2440880 h 3399032"/>
              <a:gd name="connsiteX5940" fmla="*/ 1813651 w 11117727"/>
              <a:gd name="connsiteY5940" fmla="*/ 2433853 h 3399032"/>
              <a:gd name="connsiteX5941" fmla="*/ 1811430 w 11117727"/>
              <a:gd name="connsiteY5941" fmla="*/ 2430564 h 3399032"/>
              <a:gd name="connsiteX5942" fmla="*/ 1812694 w 11117727"/>
              <a:gd name="connsiteY5942" fmla="*/ 2430692 h 3399032"/>
              <a:gd name="connsiteX5943" fmla="*/ 1812817 w 11117727"/>
              <a:gd name="connsiteY5943" fmla="*/ 2429479 h 3399032"/>
              <a:gd name="connsiteX5944" fmla="*/ 1811675 w 11117727"/>
              <a:gd name="connsiteY5944" fmla="*/ 2428138 h 3399032"/>
              <a:gd name="connsiteX5945" fmla="*/ 1810086 w 11117727"/>
              <a:gd name="connsiteY5945" fmla="*/ 2424913 h 3399032"/>
              <a:gd name="connsiteX5946" fmla="*/ 1803156 w 11117727"/>
              <a:gd name="connsiteY5946" fmla="*/ 2411343 h 3399032"/>
              <a:gd name="connsiteX5947" fmla="*/ 1800136 w 11117727"/>
              <a:gd name="connsiteY5947" fmla="*/ 2415939 h 3399032"/>
              <a:gd name="connsiteX5948" fmla="*/ 1796483 w 11117727"/>
              <a:gd name="connsiteY5948" fmla="*/ 2420472 h 3399032"/>
              <a:gd name="connsiteX5949" fmla="*/ 1793647 w 11117727"/>
              <a:gd name="connsiteY5949" fmla="*/ 2423249 h 3399032"/>
              <a:gd name="connsiteX5950" fmla="*/ 1790873 w 11117727"/>
              <a:gd name="connsiteY5950" fmla="*/ 2425419 h 3399032"/>
              <a:gd name="connsiteX5951" fmla="*/ 1787650 w 11117727"/>
              <a:gd name="connsiteY5951" fmla="*/ 2425705 h 3399032"/>
              <a:gd name="connsiteX5952" fmla="*/ 1784550 w 11117727"/>
              <a:gd name="connsiteY5952" fmla="*/ 2424779 h 3399032"/>
              <a:gd name="connsiteX5953" fmla="*/ 1782082 w 11117727"/>
              <a:gd name="connsiteY5953" fmla="*/ 2423916 h 3399032"/>
              <a:gd name="connsiteX5954" fmla="*/ 1778535 w 11117727"/>
              <a:gd name="connsiteY5954" fmla="*/ 2421105 h 3399032"/>
              <a:gd name="connsiteX5955" fmla="*/ 1772010 w 11117727"/>
              <a:gd name="connsiteY5955" fmla="*/ 2416155 h 3399032"/>
              <a:gd name="connsiteX5956" fmla="*/ 1764405 w 11117727"/>
              <a:gd name="connsiteY5956" fmla="*/ 2409257 h 3399032"/>
              <a:gd name="connsiteX5957" fmla="*/ 1760857 w 11117727"/>
              <a:gd name="connsiteY5957" fmla="*/ 2406447 h 3399032"/>
              <a:gd name="connsiteX5958" fmla="*/ 1756168 w 11117727"/>
              <a:gd name="connsiteY5958" fmla="*/ 2402295 h 3399032"/>
              <a:gd name="connsiteX5959" fmla="*/ 1751988 w 11117727"/>
              <a:gd name="connsiteY5959" fmla="*/ 2399420 h 3399032"/>
              <a:gd name="connsiteX5960" fmla="*/ 1747114 w 11117727"/>
              <a:gd name="connsiteY5960" fmla="*/ 2397088 h 3399032"/>
              <a:gd name="connsiteX5961" fmla="*/ 1740467 w 11117727"/>
              <a:gd name="connsiteY5961" fmla="*/ 2393351 h 3399032"/>
              <a:gd name="connsiteX5962" fmla="*/ 1734899 w 11117727"/>
              <a:gd name="connsiteY5962" fmla="*/ 2391562 h 3399032"/>
              <a:gd name="connsiteX5963" fmla="*/ 1730474 w 11117727"/>
              <a:gd name="connsiteY5963" fmla="*/ 2391114 h 3399032"/>
              <a:gd name="connsiteX5964" fmla="*/ 1726680 w 11117727"/>
              <a:gd name="connsiteY5964" fmla="*/ 2390730 h 3399032"/>
              <a:gd name="connsiteX5965" fmla="*/ 1723396 w 11117727"/>
              <a:gd name="connsiteY5965" fmla="*/ 2391623 h 3399032"/>
              <a:gd name="connsiteX5966" fmla="*/ 1720744 w 11117727"/>
              <a:gd name="connsiteY5966" fmla="*/ 2392580 h 3399032"/>
              <a:gd name="connsiteX5967" fmla="*/ 1717337 w 11117727"/>
              <a:gd name="connsiteY5967" fmla="*/ 2394686 h 3399032"/>
              <a:gd name="connsiteX5968" fmla="*/ 1715318 w 11117727"/>
              <a:gd name="connsiteY5968" fmla="*/ 2395707 h 3399032"/>
              <a:gd name="connsiteX5969" fmla="*/ 1712605 w 11117727"/>
              <a:gd name="connsiteY5969" fmla="*/ 2397271 h 3399032"/>
              <a:gd name="connsiteX5970" fmla="*/ 1709321 w 11117727"/>
              <a:gd name="connsiteY5970" fmla="*/ 2398164 h 3399032"/>
              <a:gd name="connsiteX5971" fmla="*/ 1706669 w 11117727"/>
              <a:gd name="connsiteY5971" fmla="*/ 2399121 h 3399032"/>
              <a:gd name="connsiteX5972" fmla="*/ 1703385 w 11117727"/>
              <a:gd name="connsiteY5972" fmla="*/ 2400014 h 3399032"/>
              <a:gd name="connsiteX5973" fmla="*/ 1698959 w 11117727"/>
              <a:gd name="connsiteY5973" fmla="*/ 2399566 h 3399032"/>
              <a:gd name="connsiteX5974" fmla="*/ 1693391 w 11117727"/>
              <a:gd name="connsiteY5974" fmla="*/ 2397777 h 3399032"/>
              <a:gd name="connsiteX5975" fmla="*/ 1687886 w 11117727"/>
              <a:gd name="connsiteY5975" fmla="*/ 2395381 h 3399032"/>
              <a:gd name="connsiteX5976" fmla="*/ 1680606 w 11117727"/>
              <a:gd name="connsiteY5976" fmla="*/ 2391580 h 3399032"/>
              <a:gd name="connsiteX5977" fmla="*/ 1685444 w 11117727"/>
              <a:gd name="connsiteY5977" fmla="*/ 2381652 h 3399032"/>
              <a:gd name="connsiteX5978" fmla="*/ 1687770 w 11117727"/>
              <a:gd name="connsiteY5978" fmla="*/ 2377598 h 3399032"/>
              <a:gd name="connsiteX5979" fmla="*/ 1687586 w 11117727"/>
              <a:gd name="connsiteY5979" fmla="*/ 2379417 h 3399032"/>
              <a:gd name="connsiteX5980" fmla="*/ 1686708 w 11117727"/>
              <a:gd name="connsiteY5980" fmla="*/ 2381780 h 3399032"/>
              <a:gd name="connsiteX5981" fmla="*/ 1687094 w 11117727"/>
              <a:gd name="connsiteY5981" fmla="*/ 2384270 h 3399032"/>
              <a:gd name="connsiteX5982" fmla="*/ 1689869 w 11117727"/>
              <a:gd name="connsiteY5982" fmla="*/ 2382100 h 3399032"/>
              <a:gd name="connsiteX5983" fmla="*/ 1694848 w 11117727"/>
              <a:gd name="connsiteY5983" fmla="*/ 2377089 h 3399032"/>
              <a:gd name="connsiteX5984" fmla="*/ 1698378 w 11117727"/>
              <a:gd name="connsiteY5984" fmla="*/ 2373769 h 3399032"/>
              <a:gd name="connsiteX5985" fmla="*/ 1701091 w 11117727"/>
              <a:gd name="connsiteY5985" fmla="*/ 2372206 h 3399032"/>
              <a:gd name="connsiteX5986" fmla="*/ 1701907 w 11117727"/>
              <a:gd name="connsiteY5986" fmla="*/ 2370450 h 3399032"/>
              <a:gd name="connsiteX5987" fmla="*/ 1702785 w 11117727"/>
              <a:gd name="connsiteY5987" fmla="*/ 2368087 h 3399032"/>
              <a:gd name="connsiteX5988" fmla="*/ 1704418 w 11117727"/>
              <a:gd name="connsiteY5988" fmla="*/ 2364576 h 3399032"/>
              <a:gd name="connsiteX5989" fmla="*/ 1705665 w 11117727"/>
              <a:gd name="connsiteY5989" fmla="*/ 2358574 h 3399032"/>
              <a:gd name="connsiteX5990" fmla="*/ 1697384 w 11117727"/>
              <a:gd name="connsiteY5990" fmla="*/ 2358349 h 3399032"/>
              <a:gd name="connsiteX5991" fmla="*/ 1689042 w 11117727"/>
              <a:gd name="connsiteY5991" fmla="*/ 2358730 h 3399032"/>
              <a:gd name="connsiteX5992" fmla="*/ 1680700 w 11117727"/>
              <a:gd name="connsiteY5992" fmla="*/ 2359110 h 3399032"/>
              <a:gd name="connsiteX5993" fmla="*/ 1672867 w 11117727"/>
              <a:gd name="connsiteY5993" fmla="*/ 2360768 h 3399032"/>
              <a:gd name="connsiteX5994" fmla="*/ 1658528 w 11117727"/>
              <a:gd name="connsiteY5994" fmla="*/ 2363606 h 3399032"/>
              <a:gd name="connsiteX5995" fmla="*/ 1644883 w 11117727"/>
              <a:gd name="connsiteY5995" fmla="*/ 2365901 h 3399032"/>
              <a:gd name="connsiteX5996" fmla="*/ 1638437 w 11117727"/>
              <a:gd name="connsiteY5996" fmla="*/ 2366474 h 3399032"/>
              <a:gd name="connsiteX5997" fmla="*/ 1632686 w 11117727"/>
              <a:gd name="connsiteY5997" fmla="*/ 2366505 h 3399032"/>
              <a:gd name="connsiteX5998" fmla="*/ 1628321 w 11117727"/>
              <a:gd name="connsiteY5998" fmla="*/ 2365450 h 3399032"/>
              <a:gd name="connsiteX5999" fmla="*/ 1623448 w 11117727"/>
              <a:gd name="connsiteY5999" fmla="*/ 2363118 h 3399032"/>
              <a:gd name="connsiteX6000" fmla="*/ 1621612 w 11117727"/>
              <a:gd name="connsiteY6000" fmla="*/ 2362319 h 3399032"/>
              <a:gd name="connsiteX6001" fmla="*/ 1619961 w 11117727"/>
              <a:gd name="connsiteY6001" fmla="*/ 2359701 h 3399032"/>
              <a:gd name="connsiteX6002" fmla="*/ 1617617 w 11117727"/>
              <a:gd name="connsiteY6002" fmla="*/ 2357625 h 3399032"/>
              <a:gd name="connsiteX6003" fmla="*/ 1615904 w 11117727"/>
              <a:gd name="connsiteY6003" fmla="*/ 2355613 h 3399032"/>
              <a:gd name="connsiteX6004" fmla="*/ 1613990 w 11117727"/>
              <a:gd name="connsiteY6004" fmla="*/ 2349291 h 3399032"/>
              <a:gd name="connsiteX6005" fmla="*/ 1612197 w 11117727"/>
              <a:gd name="connsiteY6005" fmla="*/ 2341756 h 3399032"/>
              <a:gd name="connsiteX6006" fmla="*/ 1602161 w 11117727"/>
              <a:gd name="connsiteY6006" fmla="*/ 2346255 h 3399032"/>
              <a:gd name="connsiteX6007" fmla="*/ 1593573 w 11117727"/>
              <a:gd name="connsiteY6007" fmla="*/ 2349063 h 3399032"/>
              <a:gd name="connsiteX6008" fmla="*/ 1585618 w 11117727"/>
              <a:gd name="connsiteY6008" fmla="*/ 2351934 h 3399032"/>
              <a:gd name="connsiteX6009" fmla="*/ 1579173 w 11117727"/>
              <a:gd name="connsiteY6009" fmla="*/ 2352507 h 3399032"/>
              <a:gd name="connsiteX6010" fmla="*/ 1572789 w 11117727"/>
              <a:gd name="connsiteY6010" fmla="*/ 2352473 h 3399032"/>
              <a:gd name="connsiteX6011" fmla="*/ 1566467 w 11117727"/>
              <a:gd name="connsiteY6011" fmla="*/ 2351833 h 3399032"/>
              <a:gd name="connsiteX6012" fmla="*/ 1560205 w 11117727"/>
              <a:gd name="connsiteY6012" fmla="*/ 2350586 h 3399032"/>
              <a:gd name="connsiteX6013" fmla="*/ 1555270 w 11117727"/>
              <a:gd name="connsiteY6013" fmla="*/ 2348861 h 3399032"/>
              <a:gd name="connsiteX6014" fmla="*/ 1543688 w 11117727"/>
              <a:gd name="connsiteY6014" fmla="*/ 2343398 h 3399032"/>
              <a:gd name="connsiteX6015" fmla="*/ 1532166 w 11117727"/>
              <a:gd name="connsiteY6015" fmla="*/ 2337329 h 3399032"/>
              <a:gd name="connsiteX6016" fmla="*/ 1526151 w 11117727"/>
              <a:gd name="connsiteY6016" fmla="*/ 2333656 h 3399032"/>
              <a:gd name="connsiteX6017" fmla="*/ 1518810 w 11117727"/>
              <a:gd name="connsiteY6017" fmla="*/ 2330461 h 3399032"/>
              <a:gd name="connsiteX6018" fmla="*/ 1511530 w 11117727"/>
              <a:gd name="connsiteY6018" fmla="*/ 2326660 h 3399032"/>
              <a:gd name="connsiteX6019" fmla="*/ 1503495 w 11117727"/>
              <a:gd name="connsiteY6019" fmla="*/ 2324008 h 3399032"/>
              <a:gd name="connsiteX6020" fmla="*/ 1495988 w 11117727"/>
              <a:gd name="connsiteY6020" fmla="*/ 2328763 h 3399032"/>
              <a:gd name="connsiteX6021" fmla="*/ 1495233 w 11117727"/>
              <a:gd name="connsiteY6021" fmla="*/ 2329912 h 3399032"/>
              <a:gd name="connsiteX6022" fmla="*/ 1495171 w 11117727"/>
              <a:gd name="connsiteY6022" fmla="*/ 2330519 h 3399032"/>
              <a:gd name="connsiteX6023" fmla="*/ 1493784 w 11117727"/>
              <a:gd name="connsiteY6023" fmla="*/ 2331604 h 3399032"/>
              <a:gd name="connsiteX6024" fmla="*/ 1490377 w 11117727"/>
              <a:gd name="connsiteY6024" fmla="*/ 2333711 h 3399032"/>
              <a:gd name="connsiteX6025" fmla="*/ 1486970 w 11117727"/>
              <a:gd name="connsiteY6025" fmla="*/ 2335817 h 3399032"/>
              <a:gd name="connsiteX6026" fmla="*/ 1483686 w 11117727"/>
              <a:gd name="connsiteY6026" fmla="*/ 2336710 h 3399032"/>
              <a:gd name="connsiteX6027" fmla="*/ 1480463 w 11117727"/>
              <a:gd name="connsiteY6027" fmla="*/ 2336996 h 3399032"/>
              <a:gd name="connsiteX6028" fmla="*/ 1478505 w 11117727"/>
              <a:gd name="connsiteY6028" fmla="*/ 2337411 h 3399032"/>
              <a:gd name="connsiteX6029" fmla="*/ 1472244 w 11117727"/>
              <a:gd name="connsiteY6029" fmla="*/ 2336164 h 3399032"/>
              <a:gd name="connsiteX6030" fmla="*/ 1463516 w 11117727"/>
              <a:gd name="connsiteY6030" fmla="*/ 2334054 h 3399032"/>
              <a:gd name="connsiteX6031" fmla="*/ 1454093 w 11117727"/>
              <a:gd name="connsiteY6031" fmla="*/ 2332488 h 3399032"/>
              <a:gd name="connsiteX6032" fmla="*/ 1442836 w 11117727"/>
              <a:gd name="connsiteY6032" fmla="*/ 2330122 h 3399032"/>
              <a:gd name="connsiteX6033" fmla="*/ 1434678 w 11117727"/>
              <a:gd name="connsiteY6033" fmla="*/ 2328683 h 3399032"/>
              <a:gd name="connsiteX6034" fmla="*/ 1431578 w 11117727"/>
              <a:gd name="connsiteY6034" fmla="*/ 2327757 h 3399032"/>
              <a:gd name="connsiteX6035" fmla="*/ 1429111 w 11117727"/>
              <a:gd name="connsiteY6035" fmla="*/ 2326894 h 3399032"/>
              <a:gd name="connsiteX6036" fmla="*/ 1426073 w 11117727"/>
              <a:gd name="connsiteY6036" fmla="*/ 2325361 h 3399032"/>
              <a:gd name="connsiteX6037" fmla="*/ 1424299 w 11117727"/>
              <a:gd name="connsiteY6037" fmla="*/ 2323955 h 3399032"/>
              <a:gd name="connsiteX6038" fmla="*/ 1422525 w 11117727"/>
              <a:gd name="connsiteY6038" fmla="*/ 2322550 h 3399032"/>
              <a:gd name="connsiteX6039" fmla="*/ 1421444 w 11117727"/>
              <a:gd name="connsiteY6039" fmla="*/ 2320602 h 3399032"/>
              <a:gd name="connsiteX6040" fmla="*/ 1419855 w 11117727"/>
              <a:gd name="connsiteY6040" fmla="*/ 2317377 h 3399032"/>
              <a:gd name="connsiteX6041" fmla="*/ 1418897 w 11117727"/>
              <a:gd name="connsiteY6041" fmla="*/ 2314217 h 3399032"/>
              <a:gd name="connsiteX6042" fmla="*/ 1417861 w 11117727"/>
              <a:gd name="connsiteY6042" fmla="*/ 2305532 h 3399032"/>
              <a:gd name="connsiteX6043" fmla="*/ 1418395 w 11117727"/>
              <a:gd name="connsiteY6043" fmla="*/ 2293943 h 3399032"/>
              <a:gd name="connsiteX6044" fmla="*/ 1411379 w 11117727"/>
              <a:gd name="connsiteY6044" fmla="*/ 2293846 h 3399032"/>
              <a:gd name="connsiteX6045" fmla="*/ 1405566 w 11117727"/>
              <a:gd name="connsiteY6045" fmla="*/ 2294482 h 3399032"/>
              <a:gd name="connsiteX6046" fmla="*/ 1401018 w 11117727"/>
              <a:gd name="connsiteY6046" fmla="*/ 2295248 h 3399032"/>
              <a:gd name="connsiteX6047" fmla="*/ 1395837 w 11117727"/>
              <a:gd name="connsiteY6047" fmla="*/ 2295948 h 3399032"/>
              <a:gd name="connsiteX6048" fmla="*/ 1388575 w 11117727"/>
              <a:gd name="connsiteY6048" fmla="*/ 2298277 h 3399032"/>
              <a:gd name="connsiteX6049" fmla="*/ 1382578 w 11117727"/>
              <a:gd name="connsiteY6049" fmla="*/ 2300734 h 3399032"/>
              <a:gd name="connsiteX6050" fmla="*/ 1376010 w 11117727"/>
              <a:gd name="connsiteY6050" fmla="*/ 2302520 h 3399032"/>
              <a:gd name="connsiteX6051" fmla="*/ 1368300 w 11117727"/>
              <a:gd name="connsiteY6051" fmla="*/ 2302965 h 3399032"/>
              <a:gd name="connsiteX6052" fmla="*/ 1363181 w 11117727"/>
              <a:gd name="connsiteY6052" fmla="*/ 2303059 h 3399032"/>
              <a:gd name="connsiteX6053" fmla="*/ 1358123 w 11117727"/>
              <a:gd name="connsiteY6053" fmla="*/ 2302547 h 3399032"/>
              <a:gd name="connsiteX6054" fmla="*/ 1352494 w 11117727"/>
              <a:gd name="connsiteY6054" fmla="*/ 2301364 h 3399032"/>
              <a:gd name="connsiteX6055" fmla="*/ 1345601 w 11117727"/>
              <a:gd name="connsiteY6055" fmla="*/ 2300054 h 3399032"/>
              <a:gd name="connsiteX6056" fmla="*/ 1284096 w 11117727"/>
              <a:gd name="connsiteY6056" fmla="*/ 2276667 h 3399032"/>
              <a:gd name="connsiteX6057" fmla="*/ 1272514 w 11117727"/>
              <a:gd name="connsiteY6057" fmla="*/ 2271205 h 3399032"/>
              <a:gd name="connsiteX6058" fmla="*/ 1267008 w 11117727"/>
              <a:gd name="connsiteY6058" fmla="*/ 2268809 h 3399032"/>
              <a:gd name="connsiteX6059" fmla="*/ 1262073 w 11117727"/>
              <a:gd name="connsiteY6059" fmla="*/ 2267083 h 3399032"/>
              <a:gd name="connsiteX6060" fmla="*/ 1250244 w 11117727"/>
              <a:gd name="connsiteY6060" fmla="*/ 2264047 h 3399032"/>
              <a:gd name="connsiteX6061" fmla="*/ 1211291 w 11117727"/>
              <a:gd name="connsiteY6061" fmla="*/ 2257652 h 3399032"/>
              <a:gd name="connsiteX6062" fmla="*/ 1210088 w 11117727"/>
              <a:gd name="connsiteY6062" fmla="*/ 2256917 h 3399032"/>
              <a:gd name="connsiteX6063" fmla="*/ 1207620 w 11117727"/>
              <a:gd name="connsiteY6063" fmla="*/ 2256055 h 3399032"/>
              <a:gd name="connsiteX6064" fmla="*/ 1203440 w 11117727"/>
              <a:gd name="connsiteY6064" fmla="*/ 2253180 h 3399032"/>
              <a:gd name="connsiteX6065" fmla="*/ 1201666 w 11117727"/>
              <a:gd name="connsiteY6065" fmla="*/ 2251775 h 3399032"/>
              <a:gd name="connsiteX6066" fmla="*/ 1201850 w 11117727"/>
              <a:gd name="connsiteY6066" fmla="*/ 2249955 h 3399032"/>
              <a:gd name="connsiteX6067" fmla="*/ 1201950 w 11117727"/>
              <a:gd name="connsiteY6067" fmla="*/ 2249877 h 3399032"/>
              <a:gd name="connsiteX6068" fmla="*/ 1203809 w 11117727"/>
              <a:gd name="connsiteY6068" fmla="*/ 2249540 h 3399032"/>
              <a:gd name="connsiteX6069" fmla="*/ 1202544 w 11117727"/>
              <a:gd name="connsiteY6069" fmla="*/ 2249412 h 3399032"/>
              <a:gd name="connsiteX6070" fmla="*/ 1201950 w 11117727"/>
              <a:gd name="connsiteY6070" fmla="*/ 2249877 h 3399032"/>
              <a:gd name="connsiteX6071" fmla="*/ 1197302 w 11117727"/>
              <a:gd name="connsiteY6071" fmla="*/ 2250720 h 3399032"/>
              <a:gd name="connsiteX6072" fmla="*/ 1188469 w 11117727"/>
              <a:gd name="connsiteY6072" fmla="*/ 2255954 h 3399032"/>
              <a:gd name="connsiteX6073" fmla="*/ 1178880 w 11117727"/>
              <a:gd name="connsiteY6073" fmla="*/ 2262336 h 3399032"/>
              <a:gd name="connsiteX6074" fmla="*/ 1178598 w 11117727"/>
              <a:gd name="connsiteY6074" fmla="*/ 2252503 h 3399032"/>
              <a:gd name="connsiteX6075" fmla="*/ 1178071 w 11117727"/>
              <a:gd name="connsiteY6075" fmla="*/ 2245096 h 3399032"/>
              <a:gd name="connsiteX6076" fmla="*/ 1177052 w 11117727"/>
              <a:gd name="connsiteY6076" fmla="*/ 2242542 h 3399032"/>
              <a:gd name="connsiteX6077" fmla="*/ 1176034 w 11117727"/>
              <a:gd name="connsiteY6077" fmla="*/ 2239987 h 3399032"/>
              <a:gd name="connsiteX6078" fmla="*/ 1175585 w 11117727"/>
              <a:gd name="connsiteY6078" fmla="*/ 2238103 h 3399032"/>
              <a:gd name="connsiteX6079" fmla="*/ 1173811 w 11117727"/>
              <a:gd name="connsiteY6079" fmla="*/ 2236698 h 3399032"/>
              <a:gd name="connsiteX6080" fmla="*/ 1171976 w 11117727"/>
              <a:gd name="connsiteY6080" fmla="*/ 2235899 h 3399032"/>
              <a:gd name="connsiteX6081" fmla="*/ 1169509 w 11117727"/>
              <a:gd name="connsiteY6081" fmla="*/ 2235037 h 3399032"/>
              <a:gd name="connsiteX6082" fmla="*/ 1167041 w 11117727"/>
              <a:gd name="connsiteY6082" fmla="*/ 2234174 h 3399032"/>
              <a:gd name="connsiteX6083" fmla="*/ 1163941 w 11117727"/>
              <a:gd name="connsiteY6083" fmla="*/ 2233247 h 3399032"/>
              <a:gd name="connsiteX6084" fmla="*/ 1155722 w 11117727"/>
              <a:gd name="connsiteY6084" fmla="*/ 2232415 h 3399032"/>
              <a:gd name="connsiteX6085" fmla="*/ 1144974 w 11117727"/>
              <a:gd name="connsiteY6085" fmla="*/ 2231327 h 3399032"/>
              <a:gd name="connsiteX6086" fmla="*/ 1141462 w 11117727"/>
              <a:gd name="connsiteY6086" fmla="*/ 2240776 h 3399032"/>
              <a:gd name="connsiteX6087" fmla="*/ 1140400 w 11117727"/>
              <a:gd name="connsiteY6087" fmla="*/ 2244958 h 3399032"/>
              <a:gd name="connsiteX6088" fmla="*/ 1136422 w 11117727"/>
              <a:gd name="connsiteY6088" fmla="*/ 2246394 h 3399032"/>
              <a:gd name="connsiteX6089" fmla="*/ 1127650 w 11117727"/>
              <a:gd name="connsiteY6089" fmla="*/ 2251021 h 3399032"/>
              <a:gd name="connsiteX6090" fmla="*/ 1092357 w 11117727"/>
              <a:gd name="connsiteY6090" fmla="*/ 2221096 h 3399032"/>
              <a:gd name="connsiteX6091" fmla="*/ 1083285 w 11117727"/>
              <a:gd name="connsiteY6091" fmla="*/ 2209760 h 3399032"/>
              <a:gd name="connsiteX6092" fmla="*/ 1079474 w 11117727"/>
              <a:gd name="connsiteY6092" fmla="*/ 2203246 h 3399032"/>
              <a:gd name="connsiteX6093" fmla="*/ 1077761 w 11117727"/>
              <a:gd name="connsiteY6093" fmla="*/ 2201234 h 3399032"/>
              <a:gd name="connsiteX6094" fmla="*/ 1073520 w 11117727"/>
              <a:gd name="connsiteY6094" fmla="*/ 2198966 h 3399032"/>
              <a:gd name="connsiteX6095" fmla="*/ 1067953 w 11117727"/>
              <a:gd name="connsiteY6095" fmla="*/ 2197177 h 3399032"/>
              <a:gd name="connsiteX6096" fmla="*/ 1059224 w 11117727"/>
              <a:gd name="connsiteY6096" fmla="*/ 2195068 h 3399032"/>
              <a:gd name="connsiteX6097" fmla="*/ 1043031 w 11117727"/>
              <a:gd name="connsiteY6097" fmla="*/ 2190977 h 3399032"/>
              <a:gd name="connsiteX6098" fmla="*/ 1029183 w 11117727"/>
              <a:gd name="connsiteY6098" fmla="*/ 2188962 h 3399032"/>
              <a:gd name="connsiteX6099" fmla="*/ 1022922 w 11117727"/>
              <a:gd name="connsiteY6099" fmla="*/ 2187715 h 3399032"/>
              <a:gd name="connsiteX6100" fmla="*/ 1016091 w 11117727"/>
              <a:gd name="connsiteY6100" fmla="*/ 2185798 h 3399032"/>
              <a:gd name="connsiteX6101" fmla="*/ 1009259 w 11117727"/>
              <a:gd name="connsiteY6101" fmla="*/ 2183880 h 3399032"/>
              <a:gd name="connsiteX6102" fmla="*/ 1002427 w 11117727"/>
              <a:gd name="connsiteY6102" fmla="*/ 2181963 h 3399032"/>
              <a:gd name="connsiteX6103" fmla="*/ 991415 w 11117727"/>
              <a:gd name="connsiteY6103" fmla="*/ 2177171 h 3399032"/>
              <a:gd name="connsiteX6104" fmla="*/ 982994 w 11117727"/>
              <a:gd name="connsiteY6104" fmla="*/ 2172028 h 3399032"/>
              <a:gd name="connsiteX6105" fmla="*/ 977163 w 11117727"/>
              <a:gd name="connsiteY6105" fmla="*/ 2166536 h 3399032"/>
              <a:gd name="connsiteX6106" fmla="*/ 971779 w 11117727"/>
              <a:gd name="connsiteY6106" fmla="*/ 2162927 h 3399032"/>
              <a:gd name="connsiteX6107" fmla="*/ 967029 w 11117727"/>
              <a:gd name="connsiteY6107" fmla="*/ 2159382 h 3399032"/>
              <a:gd name="connsiteX6108" fmla="*/ 962217 w 11117727"/>
              <a:gd name="connsiteY6108" fmla="*/ 2156443 h 3399032"/>
              <a:gd name="connsiteX6109" fmla="*/ 958485 w 11117727"/>
              <a:gd name="connsiteY6109" fmla="*/ 2155452 h 3399032"/>
              <a:gd name="connsiteX6110" fmla="*/ 955385 w 11117727"/>
              <a:gd name="connsiteY6110" fmla="*/ 2154525 h 3399032"/>
              <a:gd name="connsiteX6111" fmla="*/ 950959 w 11117727"/>
              <a:gd name="connsiteY6111" fmla="*/ 2154077 h 3399032"/>
              <a:gd name="connsiteX6112" fmla="*/ 946472 w 11117727"/>
              <a:gd name="connsiteY6112" fmla="*/ 2154236 h 3399032"/>
              <a:gd name="connsiteX6113" fmla="*/ 936233 w 11117727"/>
              <a:gd name="connsiteY6113" fmla="*/ 2154425 h 3399032"/>
              <a:gd name="connsiteX6114" fmla="*/ 928014 w 11117727"/>
              <a:gd name="connsiteY6114" fmla="*/ 2153593 h 3399032"/>
              <a:gd name="connsiteX6115" fmla="*/ 922385 w 11117727"/>
              <a:gd name="connsiteY6115" fmla="*/ 2152410 h 3399032"/>
              <a:gd name="connsiteX6116" fmla="*/ 916818 w 11117727"/>
              <a:gd name="connsiteY6116" fmla="*/ 2150620 h 3399032"/>
              <a:gd name="connsiteX6117" fmla="*/ 905990 w 11117727"/>
              <a:gd name="connsiteY6117" fmla="*/ 2144009 h 3399032"/>
              <a:gd name="connsiteX6118" fmla="*/ 889086 w 11117727"/>
              <a:gd name="connsiteY6118" fmla="*/ 2134331 h 3399032"/>
              <a:gd name="connsiteX6119" fmla="*/ 881868 w 11117727"/>
              <a:gd name="connsiteY6119" fmla="*/ 2129923 h 3399032"/>
              <a:gd name="connsiteX6120" fmla="*/ 876994 w 11117727"/>
              <a:gd name="connsiteY6120" fmla="*/ 2127591 h 3399032"/>
              <a:gd name="connsiteX6121" fmla="*/ 872752 w 11117727"/>
              <a:gd name="connsiteY6121" fmla="*/ 2125323 h 3399032"/>
              <a:gd name="connsiteX6122" fmla="*/ 869653 w 11117727"/>
              <a:gd name="connsiteY6122" fmla="*/ 2124396 h 3399032"/>
              <a:gd name="connsiteX6123" fmla="*/ 860678 w 11117727"/>
              <a:gd name="connsiteY6123" fmla="*/ 2124713 h 3399032"/>
              <a:gd name="connsiteX6124" fmla="*/ 845075 w 11117727"/>
              <a:gd name="connsiteY6124" fmla="*/ 2127423 h 3399032"/>
              <a:gd name="connsiteX6125" fmla="*/ 801836 w 11117727"/>
              <a:gd name="connsiteY6125" fmla="*/ 2125496 h 3399032"/>
              <a:gd name="connsiteX6126" fmla="*/ 805673 w 11117727"/>
              <a:gd name="connsiteY6126" fmla="*/ 2119144 h 3399032"/>
              <a:gd name="connsiteX6127" fmla="*/ 808694 w 11117727"/>
              <a:gd name="connsiteY6127" fmla="*/ 2114547 h 3399032"/>
              <a:gd name="connsiteX6128" fmla="*/ 812979 w 11117727"/>
              <a:gd name="connsiteY6128" fmla="*/ 2110078 h 3399032"/>
              <a:gd name="connsiteX6129" fmla="*/ 816508 w 11117727"/>
              <a:gd name="connsiteY6129" fmla="*/ 2106759 h 3399032"/>
              <a:gd name="connsiteX6130" fmla="*/ 821873 w 11117727"/>
              <a:gd name="connsiteY6130" fmla="*/ 2104238 h 3399032"/>
              <a:gd name="connsiteX6131" fmla="*/ 826545 w 11117727"/>
              <a:gd name="connsiteY6131" fmla="*/ 2102260 h 3399032"/>
              <a:gd name="connsiteX6132" fmla="*/ 832358 w 11117727"/>
              <a:gd name="connsiteY6132" fmla="*/ 2101623 h 3399032"/>
              <a:gd name="connsiteX6133" fmla="*/ 838803 w 11117727"/>
              <a:gd name="connsiteY6133" fmla="*/ 2101050 h 3399032"/>
              <a:gd name="connsiteX6134" fmla="*/ 850938 w 11117727"/>
              <a:gd name="connsiteY6134" fmla="*/ 2101053 h 3399032"/>
              <a:gd name="connsiteX6135" fmla="*/ 866112 w 11117727"/>
              <a:gd name="connsiteY6135" fmla="*/ 2102590 h 3399032"/>
              <a:gd name="connsiteX6136" fmla="*/ 881795 w 11117727"/>
              <a:gd name="connsiteY6136" fmla="*/ 2105403 h 3399032"/>
              <a:gd name="connsiteX6137" fmla="*/ 898866 w 11117727"/>
              <a:gd name="connsiteY6137" fmla="*/ 2107132 h 3399032"/>
              <a:gd name="connsiteX6138" fmla="*/ 911323 w 11117727"/>
              <a:gd name="connsiteY6138" fmla="*/ 2066110 h 3399032"/>
              <a:gd name="connsiteX6139" fmla="*/ 895456 w 11117727"/>
              <a:gd name="connsiteY6139" fmla="*/ 2065116 h 3399032"/>
              <a:gd name="connsiteX6140" fmla="*/ 890275 w 11117727"/>
              <a:gd name="connsiteY6140" fmla="*/ 2065817 h 3399032"/>
              <a:gd name="connsiteX6141" fmla="*/ 885419 w 11117727"/>
              <a:gd name="connsiteY6141" fmla="*/ 2069615 h 3399032"/>
              <a:gd name="connsiteX6142" fmla="*/ 873873 w 11117727"/>
              <a:gd name="connsiteY6142" fmla="*/ 2076412 h 3399032"/>
              <a:gd name="connsiteX6143" fmla="*/ 877305 w 11117727"/>
              <a:gd name="connsiteY6143" fmla="*/ 2061439 h 3399032"/>
              <a:gd name="connsiteX6144" fmla="*/ 880000 w 11117727"/>
              <a:gd name="connsiteY6144" fmla="*/ 2053746 h 3399032"/>
              <a:gd name="connsiteX6145" fmla="*/ 881695 w 11117727"/>
              <a:gd name="connsiteY6145" fmla="*/ 2049628 h 3399032"/>
              <a:gd name="connsiteX6146" fmla="*/ 882818 w 11117727"/>
              <a:gd name="connsiteY6146" fmla="*/ 2044839 h 3399032"/>
              <a:gd name="connsiteX6147" fmla="*/ 884758 w 11117727"/>
              <a:gd name="connsiteY6147" fmla="*/ 2038295 h 3399032"/>
              <a:gd name="connsiteX6148" fmla="*/ 885803 w 11117727"/>
              <a:gd name="connsiteY6148" fmla="*/ 2027983 h 3399032"/>
              <a:gd name="connsiteX6149" fmla="*/ 881008 w 11117727"/>
              <a:gd name="connsiteY6149" fmla="*/ 2031174 h 3399032"/>
              <a:gd name="connsiteX6150" fmla="*/ 877601 w 11117727"/>
              <a:gd name="connsiteY6150" fmla="*/ 2033280 h 3399032"/>
              <a:gd name="connsiteX6151" fmla="*/ 860954 w 11117727"/>
              <a:gd name="connsiteY6151" fmla="*/ 2046302 h 3399032"/>
              <a:gd name="connsiteX6152" fmla="*/ 859505 w 11117727"/>
              <a:gd name="connsiteY6152" fmla="*/ 2047994 h 3399032"/>
              <a:gd name="connsiteX6153" fmla="*/ 857485 w 11117727"/>
              <a:gd name="connsiteY6153" fmla="*/ 2049015 h 3399032"/>
              <a:gd name="connsiteX6154" fmla="*/ 853200 w 11117727"/>
              <a:gd name="connsiteY6154" fmla="*/ 2053483 h 3399032"/>
              <a:gd name="connsiteX6155" fmla="*/ 847774 w 11117727"/>
              <a:gd name="connsiteY6155" fmla="*/ 2056611 h 3399032"/>
              <a:gd name="connsiteX6156" fmla="*/ 844367 w 11117727"/>
              <a:gd name="connsiteY6156" fmla="*/ 2058717 h 3399032"/>
              <a:gd name="connsiteX6157" fmla="*/ 839818 w 11117727"/>
              <a:gd name="connsiteY6157" fmla="*/ 2059482 h 3399032"/>
              <a:gd name="connsiteX6158" fmla="*/ 832679 w 11117727"/>
              <a:gd name="connsiteY6158" fmla="*/ 2060598 h 3399032"/>
              <a:gd name="connsiteX6159" fmla="*/ 826050 w 11117727"/>
              <a:gd name="connsiteY6159" fmla="*/ 2062990 h 3399032"/>
              <a:gd name="connsiteX6160" fmla="*/ 822134 w 11117727"/>
              <a:gd name="connsiteY6160" fmla="*/ 2063819 h 3399032"/>
              <a:gd name="connsiteX6161" fmla="*/ 819420 w 11117727"/>
              <a:gd name="connsiteY6161" fmla="*/ 2065383 h 3399032"/>
              <a:gd name="connsiteX6162" fmla="*/ 815258 w 11117727"/>
              <a:gd name="connsiteY6162" fmla="*/ 2068638 h 3399032"/>
              <a:gd name="connsiteX6163" fmla="*/ 812361 w 11117727"/>
              <a:gd name="connsiteY6163" fmla="*/ 2072022 h 3399032"/>
              <a:gd name="connsiteX6164" fmla="*/ 809218 w 11117727"/>
              <a:gd name="connsiteY6164" fmla="*/ 2077832 h 3399032"/>
              <a:gd name="connsiteX6165" fmla="*/ 804687 w 11117727"/>
              <a:gd name="connsiteY6165" fmla="*/ 2084727 h 3399032"/>
              <a:gd name="connsiteX6166" fmla="*/ 801298 w 11117727"/>
              <a:gd name="connsiteY6166" fmla="*/ 2092963 h 3399032"/>
              <a:gd name="connsiteX6167" fmla="*/ 797602 w 11117727"/>
              <a:gd name="connsiteY6167" fmla="*/ 2104232 h 3399032"/>
              <a:gd name="connsiteX6168" fmla="*/ 785185 w 11117727"/>
              <a:gd name="connsiteY6168" fmla="*/ 2094395 h 3399032"/>
              <a:gd name="connsiteX6169" fmla="*/ 777457 w 11117727"/>
              <a:gd name="connsiteY6169" fmla="*/ 2088710 h 3399032"/>
              <a:gd name="connsiteX6170" fmla="*/ 773787 w 11117727"/>
              <a:gd name="connsiteY6170" fmla="*/ 2087113 h 3399032"/>
              <a:gd name="connsiteX6171" fmla="*/ 771381 w 11117727"/>
              <a:gd name="connsiteY6171" fmla="*/ 2085644 h 3399032"/>
              <a:gd name="connsiteX6172" fmla="*/ 769484 w 11117727"/>
              <a:gd name="connsiteY6172" fmla="*/ 2085452 h 3399032"/>
              <a:gd name="connsiteX6173" fmla="*/ 767464 w 11117727"/>
              <a:gd name="connsiteY6173" fmla="*/ 2086473 h 3399032"/>
              <a:gd name="connsiteX6174" fmla="*/ 757876 w 11117727"/>
              <a:gd name="connsiteY6174" fmla="*/ 2092855 h 3399032"/>
              <a:gd name="connsiteX6175" fmla="*/ 738128 w 11117727"/>
              <a:gd name="connsiteY6175" fmla="*/ 2104950 h 3399032"/>
              <a:gd name="connsiteX6176" fmla="*/ 741629 w 11117727"/>
              <a:gd name="connsiteY6176" fmla="*/ 2070375 h 3399032"/>
              <a:gd name="connsiteX6177" fmla="*/ 724559 w 11117727"/>
              <a:gd name="connsiteY6177" fmla="*/ 2068646 h 3399032"/>
              <a:gd name="connsiteX6178" fmla="*/ 711281 w 11117727"/>
              <a:gd name="connsiteY6178" fmla="*/ 2067302 h 3399032"/>
              <a:gd name="connsiteX6179" fmla="*/ 701166 w 11117727"/>
              <a:gd name="connsiteY6179" fmla="*/ 2066278 h 3399032"/>
              <a:gd name="connsiteX6180" fmla="*/ 693131 w 11117727"/>
              <a:gd name="connsiteY6180" fmla="*/ 2063626 h 3399032"/>
              <a:gd name="connsiteX6181" fmla="*/ 690154 w 11117727"/>
              <a:gd name="connsiteY6181" fmla="*/ 2061486 h 3399032"/>
              <a:gd name="connsiteX6182" fmla="*/ 687115 w 11117727"/>
              <a:gd name="connsiteY6182" fmla="*/ 2059952 h 3399032"/>
              <a:gd name="connsiteX6183" fmla="*/ 684200 w 11117727"/>
              <a:gd name="connsiteY6183" fmla="*/ 2057206 h 3399032"/>
              <a:gd name="connsiteX6184" fmla="*/ 681978 w 11117727"/>
              <a:gd name="connsiteY6184" fmla="*/ 2053917 h 3399032"/>
              <a:gd name="connsiteX6185" fmla="*/ 676964 w 11117727"/>
              <a:gd name="connsiteY6185" fmla="*/ 2046668 h 3399032"/>
              <a:gd name="connsiteX6186" fmla="*/ 671808 w 11117727"/>
              <a:gd name="connsiteY6186" fmla="*/ 2034503 h 3399032"/>
              <a:gd name="connsiteX6187" fmla="*/ 688246 w 11117727"/>
              <a:gd name="connsiteY6187" fmla="*/ 2036168 h 3399032"/>
              <a:gd name="connsiteX6188" fmla="*/ 697098 w 11117727"/>
              <a:gd name="connsiteY6188" fmla="*/ 2037064 h 3399032"/>
              <a:gd name="connsiteX6189" fmla="*/ 700953 w 11117727"/>
              <a:gd name="connsiteY6189" fmla="*/ 2036841 h 3399032"/>
              <a:gd name="connsiteX6190" fmla="*/ 704237 w 11117727"/>
              <a:gd name="connsiteY6190" fmla="*/ 2035948 h 3399032"/>
              <a:gd name="connsiteX6191" fmla="*/ 709540 w 11117727"/>
              <a:gd name="connsiteY6191" fmla="*/ 2034034 h 3399032"/>
              <a:gd name="connsiteX6192" fmla="*/ 716802 w 11117727"/>
              <a:gd name="connsiteY6192" fmla="*/ 2031705 h 3399032"/>
              <a:gd name="connsiteX6193" fmla="*/ 719266 w 11117727"/>
              <a:gd name="connsiteY6193" fmla="*/ 1988446 h 3399032"/>
              <a:gd name="connsiteX6194" fmla="*/ 689175 w 11117727"/>
              <a:gd name="connsiteY6194" fmla="*/ 2008073 h 3399032"/>
              <a:gd name="connsiteX6195" fmla="*/ 687567 w 11117727"/>
              <a:gd name="connsiteY6195" fmla="*/ 1998718 h 3399032"/>
              <a:gd name="connsiteX6196" fmla="*/ 685205 w 11117727"/>
              <a:gd name="connsiteY6196" fmla="*/ 1990512 h 3399032"/>
              <a:gd name="connsiteX6197" fmla="*/ 682780 w 11117727"/>
              <a:gd name="connsiteY6197" fmla="*/ 1982913 h 3399032"/>
              <a:gd name="connsiteX6198" fmla="*/ 679601 w 11117727"/>
              <a:gd name="connsiteY6198" fmla="*/ 1976463 h 3399032"/>
              <a:gd name="connsiteX6199" fmla="*/ 676238 w 11117727"/>
              <a:gd name="connsiteY6199" fmla="*/ 1971833 h 3399032"/>
              <a:gd name="connsiteX6200" fmla="*/ 671610 w 11117727"/>
              <a:gd name="connsiteY6200" fmla="*/ 1967074 h 3399032"/>
              <a:gd name="connsiteX6201" fmla="*/ 667491 w 11117727"/>
              <a:gd name="connsiteY6201" fmla="*/ 1963593 h 3399032"/>
              <a:gd name="connsiteX6202" fmla="*/ 662108 w 11117727"/>
              <a:gd name="connsiteY6202" fmla="*/ 1959984 h 3399032"/>
              <a:gd name="connsiteX6203" fmla="*/ 655970 w 11117727"/>
              <a:gd name="connsiteY6203" fmla="*/ 1957524 h 3399032"/>
              <a:gd name="connsiteX6204" fmla="*/ 649077 w 11117727"/>
              <a:gd name="connsiteY6204" fmla="*/ 1956213 h 3399032"/>
              <a:gd name="connsiteX6205" fmla="*/ 642816 w 11117727"/>
              <a:gd name="connsiteY6205" fmla="*/ 1954967 h 3399032"/>
              <a:gd name="connsiteX6206" fmla="*/ 635229 w 11117727"/>
              <a:gd name="connsiteY6206" fmla="*/ 1954198 h 3399032"/>
              <a:gd name="connsiteX6207" fmla="*/ 626887 w 11117727"/>
              <a:gd name="connsiteY6207" fmla="*/ 1954579 h 3399032"/>
              <a:gd name="connsiteX6208" fmla="*/ 617974 w 11117727"/>
              <a:gd name="connsiteY6208" fmla="*/ 1954290 h 3399032"/>
              <a:gd name="connsiteX6209" fmla="*/ 608306 w 11117727"/>
              <a:gd name="connsiteY6209" fmla="*/ 1955149 h 3399032"/>
              <a:gd name="connsiteX6210" fmla="*/ 598577 w 11117727"/>
              <a:gd name="connsiteY6210" fmla="*/ 1956615 h 3399032"/>
              <a:gd name="connsiteX6211" fmla="*/ 600824 w 11117727"/>
              <a:gd name="connsiteY6211" fmla="*/ 1947038 h 3399032"/>
              <a:gd name="connsiteX6212" fmla="*/ 603906 w 11117727"/>
              <a:gd name="connsiteY6212" fmla="*/ 1941835 h 3399032"/>
              <a:gd name="connsiteX6213" fmla="*/ 606232 w 11117727"/>
              <a:gd name="connsiteY6213" fmla="*/ 1937780 h 3399032"/>
              <a:gd name="connsiteX6214" fmla="*/ 607743 w 11117727"/>
              <a:gd name="connsiteY6214" fmla="*/ 1935482 h 3399032"/>
              <a:gd name="connsiteX6215" fmla="*/ 607804 w 11117727"/>
              <a:gd name="connsiteY6215" fmla="*/ 1934876 h 3399032"/>
              <a:gd name="connsiteX6216" fmla="*/ 607233 w 11117727"/>
              <a:gd name="connsiteY6216" fmla="*/ 1934205 h 3399032"/>
              <a:gd name="connsiteX6217" fmla="*/ 606724 w 11117727"/>
              <a:gd name="connsiteY6217" fmla="*/ 1932928 h 3399032"/>
              <a:gd name="connsiteX6218" fmla="*/ 606153 w 11117727"/>
              <a:gd name="connsiteY6218" fmla="*/ 1932257 h 3399032"/>
              <a:gd name="connsiteX6219" fmla="*/ 601218 w 11117727"/>
              <a:gd name="connsiteY6219" fmla="*/ 1930532 h 3399032"/>
              <a:gd name="connsiteX6220" fmla="*/ 594447 w 11117727"/>
              <a:gd name="connsiteY6220" fmla="*/ 1928008 h 3399032"/>
              <a:gd name="connsiteX6221" fmla="*/ 589444 w 11117727"/>
              <a:gd name="connsiteY6221" fmla="*/ 1945885 h 3399032"/>
              <a:gd name="connsiteX6222" fmla="*/ 584299 w 11117727"/>
              <a:gd name="connsiteY6222" fmla="*/ 1958846 h 3399032"/>
              <a:gd name="connsiteX6223" fmla="*/ 583052 w 11117727"/>
              <a:gd name="connsiteY6223" fmla="*/ 1964848 h 3399032"/>
              <a:gd name="connsiteX6224" fmla="*/ 582948 w 11117727"/>
              <a:gd name="connsiteY6224" fmla="*/ 1972191 h 3399032"/>
              <a:gd name="connsiteX6225" fmla="*/ 584678 w 11117727"/>
              <a:gd name="connsiteY6225" fmla="*/ 1980333 h 3399032"/>
              <a:gd name="connsiteX6226" fmla="*/ 588121 w 11117727"/>
              <a:gd name="connsiteY6226" fmla="*/ 1990486 h 3399032"/>
              <a:gd name="connsiteX6227" fmla="*/ 559038 w 11117727"/>
              <a:gd name="connsiteY6227" fmla="*/ 1987541 h 3399032"/>
              <a:gd name="connsiteX6228" fmla="*/ 566151 w 11117727"/>
              <a:gd name="connsiteY6228" fmla="*/ 1999292 h 3399032"/>
              <a:gd name="connsiteX6229" fmla="*/ 570718 w 11117727"/>
              <a:gd name="connsiteY6229" fmla="*/ 2004657 h 3399032"/>
              <a:gd name="connsiteX6230" fmla="*/ 573001 w 11117727"/>
              <a:gd name="connsiteY6230" fmla="*/ 2007339 h 3399032"/>
              <a:gd name="connsiteX6231" fmla="*/ 574529 w 11117727"/>
              <a:gd name="connsiteY6231" fmla="*/ 2011171 h 3399032"/>
              <a:gd name="connsiteX6232" fmla="*/ 575873 w 11117727"/>
              <a:gd name="connsiteY6232" fmla="*/ 2016822 h 3399032"/>
              <a:gd name="connsiteX6233" fmla="*/ 576972 w 11117727"/>
              <a:gd name="connsiteY6233" fmla="*/ 2024900 h 3399032"/>
              <a:gd name="connsiteX6234" fmla="*/ 566083 w 11117727"/>
              <a:gd name="connsiteY6234" fmla="*/ 2018895 h 3399032"/>
              <a:gd name="connsiteX6235" fmla="*/ 556212 w 11117727"/>
              <a:gd name="connsiteY6235" fmla="*/ 2015444 h 3399032"/>
              <a:gd name="connsiteX6236" fmla="*/ 545649 w 11117727"/>
              <a:gd name="connsiteY6236" fmla="*/ 2012536 h 3399032"/>
              <a:gd name="connsiteX6237" fmla="*/ 534760 w 11117727"/>
              <a:gd name="connsiteY6237" fmla="*/ 2006531 h 3399032"/>
              <a:gd name="connsiteX6238" fmla="*/ 539026 w 11117727"/>
              <a:gd name="connsiteY6238" fmla="*/ 1995933 h 3399032"/>
              <a:gd name="connsiteX6239" fmla="*/ 543618 w 11117727"/>
              <a:gd name="connsiteY6239" fmla="*/ 1988431 h 3399032"/>
              <a:gd name="connsiteX6240" fmla="*/ 547332 w 11117727"/>
              <a:gd name="connsiteY6240" fmla="*/ 1983292 h 3399032"/>
              <a:gd name="connsiteX6241" fmla="*/ 550291 w 11117727"/>
              <a:gd name="connsiteY6241" fmla="*/ 1979302 h 3399032"/>
              <a:gd name="connsiteX6242" fmla="*/ 554515 w 11117727"/>
              <a:gd name="connsiteY6242" fmla="*/ 1975440 h 3399032"/>
              <a:gd name="connsiteX6243" fmla="*/ 556903 w 11117727"/>
              <a:gd name="connsiteY6243" fmla="*/ 1970779 h 3399032"/>
              <a:gd name="connsiteX6244" fmla="*/ 559598 w 11117727"/>
              <a:gd name="connsiteY6244" fmla="*/ 1963086 h 3399032"/>
              <a:gd name="connsiteX6245" fmla="*/ 562539 w 11117727"/>
              <a:gd name="connsiteY6245" fmla="*/ 1952966 h 3399032"/>
              <a:gd name="connsiteX6246" fmla="*/ 556524 w 11117727"/>
              <a:gd name="connsiteY6246" fmla="*/ 1949293 h 3399032"/>
              <a:gd name="connsiteX6247" fmla="*/ 552221 w 11117727"/>
              <a:gd name="connsiteY6247" fmla="*/ 1947632 h 3399032"/>
              <a:gd name="connsiteX6248" fmla="*/ 551018 w 11117727"/>
              <a:gd name="connsiteY6248" fmla="*/ 1946897 h 3399032"/>
              <a:gd name="connsiteX6249" fmla="*/ 549753 w 11117727"/>
              <a:gd name="connsiteY6249" fmla="*/ 1946769 h 3399032"/>
              <a:gd name="connsiteX6250" fmla="*/ 547734 w 11117727"/>
              <a:gd name="connsiteY6250" fmla="*/ 1947790 h 3399032"/>
              <a:gd name="connsiteX6251" fmla="*/ 543246 w 11117727"/>
              <a:gd name="connsiteY6251" fmla="*/ 1947948 h 3399032"/>
              <a:gd name="connsiteX6252" fmla="*/ 536801 w 11117727"/>
              <a:gd name="connsiteY6252" fmla="*/ 1948521 h 3399032"/>
              <a:gd name="connsiteX6253" fmla="*/ 525869 w 11117727"/>
              <a:gd name="connsiteY6253" fmla="*/ 1949253 h 3399032"/>
              <a:gd name="connsiteX6254" fmla="*/ 527957 w 11117727"/>
              <a:gd name="connsiteY6254" fmla="*/ 1928629 h 3399032"/>
              <a:gd name="connsiteX6255" fmla="*/ 528738 w 11117727"/>
              <a:gd name="connsiteY6255" fmla="*/ 1914613 h 3399032"/>
              <a:gd name="connsiteX6256" fmla="*/ 528904 w 11117727"/>
              <a:gd name="connsiteY6256" fmla="*/ 1906664 h 3399032"/>
              <a:gd name="connsiteX6257" fmla="*/ 527946 w 11117727"/>
              <a:gd name="connsiteY6257" fmla="*/ 1903503 h 3399032"/>
              <a:gd name="connsiteX6258" fmla="*/ 527376 w 11117727"/>
              <a:gd name="connsiteY6258" fmla="*/ 1902832 h 3399032"/>
              <a:gd name="connsiteX6259" fmla="*/ 526111 w 11117727"/>
              <a:gd name="connsiteY6259" fmla="*/ 1902704 h 3399032"/>
              <a:gd name="connsiteX6260" fmla="*/ 525417 w 11117727"/>
              <a:gd name="connsiteY6260" fmla="*/ 1903247 h 3399032"/>
              <a:gd name="connsiteX6261" fmla="*/ 524724 w 11117727"/>
              <a:gd name="connsiteY6261" fmla="*/ 1903789 h 3399032"/>
              <a:gd name="connsiteX6262" fmla="*/ 523275 w 11117727"/>
              <a:gd name="connsiteY6262" fmla="*/ 1905481 h 3399032"/>
              <a:gd name="connsiteX6263" fmla="*/ 521888 w 11117727"/>
              <a:gd name="connsiteY6263" fmla="*/ 1906566 h 3399032"/>
              <a:gd name="connsiteX6264" fmla="*/ 507303 w 11117727"/>
              <a:gd name="connsiteY6264" fmla="*/ 1911830 h 3399032"/>
              <a:gd name="connsiteX6265" fmla="*/ 508022 w 11117727"/>
              <a:gd name="connsiteY6265" fmla="*/ 1898421 h 3399032"/>
              <a:gd name="connsiteX6266" fmla="*/ 507740 w 11117727"/>
              <a:gd name="connsiteY6266" fmla="*/ 1888588 h 3399032"/>
              <a:gd name="connsiteX6267" fmla="*/ 506703 w 11117727"/>
              <a:gd name="connsiteY6267" fmla="*/ 1879903 h 3399032"/>
              <a:gd name="connsiteX6268" fmla="*/ 504648 w 11117727"/>
              <a:gd name="connsiteY6268" fmla="*/ 1868665 h 3399032"/>
              <a:gd name="connsiteX6269" fmla="*/ 490738 w 11117727"/>
              <a:gd name="connsiteY6269" fmla="*/ 1867256 h 3399032"/>
              <a:gd name="connsiteX6270" fmla="*/ 490222 w 11117727"/>
              <a:gd name="connsiteY6270" fmla="*/ 1884976 h 3399032"/>
              <a:gd name="connsiteX6271" fmla="*/ 491302 w 11117727"/>
              <a:gd name="connsiteY6271" fmla="*/ 1886923 h 3399032"/>
              <a:gd name="connsiteX6272" fmla="*/ 491425 w 11117727"/>
              <a:gd name="connsiteY6272" fmla="*/ 1885710 h 3399032"/>
              <a:gd name="connsiteX6273" fmla="*/ 492118 w 11117727"/>
              <a:gd name="connsiteY6273" fmla="*/ 1885168 h 3399032"/>
              <a:gd name="connsiteX6274" fmla="*/ 493321 w 11117727"/>
              <a:gd name="connsiteY6274" fmla="*/ 1885902 h 3399032"/>
              <a:gd name="connsiteX6275" fmla="*/ 494911 w 11117727"/>
              <a:gd name="connsiteY6275" fmla="*/ 1889127 h 3399032"/>
              <a:gd name="connsiteX6276" fmla="*/ 501085 w 11117727"/>
              <a:gd name="connsiteY6276" fmla="*/ 1903847 h 3399032"/>
              <a:gd name="connsiteX6277" fmla="*/ 491031 w 11117727"/>
              <a:gd name="connsiteY6277" fmla="*/ 1902216 h 3399032"/>
              <a:gd name="connsiteX6278" fmla="*/ 476041 w 11117727"/>
              <a:gd name="connsiteY6278" fmla="*/ 1898860 h 3399032"/>
              <a:gd name="connsiteX6279" fmla="*/ 461174 w 11117727"/>
              <a:gd name="connsiteY6279" fmla="*/ 1894290 h 3399032"/>
              <a:gd name="connsiteX6280" fmla="*/ 451243 w 11117727"/>
              <a:gd name="connsiteY6280" fmla="*/ 1891446 h 3399032"/>
              <a:gd name="connsiteX6281" fmla="*/ 437641 w 11117727"/>
              <a:gd name="connsiteY6281" fmla="*/ 1887005 h 3399032"/>
              <a:gd name="connsiteX6282" fmla="*/ 432828 w 11117727"/>
              <a:gd name="connsiteY6282" fmla="*/ 1884066 h 3399032"/>
              <a:gd name="connsiteX6283" fmla="*/ 429465 w 11117727"/>
              <a:gd name="connsiteY6283" fmla="*/ 1879436 h 3399032"/>
              <a:gd name="connsiteX6284" fmla="*/ 423616 w 11117727"/>
              <a:gd name="connsiteY6284" fmla="*/ 1867813 h 3399032"/>
              <a:gd name="connsiteX6285" fmla="*/ 431448 w 11117727"/>
              <a:gd name="connsiteY6285" fmla="*/ 1866155 h 3399032"/>
              <a:gd name="connsiteX6286" fmla="*/ 439913 w 11117727"/>
              <a:gd name="connsiteY6286" fmla="*/ 1864561 h 3399032"/>
              <a:gd name="connsiteX6287" fmla="*/ 448562 w 11117727"/>
              <a:gd name="connsiteY6287" fmla="*/ 1861147 h 3399032"/>
              <a:gd name="connsiteX6288" fmla="*/ 456641 w 11117727"/>
              <a:gd name="connsiteY6288" fmla="*/ 1857063 h 3399032"/>
              <a:gd name="connsiteX6289" fmla="*/ 464657 w 11117727"/>
              <a:gd name="connsiteY6289" fmla="*/ 1853585 h 3399032"/>
              <a:gd name="connsiteX6290" fmla="*/ 472165 w 11117727"/>
              <a:gd name="connsiteY6290" fmla="*/ 1848830 h 3399032"/>
              <a:gd name="connsiteX6291" fmla="*/ 479102 w 11117727"/>
              <a:gd name="connsiteY6291" fmla="*/ 1843404 h 3399032"/>
              <a:gd name="connsiteX6292" fmla="*/ 485344 w 11117727"/>
              <a:gd name="connsiteY6292" fmla="*/ 1838521 h 3399032"/>
              <a:gd name="connsiteX6293" fmla="*/ 487548 w 11117727"/>
              <a:gd name="connsiteY6293" fmla="*/ 1835680 h 3399032"/>
              <a:gd name="connsiteX6294" fmla="*/ 489507 w 11117727"/>
              <a:gd name="connsiteY6294" fmla="*/ 1835266 h 3399032"/>
              <a:gd name="connsiteX6295" fmla="*/ 490077 w 11117727"/>
              <a:gd name="connsiteY6295" fmla="*/ 1835936 h 3399032"/>
              <a:gd name="connsiteX6296" fmla="*/ 490710 w 11117727"/>
              <a:gd name="connsiteY6296" fmla="*/ 1836001 h 3399032"/>
              <a:gd name="connsiteX6297" fmla="*/ 491587 w 11117727"/>
              <a:gd name="connsiteY6297" fmla="*/ 1833638 h 3399032"/>
              <a:gd name="connsiteX6298" fmla="*/ 495652 w 11117727"/>
              <a:gd name="connsiteY6298" fmla="*/ 1818730 h 3399032"/>
              <a:gd name="connsiteX6299" fmla="*/ 418793 w 11117727"/>
              <a:gd name="connsiteY6299" fmla="*/ 1839749 h 3399032"/>
              <a:gd name="connsiteX6300" fmla="*/ 402282 w 11117727"/>
              <a:gd name="connsiteY6300" fmla="*/ 1813565 h 3399032"/>
              <a:gd name="connsiteX6301" fmla="*/ 401896 w 11117727"/>
              <a:gd name="connsiteY6301" fmla="*/ 1811074 h 3399032"/>
              <a:gd name="connsiteX6302" fmla="*/ 400816 w 11117727"/>
              <a:gd name="connsiteY6302" fmla="*/ 1809127 h 3399032"/>
              <a:gd name="connsiteX6303" fmla="*/ 398586 w 11117727"/>
              <a:gd name="connsiteY6303" fmla="*/ 1824834 h 3399032"/>
              <a:gd name="connsiteX6304" fmla="*/ 398727 w 11117727"/>
              <a:gd name="connsiteY6304" fmla="*/ 1829750 h 3399032"/>
              <a:gd name="connsiteX6305" fmla="*/ 394811 w 11117727"/>
              <a:gd name="connsiteY6305" fmla="*/ 1830580 h 3399032"/>
              <a:gd name="connsiteX6306" fmla="*/ 382755 w 11117727"/>
              <a:gd name="connsiteY6306" fmla="*/ 1836100 h 3399032"/>
              <a:gd name="connsiteX6307" fmla="*/ 374843 w 11117727"/>
              <a:gd name="connsiteY6307" fmla="*/ 1832234 h 3399032"/>
              <a:gd name="connsiteX6308" fmla="*/ 369398 w 11117727"/>
              <a:gd name="connsiteY6308" fmla="*/ 1829232 h 3399032"/>
              <a:gd name="connsiteX6309" fmla="*/ 366483 w 11117727"/>
              <a:gd name="connsiteY6309" fmla="*/ 1826485 h 3399032"/>
              <a:gd name="connsiteX6310" fmla="*/ 364261 w 11117727"/>
              <a:gd name="connsiteY6310" fmla="*/ 1823197 h 3399032"/>
              <a:gd name="connsiteX6311" fmla="*/ 361978 w 11117727"/>
              <a:gd name="connsiteY6311" fmla="*/ 1820514 h 3399032"/>
              <a:gd name="connsiteX6312" fmla="*/ 359694 w 11117727"/>
              <a:gd name="connsiteY6312" fmla="*/ 1817832 h 3399032"/>
              <a:gd name="connsiteX6313" fmla="*/ 355576 w 11117727"/>
              <a:gd name="connsiteY6313" fmla="*/ 1814351 h 3399032"/>
              <a:gd name="connsiteX6314" fmla="*/ 348235 w 11117727"/>
              <a:gd name="connsiteY6314" fmla="*/ 1811156 h 3399032"/>
              <a:gd name="connsiteX6315" fmla="*/ 342378 w 11117727"/>
              <a:gd name="connsiteY6315" fmla="*/ 1818529 h 3399032"/>
              <a:gd name="connsiteX6316" fmla="*/ 336645 w 11117727"/>
              <a:gd name="connsiteY6316" fmla="*/ 1824690 h 3399032"/>
              <a:gd name="connsiteX6317" fmla="*/ 330972 w 11117727"/>
              <a:gd name="connsiteY6317" fmla="*/ 1830243 h 3399032"/>
              <a:gd name="connsiteX6318" fmla="*/ 325423 w 11117727"/>
              <a:gd name="connsiteY6318" fmla="*/ 1834584 h 3399032"/>
              <a:gd name="connsiteX6319" fmla="*/ 321384 w 11117727"/>
              <a:gd name="connsiteY6319" fmla="*/ 1836626 h 3399032"/>
              <a:gd name="connsiteX6320" fmla="*/ 318038 w 11117727"/>
              <a:gd name="connsiteY6320" fmla="*/ 1838126 h 3399032"/>
              <a:gd name="connsiteX6321" fmla="*/ 313490 w 11117727"/>
              <a:gd name="connsiteY6321" fmla="*/ 1838891 h 3399032"/>
              <a:gd name="connsiteX6322" fmla="*/ 309574 w 11117727"/>
              <a:gd name="connsiteY6322" fmla="*/ 1839720 h 3399032"/>
              <a:gd name="connsiteX6323" fmla="*/ 299906 w 11117727"/>
              <a:gd name="connsiteY6323" fmla="*/ 1840579 h 3399032"/>
              <a:gd name="connsiteX6324" fmla="*/ 287199 w 11117727"/>
              <a:gd name="connsiteY6324" fmla="*/ 1839906 h 3399032"/>
              <a:gd name="connsiteX6325" fmla="*/ 288446 w 11117727"/>
              <a:gd name="connsiteY6325" fmla="*/ 1833904 h 3399032"/>
              <a:gd name="connsiteX6326" fmla="*/ 289631 w 11117727"/>
              <a:gd name="connsiteY6326" fmla="*/ 1828508 h 3399032"/>
              <a:gd name="connsiteX6327" fmla="*/ 292019 w 11117727"/>
              <a:gd name="connsiteY6327" fmla="*/ 1823848 h 3399032"/>
              <a:gd name="connsiteX6328" fmla="*/ 294978 w 11117727"/>
              <a:gd name="connsiteY6328" fmla="*/ 1819858 h 3399032"/>
              <a:gd name="connsiteX6329" fmla="*/ 297305 w 11117727"/>
              <a:gd name="connsiteY6329" fmla="*/ 1815804 h 3399032"/>
              <a:gd name="connsiteX6330" fmla="*/ 299508 w 11117727"/>
              <a:gd name="connsiteY6330" fmla="*/ 1812963 h 3399032"/>
              <a:gd name="connsiteX6331" fmla="*/ 303038 w 11117727"/>
              <a:gd name="connsiteY6331" fmla="*/ 1809644 h 3399032"/>
              <a:gd name="connsiteX6332" fmla="*/ 306445 w 11117727"/>
              <a:gd name="connsiteY6332" fmla="*/ 1807537 h 3399032"/>
              <a:gd name="connsiteX6333" fmla="*/ 313382 w 11117727"/>
              <a:gd name="connsiteY6333" fmla="*/ 1802112 h 3399032"/>
              <a:gd name="connsiteX6334" fmla="*/ 321012 w 11117727"/>
              <a:gd name="connsiteY6334" fmla="*/ 1796143 h 3399032"/>
              <a:gd name="connsiteX6335" fmla="*/ 329336 w 11117727"/>
              <a:gd name="connsiteY6335" fmla="*/ 1789633 h 3399032"/>
              <a:gd name="connsiteX6336" fmla="*/ 336580 w 11117727"/>
              <a:gd name="connsiteY6336" fmla="*/ 1781174 h 3399032"/>
              <a:gd name="connsiteX6337" fmla="*/ 287810 w 11117727"/>
              <a:gd name="connsiteY6337" fmla="*/ 1789717 h 3399032"/>
              <a:gd name="connsiteX6338" fmla="*/ 286546 w 11117727"/>
              <a:gd name="connsiteY6338" fmla="*/ 1789589 h 3399032"/>
              <a:gd name="connsiteX6339" fmla="*/ 284526 w 11117727"/>
              <a:gd name="connsiteY6339" fmla="*/ 1790610 h 3399032"/>
              <a:gd name="connsiteX6340" fmla="*/ 278583 w 11117727"/>
              <a:gd name="connsiteY6340" fmla="*/ 1811457 h 3399032"/>
              <a:gd name="connsiteX6341" fmla="*/ 274887 w 11117727"/>
              <a:gd name="connsiteY6341" fmla="*/ 1822726 h 3399032"/>
              <a:gd name="connsiteX6342" fmla="*/ 274009 w 11117727"/>
              <a:gd name="connsiteY6342" fmla="*/ 1825088 h 3399032"/>
              <a:gd name="connsiteX6343" fmla="*/ 272622 w 11117727"/>
              <a:gd name="connsiteY6343" fmla="*/ 1826173 h 3399032"/>
              <a:gd name="connsiteX6344" fmla="*/ 270602 w 11117727"/>
              <a:gd name="connsiteY6344" fmla="*/ 1827194 h 3399032"/>
              <a:gd name="connsiteX6345" fmla="*/ 268583 w 11117727"/>
              <a:gd name="connsiteY6345" fmla="*/ 1828216 h 3399032"/>
              <a:gd name="connsiteX6346" fmla="*/ 261505 w 11117727"/>
              <a:gd name="connsiteY6346" fmla="*/ 1828725 h 3399032"/>
              <a:gd name="connsiteX6347" fmla="*/ 251205 w 11117727"/>
              <a:gd name="connsiteY6347" fmla="*/ 1829520 h 3399032"/>
              <a:gd name="connsiteX6348" fmla="*/ 257755 w 11117727"/>
              <a:gd name="connsiteY6348" fmla="*/ 1821604 h 3399032"/>
              <a:gd name="connsiteX6349" fmla="*/ 262040 w 11117727"/>
              <a:gd name="connsiteY6349" fmla="*/ 1817135 h 3399032"/>
              <a:gd name="connsiteX6350" fmla="*/ 265060 w 11117727"/>
              <a:gd name="connsiteY6350" fmla="*/ 1812539 h 3399032"/>
              <a:gd name="connsiteX6351" fmla="*/ 267326 w 11117727"/>
              <a:gd name="connsiteY6351" fmla="*/ 1809091 h 3399032"/>
              <a:gd name="connsiteX6352" fmla="*/ 268511 w 11117727"/>
              <a:gd name="connsiteY6352" fmla="*/ 1803696 h 3399032"/>
              <a:gd name="connsiteX6353" fmla="*/ 269186 w 11117727"/>
              <a:gd name="connsiteY6353" fmla="*/ 1797024 h 3399032"/>
              <a:gd name="connsiteX6354" fmla="*/ 270108 w 11117727"/>
              <a:gd name="connsiteY6354" fmla="*/ 1787925 h 3399032"/>
              <a:gd name="connsiteX6355" fmla="*/ 271459 w 11117727"/>
              <a:gd name="connsiteY6355" fmla="*/ 1774580 h 3399032"/>
              <a:gd name="connsiteX6356" fmla="*/ 261650 w 11117727"/>
              <a:gd name="connsiteY6356" fmla="*/ 1770522 h 3399032"/>
              <a:gd name="connsiteX6357" fmla="*/ 253677 w 11117727"/>
              <a:gd name="connsiteY6357" fmla="*/ 1767264 h 3399032"/>
              <a:gd name="connsiteX6358" fmla="*/ 251332 w 11117727"/>
              <a:gd name="connsiteY6358" fmla="*/ 1765188 h 3399032"/>
              <a:gd name="connsiteX6359" fmla="*/ 247784 w 11117727"/>
              <a:gd name="connsiteY6359" fmla="*/ 1762378 h 3399032"/>
              <a:gd name="connsiteX6360" fmla="*/ 246379 w 11117727"/>
              <a:gd name="connsiteY6360" fmla="*/ 1757333 h 3399032"/>
              <a:gd name="connsiteX6361" fmla="*/ 244525 w 11117727"/>
              <a:gd name="connsiteY6361" fmla="*/ 1750404 h 3399032"/>
              <a:gd name="connsiteX6362" fmla="*/ 235999 w 11117727"/>
              <a:gd name="connsiteY6362" fmla="*/ 1752605 h 3399032"/>
              <a:gd name="connsiteX6363" fmla="*/ 228860 w 11117727"/>
              <a:gd name="connsiteY6363" fmla="*/ 1753720 h 3399032"/>
              <a:gd name="connsiteX6364" fmla="*/ 223557 w 11117727"/>
              <a:gd name="connsiteY6364" fmla="*/ 1755635 h 3399032"/>
              <a:gd name="connsiteX6365" fmla="*/ 219579 w 11117727"/>
              <a:gd name="connsiteY6365" fmla="*/ 1757070 h 3399032"/>
              <a:gd name="connsiteX6366" fmla="*/ 214969 w 11117727"/>
              <a:gd name="connsiteY6366" fmla="*/ 1758442 h 3399032"/>
              <a:gd name="connsiteX6367" fmla="*/ 209788 w 11117727"/>
              <a:gd name="connsiteY6367" fmla="*/ 1759143 h 3399032"/>
              <a:gd name="connsiteX6368" fmla="*/ 203404 w 11117727"/>
              <a:gd name="connsiteY6368" fmla="*/ 1759109 h 3399032"/>
              <a:gd name="connsiteX6369" fmla="*/ 193921 w 11117727"/>
              <a:gd name="connsiteY6369" fmla="*/ 1758149 h 3399032"/>
              <a:gd name="connsiteX6370" fmla="*/ 183295 w 11117727"/>
              <a:gd name="connsiteY6370" fmla="*/ 1755848 h 3399032"/>
              <a:gd name="connsiteX6371" fmla="*/ 169509 w 11117727"/>
              <a:gd name="connsiteY6371" fmla="*/ 1753226 h 3399032"/>
              <a:gd name="connsiteX6372" fmla="*/ 153316 w 11117727"/>
              <a:gd name="connsiteY6372" fmla="*/ 1749135 h 3399032"/>
              <a:gd name="connsiteX6373" fmla="*/ 134410 w 11117727"/>
              <a:gd name="connsiteY6373" fmla="*/ 1746608 h 3399032"/>
              <a:gd name="connsiteX6374" fmla="*/ 137922 w 11117727"/>
              <a:gd name="connsiteY6374" fmla="*/ 1737158 h 3399032"/>
              <a:gd name="connsiteX6375" fmla="*/ 141697 w 11117727"/>
              <a:gd name="connsiteY6375" fmla="*/ 1731413 h 3399032"/>
              <a:gd name="connsiteX6376" fmla="*/ 143901 w 11117727"/>
              <a:gd name="connsiteY6376" fmla="*/ 1728572 h 3399032"/>
              <a:gd name="connsiteX6377" fmla="*/ 146044 w 11117727"/>
              <a:gd name="connsiteY6377" fmla="*/ 1726338 h 3399032"/>
              <a:gd name="connsiteX6378" fmla="*/ 148063 w 11117727"/>
              <a:gd name="connsiteY6378" fmla="*/ 1725316 h 3399032"/>
              <a:gd name="connsiteX6379" fmla="*/ 151980 w 11117727"/>
              <a:gd name="connsiteY6379" fmla="*/ 1724487 h 3399032"/>
              <a:gd name="connsiteX6380" fmla="*/ 156651 w 11117727"/>
              <a:gd name="connsiteY6380" fmla="*/ 1722509 h 3399032"/>
              <a:gd name="connsiteX6381" fmla="*/ 164158 w 11117727"/>
              <a:gd name="connsiteY6381" fmla="*/ 1717754 h 3399032"/>
              <a:gd name="connsiteX6382" fmla="*/ 172421 w 11117727"/>
              <a:gd name="connsiteY6382" fmla="*/ 1711850 h 3399032"/>
              <a:gd name="connsiteX6383" fmla="*/ 178155 w 11117727"/>
              <a:gd name="connsiteY6383" fmla="*/ 1705690 h 3399032"/>
              <a:gd name="connsiteX6384" fmla="*/ 179665 w 11117727"/>
              <a:gd name="connsiteY6384" fmla="*/ 1703391 h 3399032"/>
              <a:gd name="connsiteX6385" fmla="*/ 180666 w 11117727"/>
              <a:gd name="connsiteY6385" fmla="*/ 1699816 h 3399032"/>
              <a:gd name="connsiteX6386" fmla="*/ 179647 w 11117727"/>
              <a:gd name="connsiteY6386" fmla="*/ 1697261 h 3399032"/>
              <a:gd name="connsiteX6387" fmla="*/ 177425 w 11117727"/>
              <a:gd name="connsiteY6387" fmla="*/ 1693972 h 3399032"/>
              <a:gd name="connsiteX6388" fmla="*/ 173877 w 11117727"/>
              <a:gd name="connsiteY6388" fmla="*/ 1691162 h 3399032"/>
              <a:gd name="connsiteX6389" fmla="*/ 170268 w 11117727"/>
              <a:gd name="connsiteY6389" fmla="*/ 1688958 h 3399032"/>
              <a:gd name="connsiteX6390" fmla="*/ 165842 w 11117727"/>
              <a:gd name="connsiteY6390" fmla="*/ 1688510 h 3399032"/>
              <a:gd name="connsiteX6391" fmla="*/ 162049 w 11117727"/>
              <a:gd name="connsiteY6391" fmla="*/ 1688126 h 3399032"/>
              <a:gd name="connsiteX6392" fmla="*/ 151749 w 11117727"/>
              <a:gd name="connsiteY6392" fmla="*/ 1688921 h 3399032"/>
              <a:gd name="connsiteX6393" fmla="*/ 142774 w 11117727"/>
              <a:gd name="connsiteY6393" fmla="*/ 1689238 h 3399032"/>
              <a:gd name="connsiteX6394" fmla="*/ 138226 w 11117727"/>
              <a:gd name="connsiteY6394" fmla="*/ 1690003 h 3399032"/>
              <a:gd name="connsiteX6395" fmla="*/ 133168 w 11117727"/>
              <a:gd name="connsiteY6395" fmla="*/ 1689491 h 3399032"/>
              <a:gd name="connsiteX6396" fmla="*/ 129559 w 11117727"/>
              <a:gd name="connsiteY6396" fmla="*/ 1687287 h 3399032"/>
              <a:gd name="connsiteX6397" fmla="*/ 125317 w 11117727"/>
              <a:gd name="connsiteY6397" fmla="*/ 1685019 h 3399032"/>
              <a:gd name="connsiteX6398" fmla="*/ 121199 w 11117727"/>
              <a:gd name="connsiteY6398" fmla="*/ 1681538 h 3399032"/>
              <a:gd name="connsiteX6399" fmla="*/ 118590 w 11117727"/>
              <a:gd name="connsiteY6399" fmla="*/ 1675759 h 3399032"/>
              <a:gd name="connsiteX6400" fmla="*/ 116105 w 11117727"/>
              <a:gd name="connsiteY6400" fmla="*/ 1668766 h 3399032"/>
              <a:gd name="connsiteX6401" fmla="*/ 113803 w 11117727"/>
              <a:gd name="connsiteY6401" fmla="*/ 1659954 h 3399032"/>
              <a:gd name="connsiteX6402" fmla="*/ 99851 w 11117727"/>
              <a:gd name="connsiteY6402" fmla="*/ 1665282 h 3399032"/>
              <a:gd name="connsiteX6403" fmla="*/ 91263 w 11117727"/>
              <a:gd name="connsiteY6403" fmla="*/ 1668089 h 3399032"/>
              <a:gd name="connsiteX6404" fmla="*/ 88040 w 11117727"/>
              <a:gd name="connsiteY6404" fmla="*/ 1668376 h 3399032"/>
              <a:gd name="connsiteX6405" fmla="*/ 86021 w 11117727"/>
              <a:gd name="connsiteY6405" fmla="*/ 1669397 h 3399032"/>
              <a:gd name="connsiteX6406" fmla="*/ 84063 w 11117727"/>
              <a:gd name="connsiteY6406" fmla="*/ 1669811 h 3399032"/>
              <a:gd name="connsiteX6407" fmla="*/ 81595 w 11117727"/>
              <a:gd name="connsiteY6407" fmla="*/ 1668949 h 3399032"/>
              <a:gd name="connsiteX6408" fmla="*/ 78557 w 11117727"/>
              <a:gd name="connsiteY6408" fmla="*/ 1667415 h 3399032"/>
              <a:gd name="connsiteX6409" fmla="*/ 72419 w 11117727"/>
              <a:gd name="connsiteY6409" fmla="*/ 1664955 h 3399032"/>
              <a:gd name="connsiteX6410" fmla="*/ 63058 w 11117727"/>
              <a:gd name="connsiteY6410" fmla="*/ 1662782 h 3399032"/>
              <a:gd name="connsiteX6411" fmla="*/ 47374 w 11117727"/>
              <a:gd name="connsiteY6411" fmla="*/ 1659968 h 3399032"/>
              <a:gd name="connsiteX6412" fmla="*/ 45821 w 11117727"/>
              <a:gd name="connsiteY6412" fmla="*/ 1669003 h 3399032"/>
              <a:gd name="connsiteX6413" fmla="*/ 43881 w 11117727"/>
              <a:gd name="connsiteY6413" fmla="*/ 1675547 h 3399032"/>
              <a:gd name="connsiteX6414" fmla="*/ 42696 w 11117727"/>
              <a:gd name="connsiteY6414" fmla="*/ 1680943 h 3399032"/>
              <a:gd name="connsiteX6415" fmla="*/ 41063 w 11117727"/>
              <a:gd name="connsiteY6415" fmla="*/ 1684454 h 3399032"/>
              <a:gd name="connsiteX6416" fmla="*/ 38227 w 11117727"/>
              <a:gd name="connsiteY6416" fmla="*/ 1687231 h 3399032"/>
              <a:gd name="connsiteX6417" fmla="*/ 36716 w 11117727"/>
              <a:gd name="connsiteY6417" fmla="*/ 1689529 h 3399032"/>
              <a:gd name="connsiteX6418" fmla="*/ 35329 w 11117727"/>
              <a:gd name="connsiteY6418" fmla="*/ 1690615 h 3399032"/>
              <a:gd name="connsiteX6419" fmla="*/ 34003 w 11117727"/>
              <a:gd name="connsiteY6419" fmla="*/ 1691093 h 3399032"/>
              <a:gd name="connsiteX6420" fmla="*/ 30025 w 11117727"/>
              <a:gd name="connsiteY6420" fmla="*/ 1692529 h 3399032"/>
              <a:gd name="connsiteX6421" fmla="*/ 26496 w 11117727"/>
              <a:gd name="connsiteY6421" fmla="*/ 1695848 h 3399032"/>
              <a:gd name="connsiteX6422" fmla="*/ 24986 w 11117727"/>
              <a:gd name="connsiteY6422" fmla="*/ 1698146 h 3399032"/>
              <a:gd name="connsiteX6423" fmla="*/ 23923 w 11117727"/>
              <a:gd name="connsiteY6423" fmla="*/ 1702329 h 3399032"/>
              <a:gd name="connsiteX6424" fmla="*/ 21535 w 11117727"/>
              <a:gd name="connsiteY6424" fmla="*/ 1706989 h 3399032"/>
              <a:gd name="connsiteX6425" fmla="*/ 20227 w 11117727"/>
              <a:gd name="connsiteY6425" fmla="*/ 1713598 h 3399032"/>
              <a:gd name="connsiteX6426" fmla="*/ 5054 w 11117727"/>
              <a:gd name="connsiteY6426" fmla="*/ 1712061 h 3399032"/>
              <a:gd name="connsiteX6427" fmla="*/ 4588 w 11117727"/>
              <a:gd name="connsiteY6427" fmla="*/ 1704047 h 3399032"/>
              <a:gd name="connsiteX6428" fmla="*/ 4631 w 11117727"/>
              <a:gd name="connsiteY6428" fmla="*/ 1697311 h 3399032"/>
              <a:gd name="connsiteX6429" fmla="*/ 4490 w 11117727"/>
              <a:gd name="connsiteY6429" fmla="*/ 1692394 h 3399032"/>
              <a:gd name="connsiteX6430" fmla="*/ 5552 w 11117727"/>
              <a:gd name="connsiteY6430" fmla="*/ 1688212 h 3399032"/>
              <a:gd name="connsiteX6431" fmla="*/ 6492 w 11117727"/>
              <a:gd name="connsiteY6431" fmla="*/ 1685243 h 3399032"/>
              <a:gd name="connsiteX6432" fmla="*/ 8063 w 11117727"/>
              <a:gd name="connsiteY6432" fmla="*/ 1682338 h 3399032"/>
              <a:gd name="connsiteX6433" fmla="*/ 10083 w 11117727"/>
              <a:gd name="connsiteY6433" fmla="*/ 1681317 h 3399032"/>
              <a:gd name="connsiteX6434" fmla="*/ 11532 w 11117727"/>
              <a:gd name="connsiteY6434" fmla="*/ 1679626 h 3399032"/>
              <a:gd name="connsiteX6435" fmla="*/ 13613 w 11117727"/>
              <a:gd name="connsiteY6435" fmla="*/ 1677998 h 3399032"/>
              <a:gd name="connsiteX6436" fmla="*/ 15755 w 11117727"/>
              <a:gd name="connsiteY6436" fmla="*/ 1675764 h 3399032"/>
              <a:gd name="connsiteX6437" fmla="*/ 18530 w 11117727"/>
              <a:gd name="connsiteY6437" fmla="*/ 1673593 h 3399032"/>
              <a:gd name="connsiteX6438" fmla="*/ 20101 w 11117727"/>
              <a:gd name="connsiteY6438" fmla="*/ 1670688 h 3399032"/>
              <a:gd name="connsiteX6439" fmla="*/ 22489 w 11117727"/>
              <a:gd name="connsiteY6439" fmla="*/ 1666028 h 3399032"/>
              <a:gd name="connsiteX6440" fmla="*/ 23736 w 11117727"/>
              <a:gd name="connsiteY6440" fmla="*/ 1660026 h 3399032"/>
              <a:gd name="connsiteX6441" fmla="*/ 25737 w 11117727"/>
              <a:gd name="connsiteY6441" fmla="*/ 1652875 h 3399032"/>
              <a:gd name="connsiteX6442" fmla="*/ 27291 w 11117727"/>
              <a:gd name="connsiteY6442" fmla="*/ 1643840 h 3399032"/>
              <a:gd name="connsiteX6443" fmla="*/ 25333 w 11117727"/>
              <a:gd name="connsiteY6443" fmla="*/ 1644255 h 3399032"/>
              <a:gd name="connsiteX6444" fmla="*/ 24068 w 11117727"/>
              <a:gd name="connsiteY6444" fmla="*/ 1644127 h 3399032"/>
              <a:gd name="connsiteX6445" fmla="*/ 11301 w 11117727"/>
              <a:gd name="connsiteY6445" fmla="*/ 1644060 h 3399032"/>
              <a:gd name="connsiteX6446" fmla="*/ 10036 w 11117727"/>
              <a:gd name="connsiteY6446" fmla="*/ 1643931 h 3399032"/>
              <a:gd name="connsiteX6447" fmla="*/ 8139 w 11117727"/>
              <a:gd name="connsiteY6447" fmla="*/ 1643740 h 3399032"/>
              <a:gd name="connsiteX6448" fmla="*/ 6814 w 11117727"/>
              <a:gd name="connsiteY6448" fmla="*/ 1644218 h 3399032"/>
              <a:gd name="connsiteX6449" fmla="*/ 6120 w 11117727"/>
              <a:gd name="connsiteY6449" fmla="*/ 1644761 h 3399032"/>
              <a:gd name="connsiteX6450" fmla="*/ 2651 w 11117727"/>
              <a:gd name="connsiteY6450" fmla="*/ 1647473 h 3399032"/>
              <a:gd name="connsiteX6451" fmla="*/ 1264 w 11117727"/>
              <a:gd name="connsiteY6451" fmla="*/ 1648559 h 3399032"/>
              <a:gd name="connsiteX6452" fmla="*/ 571 w 11117727"/>
              <a:gd name="connsiteY6452" fmla="*/ 1649101 h 3399032"/>
              <a:gd name="connsiteX6453" fmla="*/ 0 w 11117727"/>
              <a:gd name="connsiteY6453" fmla="*/ 1648430 h 3399032"/>
              <a:gd name="connsiteX6454" fmla="*/ 61 w 11117727"/>
              <a:gd name="connsiteY6454" fmla="*/ 1647824 h 3399032"/>
              <a:gd name="connsiteX6455" fmla="*/ 184 w 11117727"/>
              <a:gd name="connsiteY6455" fmla="*/ 1646611 h 3399032"/>
              <a:gd name="connsiteX6456" fmla="*/ 1430 w 11117727"/>
              <a:gd name="connsiteY6456" fmla="*/ 1640609 h 3399032"/>
              <a:gd name="connsiteX6457" fmla="*/ 3801 w 11117727"/>
              <a:gd name="connsiteY6457" fmla="*/ 1629818 h 3399032"/>
              <a:gd name="connsiteX6458" fmla="*/ 4678 w 11117727"/>
              <a:gd name="connsiteY6458" fmla="*/ 1627456 h 3399032"/>
              <a:gd name="connsiteX6459" fmla="*/ 6882 w 11117727"/>
              <a:gd name="connsiteY6459" fmla="*/ 1624615 h 3399032"/>
              <a:gd name="connsiteX6460" fmla="*/ 8454 w 11117727"/>
              <a:gd name="connsiteY6460" fmla="*/ 1621710 h 3399032"/>
              <a:gd name="connsiteX6461" fmla="*/ 10596 w 11117727"/>
              <a:gd name="connsiteY6461" fmla="*/ 1619476 h 3399032"/>
              <a:gd name="connsiteX6462" fmla="*/ 14881 w 11117727"/>
              <a:gd name="connsiteY6462" fmla="*/ 1615008 h 3399032"/>
              <a:gd name="connsiteX6463" fmla="*/ 20369 w 11117727"/>
              <a:gd name="connsiteY6463" fmla="*/ 1611274 h 3399032"/>
              <a:gd name="connsiteX6464" fmla="*/ 27060 w 11117727"/>
              <a:gd name="connsiteY6464" fmla="*/ 1608274 h 3399032"/>
              <a:gd name="connsiteX6465" fmla="*/ 33628 w 11117727"/>
              <a:gd name="connsiteY6465" fmla="*/ 1606488 h 3399032"/>
              <a:gd name="connsiteX6466" fmla="*/ 39564 w 11117727"/>
              <a:gd name="connsiteY6466" fmla="*/ 1604638 h 3399032"/>
              <a:gd name="connsiteX6467" fmla="*/ 46071 w 11117727"/>
              <a:gd name="connsiteY6467" fmla="*/ 1603458 h 3399032"/>
              <a:gd name="connsiteX6468" fmla="*/ 44463 w 11117727"/>
              <a:gd name="connsiteY6468" fmla="*/ 1594103 h 3399032"/>
              <a:gd name="connsiteX6469" fmla="*/ 43751 w 11117727"/>
              <a:gd name="connsiteY6469" fmla="*/ 1588516 h 3399032"/>
              <a:gd name="connsiteX6470" fmla="*/ 42039 w 11117727"/>
              <a:gd name="connsiteY6470" fmla="*/ 1586504 h 3399032"/>
              <a:gd name="connsiteX6471" fmla="*/ 41529 w 11117727"/>
              <a:gd name="connsiteY6471" fmla="*/ 1585227 h 3399032"/>
              <a:gd name="connsiteX6472" fmla="*/ 41020 w 11117727"/>
              <a:gd name="connsiteY6472" fmla="*/ 1583950 h 3399032"/>
              <a:gd name="connsiteX6473" fmla="*/ 39817 w 11117727"/>
              <a:gd name="connsiteY6473" fmla="*/ 1583215 h 3399032"/>
              <a:gd name="connsiteX6474" fmla="*/ 32678 w 11117727"/>
              <a:gd name="connsiteY6474" fmla="*/ 1584331 h 3399032"/>
              <a:gd name="connsiteX6475" fmla="*/ 17829 w 11117727"/>
              <a:gd name="connsiteY6475" fmla="*/ 1585891 h 3399032"/>
              <a:gd name="connsiteX6476" fmla="*/ 19918 w 11117727"/>
              <a:gd name="connsiteY6476" fmla="*/ 1565267 h 3399032"/>
              <a:gd name="connsiteX6477" fmla="*/ 31237 w 11117727"/>
              <a:gd name="connsiteY6477" fmla="*/ 1567027 h 3399032"/>
              <a:gd name="connsiteX6478" fmla="*/ 39965 w 11117727"/>
              <a:gd name="connsiteY6478" fmla="*/ 1569136 h 3399032"/>
              <a:gd name="connsiteX6479" fmla="*/ 47491 w 11117727"/>
              <a:gd name="connsiteY6479" fmla="*/ 1570511 h 3399032"/>
              <a:gd name="connsiteX6480" fmla="*/ 54323 w 11117727"/>
              <a:gd name="connsiteY6480" fmla="*/ 1572428 h 3399032"/>
              <a:gd name="connsiteX6481" fmla="*/ 61154 w 11117727"/>
              <a:gd name="connsiteY6481" fmla="*/ 1574346 h 3399032"/>
              <a:gd name="connsiteX6482" fmla="*/ 69822 w 11117727"/>
              <a:gd name="connsiteY6482" fmla="*/ 1577061 h 3399032"/>
              <a:gd name="connsiteX6483" fmla="*/ 79876 w 11117727"/>
              <a:gd name="connsiteY6483" fmla="*/ 1578692 h 3399032"/>
              <a:gd name="connsiteX6484" fmla="*/ 92521 w 11117727"/>
              <a:gd name="connsiteY6484" fmla="*/ 1579973 h 3399032"/>
              <a:gd name="connsiteX6485" fmla="*/ 90975 w 11117727"/>
              <a:gd name="connsiteY6485" fmla="*/ 1570011 h 3399032"/>
              <a:gd name="connsiteX6486" fmla="*/ 89815 w 11117727"/>
              <a:gd name="connsiteY6486" fmla="*/ 1562540 h 3399032"/>
              <a:gd name="connsiteX6487" fmla="*/ 89288 w 11117727"/>
              <a:gd name="connsiteY6487" fmla="*/ 1555133 h 3399032"/>
              <a:gd name="connsiteX6488" fmla="*/ 89129 w 11117727"/>
              <a:gd name="connsiteY6488" fmla="*/ 1544087 h 3399032"/>
              <a:gd name="connsiteX6489" fmla="*/ 100834 w 11117727"/>
              <a:gd name="connsiteY6489" fmla="*/ 1548336 h 3399032"/>
              <a:gd name="connsiteX6490" fmla="*/ 108746 w 11117727"/>
              <a:gd name="connsiteY6490" fmla="*/ 1552201 h 3399032"/>
              <a:gd name="connsiteX6491" fmla="*/ 112417 w 11117727"/>
              <a:gd name="connsiteY6491" fmla="*/ 1553798 h 3399032"/>
              <a:gd name="connsiteX6492" fmla="*/ 114191 w 11117727"/>
              <a:gd name="connsiteY6492" fmla="*/ 1555204 h 3399032"/>
              <a:gd name="connsiteX6493" fmla="*/ 115271 w 11117727"/>
              <a:gd name="connsiteY6493" fmla="*/ 1557151 h 3399032"/>
              <a:gd name="connsiteX6494" fmla="*/ 115719 w 11117727"/>
              <a:gd name="connsiteY6494" fmla="*/ 1559035 h 3399032"/>
              <a:gd name="connsiteX6495" fmla="*/ 116105 w 11117727"/>
              <a:gd name="connsiteY6495" fmla="*/ 1561526 h 3399032"/>
              <a:gd name="connsiteX6496" fmla="*/ 115228 w 11117727"/>
              <a:gd name="connsiteY6496" fmla="*/ 1563888 h 3399032"/>
              <a:gd name="connsiteX6497" fmla="*/ 114920 w 11117727"/>
              <a:gd name="connsiteY6497" fmla="*/ 1566921 h 3399032"/>
              <a:gd name="connsiteX6498" fmla="*/ 113349 w 11117727"/>
              <a:gd name="connsiteY6498" fmla="*/ 1569826 h 3399032"/>
              <a:gd name="connsiteX6499" fmla="*/ 110654 w 11117727"/>
              <a:gd name="connsiteY6499" fmla="*/ 1577519 h 3399032"/>
              <a:gd name="connsiteX6500" fmla="*/ 106325 w 11117727"/>
              <a:gd name="connsiteY6500" fmla="*/ 1588724 h 3399032"/>
              <a:gd name="connsiteX6501" fmla="*/ 116748 w 11117727"/>
              <a:gd name="connsiteY6501" fmla="*/ 1586716 h 3399032"/>
              <a:gd name="connsiteX6502" fmla="*/ 123887 w 11117727"/>
              <a:gd name="connsiteY6502" fmla="*/ 1585600 h 3399032"/>
              <a:gd name="connsiteX6503" fmla="*/ 127171 w 11117727"/>
              <a:gd name="connsiteY6503" fmla="*/ 1584707 h 3399032"/>
              <a:gd name="connsiteX6504" fmla="*/ 129885 w 11117727"/>
              <a:gd name="connsiteY6504" fmla="*/ 1583143 h 3399032"/>
              <a:gd name="connsiteX6505" fmla="*/ 133985 w 11117727"/>
              <a:gd name="connsiteY6505" fmla="*/ 1580495 h 3399032"/>
              <a:gd name="connsiteX6506" fmla="*/ 137453 w 11117727"/>
              <a:gd name="connsiteY6506" fmla="*/ 1577782 h 3399032"/>
              <a:gd name="connsiteX6507" fmla="*/ 153513 w 11117727"/>
              <a:gd name="connsiteY6507" fmla="*/ 1557960 h 3399032"/>
              <a:gd name="connsiteX6508" fmla="*/ 172079 w 11117727"/>
              <a:gd name="connsiteY6508" fmla="*/ 1595382 h 3399032"/>
              <a:gd name="connsiteX6509" fmla="*/ 165510 w 11117727"/>
              <a:gd name="connsiteY6509" fmla="*/ 1597168 h 3399032"/>
              <a:gd name="connsiteX6510" fmla="*/ 160962 w 11117727"/>
              <a:gd name="connsiteY6510" fmla="*/ 1597933 h 3399032"/>
              <a:gd name="connsiteX6511" fmla="*/ 157739 w 11117727"/>
              <a:gd name="connsiteY6511" fmla="*/ 1598220 h 3399032"/>
              <a:gd name="connsiteX6512" fmla="*/ 153946 w 11117727"/>
              <a:gd name="connsiteY6512" fmla="*/ 1597836 h 3399032"/>
              <a:gd name="connsiteX6513" fmla="*/ 147746 w 11117727"/>
              <a:gd name="connsiteY6513" fmla="*/ 1595983 h 3399032"/>
              <a:gd name="connsiteX6514" fmla="*/ 135408 w 11117727"/>
              <a:gd name="connsiteY6514" fmla="*/ 1591669 h 3399032"/>
              <a:gd name="connsiteX6515" fmla="*/ 141503 w 11117727"/>
              <a:gd name="connsiteY6515" fmla="*/ 1600866 h 3399032"/>
              <a:gd name="connsiteX6516" fmla="*/ 146518 w 11117727"/>
              <a:gd name="connsiteY6516" fmla="*/ 1608114 h 3399032"/>
              <a:gd name="connsiteX6517" fmla="*/ 151532 w 11117727"/>
              <a:gd name="connsiteY6517" fmla="*/ 1615363 h 3399032"/>
              <a:gd name="connsiteX6518" fmla="*/ 158892 w 11117727"/>
              <a:gd name="connsiteY6518" fmla="*/ 1624687 h 3399032"/>
              <a:gd name="connsiteX6519" fmla="*/ 164925 w 11117727"/>
              <a:gd name="connsiteY6519" fmla="*/ 1634490 h 3399032"/>
              <a:gd name="connsiteX6520" fmla="*/ 167472 w 11117727"/>
              <a:gd name="connsiteY6520" fmla="*/ 1640876 h 3399032"/>
              <a:gd name="connsiteX6521" fmla="*/ 167797 w 11117727"/>
              <a:gd name="connsiteY6521" fmla="*/ 1643973 h 3399032"/>
              <a:gd name="connsiteX6522" fmla="*/ 167674 w 11117727"/>
              <a:gd name="connsiteY6522" fmla="*/ 1645186 h 3399032"/>
              <a:gd name="connsiteX6523" fmla="*/ 168184 w 11117727"/>
              <a:gd name="connsiteY6523" fmla="*/ 1646464 h 3399032"/>
              <a:gd name="connsiteX6524" fmla="*/ 180337 w 11117727"/>
              <a:gd name="connsiteY6524" fmla="*/ 1652597 h 3399032"/>
              <a:gd name="connsiteX6525" fmla="*/ 180099 w 11117727"/>
              <a:gd name="connsiteY6525" fmla="*/ 1636027 h 3399032"/>
              <a:gd name="connsiteX6526" fmla="*/ 179430 w 11117727"/>
              <a:gd name="connsiteY6526" fmla="*/ 1623703 h 3399032"/>
              <a:gd name="connsiteX6527" fmla="*/ 178842 w 11117727"/>
              <a:gd name="connsiteY6527" fmla="*/ 1616903 h 3399032"/>
              <a:gd name="connsiteX6528" fmla="*/ 178947 w 11117727"/>
              <a:gd name="connsiteY6528" fmla="*/ 1609559 h 3399032"/>
              <a:gd name="connsiteX6529" fmla="*/ 179236 w 11117727"/>
              <a:gd name="connsiteY6529" fmla="*/ 1600397 h 3399032"/>
              <a:gd name="connsiteX6530" fmla="*/ 180403 w 11117727"/>
              <a:gd name="connsiteY6530" fmla="*/ 1588872 h 3399032"/>
              <a:gd name="connsiteX6531" fmla="*/ 191949 w 11117727"/>
              <a:gd name="connsiteY6531" fmla="*/ 1582074 h 3399032"/>
              <a:gd name="connsiteX6532" fmla="*/ 196173 w 11117727"/>
              <a:gd name="connsiteY6532" fmla="*/ 1578212 h 3399032"/>
              <a:gd name="connsiteX6533" fmla="*/ 201924 w 11117727"/>
              <a:gd name="connsiteY6533" fmla="*/ 1578182 h 3399032"/>
              <a:gd name="connsiteX6534" fmla="*/ 217853 w 11117727"/>
              <a:gd name="connsiteY6534" fmla="*/ 1578569 h 3399032"/>
              <a:gd name="connsiteX6535" fmla="*/ 215245 w 11117727"/>
              <a:gd name="connsiteY6535" fmla="*/ 1572790 h 3399032"/>
              <a:gd name="connsiteX6536" fmla="*/ 214226 w 11117727"/>
              <a:gd name="connsiteY6536" fmla="*/ 1570236 h 3399032"/>
              <a:gd name="connsiteX6537" fmla="*/ 211433 w 11117727"/>
              <a:gd name="connsiteY6537" fmla="*/ 1566276 h 3399032"/>
              <a:gd name="connsiteX6538" fmla="*/ 208254 w 11117727"/>
              <a:gd name="connsiteY6538" fmla="*/ 1559826 h 3399032"/>
              <a:gd name="connsiteX6539" fmla="*/ 205584 w 11117727"/>
              <a:gd name="connsiteY6539" fmla="*/ 1554653 h 3399032"/>
              <a:gd name="connsiteX6540" fmla="*/ 203810 w 11117727"/>
              <a:gd name="connsiteY6540" fmla="*/ 1553248 h 3399032"/>
              <a:gd name="connsiteX6541" fmla="*/ 203178 w 11117727"/>
              <a:gd name="connsiteY6541" fmla="*/ 1553184 h 3399032"/>
              <a:gd name="connsiteX6542" fmla="*/ 203117 w 11117727"/>
              <a:gd name="connsiteY6542" fmla="*/ 1553790 h 3399032"/>
              <a:gd name="connsiteX6543" fmla="*/ 202546 w 11117727"/>
              <a:gd name="connsiteY6543" fmla="*/ 1553120 h 3399032"/>
              <a:gd name="connsiteX6544" fmla="*/ 199287 w 11117727"/>
              <a:gd name="connsiteY6544" fmla="*/ 1541146 h 3399032"/>
              <a:gd name="connsiteX6545" fmla="*/ 213829 w 11117727"/>
              <a:gd name="connsiteY6545" fmla="*/ 1542619 h 3399032"/>
              <a:gd name="connsiteX6546" fmla="*/ 223822 w 11117727"/>
              <a:gd name="connsiteY6546" fmla="*/ 1544856 h 3399032"/>
              <a:gd name="connsiteX6547" fmla="*/ 230654 w 11117727"/>
              <a:gd name="connsiteY6547" fmla="*/ 1546774 h 3399032"/>
              <a:gd name="connsiteX6548" fmla="*/ 236160 w 11117727"/>
              <a:gd name="connsiteY6548" fmla="*/ 1549170 h 3399032"/>
              <a:gd name="connsiteX6549" fmla="*/ 241033 w 11117727"/>
              <a:gd name="connsiteY6549" fmla="*/ 1551502 h 3399032"/>
              <a:gd name="connsiteX6550" fmla="*/ 245845 w 11117727"/>
              <a:gd name="connsiteY6550" fmla="*/ 1554440 h 3399032"/>
              <a:gd name="connsiteX6551" fmla="*/ 253125 w 11117727"/>
              <a:gd name="connsiteY6551" fmla="*/ 1558241 h 3399032"/>
              <a:gd name="connsiteX6552" fmla="*/ 263628 w 11117727"/>
              <a:gd name="connsiteY6552" fmla="*/ 1561756 h 3399032"/>
              <a:gd name="connsiteX6553" fmla="*/ 258851 w 11117727"/>
              <a:gd name="connsiteY6553" fmla="*/ 1571077 h 3399032"/>
              <a:gd name="connsiteX6554" fmla="*/ 255831 w 11117727"/>
              <a:gd name="connsiteY6554" fmla="*/ 1575674 h 3399032"/>
              <a:gd name="connsiteX6555" fmla="*/ 255770 w 11117727"/>
              <a:gd name="connsiteY6555" fmla="*/ 1576280 h 3399032"/>
              <a:gd name="connsiteX6556" fmla="*/ 255199 w 11117727"/>
              <a:gd name="connsiteY6556" fmla="*/ 1575610 h 3399032"/>
              <a:gd name="connsiteX6557" fmla="*/ 255322 w 11117727"/>
              <a:gd name="connsiteY6557" fmla="*/ 1574397 h 3399032"/>
              <a:gd name="connsiteX6558" fmla="*/ 254935 w 11117727"/>
              <a:gd name="connsiteY6558" fmla="*/ 1571906 h 3399032"/>
              <a:gd name="connsiteX6559" fmla="*/ 254303 w 11117727"/>
              <a:gd name="connsiteY6559" fmla="*/ 1571842 h 3399032"/>
              <a:gd name="connsiteX6560" fmla="*/ 251406 w 11117727"/>
              <a:gd name="connsiteY6560" fmla="*/ 1575226 h 3399032"/>
              <a:gd name="connsiteX6561" fmla="*/ 246813 w 11117727"/>
              <a:gd name="connsiteY6561" fmla="*/ 1582727 h 3399032"/>
              <a:gd name="connsiteX6562" fmla="*/ 245058 w 11117727"/>
              <a:gd name="connsiteY6562" fmla="*/ 1587452 h 3399032"/>
              <a:gd name="connsiteX6563" fmla="*/ 243486 w 11117727"/>
              <a:gd name="connsiteY6563" fmla="*/ 1590357 h 3399032"/>
              <a:gd name="connsiteX6564" fmla="*/ 243179 w 11117727"/>
              <a:gd name="connsiteY6564" fmla="*/ 1593390 h 3399032"/>
              <a:gd name="connsiteX6565" fmla="*/ 244830 w 11117727"/>
              <a:gd name="connsiteY6565" fmla="*/ 1596008 h 3399032"/>
              <a:gd name="connsiteX6566" fmla="*/ 246543 w 11117727"/>
              <a:gd name="connsiteY6566" fmla="*/ 1598020 h 3399032"/>
              <a:gd name="connsiteX6567" fmla="*/ 248887 w 11117727"/>
              <a:gd name="connsiteY6567" fmla="*/ 1600096 h 3399032"/>
              <a:gd name="connsiteX6568" fmla="*/ 252619 w 11117727"/>
              <a:gd name="connsiteY6568" fmla="*/ 1601087 h 3399032"/>
              <a:gd name="connsiteX6569" fmla="*/ 256228 w 11117727"/>
              <a:gd name="connsiteY6569" fmla="*/ 1603290 h 3399032"/>
              <a:gd name="connsiteX6570" fmla="*/ 278743 w 11117727"/>
              <a:gd name="connsiteY6570" fmla="*/ 1608022 h 3399032"/>
              <a:gd name="connsiteX6571" fmla="*/ 309926 w 11117727"/>
              <a:gd name="connsiteY6571" fmla="*/ 1615469 h 3399032"/>
              <a:gd name="connsiteX6572" fmla="*/ 310890 w 11117727"/>
              <a:gd name="connsiteY6572" fmla="*/ 1599633 h 3399032"/>
              <a:gd name="connsiteX6573" fmla="*/ 312383 w 11117727"/>
              <a:gd name="connsiteY6573" fmla="*/ 1591205 h 3399032"/>
              <a:gd name="connsiteX6574" fmla="*/ 313322 w 11117727"/>
              <a:gd name="connsiteY6574" fmla="*/ 1588236 h 3399032"/>
              <a:gd name="connsiteX6575" fmla="*/ 314955 w 11117727"/>
              <a:gd name="connsiteY6575" fmla="*/ 1584725 h 3399032"/>
              <a:gd name="connsiteX6576" fmla="*/ 317914 w 11117727"/>
              <a:gd name="connsiteY6576" fmla="*/ 1580735 h 3399032"/>
              <a:gd name="connsiteX6577" fmla="*/ 321057 w 11117727"/>
              <a:gd name="connsiteY6577" fmla="*/ 1574925 h 3399032"/>
              <a:gd name="connsiteX6578" fmla="*/ 331173 w 11117727"/>
              <a:gd name="connsiteY6578" fmla="*/ 1575949 h 3399032"/>
              <a:gd name="connsiteX6579" fmla="*/ 339331 w 11117727"/>
              <a:gd name="connsiteY6579" fmla="*/ 1577388 h 3399032"/>
              <a:gd name="connsiteX6580" fmla="*/ 345530 w 11117727"/>
              <a:gd name="connsiteY6580" fmla="*/ 1579241 h 3399032"/>
              <a:gd name="connsiteX6581" fmla="*/ 349201 w 11117727"/>
              <a:gd name="connsiteY6581" fmla="*/ 1580839 h 3399032"/>
              <a:gd name="connsiteX6582" fmla="*/ 352810 w 11117727"/>
              <a:gd name="connsiteY6582" fmla="*/ 1583043 h 3399032"/>
              <a:gd name="connsiteX6583" fmla="*/ 353890 w 11117727"/>
              <a:gd name="connsiteY6583" fmla="*/ 1584990 h 3399032"/>
              <a:gd name="connsiteX6584" fmla="*/ 355032 w 11117727"/>
              <a:gd name="connsiteY6584" fmla="*/ 1586332 h 3399032"/>
              <a:gd name="connsiteX6585" fmla="*/ 355480 w 11117727"/>
              <a:gd name="connsiteY6585" fmla="*/ 1588215 h 3399032"/>
              <a:gd name="connsiteX6586" fmla="*/ 355234 w 11117727"/>
              <a:gd name="connsiteY6586" fmla="*/ 1590642 h 3399032"/>
              <a:gd name="connsiteX6587" fmla="*/ 355621 w 11117727"/>
              <a:gd name="connsiteY6587" fmla="*/ 1593132 h 3399032"/>
              <a:gd name="connsiteX6588" fmla="*/ 356701 w 11117727"/>
              <a:gd name="connsiteY6588" fmla="*/ 1595080 h 3399032"/>
              <a:gd name="connsiteX6589" fmla="*/ 358413 w 11117727"/>
              <a:gd name="connsiteY6589" fmla="*/ 1597092 h 3399032"/>
              <a:gd name="connsiteX6590" fmla="*/ 360697 w 11117727"/>
              <a:gd name="connsiteY6590" fmla="*/ 1599774 h 3399032"/>
              <a:gd name="connsiteX6591" fmla="*/ 364938 w 11117727"/>
              <a:gd name="connsiteY6591" fmla="*/ 1602042 h 3399032"/>
              <a:gd name="connsiteX6592" fmla="*/ 370444 w 11117727"/>
              <a:gd name="connsiteY6592" fmla="*/ 1604438 h 3399032"/>
              <a:gd name="connsiteX6593" fmla="*/ 377847 w 11117727"/>
              <a:gd name="connsiteY6593" fmla="*/ 1607026 h 3399032"/>
              <a:gd name="connsiteX6594" fmla="*/ 385882 w 11117727"/>
              <a:gd name="connsiteY6594" fmla="*/ 1609678 h 3399032"/>
              <a:gd name="connsiteX6595" fmla="*/ 394162 w 11117727"/>
              <a:gd name="connsiteY6595" fmla="*/ 1609904 h 3399032"/>
              <a:gd name="connsiteX6596" fmla="*/ 402566 w 11117727"/>
              <a:gd name="connsiteY6596" fmla="*/ 1608916 h 3399032"/>
              <a:gd name="connsiteX6597" fmla="*/ 411031 w 11117727"/>
              <a:gd name="connsiteY6597" fmla="*/ 1607322 h 3399032"/>
              <a:gd name="connsiteX6598" fmla="*/ 427328 w 11117727"/>
              <a:gd name="connsiteY6598" fmla="*/ 1604070 h 3399032"/>
              <a:gd name="connsiteX6599" fmla="*/ 442932 w 11117727"/>
              <a:gd name="connsiteY6599" fmla="*/ 1601360 h 3399032"/>
              <a:gd name="connsiteX6600" fmla="*/ 433668 w 11117727"/>
              <a:gd name="connsiteY6600" fmla="*/ 1610840 h 3399032"/>
              <a:gd name="connsiteX6601" fmla="*/ 430077 w 11117727"/>
              <a:gd name="connsiteY6601" fmla="*/ 1614766 h 3399032"/>
              <a:gd name="connsiteX6602" fmla="*/ 428321 w 11117727"/>
              <a:gd name="connsiteY6602" fmla="*/ 1619491 h 3399032"/>
              <a:gd name="connsiteX6603" fmla="*/ 425521 w 11117727"/>
              <a:gd name="connsiteY6603" fmla="*/ 1634527 h 3399032"/>
              <a:gd name="connsiteX6604" fmla="*/ 433986 w 11117727"/>
              <a:gd name="connsiteY6604" fmla="*/ 1632933 h 3399032"/>
              <a:gd name="connsiteX6605" fmla="*/ 439861 w 11117727"/>
              <a:gd name="connsiteY6605" fmla="*/ 1631690 h 3399032"/>
              <a:gd name="connsiteX6606" fmla="*/ 443777 w 11117727"/>
              <a:gd name="connsiteY6606" fmla="*/ 1630861 h 3399032"/>
              <a:gd name="connsiteX6607" fmla="*/ 446552 w 11117727"/>
              <a:gd name="connsiteY6607" fmla="*/ 1628690 h 3399032"/>
              <a:gd name="connsiteX6608" fmla="*/ 452101 w 11117727"/>
              <a:gd name="connsiteY6608" fmla="*/ 1624350 h 3399032"/>
              <a:gd name="connsiteX6609" fmla="*/ 463647 w 11117727"/>
              <a:gd name="connsiteY6609" fmla="*/ 1617552 h 3399032"/>
              <a:gd name="connsiteX6610" fmla="*/ 460146 w 11117727"/>
              <a:gd name="connsiteY6610" fmla="*/ 1652128 h 3399032"/>
              <a:gd name="connsiteX6611" fmla="*/ 545355 w 11117727"/>
              <a:gd name="connsiteY6611" fmla="*/ 1611732 h 3399032"/>
              <a:gd name="connsiteX6612" fmla="*/ 553144 w 11117727"/>
              <a:gd name="connsiteY6612" fmla="*/ 1616810 h 3399032"/>
              <a:gd name="connsiteX6613" fmla="*/ 556060 w 11117727"/>
              <a:gd name="connsiteY6613" fmla="*/ 1619556 h 3399032"/>
              <a:gd name="connsiteX6614" fmla="*/ 556956 w 11117727"/>
              <a:gd name="connsiteY6614" fmla="*/ 1623324 h 3399032"/>
              <a:gd name="connsiteX6615" fmla="*/ 557747 w 11117727"/>
              <a:gd name="connsiteY6615" fmla="*/ 1634435 h 3399032"/>
              <a:gd name="connsiteX6616" fmla="*/ 566660 w 11117727"/>
              <a:gd name="connsiteY6616" fmla="*/ 1634724 h 3399032"/>
              <a:gd name="connsiteX6617" fmla="*/ 572982 w 11117727"/>
              <a:gd name="connsiteY6617" fmla="*/ 1635365 h 3399032"/>
              <a:gd name="connsiteX6618" fmla="*/ 577531 w 11117727"/>
              <a:gd name="connsiteY6618" fmla="*/ 1634599 h 3399032"/>
              <a:gd name="connsiteX6619" fmla="*/ 581385 w 11117727"/>
              <a:gd name="connsiteY6619" fmla="*/ 1634377 h 3399032"/>
              <a:gd name="connsiteX6620" fmla="*/ 587444 w 11117727"/>
              <a:gd name="connsiteY6620" fmla="*/ 1631314 h 3399032"/>
              <a:gd name="connsiteX6621" fmla="*/ 597033 w 11117727"/>
              <a:gd name="connsiteY6621" fmla="*/ 1624931 h 3399032"/>
              <a:gd name="connsiteX6622" fmla="*/ 603521 w 11117727"/>
              <a:gd name="connsiteY6622" fmla="*/ 1617621 h 3399032"/>
              <a:gd name="connsiteX6623" fmla="*/ 601404 w 11117727"/>
              <a:gd name="connsiteY6623" fmla="*/ 1606989 h 3399032"/>
              <a:gd name="connsiteX6624" fmla="*/ 599999 w 11117727"/>
              <a:gd name="connsiteY6624" fmla="*/ 1601945 h 3399032"/>
              <a:gd name="connsiteX6625" fmla="*/ 599428 w 11117727"/>
              <a:gd name="connsiteY6625" fmla="*/ 1601274 h 3399032"/>
              <a:gd name="connsiteX6626" fmla="*/ 599490 w 11117727"/>
              <a:gd name="connsiteY6626" fmla="*/ 1600668 h 3399032"/>
              <a:gd name="connsiteX6627" fmla="*/ 598796 w 11117727"/>
              <a:gd name="connsiteY6627" fmla="*/ 1601210 h 3399032"/>
              <a:gd name="connsiteX6628" fmla="*/ 598734 w 11117727"/>
              <a:gd name="connsiteY6628" fmla="*/ 1601817 h 3399032"/>
              <a:gd name="connsiteX6629" fmla="*/ 598427 w 11117727"/>
              <a:gd name="connsiteY6629" fmla="*/ 1604849 h 3399032"/>
              <a:gd name="connsiteX6630" fmla="*/ 598120 w 11117727"/>
              <a:gd name="connsiteY6630" fmla="*/ 1607882 h 3399032"/>
              <a:gd name="connsiteX6631" fmla="*/ 597427 w 11117727"/>
              <a:gd name="connsiteY6631" fmla="*/ 1608425 h 3399032"/>
              <a:gd name="connsiteX6632" fmla="*/ 596101 w 11117727"/>
              <a:gd name="connsiteY6632" fmla="*/ 1608904 h 3399032"/>
              <a:gd name="connsiteX6633" fmla="*/ 594898 w 11117727"/>
              <a:gd name="connsiteY6633" fmla="*/ 1608169 h 3399032"/>
              <a:gd name="connsiteX6634" fmla="*/ 593695 w 11117727"/>
              <a:gd name="connsiteY6634" fmla="*/ 1607434 h 3399032"/>
              <a:gd name="connsiteX6635" fmla="*/ 587000 w 11117727"/>
              <a:gd name="connsiteY6635" fmla="*/ 1566311 h 3399032"/>
              <a:gd name="connsiteX6636" fmla="*/ 596177 w 11117727"/>
              <a:gd name="connsiteY6636" fmla="*/ 1570304 h 3399032"/>
              <a:gd name="connsiteX6637" fmla="*/ 603395 w 11117727"/>
              <a:gd name="connsiteY6637" fmla="*/ 1574712 h 3399032"/>
              <a:gd name="connsiteX6638" fmla="*/ 608655 w 11117727"/>
              <a:gd name="connsiteY6638" fmla="*/ 1579535 h 3399032"/>
              <a:gd name="connsiteX6639" fmla="*/ 612019 w 11117727"/>
              <a:gd name="connsiteY6639" fmla="*/ 1584165 h 3399032"/>
              <a:gd name="connsiteX6640" fmla="*/ 618439 w 11117727"/>
              <a:gd name="connsiteY6640" fmla="*/ 1596458 h 3399032"/>
              <a:gd name="connsiteX6641" fmla="*/ 626387 w 11117727"/>
              <a:gd name="connsiteY6641" fmla="*/ 1612583 h 3399032"/>
              <a:gd name="connsiteX6642" fmla="*/ 612716 w 11117727"/>
              <a:gd name="connsiteY6642" fmla="*/ 1627745 h 3399032"/>
              <a:gd name="connsiteX6643" fmla="*/ 611267 w 11117727"/>
              <a:gd name="connsiteY6643" fmla="*/ 1629436 h 3399032"/>
              <a:gd name="connsiteX6644" fmla="*/ 609063 w 11117727"/>
              <a:gd name="connsiteY6644" fmla="*/ 1632277 h 3399032"/>
              <a:gd name="connsiteX6645" fmla="*/ 605411 w 11117727"/>
              <a:gd name="connsiteY6645" fmla="*/ 1636810 h 3399032"/>
              <a:gd name="connsiteX6646" fmla="*/ 601065 w 11117727"/>
              <a:gd name="connsiteY6646" fmla="*/ 1641885 h 3399032"/>
              <a:gd name="connsiteX6647" fmla="*/ 597412 w 11117727"/>
              <a:gd name="connsiteY6647" fmla="*/ 1646417 h 3399032"/>
              <a:gd name="connsiteX6648" fmla="*/ 593066 w 11117727"/>
              <a:gd name="connsiteY6648" fmla="*/ 1651493 h 3399032"/>
              <a:gd name="connsiteX6649" fmla="*/ 603507 w 11117727"/>
              <a:gd name="connsiteY6649" fmla="*/ 1655614 h 3399032"/>
              <a:gd name="connsiteX6650" fmla="*/ 612112 w 11117727"/>
              <a:gd name="connsiteY6650" fmla="*/ 1658937 h 3399032"/>
              <a:gd name="connsiteX6651" fmla="*/ 616415 w 11117727"/>
              <a:gd name="connsiteY6651" fmla="*/ 1660598 h 3399032"/>
              <a:gd name="connsiteX6652" fmla="*/ 621473 w 11117727"/>
              <a:gd name="connsiteY6652" fmla="*/ 1661110 h 3399032"/>
              <a:gd name="connsiteX6653" fmla="*/ 627796 w 11117727"/>
              <a:gd name="connsiteY6653" fmla="*/ 1661750 h 3399032"/>
              <a:gd name="connsiteX6654" fmla="*/ 634812 w 11117727"/>
              <a:gd name="connsiteY6654" fmla="*/ 1661848 h 3399032"/>
              <a:gd name="connsiteX6655" fmla="*/ 643724 w 11117727"/>
              <a:gd name="connsiteY6655" fmla="*/ 1662137 h 3399032"/>
              <a:gd name="connsiteX6656" fmla="*/ 648905 w 11117727"/>
              <a:gd name="connsiteY6656" fmla="*/ 1661437 h 3399032"/>
              <a:gd name="connsiteX6657" fmla="*/ 651557 w 11117727"/>
              <a:gd name="connsiteY6657" fmla="*/ 1660479 h 3399032"/>
              <a:gd name="connsiteX6658" fmla="*/ 652944 w 11117727"/>
              <a:gd name="connsiteY6658" fmla="*/ 1659394 h 3399032"/>
              <a:gd name="connsiteX6659" fmla="*/ 655025 w 11117727"/>
              <a:gd name="connsiteY6659" fmla="*/ 1657767 h 3399032"/>
              <a:gd name="connsiteX6660" fmla="*/ 658371 w 11117727"/>
              <a:gd name="connsiteY6660" fmla="*/ 1656267 h 3399032"/>
              <a:gd name="connsiteX6661" fmla="*/ 664307 w 11117727"/>
              <a:gd name="connsiteY6661" fmla="*/ 1654417 h 3399032"/>
              <a:gd name="connsiteX6662" fmla="*/ 674098 w 11117727"/>
              <a:gd name="connsiteY6662" fmla="*/ 1652344 h 3399032"/>
              <a:gd name="connsiteX6663" fmla="*/ 675257 w 11117727"/>
              <a:gd name="connsiteY6663" fmla="*/ 1659815 h 3399032"/>
              <a:gd name="connsiteX6664" fmla="*/ 676601 w 11117727"/>
              <a:gd name="connsiteY6664" fmla="*/ 1665467 h 3399032"/>
              <a:gd name="connsiteX6665" fmla="*/ 677436 w 11117727"/>
              <a:gd name="connsiteY6665" fmla="*/ 1669841 h 3399032"/>
              <a:gd name="connsiteX6666" fmla="*/ 679657 w 11117727"/>
              <a:gd name="connsiteY6666" fmla="*/ 1673130 h 3399032"/>
              <a:gd name="connsiteX6667" fmla="*/ 681370 w 11117727"/>
              <a:gd name="connsiteY6667" fmla="*/ 1675141 h 3399032"/>
              <a:gd name="connsiteX6668" fmla="*/ 682573 w 11117727"/>
              <a:gd name="connsiteY6668" fmla="*/ 1675876 h 3399032"/>
              <a:gd name="connsiteX6669" fmla="*/ 683715 w 11117727"/>
              <a:gd name="connsiteY6669" fmla="*/ 1677217 h 3399032"/>
              <a:gd name="connsiteX6670" fmla="*/ 685102 w 11117727"/>
              <a:gd name="connsiteY6670" fmla="*/ 1676132 h 3399032"/>
              <a:gd name="connsiteX6671" fmla="*/ 691855 w 11117727"/>
              <a:gd name="connsiteY6671" fmla="*/ 1672526 h 3399032"/>
              <a:gd name="connsiteX6672" fmla="*/ 697342 w 11117727"/>
              <a:gd name="connsiteY6672" fmla="*/ 1668792 h 3399032"/>
              <a:gd name="connsiteX6673" fmla="*/ 704991 w 11117727"/>
              <a:gd name="connsiteY6673" fmla="*/ 1668954 h 3399032"/>
              <a:gd name="connsiteX6674" fmla="*/ 708723 w 11117727"/>
              <a:gd name="connsiteY6674" fmla="*/ 1669945 h 3399032"/>
              <a:gd name="connsiteX6675" fmla="*/ 711190 w 11117727"/>
              <a:gd name="connsiteY6675" fmla="*/ 1670807 h 3399032"/>
              <a:gd name="connsiteX6676" fmla="*/ 713535 w 11117727"/>
              <a:gd name="connsiteY6676" fmla="*/ 1672883 h 3399032"/>
              <a:gd name="connsiteX6677" fmla="*/ 715309 w 11117727"/>
              <a:gd name="connsiteY6677" fmla="*/ 1674288 h 3399032"/>
              <a:gd name="connsiteX6678" fmla="*/ 720244 w 11117727"/>
              <a:gd name="connsiteY6678" fmla="*/ 1676014 h 3399032"/>
              <a:gd name="connsiteX6679" fmla="*/ 726443 w 11117727"/>
              <a:gd name="connsiteY6679" fmla="*/ 1677867 h 3399032"/>
              <a:gd name="connsiteX6680" fmla="*/ 737069 w 11117727"/>
              <a:gd name="connsiteY6680" fmla="*/ 1680169 h 3399032"/>
              <a:gd name="connsiteX6681" fmla="*/ 739255 w 11117727"/>
              <a:gd name="connsiteY6681" fmla="*/ 1671198 h 3399032"/>
              <a:gd name="connsiteX6682" fmla="*/ 740624 w 11117727"/>
              <a:gd name="connsiteY6682" fmla="*/ 1663983 h 3399032"/>
              <a:gd name="connsiteX6683" fmla="*/ 742503 w 11117727"/>
              <a:gd name="connsiteY6683" fmla="*/ 1658045 h 3399032"/>
              <a:gd name="connsiteX6684" fmla="*/ 744829 w 11117727"/>
              <a:gd name="connsiteY6684" fmla="*/ 1653991 h 3399032"/>
              <a:gd name="connsiteX6685" fmla="*/ 748359 w 11117727"/>
              <a:gd name="connsiteY6685" fmla="*/ 1650672 h 3399032"/>
              <a:gd name="connsiteX6686" fmla="*/ 751889 w 11117727"/>
              <a:gd name="connsiteY6686" fmla="*/ 1647352 h 3399032"/>
              <a:gd name="connsiteX6687" fmla="*/ 757315 w 11117727"/>
              <a:gd name="connsiteY6687" fmla="*/ 1644225 h 3399032"/>
              <a:gd name="connsiteX6688" fmla="*/ 763435 w 11117727"/>
              <a:gd name="connsiteY6688" fmla="*/ 1640555 h 3399032"/>
              <a:gd name="connsiteX6689" fmla="*/ 758522 w 11117727"/>
              <a:gd name="connsiteY6689" fmla="*/ 1689082 h 3399032"/>
              <a:gd name="connsiteX6690" fmla="*/ 755360 w 11117727"/>
              <a:gd name="connsiteY6690" fmla="*/ 1688762 h 3399032"/>
              <a:gd name="connsiteX6691" fmla="*/ 756502 w 11117727"/>
              <a:gd name="connsiteY6691" fmla="*/ 1690103 h 3399032"/>
              <a:gd name="connsiteX6692" fmla="*/ 761314 w 11117727"/>
              <a:gd name="connsiteY6692" fmla="*/ 1693041 h 3399032"/>
              <a:gd name="connsiteX6693" fmla="*/ 764985 w 11117727"/>
              <a:gd name="connsiteY6693" fmla="*/ 1694639 h 3399032"/>
              <a:gd name="connsiteX6694" fmla="*/ 768023 w 11117727"/>
              <a:gd name="connsiteY6694" fmla="*/ 1696172 h 3399032"/>
              <a:gd name="connsiteX6695" fmla="*/ 766882 w 11117727"/>
              <a:gd name="connsiteY6695" fmla="*/ 1694831 h 3399032"/>
              <a:gd name="connsiteX6696" fmla="*/ 758460 w 11117727"/>
              <a:gd name="connsiteY6696" fmla="*/ 1689688 h 3399032"/>
              <a:gd name="connsiteX6697" fmla="*/ 758522 w 11117727"/>
              <a:gd name="connsiteY6697" fmla="*/ 1689082 h 3399032"/>
              <a:gd name="connsiteX6698" fmla="*/ 758522 w 11117727"/>
              <a:gd name="connsiteY6698" fmla="*/ 1689082 h 3399032"/>
              <a:gd name="connsiteX6699" fmla="*/ 768901 w 11117727"/>
              <a:gd name="connsiteY6699" fmla="*/ 1693810 h 3399032"/>
              <a:gd name="connsiteX6700" fmla="*/ 794025 w 11117727"/>
              <a:gd name="connsiteY6700" fmla="*/ 1704320 h 3399032"/>
              <a:gd name="connsiteX6701" fmla="*/ 801102 w 11117727"/>
              <a:gd name="connsiteY6701" fmla="*/ 1703811 h 3399032"/>
              <a:gd name="connsiteX6702" fmla="*/ 804386 w 11117727"/>
              <a:gd name="connsiteY6702" fmla="*/ 1702918 h 3399032"/>
              <a:gd name="connsiteX6703" fmla="*/ 806406 w 11117727"/>
              <a:gd name="connsiteY6703" fmla="*/ 1701897 h 3399032"/>
              <a:gd name="connsiteX6704" fmla="*/ 806529 w 11117727"/>
              <a:gd name="connsiteY6704" fmla="*/ 1700684 h 3399032"/>
              <a:gd name="connsiteX6705" fmla="*/ 807284 w 11117727"/>
              <a:gd name="connsiteY6705" fmla="*/ 1699535 h 3399032"/>
              <a:gd name="connsiteX6706" fmla="*/ 806836 w 11117727"/>
              <a:gd name="connsiteY6706" fmla="*/ 1697651 h 3399032"/>
              <a:gd name="connsiteX6707" fmla="*/ 806695 w 11117727"/>
              <a:gd name="connsiteY6707" fmla="*/ 1692734 h 3399032"/>
              <a:gd name="connsiteX6708" fmla="*/ 804842 w 11117727"/>
              <a:gd name="connsiteY6708" fmla="*/ 1685806 h 3399032"/>
              <a:gd name="connsiteX6709" fmla="*/ 804437 w 11117727"/>
              <a:gd name="connsiteY6709" fmla="*/ 1677185 h 3399032"/>
              <a:gd name="connsiteX6710" fmla="*/ 804972 w 11117727"/>
              <a:gd name="connsiteY6710" fmla="*/ 1665596 h 3399032"/>
              <a:gd name="connsiteX6711" fmla="*/ 818126 w 11117727"/>
              <a:gd name="connsiteY6711" fmla="*/ 1668154 h 3399032"/>
              <a:gd name="connsiteX6712" fmla="*/ 826345 w 11117727"/>
              <a:gd name="connsiteY6712" fmla="*/ 1668986 h 3399032"/>
              <a:gd name="connsiteX6713" fmla="*/ 830077 w 11117727"/>
              <a:gd name="connsiteY6713" fmla="*/ 1669977 h 3399032"/>
              <a:gd name="connsiteX6714" fmla="*/ 831280 w 11117727"/>
              <a:gd name="connsiteY6714" fmla="*/ 1670711 h 3399032"/>
              <a:gd name="connsiteX6715" fmla="*/ 831790 w 11117727"/>
              <a:gd name="connsiteY6715" fmla="*/ 1671989 h 3399032"/>
              <a:gd name="connsiteX6716" fmla="*/ 834196 w 11117727"/>
              <a:gd name="connsiteY6716" fmla="*/ 1673458 h 3399032"/>
              <a:gd name="connsiteX6717" fmla="*/ 836479 w 11117727"/>
              <a:gd name="connsiteY6717" fmla="*/ 1676140 h 3399032"/>
              <a:gd name="connsiteX6718" fmla="*/ 843004 w 11117727"/>
              <a:gd name="connsiteY6718" fmla="*/ 1681091 h 3399032"/>
              <a:gd name="connsiteX6719" fmla="*/ 847878 w 11117727"/>
              <a:gd name="connsiteY6719" fmla="*/ 1683422 h 3399032"/>
              <a:gd name="connsiteX6720" fmla="*/ 849651 w 11117727"/>
              <a:gd name="connsiteY6720" fmla="*/ 1684828 h 3399032"/>
              <a:gd name="connsiteX6721" fmla="*/ 850100 w 11117727"/>
              <a:gd name="connsiteY6721" fmla="*/ 1686712 h 3399032"/>
              <a:gd name="connsiteX6722" fmla="*/ 850732 w 11117727"/>
              <a:gd name="connsiteY6722" fmla="*/ 1686776 h 3399032"/>
              <a:gd name="connsiteX6723" fmla="*/ 857748 w 11117727"/>
              <a:gd name="connsiteY6723" fmla="*/ 1686873 h 3399032"/>
              <a:gd name="connsiteX6724" fmla="*/ 915202 w 11117727"/>
              <a:gd name="connsiteY6724" fmla="*/ 1687176 h 3399032"/>
              <a:gd name="connsiteX6725" fmla="*/ 922789 w 11117727"/>
              <a:gd name="connsiteY6725" fmla="*/ 1687944 h 3399032"/>
              <a:gd name="connsiteX6726" fmla="*/ 927277 w 11117727"/>
              <a:gd name="connsiteY6726" fmla="*/ 1687785 h 3399032"/>
              <a:gd name="connsiteX6727" fmla="*/ 929867 w 11117727"/>
              <a:gd name="connsiteY6727" fmla="*/ 1687435 h 3399032"/>
              <a:gd name="connsiteX6728" fmla="*/ 931193 w 11117727"/>
              <a:gd name="connsiteY6728" fmla="*/ 1686956 h 3399032"/>
              <a:gd name="connsiteX6729" fmla="*/ 932641 w 11117727"/>
              <a:gd name="connsiteY6729" fmla="*/ 1685265 h 3399032"/>
              <a:gd name="connsiteX6730" fmla="*/ 935355 w 11117727"/>
              <a:gd name="connsiteY6730" fmla="*/ 1683701 h 3399032"/>
              <a:gd name="connsiteX6731" fmla="*/ 941229 w 11117727"/>
              <a:gd name="connsiteY6731" fmla="*/ 1682458 h 3399032"/>
              <a:gd name="connsiteX6732" fmla="*/ 950388 w 11117727"/>
              <a:gd name="connsiteY6732" fmla="*/ 1680321 h 3399032"/>
              <a:gd name="connsiteX6733" fmla="*/ 946060 w 11117727"/>
              <a:gd name="connsiteY6733" fmla="*/ 1691526 h 3399032"/>
              <a:gd name="connsiteX6734" fmla="*/ 942100 w 11117727"/>
              <a:gd name="connsiteY6734" fmla="*/ 1699091 h 3399032"/>
              <a:gd name="connsiteX6735" fmla="*/ 938201 w 11117727"/>
              <a:gd name="connsiteY6735" fmla="*/ 1706050 h 3399032"/>
              <a:gd name="connsiteX6736" fmla="*/ 932284 w 11117727"/>
              <a:gd name="connsiteY6736" fmla="*/ 1714030 h 3399032"/>
              <a:gd name="connsiteX6737" fmla="*/ 946500 w 11117727"/>
              <a:gd name="connsiteY6737" fmla="*/ 1712406 h 3399032"/>
              <a:gd name="connsiteX6738" fmla="*/ 958881 w 11117727"/>
              <a:gd name="connsiteY6738" fmla="*/ 1709983 h 3399032"/>
              <a:gd name="connsiteX6739" fmla="*/ 968672 w 11117727"/>
              <a:gd name="connsiteY6739" fmla="*/ 1707910 h 3399032"/>
              <a:gd name="connsiteX6740" fmla="*/ 976627 w 11117727"/>
              <a:gd name="connsiteY6740" fmla="*/ 1705039 h 3399032"/>
              <a:gd name="connsiteX6741" fmla="*/ 981993 w 11117727"/>
              <a:gd name="connsiteY6741" fmla="*/ 1702518 h 3399032"/>
              <a:gd name="connsiteX6742" fmla="*/ 986725 w 11117727"/>
              <a:gd name="connsiteY6742" fmla="*/ 1699933 h 3399032"/>
              <a:gd name="connsiteX6743" fmla="*/ 989623 w 11117727"/>
              <a:gd name="connsiteY6743" fmla="*/ 1696550 h 3399032"/>
              <a:gd name="connsiteX6744" fmla="*/ 991133 w 11117727"/>
              <a:gd name="connsiteY6744" fmla="*/ 1694251 h 3399032"/>
              <a:gd name="connsiteX6745" fmla="*/ 992705 w 11117727"/>
              <a:gd name="connsiteY6745" fmla="*/ 1691347 h 3399032"/>
              <a:gd name="connsiteX6746" fmla="*/ 992950 w 11117727"/>
              <a:gd name="connsiteY6746" fmla="*/ 1688920 h 3399032"/>
              <a:gd name="connsiteX6747" fmla="*/ 991931 w 11117727"/>
              <a:gd name="connsiteY6747" fmla="*/ 1686366 h 3399032"/>
              <a:gd name="connsiteX6748" fmla="*/ 990913 w 11117727"/>
              <a:gd name="connsiteY6748" fmla="*/ 1683812 h 3399032"/>
              <a:gd name="connsiteX6749" fmla="*/ 988691 w 11117727"/>
              <a:gd name="connsiteY6749" fmla="*/ 1680522 h 3399032"/>
              <a:gd name="connsiteX6750" fmla="*/ 987672 w 11117727"/>
              <a:gd name="connsiteY6750" fmla="*/ 1677968 h 3399032"/>
              <a:gd name="connsiteX6751" fmla="*/ 997849 w 11117727"/>
              <a:gd name="connsiteY6751" fmla="*/ 1678386 h 3399032"/>
              <a:gd name="connsiteX6752" fmla="*/ 1006946 w 11117727"/>
              <a:gd name="connsiteY6752" fmla="*/ 1676856 h 3399032"/>
              <a:gd name="connsiteX6753" fmla="*/ 1014656 w 11117727"/>
              <a:gd name="connsiteY6753" fmla="*/ 1676411 h 3399032"/>
              <a:gd name="connsiteX6754" fmla="*/ 1020469 w 11117727"/>
              <a:gd name="connsiteY6754" fmla="*/ 1675774 h 3399032"/>
              <a:gd name="connsiteX6755" fmla="*/ 1026282 w 11117727"/>
              <a:gd name="connsiteY6755" fmla="*/ 1675137 h 3399032"/>
              <a:gd name="connsiteX6756" fmla="*/ 1030014 w 11117727"/>
              <a:gd name="connsiteY6756" fmla="*/ 1676128 h 3399032"/>
              <a:gd name="connsiteX6757" fmla="*/ 1031850 w 11117727"/>
              <a:gd name="connsiteY6757" fmla="*/ 1676926 h 3399032"/>
              <a:gd name="connsiteX6758" fmla="*/ 1034949 w 11117727"/>
              <a:gd name="connsiteY6758" fmla="*/ 1677853 h 3399032"/>
              <a:gd name="connsiteX6759" fmla="*/ 1036662 w 11117727"/>
              <a:gd name="connsiteY6759" fmla="*/ 1679865 h 3399032"/>
              <a:gd name="connsiteX6760" fmla="*/ 1038945 w 11117727"/>
              <a:gd name="connsiteY6760" fmla="*/ 1682547 h 3399032"/>
              <a:gd name="connsiteX6761" fmla="*/ 1042941 w 11117727"/>
              <a:gd name="connsiteY6761" fmla="*/ 1687241 h 3399032"/>
              <a:gd name="connsiteX6762" fmla="*/ 1044469 w 11117727"/>
              <a:gd name="connsiteY6762" fmla="*/ 1691073 h 3399032"/>
              <a:gd name="connsiteX6763" fmla="*/ 1044346 w 11117727"/>
              <a:gd name="connsiteY6763" fmla="*/ 1692286 h 3399032"/>
              <a:gd name="connsiteX6764" fmla="*/ 1044224 w 11117727"/>
              <a:gd name="connsiteY6764" fmla="*/ 1693499 h 3399032"/>
              <a:gd name="connsiteX6765" fmla="*/ 1043530 w 11117727"/>
              <a:gd name="connsiteY6765" fmla="*/ 1694042 h 3399032"/>
              <a:gd name="connsiteX6766" fmla="*/ 1042836 w 11117727"/>
              <a:gd name="connsiteY6766" fmla="*/ 1694584 h 3399032"/>
              <a:gd name="connsiteX6767" fmla="*/ 1037594 w 11117727"/>
              <a:gd name="connsiteY6767" fmla="*/ 1695892 h 3399032"/>
              <a:gd name="connsiteX6768" fmla="*/ 1032800 w 11117727"/>
              <a:gd name="connsiteY6768" fmla="*/ 1699083 h 3399032"/>
              <a:gd name="connsiteX6769" fmla="*/ 1029208 w 11117727"/>
              <a:gd name="connsiteY6769" fmla="*/ 1703009 h 3399032"/>
              <a:gd name="connsiteX6770" fmla="*/ 1036427 w 11117727"/>
              <a:gd name="connsiteY6770" fmla="*/ 1707417 h 3399032"/>
              <a:gd name="connsiteX6771" fmla="*/ 1043136 w 11117727"/>
              <a:gd name="connsiteY6771" fmla="*/ 1710548 h 3399032"/>
              <a:gd name="connsiteX6772" fmla="*/ 1048071 w 11117727"/>
              <a:gd name="connsiteY6772" fmla="*/ 1712273 h 3399032"/>
              <a:gd name="connsiteX6773" fmla="*/ 1051803 w 11117727"/>
              <a:gd name="connsiteY6773" fmla="*/ 1713264 h 3399032"/>
              <a:gd name="connsiteX6774" fmla="*/ 1055026 w 11117727"/>
              <a:gd name="connsiteY6774" fmla="*/ 1712977 h 3399032"/>
              <a:gd name="connsiteX6775" fmla="*/ 1056984 w 11117727"/>
              <a:gd name="connsiteY6775" fmla="*/ 1712563 h 3399032"/>
              <a:gd name="connsiteX6776" fmla="*/ 1057800 w 11117727"/>
              <a:gd name="connsiteY6776" fmla="*/ 1710807 h 3399032"/>
              <a:gd name="connsiteX6777" fmla="*/ 1058678 w 11117727"/>
              <a:gd name="connsiteY6777" fmla="*/ 1708445 h 3399032"/>
              <a:gd name="connsiteX6778" fmla="*/ 1057114 w 11117727"/>
              <a:gd name="connsiteY6778" fmla="*/ 1692353 h 3399032"/>
              <a:gd name="connsiteX6779" fmla="*/ 1054267 w 11117727"/>
              <a:gd name="connsiteY6779" fmla="*/ 1670004 h 3399032"/>
              <a:gd name="connsiteX6780" fmla="*/ 1071540 w 11117727"/>
              <a:gd name="connsiteY6780" fmla="*/ 1676043 h 3399032"/>
              <a:gd name="connsiteX6781" fmla="*/ 1079636 w 11117727"/>
              <a:gd name="connsiteY6781" fmla="*/ 1678088 h 3399032"/>
              <a:gd name="connsiteX6782" fmla="*/ 1087346 w 11117727"/>
              <a:gd name="connsiteY6782" fmla="*/ 1677643 h 3399032"/>
              <a:gd name="connsiteX6783" fmla="*/ 1105479 w 11117727"/>
              <a:gd name="connsiteY6783" fmla="*/ 1675190 h 3399032"/>
              <a:gd name="connsiteX6784" fmla="*/ 1096714 w 11117727"/>
              <a:gd name="connsiteY6784" fmla="*/ 1660821 h 3399032"/>
              <a:gd name="connsiteX6785" fmla="*/ 1091129 w 11117727"/>
              <a:gd name="connsiteY6785" fmla="*/ 1652901 h 3399032"/>
              <a:gd name="connsiteX6786" fmla="*/ 1088784 w 11117727"/>
              <a:gd name="connsiteY6786" fmla="*/ 1650825 h 3399032"/>
              <a:gd name="connsiteX6787" fmla="*/ 1087072 w 11117727"/>
              <a:gd name="connsiteY6787" fmla="*/ 1648814 h 3399032"/>
              <a:gd name="connsiteX6788" fmla="*/ 1085869 w 11117727"/>
              <a:gd name="connsiteY6788" fmla="*/ 1648079 h 3399032"/>
              <a:gd name="connsiteX6789" fmla="*/ 1083340 w 11117727"/>
              <a:gd name="connsiteY6789" fmla="*/ 1647823 h 3399032"/>
              <a:gd name="connsiteX6790" fmla="*/ 1079994 w 11117727"/>
              <a:gd name="connsiteY6790" fmla="*/ 1649323 h 3399032"/>
              <a:gd name="connsiteX6791" fmla="*/ 1074936 w 11117727"/>
              <a:gd name="connsiteY6791" fmla="*/ 1648810 h 3399032"/>
              <a:gd name="connsiteX6792" fmla="*/ 1071775 w 11117727"/>
              <a:gd name="connsiteY6792" fmla="*/ 1648490 h 3399032"/>
              <a:gd name="connsiteX6793" fmla="*/ 1068166 w 11117727"/>
              <a:gd name="connsiteY6793" fmla="*/ 1646286 h 3399032"/>
              <a:gd name="connsiteX6794" fmla="*/ 1063924 w 11117727"/>
              <a:gd name="connsiteY6794" fmla="*/ 1644019 h 3399032"/>
              <a:gd name="connsiteX6795" fmla="*/ 1057848 w 11117727"/>
              <a:gd name="connsiteY6795" fmla="*/ 1640952 h 3399032"/>
              <a:gd name="connsiteX6796" fmla="*/ 1050814 w 11117727"/>
              <a:gd name="connsiteY6796" fmla="*/ 1634725 h 3399032"/>
              <a:gd name="connsiteX6797" fmla="*/ 1044860 w 11117727"/>
              <a:gd name="connsiteY6797" fmla="*/ 1630445 h 3399032"/>
              <a:gd name="connsiteX6798" fmla="*/ 1041373 w 11117727"/>
              <a:gd name="connsiteY6798" fmla="*/ 1627028 h 3399032"/>
              <a:gd name="connsiteX6799" fmla="*/ 1038458 w 11117727"/>
              <a:gd name="connsiteY6799" fmla="*/ 1624281 h 3399032"/>
              <a:gd name="connsiteX6800" fmla="*/ 1036868 w 11117727"/>
              <a:gd name="connsiteY6800" fmla="*/ 1621056 h 3399032"/>
              <a:gd name="connsiteX6801" fmla="*/ 1036991 w 11117727"/>
              <a:gd name="connsiteY6801" fmla="*/ 1619843 h 3399032"/>
              <a:gd name="connsiteX6802" fmla="*/ 1035665 w 11117727"/>
              <a:gd name="connsiteY6802" fmla="*/ 1620322 h 3399032"/>
              <a:gd name="connsiteX6803" fmla="*/ 1030362 w 11117727"/>
              <a:gd name="connsiteY6803" fmla="*/ 1622236 h 3399032"/>
              <a:gd name="connsiteX6804" fmla="*/ 1019490 w 11117727"/>
              <a:gd name="connsiteY6804" fmla="*/ 1622361 h 3399032"/>
              <a:gd name="connsiteX6805" fmla="*/ 998504 w 11117727"/>
              <a:gd name="connsiteY6805" fmla="*/ 1621461 h 3399032"/>
              <a:gd name="connsiteX6806" fmla="*/ 987062 w 11117727"/>
              <a:gd name="connsiteY6806" fmla="*/ 1620915 h 3399032"/>
              <a:gd name="connsiteX6807" fmla="*/ 980107 w 11117727"/>
              <a:gd name="connsiteY6807" fmla="*/ 1620211 h 3399032"/>
              <a:gd name="connsiteX6808" fmla="*/ 975743 w 11117727"/>
              <a:gd name="connsiteY6808" fmla="*/ 1619157 h 3399032"/>
              <a:gd name="connsiteX6809" fmla="*/ 973908 w 11117727"/>
              <a:gd name="connsiteY6809" fmla="*/ 1618358 h 3399032"/>
              <a:gd name="connsiteX6810" fmla="*/ 972766 w 11117727"/>
              <a:gd name="connsiteY6810" fmla="*/ 1617017 h 3399032"/>
              <a:gd name="connsiteX6811" fmla="*/ 972380 w 11117727"/>
              <a:gd name="connsiteY6811" fmla="*/ 1614526 h 3399032"/>
              <a:gd name="connsiteX6812" fmla="*/ 970667 w 11117727"/>
              <a:gd name="connsiteY6812" fmla="*/ 1612515 h 3399032"/>
              <a:gd name="connsiteX6813" fmla="*/ 966425 w 11117727"/>
              <a:gd name="connsiteY6813" fmla="*/ 1610247 h 3399032"/>
              <a:gd name="connsiteX6814" fmla="*/ 960533 w 11117727"/>
              <a:gd name="connsiteY6814" fmla="*/ 1605360 h 3399032"/>
              <a:gd name="connsiteX6815" fmla="*/ 950215 w 11117727"/>
              <a:gd name="connsiteY6815" fmla="*/ 1600026 h 3399032"/>
              <a:gd name="connsiteX6816" fmla="*/ 944077 w 11117727"/>
              <a:gd name="connsiteY6816" fmla="*/ 1597566 h 3399032"/>
              <a:gd name="connsiteX6817" fmla="*/ 936165 w 11117727"/>
              <a:gd name="connsiteY6817" fmla="*/ 1593701 h 3399032"/>
              <a:gd name="connsiteX6818" fmla="*/ 926172 w 11117727"/>
              <a:gd name="connsiteY6818" fmla="*/ 1591463 h 3399032"/>
              <a:gd name="connsiteX6819" fmla="*/ 914975 w 11117727"/>
              <a:gd name="connsiteY6819" fmla="*/ 1588491 h 3399032"/>
              <a:gd name="connsiteX6820" fmla="*/ 894805 w 11117727"/>
              <a:gd name="connsiteY6820" fmla="*/ 1585836 h 3399032"/>
              <a:gd name="connsiteX6821" fmla="*/ 884057 w 11117727"/>
              <a:gd name="connsiteY6821" fmla="*/ 1584748 h 3399032"/>
              <a:gd name="connsiteX6822" fmla="*/ 878428 w 11117727"/>
              <a:gd name="connsiteY6822" fmla="*/ 1583565 h 3399032"/>
              <a:gd name="connsiteX6823" fmla="*/ 871658 w 11117727"/>
              <a:gd name="connsiteY6823" fmla="*/ 1581041 h 3399032"/>
              <a:gd name="connsiteX6824" fmla="*/ 862420 w 11117727"/>
              <a:gd name="connsiteY6824" fmla="*/ 1577654 h 3399032"/>
              <a:gd name="connsiteX6825" fmla="*/ 849450 w 11117727"/>
              <a:gd name="connsiteY6825" fmla="*/ 1573277 h 3399032"/>
              <a:gd name="connsiteX6826" fmla="*/ 839702 w 11117727"/>
              <a:gd name="connsiteY6826" fmla="*/ 1568613 h 3399032"/>
              <a:gd name="connsiteX6827" fmla="*/ 831606 w 11117727"/>
              <a:gd name="connsiteY6827" fmla="*/ 1566568 h 3399032"/>
              <a:gd name="connsiteX6828" fmla="*/ 824142 w 11117727"/>
              <a:gd name="connsiteY6828" fmla="*/ 1564586 h 3399032"/>
              <a:gd name="connsiteX6829" fmla="*/ 817249 w 11117727"/>
              <a:gd name="connsiteY6829" fmla="*/ 1563275 h 3399032"/>
              <a:gd name="connsiteX6830" fmla="*/ 810233 w 11117727"/>
              <a:gd name="connsiteY6830" fmla="*/ 1563178 h 3399032"/>
              <a:gd name="connsiteX6831" fmla="*/ 803849 w 11117727"/>
              <a:gd name="connsiteY6831" fmla="*/ 1563144 h 3399032"/>
              <a:gd name="connsiteX6832" fmla="*/ 795445 w 11117727"/>
              <a:gd name="connsiteY6832" fmla="*/ 1564132 h 3399032"/>
              <a:gd name="connsiteX6833" fmla="*/ 785145 w 11117727"/>
              <a:gd name="connsiteY6833" fmla="*/ 1564927 h 3399032"/>
              <a:gd name="connsiteX6834" fmla="*/ 786742 w 11117727"/>
              <a:gd name="connsiteY6834" fmla="*/ 1549156 h 3399032"/>
              <a:gd name="connsiteX6835" fmla="*/ 786706 w 11117727"/>
              <a:gd name="connsiteY6835" fmla="*/ 1536896 h 3399032"/>
              <a:gd name="connsiteX6836" fmla="*/ 785731 w 11117727"/>
              <a:gd name="connsiteY6836" fmla="*/ 1527605 h 3399032"/>
              <a:gd name="connsiteX6837" fmla="*/ 784387 w 11117727"/>
              <a:gd name="connsiteY6837" fmla="*/ 1521954 h 3399032"/>
              <a:gd name="connsiteX6838" fmla="*/ 782797 w 11117727"/>
              <a:gd name="connsiteY6838" fmla="*/ 1518729 h 3399032"/>
              <a:gd name="connsiteX6839" fmla="*/ 781717 w 11117727"/>
              <a:gd name="connsiteY6839" fmla="*/ 1516781 h 3399032"/>
              <a:gd name="connsiteX6840" fmla="*/ 780576 w 11117727"/>
              <a:gd name="connsiteY6840" fmla="*/ 1515440 h 3399032"/>
              <a:gd name="connsiteX6841" fmla="*/ 778740 w 11117727"/>
              <a:gd name="connsiteY6841" fmla="*/ 1514641 h 3399032"/>
              <a:gd name="connsiteX6842" fmla="*/ 775069 w 11117727"/>
              <a:gd name="connsiteY6842" fmla="*/ 1513044 h 3399032"/>
              <a:gd name="connsiteX6843" fmla="*/ 771970 w 11117727"/>
              <a:gd name="connsiteY6843" fmla="*/ 1512117 h 3399032"/>
              <a:gd name="connsiteX6844" fmla="*/ 767667 w 11117727"/>
              <a:gd name="connsiteY6844" fmla="*/ 1510456 h 3399032"/>
              <a:gd name="connsiteX6845" fmla="*/ 764629 w 11117727"/>
              <a:gd name="connsiteY6845" fmla="*/ 1508923 h 3399032"/>
              <a:gd name="connsiteX6846" fmla="*/ 761019 w 11117727"/>
              <a:gd name="connsiteY6846" fmla="*/ 1506719 h 3399032"/>
              <a:gd name="connsiteX6847" fmla="*/ 757533 w 11117727"/>
              <a:gd name="connsiteY6847" fmla="*/ 1503302 h 3399032"/>
              <a:gd name="connsiteX6848" fmla="*/ 756576 w 11117727"/>
              <a:gd name="connsiteY6848" fmla="*/ 1500141 h 3399032"/>
              <a:gd name="connsiteX6849" fmla="*/ 755618 w 11117727"/>
              <a:gd name="connsiteY6849" fmla="*/ 1496980 h 3399032"/>
              <a:gd name="connsiteX6850" fmla="*/ 754722 w 11117727"/>
              <a:gd name="connsiteY6850" fmla="*/ 1493212 h 3399032"/>
              <a:gd name="connsiteX6851" fmla="*/ 753256 w 11117727"/>
              <a:gd name="connsiteY6851" fmla="*/ 1488774 h 3399032"/>
              <a:gd name="connsiteX6852" fmla="*/ 751893 w 11117727"/>
              <a:gd name="connsiteY6852" fmla="*/ 1476993 h 3399032"/>
              <a:gd name="connsiteX6853" fmla="*/ 752103 w 11117727"/>
              <a:gd name="connsiteY6853" fmla="*/ 1462307 h 3399032"/>
              <a:gd name="connsiteX6854" fmla="*/ 743656 w 11117727"/>
              <a:gd name="connsiteY6854" fmla="*/ 1470031 h 3399032"/>
              <a:gd name="connsiteX6855" fmla="*/ 738678 w 11117727"/>
              <a:gd name="connsiteY6855" fmla="*/ 1475042 h 3399032"/>
              <a:gd name="connsiteX6856" fmla="*/ 737677 w 11117727"/>
              <a:gd name="connsiteY6856" fmla="*/ 1478617 h 3399032"/>
              <a:gd name="connsiteX6857" fmla="*/ 735983 w 11117727"/>
              <a:gd name="connsiteY6857" fmla="*/ 1482735 h 3399032"/>
              <a:gd name="connsiteX6858" fmla="*/ 735430 w 11117727"/>
              <a:gd name="connsiteY6858" fmla="*/ 1488195 h 3399032"/>
              <a:gd name="connsiteX6859" fmla="*/ 733999 w 11117727"/>
              <a:gd name="connsiteY6859" fmla="*/ 1496016 h 3399032"/>
              <a:gd name="connsiteX6860" fmla="*/ 725964 w 11117727"/>
              <a:gd name="connsiteY6860" fmla="*/ 1493364 h 3399032"/>
              <a:gd name="connsiteX6861" fmla="*/ 719765 w 11117727"/>
              <a:gd name="connsiteY6861" fmla="*/ 1491511 h 3399032"/>
              <a:gd name="connsiteX6862" fmla="*/ 716217 w 11117727"/>
              <a:gd name="connsiteY6862" fmla="*/ 1488701 h 3399032"/>
              <a:gd name="connsiteX6863" fmla="*/ 712608 w 11117727"/>
              <a:gd name="connsiteY6863" fmla="*/ 1486496 h 3399032"/>
              <a:gd name="connsiteX6864" fmla="*/ 710957 w 11117727"/>
              <a:gd name="connsiteY6864" fmla="*/ 1483878 h 3399032"/>
              <a:gd name="connsiteX6865" fmla="*/ 710122 w 11117727"/>
              <a:gd name="connsiteY6865" fmla="*/ 1479504 h 3399032"/>
              <a:gd name="connsiteX6866" fmla="*/ 708840 w 11117727"/>
              <a:gd name="connsiteY6866" fmla="*/ 1473246 h 3399032"/>
              <a:gd name="connsiteX6867" fmla="*/ 707109 w 11117727"/>
              <a:gd name="connsiteY6867" fmla="*/ 1465104 h 3399032"/>
              <a:gd name="connsiteX6868" fmla="*/ 697257 w 11117727"/>
              <a:gd name="connsiteY6868" fmla="*/ 1467784 h 3399032"/>
              <a:gd name="connsiteX6869" fmla="*/ 692647 w 11117727"/>
              <a:gd name="connsiteY6869" fmla="*/ 1469155 h 3399032"/>
              <a:gd name="connsiteX6870" fmla="*/ 691953 w 11117727"/>
              <a:gd name="connsiteY6870" fmla="*/ 1469698 h 3399032"/>
              <a:gd name="connsiteX6871" fmla="*/ 691892 w 11117727"/>
              <a:gd name="connsiteY6871" fmla="*/ 1470304 h 3399032"/>
              <a:gd name="connsiteX6872" fmla="*/ 692463 w 11117727"/>
              <a:gd name="connsiteY6872" fmla="*/ 1470975 h 3399032"/>
              <a:gd name="connsiteX6873" fmla="*/ 693095 w 11117727"/>
              <a:gd name="connsiteY6873" fmla="*/ 1471039 h 3399032"/>
              <a:gd name="connsiteX6874" fmla="*/ 693033 w 11117727"/>
              <a:gd name="connsiteY6874" fmla="*/ 1471646 h 3399032"/>
              <a:gd name="connsiteX6875" fmla="*/ 692340 w 11117727"/>
              <a:gd name="connsiteY6875" fmla="*/ 1472188 h 3399032"/>
              <a:gd name="connsiteX6876" fmla="*/ 687036 w 11117727"/>
              <a:gd name="connsiteY6876" fmla="*/ 1474102 h 3399032"/>
              <a:gd name="connsiteX6877" fmla="*/ 677246 w 11117727"/>
              <a:gd name="connsiteY6877" fmla="*/ 1476175 h 3399032"/>
              <a:gd name="connsiteX6878" fmla="*/ 678799 w 11117727"/>
              <a:gd name="connsiteY6878" fmla="*/ 1467140 h 3399032"/>
              <a:gd name="connsiteX6879" fmla="*/ 680801 w 11117727"/>
              <a:gd name="connsiteY6879" fmla="*/ 1459989 h 3399032"/>
              <a:gd name="connsiteX6880" fmla="*/ 683250 w 11117727"/>
              <a:gd name="connsiteY6880" fmla="*/ 1454722 h 3399032"/>
              <a:gd name="connsiteX6881" fmla="*/ 684883 w 11117727"/>
              <a:gd name="connsiteY6881" fmla="*/ 1451211 h 3399032"/>
              <a:gd name="connsiteX6882" fmla="*/ 687842 w 11117727"/>
              <a:gd name="connsiteY6882" fmla="*/ 1447220 h 3399032"/>
              <a:gd name="connsiteX6883" fmla="*/ 690169 w 11117727"/>
              <a:gd name="connsiteY6883" fmla="*/ 1443166 h 3399032"/>
              <a:gd name="connsiteX6884" fmla="*/ 693312 w 11117727"/>
              <a:gd name="connsiteY6884" fmla="*/ 1437357 h 3399032"/>
              <a:gd name="connsiteX6885" fmla="*/ 696701 w 11117727"/>
              <a:gd name="connsiteY6885" fmla="*/ 1429120 h 3399032"/>
              <a:gd name="connsiteX6886" fmla="*/ 683240 w 11117727"/>
              <a:gd name="connsiteY6886" fmla="*/ 1429596 h 3399032"/>
              <a:gd name="connsiteX6887" fmla="*/ 675591 w 11117727"/>
              <a:gd name="connsiteY6887" fmla="*/ 1429434 h 3399032"/>
              <a:gd name="connsiteX6888" fmla="*/ 673694 w 11117727"/>
              <a:gd name="connsiteY6888" fmla="*/ 1429242 h 3399032"/>
              <a:gd name="connsiteX6889" fmla="*/ 671227 w 11117727"/>
              <a:gd name="connsiteY6889" fmla="*/ 1428379 h 3399032"/>
              <a:gd name="connsiteX6890" fmla="*/ 670024 w 11117727"/>
              <a:gd name="connsiteY6890" fmla="*/ 1427645 h 3399032"/>
              <a:gd name="connsiteX6891" fmla="*/ 669514 w 11117727"/>
              <a:gd name="connsiteY6891" fmla="*/ 1426368 h 3399032"/>
              <a:gd name="connsiteX6892" fmla="*/ 668557 w 11117727"/>
              <a:gd name="connsiteY6892" fmla="*/ 1423207 h 3399032"/>
              <a:gd name="connsiteX6893" fmla="*/ 667029 w 11117727"/>
              <a:gd name="connsiteY6893" fmla="*/ 1419375 h 3399032"/>
              <a:gd name="connsiteX6894" fmla="*/ 665255 w 11117727"/>
              <a:gd name="connsiteY6894" fmla="*/ 1417970 h 3399032"/>
              <a:gd name="connsiteX6895" fmla="*/ 662339 w 11117727"/>
              <a:gd name="connsiteY6895" fmla="*/ 1415224 h 3399032"/>
              <a:gd name="connsiteX6896" fmla="*/ 658730 w 11117727"/>
              <a:gd name="connsiteY6896" fmla="*/ 1413019 h 3399032"/>
              <a:gd name="connsiteX6897" fmla="*/ 653856 w 11117727"/>
              <a:gd name="connsiteY6897" fmla="*/ 1410688 h 3399032"/>
              <a:gd name="connsiteX6898" fmla="*/ 650652 w 11117727"/>
              <a:gd name="connsiteY6898" fmla="*/ 1417104 h 3399032"/>
              <a:gd name="connsiteX6899" fmla="*/ 647570 w 11117727"/>
              <a:gd name="connsiteY6899" fmla="*/ 1422307 h 3399032"/>
              <a:gd name="connsiteX6900" fmla="*/ 645753 w 11117727"/>
              <a:gd name="connsiteY6900" fmla="*/ 1427638 h 3399032"/>
              <a:gd name="connsiteX6901" fmla="*/ 644629 w 11117727"/>
              <a:gd name="connsiteY6901" fmla="*/ 1432427 h 3399032"/>
              <a:gd name="connsiteX6902" fmla="*/ 643831 w 11117727"/>
              <a:gd name="connsiteY6902" fmla="*/ 1440313 h 3399032"/>
              <a:gd name="connsiteX6903" fmla="*/ 643849 w 11117727"/>
              <a:gd name="connsiteY6903" fmla="*/ 1446443 h 3399032"/>
              <a:gd name="connsiteX6904" fmla="*/ 643603 w 11117727"/>
              <a:gd name="connsiteY6904" fmla="*/ 1448869 h 3399032"/>
              <a:gd name="connsiteX6905" fmla="*/ 642725 w 11117727"/>
              <a:gd name="connsiteY6905" fmla="*/ 1451231 h 3399032"/>
              <a:gd name="connsiteX6906" fmla="*/ 641154 w 11117727"/>
              <a:gd name="connsiteY6906" fmla="*/ 1454136 h 3399032"/>
              <a:gd name="connsiteX6907" fmla="*/ 639582 w 11117727"/>
              <a:gd name="connsiteY6907" fmla="*/ 1457041 h 3399032"/>
              <a:gd name="connsiteX6908" fmla="*/ 635420 w 11117727"/>
              <a:gd name="connsiteY6908" fmla="*/ 1460297 h 3399032"/>
              <a:gd name="connsiteX6909" fmla="*/ 631952 w 11117727"/>
              <a:gd name="connsiteY6909" fmla="*/ 1463009 h 3399032"/>
              <a:gd name="connsiteX6910" fmla="*/ 625893 w 11117727"/>
              <a:gd name="connsiteY6910" fmla="*/ 1466073 h 3399032"/>
              <a:gd name="connsiteX6911" fmla="*/ 618447 w 11117727"/>
              <a:gd name="connsiteY6911" fmla="*/ 1470221 h 3399032"/>
              <a:gd name="connsiteX6912" fmla="*/ 621449 w 11117727"/>
              <a:gd name="connsiteY6912" fmla="*/ 1459495 h 3399032"/>
              <a:gd name="connsiteX6913" fmla="*/ 623451 w 11117727"/>
              <a:gd name="connsiteY6913" fmla="*/ 1452344 h 3399032"/>
              <a:gd name="connsiteX6914" fmla="*/ 626023 w 11117727"/>
              <a:gd name="connsiteY6914" fmla="*/ 1445863 h 3399032"/>
              <a:gd name="connsiteX6915" fmla="*/ 628964 w 11117727"/>
              <a:gd name="connsiteY6915" fmla="*/ 1435743 h 3399032"/>
              <a:gd name="connsiteX6916" fmla="*/ 618910 w 11117727"/>
              <a:gd name="connsiteY6916" fmla="*/ 1434112 h 3399032"/>
              <a:gd name="connsiteX6917" fmla="*/ 610181 w 11117727"/>
              <a:gd name="connsiteY6917" fmla="*/ 1432003 h 3399032"/>
              <a:gd name="connsiteX6918" fmla="*/ 602778 w 11117727"/>
              <a:gd name="connsiteY6918" fmla="*/ 1429415 h 3399032"/>
              <a:gd name="connsiteX6919" fmla="*/ 596702 w 11117727"/>
              <a:gd name="connsiteY6919" fmla="*/ 1426348 h 3399032"/>
              <a:gd name="connsiteX6920" fmla="*/ 585997 w 11117727"/>
              <a:gd name="connsiteY6920" fmla="*/ 1418524 h 3399032"/>
              <a:gd name="connsiteX6921" fmla="*/ 573518 w 11117727"/>
              <a:gd name="connsiteY6921" fmla="*/ 1409294 h 3399032"/>
              <a:gd name="connsiteX6922" fmla="*/ 610402 w 11117727"/>
              <a:gd name="connsiteY6922" fmla="*/ 1335202 h 3399032"/>
              <a:gd name="connsiteX6923" fmla="*/ 620843 w 11117727"/>
              <a:gd name="connsiteY6923" fmla="*/ 1339323 h 3399032"/>
              <a:gd name="connsiteX6924" fmla="*/ 629510 w 11117727"/>
              <a:gd name="connsiteY6924" fmla="*/ 1342040 h 3399032"/>
              <a:gd name="connsiteX6925" fmla="*/ 640135 w 11117727"/>
              <a:gd name="connsiteY6925" fmla="*/ 1344341 h 3399032"/>
              <a:gd name="connsiteX6926" fmla="*/ 653351 w 11117727"/>
              <a:gd name="connsiteY6926" fmla="*/ 1346292 h 3399032"/>
              <a:gd name="connsiteX6927" fmla="*/ 649471 w 11117727"/>
              <a:gd name="connsiteY6927" fmla="*/ 1359381 h 3399032"/>
              <a:gd name="connsiteX6928" fmla="*/ 647979 w 11117727"/>
              <a:gd name="connsiteY6928" fmla="*/ 1367809 h 3399032"/>
              <a:gd name="connsiteX6929" fmla="*/ 648243 w 11117727"/>
              <a:gd name="connsiteY6929" fmla="*/ 1371512 h 3399032"/>
              <a:gd name="connsiteX6930" fmla="*/ 648690 w 11117727"/>
              <a:gd name="connsiteY6930" fmla="*/ 1373396 h 3399032"/>
              <a:gd name="connsiteX6931" fmla="*/ 649832 w 11117727"/>
              <a:gd name="connsiteY6931" fmla="*/ 1374737 h 3399032"/>
              <a:gd name="connsiteX6932" fmla="*/ 651035 w 11117727"/>
              <a:gd name="connsiteY6932" fmla="*/ 1375472 h 3399032"/>
              <a:gd name="connsiteX6933" fmla="*/ 658684 w 11117727"/>
              <a:gd name="connsiteY6933" fmla="*/ 1375634 h 3399032"/>
              <a:gd name="connsiteX6934" fmla="*/ 669554 w 11117727"/>
              <a:gd name="connsiteY6934" fmla="*/ 1375509 h 3399032"/>
              <a:gd name="connsiteX6935" fmla="*/ 674042 w 11117727"/>
              <a:gd name="connsiteY6935" fmla="*/ 1375350 h 3399032"/>
              <a:gd name="connsiteX6936" fmla="*/ 674735 w 11117727"/>
              <a:gd name="connsiteY6936" fmla="*/ 1374808 h 3399032"/>
              <a:gd name="connsiteX6937" fmla="*/ 676000 w 11117727"/>
              <a:gd name="connsiteY6937" fmla="*/ 1374936 h 3399032"/>
              <a:gd name="connsiteX6938" fmla="*/ 680873 w 11117727"/>
              <a:gd name="connsiteY6938" fmla="*/ 1377268 h 3399032"/>
              <a:gd name="connsiteX6939" fmla="*/ 685115 w 11117727"/>
              <a:gd name="connsiteY6939" fmla="*/ 1379536 h 3399032"/>
              <a:gd name="connsiteX6940" fmla="*/ 687969 w 11117727"/>
              <a:gd name="connsiteY6940" fmla="*/ 1382889 h 3399032"/>
              <a:gd name="connsiteX6941" fmla="*/ 690946 w 11117727"/>
              <a:gd name="connsiteY6941" fmla="*/ 1385029 h 3399032"/>
              <a:gd name="connsiteX6942" fmla="*/ 693229 w 11117727"/>
              <a:gd name="connsiteY6942" fmla="*/ 1387711 h 3399032"/>
              <a:gd name="connsiteX6943" fmla="*/ 697102 w 11117727"/>
              <a:gd name="connsiteY6943" fmla="*/ 1393618 h 3399032"/>
              <a:gd name="connsiteX6944" fmla="*/ 700975 w 11117727"/>
              <a:gd name="connsiteY6944" fmla="*/ 1399526 h 3399032"/>
              <a:gd name="connsiteX6945" fmla="*/ 703258 w 11117727"/>
              <a:gd name="connsiteY6945" fmla="*/ 1402208 h 3399032"/>
              <a:gd name="connsiteX6946" fmla="*/ 706806 w 11117727"/>
              <a:gd name="connsiteY6946" fmla="*/ 1405019 h 3399032"/>
              <a:gd name="connsiteX6947" fmla="*/ 709660 w 11117727"/>
              <a:gd name="connsiteY6947" fmla="*/ 1408372 h 3399032"/>
              <a:gd name="connsiteX6948" fmla="*/ 714534 w 11117727"/>
              <a:gd name="connsiteY6948" fmla="*/ 1410704 h 3399032"/>
              <a:gd name="connsiteX6949" fmla="*/ 718775 w 11117727"/>
              <a:gd name="connsiteY6949" fmla="*/ 1412972 h 3399032"/>
              <a:gd name="connsiteX6950" fmla="*/ 725607 w 11117727"/>
              <a:gd name="connsiteY6950" fmla="*/ 1414889 h 3399032"/>
              <a:gd name="connsiteX6951" fmla="*/ 733010 w 11117727"/>
              <a:gd name="connsiteY6951" fmla="*/ 1417477 h 3399032"/>
              <a:gd name="connsiteX6952" fmla="*/ 741738 w 11117727"/>
              <a:gd name="connsiteY6952" fmla="*/ 1419587 h 3399032"/>
              <a:gd name="connsiteX6953" fmla="*/ 744029 w 11117727"/>
              <a:gd name="connsiteY6953" fmla="*/ 1403273 h 3399032"/>
              <a:gd name="connsiteX6954" fmla="*/ 743765 w 11117727"/>
              <a:gd name="connsiteY6954" fmla="*/ 1399569 h 3399032"/>
              <a:gd name="connsiteX6955" fmla="*/ 744336 w 11117727"/>
              <a:gd name="connsiteY6955" fmla="*/ 1400240 h 3399032"/>
              <a:gd name="connsiteX6956" fmla="*/ 745478 w 11117727"/>
              <a:gd name="connsiteY6956" fmla="*/ 1401581 h 3399032"/>
              <a:gd name="connsiteX6957" fmla="*/ 747313 w 11117727"/>
              <a:gd name="connsiteY6957" fmla="*/ 1402379 h 3399032"/>
              <a:gd name="connsiteX6958" fmla="*/ 748577 w 11117727"/>
              <a:gd name="connsiteY6958" fmla="*/ 1402508 h 3399032"/>
              <a:gd name="connsiteX6959" fmla="*/ 750536 w 11117727"/>
              <a:gd name="connsiteY6959" fmla="*/ 1402093 h 3399032"/>
              <a:gd name="connsiteX6960" fmla="*/ 753126 w 11117727"/>
              <a:gd name="connsiteY6960" fmla="*/ 1401742 h 3399032"/>
              <a:gd name="connsiteX6961" fmla="*/ 758368 w 11117727"/>
              <a:gd name="connsiteY6961" fmla="*/ 1400435 h 3399032"/>
              <a:gd name="connsiteX6962" fmla="*/ 761652 w 11117727"/>
              <a:gd name="connsiteY6962" fmla="*/ 1399542 h 3399032"/>
              <a:gd name="connsiteX6963" fmla="*/ 763610 w 11117727"/>
              <a:gd name="connsiteY6963" fmla="*/ 1399127 h 3399032"/>
              <a:gd name="connsiteX6964" fmla="*/ 764181 w 11117727"/>
              <a:gd name="connsiteY6964" fmla="*/ 1399798 h 3399032"/>
              <a:gd name="connsiteX6965" fmla="*/ 763936 w 11117727"/>
              <a:gd name="connsiteY6965" fmla="*/ 1402224 h 3399032"/>
              <a:gd name="connsiteX6966" fmla="*/ 764770 w 11117727"/>
              <a:gd name="connsiteY6966" fmla="*/ 1406598 h 3399032"/>
              <a:gd name="connsiteX6967" fmla="*/ 766931 w 11117727"/>
              <a:gd name="connsiteY6967" fmla="*/ 1410494 h 3399032"/>
              <a:gd name="connsiteX6968" fmla="*/ 768011 w 11117727"/>
              <a:gd name="connsiteY6968" fmla="*/ 1412442 h 3399032"/>
              <a:gd name="connsiteX6969" fmla="*/ 768520 w 11117727"/>
              <a:gd name="connsiteY6969" fmla="*/ 1413719 h 3399032"/>
              <a:gd name="connsiteX6970" fmla="*/ 767827 w 11117727"/>
              <a:gd name="connsiteY6970" fmla="*/ 1414262 h 3399032"/>
              <a:gd name="connsiteX6971" fmla="*/ 767133 w 11117727"/>
              <a:gd name="connsiteY6971" fmla="*/ 1414804 h 3399032"/>
              <a:gd name="connsiteX6972" fmla="*/ 765684 w 11117727"/>
              <a:gd name="connsiteY6972" fmla="*/ 1416496 h 3399032"/>
              <a:gd name="connsiteX6973" fmla="*/ 764113 w 11117727"/>
              <a:gd name="connsiteY6973" fmla="*/ 1419401 h 3399032"/>
              <a:gd name="connsiteX6974" fmla="*/ 762928 w 11117727"/>
              <a:gd name="connsiteY6974" fmla="*/ 1424796 h 3399032"/>
              <a:gd name="connsiteX6975" fmla="*/ 761865 w 11117727"/>
              <a:gd name="connsiteY6975" fmla="*/ 1428978 h 3399032"/>
              <a:gd name="connsiteX6976" fmla="*/ 760478 w 11117727"/>
              <a:gd name="connsiteY6976" fmla="*/ 1430063 h 3399032"/>
              <a:gd name="connsiteX6977" fmla="*/ 758581 w 11117727"/>
              <a:gd name="connsiteY6977" fmla="*/ 1429871 h 3399032"/>
              <a:gd name="connsiteX6978" fmla="*/ 757378 w 11117727"/>
              <a:gd name="connsiteY6978" fmla="*/ 1429136 h 3399032"/>
              <a:gd name="connsiteX6979" fmla="*/ 757255 w 11117727"/>
              <a:gd name="connsiteY6979" fmla="*/ 1430350 h 3399032"/>
              <a:gd name="connsiteX6980" fmla="*/ 761208 w 11117727"/>
              <a:gd name="connsiteY6980" fmla="*/ 1441780 h 3399032"/>
              <a:gd name="connsiteX6981" fmla="*/ 764430 w 11117727"/>
              <a:gd name="connsiteY6981" fmla="*/ 1441494 h 3399032"/>
              <a:gd name="connsiteX6982" fmla="*/ 767653 w 11117727"/>
              <a:gd name="connsiteY6982" fmla="*/ 1441207 h 3399032"/>
              <a:gd name="connsiteX6983" fmla="*/ 770182 w 11117727"/>
              <a:gd name="connsiteY6983" fmla="*/ 1441464 h 3399032"/>
              <a:gd name="connsiteX6984" fmla="*/ 771446 w 11117727"/>
              <a:gd name="connsiteY6984" fmla="*/ 1441592 h 3399032"/>
              <a:gd name="connsiteX6985" fmla="*/ 773914 w 11117727"/>
              <a:gd name="connsiteY6985" fmla="*/ 1442454 h 3399032"/>
              <a:gd name="connsiteX6986" fmla="*/ 775811 w 11117727"/>
              <a:gd name="connsiteY6986" fmla="*/ 1442646 h 3399032"/>
              <a:gd name="connsiteX6987" fmla="*/ 776996 w 11117727"/>
              <a:gd name="connsiteY6987" fmla="*/ 1437251 h 3399032"/>
              <a:gd name="connsiteX6988" fmla="*/ 779145 w 11117727"/>
              <a:gd name="connsiteY6988" fmla="*/ 1416021 h 3399032"/>
              <a:gd name="connsiteX6989" fmla="*/ 790291 w 11117727"/>
              <a:gd name="connsiteY6989" fmla="*/ 1444725 h 3399032"/>
              <a:gd name="connsiteX6990" fmla="*/ 804323 w 11117727"/>
              <a:gd name="connsiteY6990" fmla="*/ 1444921 h 3399032"/>
              <a:gd name="connsiteX6991" fmla="*/ 813359 w 11117727"/>
              <a:gd name="connsiteY6991" fmla="*/ 1443997 h 3399032"/>
              <a:gd name="connsiteX6992" fmla="*/ 819233 w 11117727"/>
              <a:gd name="connsiteY6992" fmla="*/ 1442754 h 3399032"/>
              <a:gd name="connsiteX6993" fmla="*/ 822517 w 11117727"/>
              <a:gd name="connsiteY6993" fmla="*/ 1441860 h 3399032"/>
              <a:gd name="connsiteX6994" fmla="*/ 824414 w 11117727"/>
              <a:gd name="connsiteY6994" fmla="*/ 1442053 h 3399032"/>
              <a:gd name="connsiteX6995" fmla="*/ 826311 w 11117727"/>
              <a:gd name="connsiteY6995" fmla="*/ 1442245 h 3399032"/>
              <a:gd name="connsiteX6996" fmla="*/ 828146 w 11117727"/>
              <a:gd name="connsiteY6996" fmla="*/ 1443043 h 3399032"/>
              <a:gd name="connsiteX6997" fmla="*/ 829920 w 11117727"/>
              <a:gd name="connsiteY6997" fmla="*/ 1444448 h 3399032"/>
              <a:gd name="connsiteX6998" fmla="*/ 837077 w 11117727"/>
              <a:gd name="connsiteY6998" fmla="*/ 1449463 h 3399032"/>
              <a:gd name="connsiteX6999" fmla="*/ 848352 w 11117727"/>
              <a:gd name="connsiteY6999" fmla="*/ 1457958 h 3399032"/>
              <a:gd name="connsiteX7000" fmla="*/ 851398 w 11117727"/>
              <a:gd name="connsiteY7000" fmla="*/ 1440495 h 3399032"/>
              <a:gd name="connsiteX7001" fmla="*/ 851846 w 11117727"/>
              <a:gd name="connsiteY7001" fmla="*/ 1442379 h 3399032"/>
              <a:gd name="connsiteX7002" fmla="*/ 852988 w 11117727"/>
              <a:gd name="connsiteY7002" fmla="*/ 1443720 h 3399032"/>
              <a:gd name="connsiteX7003" fmla="*/ 853497 w 11117727"/>
              <a:gd name="connsiteY7003" fmla="*/ 1444997 h 3399032"/>
              <a:gd name="connsiteX7004" fmla="*/ 854884 w 11117727"/>
              <a:gd name="connsiteY7004" fmla="*/ 1443912 h 3399032"/>
              <a:gd name="connsiteX7005" fmla="*/ 856965 w 11117727"/>
              <a:gd name="connsiteY7005" fmla="*/ 1442285 h 3399032"/>
              <a:gd name="connsiteX7006" fmla="*/ 859108 w 11117727"/>
              <a:gd name="connsiteY7006" fmla="*/ 1440050 h 3399032"/>
              <a:gd name="connsiteX7007" fmla="*/ 872718 w 11117727"/>
              <a:gd name="connsiteY7007" fmla="*/ 1425496 h 3399032"/>
              <a:gd name="connsiteX7008" fmla="*/ 884423 w 11117727"/>
              <a:gd name="connsiteY7008" fmla="*/ 1429745 h 3399032"/>
              <a:gd name="connsiteX7009" fmla="*/ 891641 w 11117727"/>
              <a:gd name="connsiteY7009" fmla="*/ 1434153 h 3399032"/>
              <a:gd name="connsiteX7010" fmla="*/ 895189 w 11117727"/>
              <a:gd name="connsiteY7010" fmla="*/ 1436963 h 3399032"/>
              <a:gd name="connsiteX7011" fmla="*/ 898166 w 11117727"/>
              <a:gd name="connsiteY7011" fmla="*/ 1439103 h 3399032"/>
              <a:gd name="connsiteX7012" fmla="*/ 900572 w 11117727"/>
              <a:gd name="connsiteY7012" fmla="*/ 1440572 h 3399032"/>
              <a:gd name="connsiteX7013" fmla="*/ 903610 w 11117727"/>
              <a:gd name="connsiteY7013" fmla="*/ 1442105 h 3399032"/>
              <a:gd name="connsiteX7014" fmla="*/ 910056 w 11117727"/>
              <a:gd name="connsiteY7014" fmla="*/ 1441532 h 3399032"/>
              <a:gd name="connsiteX7015" fmla="*/ 919662 w 11117727"/>
              <a:gd name="connsiteY7015" fmla="*/ 1441280 h 3399032"/>
              <a:gd name="connsiteX7016" fmla="*/ 926046 w 11117727"/>
              <a:gd name="connsiteY7016" fmla="*/ 1441313 h 3399032"/>
              <a:gd name="connsiteX7017" fmla="*/ 931736 w 11117727"/>
              <a:gd name="connsiteY7017" fmla="*/ 1441889 h 3399032"/>
              <a:gd name="connsiteX7018" fmla="*/ 936733 w 11117727"/>
              <a:gd name="connsiteY7018" fmla="*/ 1443008 h 3399032"/>
              <a:gd name="connsiteX7019" fmla="*/ 940913 w 11117727"/>
              <a:gd name="connsiteY7019" fmla="*/ 1445883 h 3399032"/>
              <a:gd name="connsiteX7020" fmla="*/ 949396 w 11117727"/>
              <a:gd name="connsiteY7020" fmla="*/ 1450418 h 3399032"/>
              <a:gd name="connsiteX7021" fmla="*/ 957633 w 11117727"/>
              <a:gd name="connsiteY7021" fmla="*/ 1457381 h 3399032"/>
              <a:gd name="connsiteX7022" fmla="*/ 965870 w 11117727"/>
              <a:gd name="connsiteY7022" fmla="*/ 1464343 h 3399032"/>
              <a:gd name="connsiteX7023" fmla="*/ 975433 w 11117727"/>
              <a:gd name="connsiteY7023" fmla="*/ 1470826 h 3399032"/>
              <a:gd name="connsiteX7024" fmla="*/ 980184 w 11117727"/>
              <a:gd name="connsiteY7024" fmla="*/ 1474371 h 3399032"/>
              <a:gd name="connsiteX7025" fmla="*/ 986322 w 11117727"/>
              <a:gd name="connsiteY7025" fmla="*/ 1476832 h 3399032"/>
              <a:gd name="connsiteX7026" fmla="*/ 993154 w 11117727"/>
              <a:gd name="connsiteY7026" fmla="*/ 1478749 h 3399032"/>
              <a:gd name="connsiteX7027" fmla="*/ 999986 w 11117727"/>
              <a:gd name="connsiteY7027" fmla="*/ 1480666 h 3399032"/>
              <a:gd name="connsiteX7028" fmla="*/ 1006597 w 11117727"/>
              <a:gd name="connsiteY7028" fmla="*/ 1472143 h 3399032"/>
              <a:gd name="connsiteX7029" fmla="*/ 1010496 w 11117727"/>
              <a:gd name="connsiteY7029" fmla="*/ 1465185 h 3399032"/>
              <a:gd name="connsiteX7030" fmla="*/ 1013762 w 11117727"/>
              <a:gd name="connsiteY7030" fmla="*/ 1458162 h 3399032"/>
              <a:gd name="connsiteX7031" fmla="*/ 1018661 w 11117727"/>
              <a:gd name="connsiteY7031" fmla="*/ 1447627 h 3399032"/>
              <a:gd name="connsiteX7032" fmla="*/ 1009484 w 11117727"/>
              <a:gd name="connsiteY7032" fmla="*/ 1443634 h 3399032"/>
              <a:gd name="connsiteX7033" fmla="*/ 1003346 w 11117727"/>
              <a:gd name="connsiteY7033" fmla="*/ 1441174 h 3399032"/>
              <a:gd name="connsiteX7034" fmla="*/ 1001572 w 11117727"/>
              <a:gd name="connsiteY7034" fmla="*/ 1439769 h 3399032"/>
              <a:gd name="connsiteX7035" fmla="*/ 999798 w 11117727"/>
              <a:gd name="connsiteY7035" fmla="*/ 1438364 h 3399032"/>
              <a:gd name="connsiteX7036" fmla="*/ 999228 w 11117727"/>
              <a:gd name="connsiteY7036" fmla="*/ 1437693 h 3399032"/>
              <a:gd name="connsiteX7037" fmla="*/ 999412 w 11117727"/>
              <a:gd name="connsiteY7037" fmla="*/ 1435873 h 3399032"/>
              <a:gd name="connsiteX7038" fmla="*/ 1002862 w 11117727"/>
              <a:gd name="connsiteY7038" fmla="*/ 1427030 h 3399032"/>
              <a:gd name="connsiteX7039" fmla="*/ 1007049 w 11117727"/>
              <a:gd name="connsiteY7039" fmla="*/ 1410909 h 3399032"/>
              <a:gd name="connsiteX7040" fmla="*/ 987309 w 11117727"/>
              <a:gd name="connsiteY7040" fmla="*/ 1404007 h 3399032"/>
              <a:gd name="connsiteX7041" fmla="*/ 965611 w 11117727"/>
              <a:gd name="connsiteY7041" fmla="*/ 1397521 h 3399032"/>
              <a:gd name="connsiteX7042" fmla="*/ 942709 w 11117727"/>
              <a:gd name="connsiteY7042" fmla="*/ 1390299 h 3399032"/>
              <a:gd name="connsiteX7043" fmla="*/ 919930 w 11117727"/>
              <a:gd name="connsiteY7043" fmla="*/ 1381865 h 3399032"/>
              <a:gd name="connsiteX7044" fmla="*/ 908224 w 11117727"/>
              <a:gd name="connsiteY7044" fmla="*/ 1377615 h 3399032"/>
              <a:gd name="connsiteX7045" fmla="*/ 898539 w 11117727"/>
              <a:gd name="connsiteY7045" fmla="*/ 1372345 h 3399032"/>
              <a:gd name="connsiteX7046" fmla="*/ 888730 w 11117727"/>
              <a:gd name="connsiteY7046" fmla="*/ 1368288 h 3399032"/>
              <a:gd name="connsiteX7047" fmla="*/ 879105 w 11117727"/>
              <a:gd name="connsiteY7047" fmla="*/ 1362411 h 3399032"/>
              <a:gd name="connsiteX7048" fmla="*/ 870684 w 11117727"/>
              <a:gd name="connsiteY7048" fmla="*/ 1357268 h 3399032"/>
              <a:gd name="connsiteX7049" fmla="*/ 863650 w 11117727"/>
              <a:gd name="connsiteY7049" fmla="*/ 1351041 h 3399032"/>
              <a:gd name="connsiteX7050" fmla="*/ 857880 w 11117727"/>
              <a:gd name="connsiteY7050" fmla="*/ 1344941 h 3399032"/>
              <a:gd name="connsiteX7051" fmla="*/ 852743 w 11117727"/>
              <a:gd name="connsiteY7051" fmla="*/ 1338906 h 3399032"/>
              <a:gd name="connsiteX7052" fmla="*/ 860864 w 11117727"/>
              <a:gd name="connsiteY7052" fmla="*/ 1328085 h 3399032"/>
              <a:gd name="connsiteX7053" fmla="*/ 862436 w 11117727"/>
              <a:gd name="connsiteY7053" fmla="*/ 1325180 h 3399032"/>
              <a:gd name="connsiteX7054" fmla="*/ 866800 w 11117727"/>
              <a:gd name="connsiteY7054" fmla="*/ 1326235 h 3399032"/>
              <a:gd name="connsiteX7055" fmla="*/ 884565 w 11117727"/>
              <a:gd name="connsiteY7055" fmla="*/ 1327421 h 3399032"/>
              <a:gd name="connsiteX7056" fmla="*/ 880583 w 11117727"/>
              <a:gd name="connsiteY7056" fmla="*/ 1284734 h 3399032"/>
              <a:gd name="connsiteX7057" fmla="*/ 890024 w 11117727"/>
              <a:gd name="connsiteY7057" fmla="*/ 1292431 h 3399032"/>
              <a:gd name="connsiteX7058" fmla="*/ 896039 w 11117727"/>
              <a:gd name="connsiteY7058" fmla="*/ 1296104 h 3399032"/>
              <a:gd name="connsiteX7059" fmla="*/ 898507 w 11117727"/>
              <a:gd name="connsiteY7059" fmla="*/ 1296967 h 3399032"/>
              <a:gd name="connsiteX7060" fmla="*/ 900280 w 11117727"/>
              <a:gd name="connsiteY7060" fmla="*/ 1298372 h 3399032"/>
              <a:gd name="connsiteX7061" fmla="*/ 901668 w 11117727"/>
              <a:gd name="connsiteY7061" fmla="*/ 1297287 h 3399032"/>
              <a:gd name="connsiteX7062" fmla="*/ 903626 w 11117727"/>
              <a:gd name="connsiteY7062" fmla="*/ 1296872 h 3399032"/>
              <a:gd name="connsiteX7063" fmla="*/ 907156 w 11117727"/>
              <a:gd name="connsiteY7063" fmla="*/ 1293553 h 3399032"/>
              <a:gd name="connsiteX7064" fmla="*/ 912766 w 11117727"/>
              <a:gd name="connsiteY7064" fmla="*/ 1288606 h 3399032"/>
              <a:gd name="connsiteX7065" fmla="*/ 916235 w 11117727"/>
              <a:gd name="connsiteY7065" fmla="*/ 1285893 h 3399032"/>
              <a:gd name="connsiteX7066" fmla="*/ 921029 w 11117727"/>
              <a:gd name="connsiteY7066" fmla="*/ 1282701 h 3399032"/>
              <a:gd name="connsiteX7067" fmla="*/ 925823 w 11117727"/>
              <a:gd name="connsiteY7067" fmla="*/ 1279510 h 3399032"/>
              <a:gd name="connsiteX7068" fmla="*/ 932576 w 11117727"/>
              <a:gd name="connsiteY7068" fmla="*/ 1275904 h 3399032"/>
              <a:gd name="connsiteX7069" fmla="*/ 928941 w 11117727"/>
              <a:gd name="connsiteY7069" fmla="*/ 1286567 h 3399032"/>
              <a:gd name="connsiteX7070" fmla="*/ 925552 w 11117727"/>
              <a:gd name="connsiteY7070" fmla="*/ 1294803 h 3399032"/>
              <a:gd name="connsiteX7071" fmla="*/ 923366 w 11117727"/>
              <a:gd name="connsiteY7071" fmla="*/ 1303773 h 3399032"/>
              <a:gd name="connsiteX7072" fmla="*/ 920751 w 11117727"/>
              <a:gd name="connsiteY7072" fmla="*/ 1316990 h 3399032"/>
              <a:gd name="connsiteX7073" fmla="*/ 899254 w 11117727"/>
              <a:gd name="connsiteY7073" fmla="*/ 1314814 h 3399032"/>
              <a:gd name="connsiteX7074" fmla="*/ 897105 w 11117727"/>
              <a:gd name="connsiteY7074" fmla="*/ 1336044 h 3399032"/>
              <a:gd name="connsiteX7075" fmla="*/ 905692 w 11117727"/>
              <a:gd name="connsiteY7075" fmla="*/ 1333237 h 3399032"/>
              <a:gd name="connsiteX7076" fmla="*/ 910241 w 11117727"/>
              <a:gd name="connsiteY7076" fmla="*/ 1332472 h 3399032"/>
              <a:gd name="connsiteX7077" fmla="*/ 914482 w 11117727"/>
              <a:gd name="connsiteY7077" fmla="*/ 1334740 h 3399032"/>
              <a:gd name="connsiteX7078" fmla="*/ 926188 w 11117727"/>
              <a:gd name="connsiteY7078" fmla="*/ 1338989 h 3399032"/>
              <a:gd name="connsiteX7079" fmla="*/ 927618 w 11117727"/>
              <a:gd name="connsiteY7079" fmla="*/ 1331167 h 3399032"/>
              <a:gd name="connsiteX7080" fmla="*/ 929497 w 11117727"/>
              <a:gd name="connsiteY7080" fmla="*/ 1325230 h 3399032"/>
              <a:gd name="connsiteX7081" fmla="*/ 931314 w 11117727"/>
              <a:gd name="connsiteY7081" fmla="*/ 1319898 h 3399032"/>
              <a:gd name="connsiteX7082" fmla="*/ 933703 w 11117727"/>
              <a:gd name="connsiteY7082" fmla="*/ 1315238 h 3399032"/>
              <a:gd name="connsiteX7083" fmla="*/ 938295 w 11117727"/>
              <a:gd name="connsiteY7083" fmla="*/ 1307736 h 3399032"/>
              <a:gd name="connsiteX7084" fmla="*/ 944967 w 11117727"/>
              <a:gd name="connsiteY7084" fmla="*/ 1298607 h 3399032"/>
              <a:gd name="connsiteX7085" fmla="*/ 967790 w 11117727"/>
              <a:gd name="connsiteY7085" fmla="*/ 1300305 h 3399032"/>
              <a:gd name="connsiteX7086" fmla="*/ 987512 w 11117727"/>
              <a:gd name="connsiteY7086" fmla="*/ 1301077 h 3399032"/>
              <a:gd name="connsiteX7087" fmla="*/ 1005460 w 11117727"/>
              <a:gd name="connsiteY7087" fmla="*/ 1300443 h 3399032"/>
              <a:gd name="connsiteX7088" fmla="*/ 1021328 w 11117727"/>
              <a:gd name="connsiteY7088" fmla="*/ 1301437 h 3399032"/>
              <a:gd name="connsiteX7089" fmla="*/ 1028976 w 11117727"/>
              <a:gd name="connsiteY7089" fmla="*/ 1301598 h 3399032"/>
              <a:gd name="connsiteX7090" fmla="*/ 1036502 w 11117727"/>
              <a:gd name="connsiteY7090" fmla="*/ 1302973 h 3399032"/>
              <a:gd name="connsiteX7091" fmla="*/ 1044089 w 11117727"/>
              <a:gd name="connsiteY7091" fmla="*/ 1303741 h 3399032"/>
              <a:gd name="connsiteX7092" fmla="*/ 1051491 w 11117727"/>
              <a:gd name="connsiteY7092" fmla="*/ 1306330 h 3399032"/>
              <a:gd name="connsiteX7093" fmla="*/ 1058955 w 11117727"/>
              <a:gd name="connsiteY7093" fmla="*/ 1308311 h 3399032"/>
              <a:gd name="connsiteX7094" fmla="*/ 1066990 w 11117727"/>
              <a:gd name="connsiteY7094" fmla="*/ 1310963 h 3399032"/>
              <a:gd name="connsiteX7095" fmla="*/ 1074270 w 11117727"/>
              <a:gd name="connsiteY7095" fmla="*/ 1314764 h 3399032"/>
              <a:gd name="connsiteX7096" fmla="*/ 1082753 w 11117727"/>
              <a:gd name="connsiteY7096" fmla="*/ 1319300 h 3399032"/>
              <a:gd name="connsiteX7097" fmla="*/ 1085579 w 11117727"/>
              <a:gd name="connsiteY7097" fmla="*/ 1291397 h 3399032"/>
              <a:gd name="connsiteX7098" fmla="*/ 1130446 w 11117727"/>
              <a:gd name="connsiteY7098" fmla="*/ 1352931 h 3399032"/>
              <a:gd name="connsiteX7099" fmla="*/ 1125529 w 11117727"/>
              <a:gd name="connsiteY7099" fmla="*/ 1357336 h 3399032"/>
              <a:gd name="connsiteX7100" fmla="*/ 1121305 w 11117727"/>
              <a:gd name="connsiteY7100" fmla="*/ 1361198 h 3399032"/>
              <a:gd name="connsiteX7101" fmla="*/ 1118285 w 11117727"/>
              <a:gd name="connsiteY7101" fmla="*/ 1365794 h 3399032"/>
              <a:gd name="connsiteX7102" fmla="*/ 1114509 w 11117727"/>
              <a:gd name="connsiteY7102" fmla="*/ 1371540 h 3399032"/>
              <a:gd name="connsiteX7103" fmla="*/ 1105781 w 11117727"/>
              <a:gd name="connsiteY7103" fmla="*/ 1369431 h 3399032"/>
              <a:gd name="connsiteX7104" fmla="*/ 1102049 w 11117727"/>
              <a:gd name="connsiteY7104" fmla="*/ 1368440 h 3399032"/>
              <a:gd name="connsiteX7105" fmla="*/ 1101724 w 11117727"/>
              <a:gd name="connsiteY7105" fmla="*/ 1365343 h 3399032"/>
              <a:gd name="connsiteX7106" fmla="*/ 1101319 w 11117727"/>
              <a:gd name="connsiteY7106" fmla="*/ 1356723 h 3399032"/>
              <a:gd name="connsiteX7107" fmla="*/ 1092608 w 11117727"/>
              <a:gd name="connsiteY7107" fmla="*/ 1360743 h 3399032"/>
              <a:gd name="connsiteX7108" fmla="*/ 1088569 w 11117727"/>
              <a:gd name="connsiteY7108" fmla="*/ 1362785 h 3399032"/>
              <a:gd name="connsiteX7109" fmla="*/ 1087630 w 11117727"/>
              <a:gd name="connsiteY7109" fmla="*/ 1365754 h 3399032"/>
              <a:gd name="connsiteX7110" fmla="*/ 1084057 w 11117727"/>
              <a:gd name="connsiteY7110" fmla="*/ 1375810 h 3399032"/>
              <a:gd name="connsiteX7111" fmla="*/ 1127682 w 11117727"/>
              <a:gd name="connsiteY7111" fmla="*/ 1380227 h 3399032"/>
              <a:gd name="connsiteX7112" fmla="*/ 1139499 w 11117727"/>
              <a:gd name="connsiteY7112" fmla="*/ 1358137 h 3399032"/>
              <a:gd name="connsiteX7113" fmla="*/ 1144521 w 11117727"/>
              <a:gd name="connsiteY7113" fmla="*/ 1346390 h 3399032"/>
              <a:gd name="connsiteX7114" fmla="*/ 1146031 w 11117727"/>
              <a:gd name="connsiteY7114" fmla="*/ 1344092 h 3399032"/>
              <a:gd name="connsiteX7115" fmla="*/ 1148683 w 11117727"/>
              <a:gd name="connsiteY7115" fmla="*/ 1343134 h 3399032"/>
              <a:gd name="connsiteX7116" fmla="*/ 1151335 w 11117727"/>
              <a:gd name="connsiteY7116" fmla="*/ 1342177 h 3399032"/>
              <a:gd name="connsiteX7117" fmla="*/ 1155190 w 11117727"/>
              <a:gd name="connsiteY7117" fmla="*/ 1341955 h 3399032"/>
              <a:gd name="connsiteX7118" fmla="*/ 1166632 w 11117727"/>
              <a:gd name="connsiteY7118" fmla="*/ 1342501 h 3399032"/>
              <a:gd name="connsiteX7119" fmla="*/ 1183132 w 11117727"/>
              <a:gd name="connsiteY7119" fmla="*/ 1343559 h 3399032"/>
              <a:gd name="connsiteX7120" fmla="*/ 1181701 w 11117727"/>
              <a:gd name="connsiteY7120" fmla="*/ 1351380 h 3399032"/>
              <a:gd name="connsiteX7121" fmla="*/ 1180454 w 11117727"/>
              <a:gd name="connsiteY7121" fmla="*/ 1357382 h 3399032"/>
              <a:gd name="connsiteX7122" fmla="*/ 1178760 w 11117727"/>
              <a:gd name="connsiteY7122" fmla="*/ 1361500 h 3399032"/>
              <a:gd name="connsiteX7123" fmla="*/ 1176495 w 11117727"/>
              <a:gd name="connsiteY7123" fmla="*/ 1364948 h 3399032"/>
              <a:gd name="connsiteX7124" fmla="*/ 1174984 w 11117727"/>
              <a:gd name="connsiteY7124" fmla="*/ 1367246 h 3399032"/>
              <a:gd name="connsiteX7125" fmla="*/ 1173597 w 11117727"/>
              <a:gd name="connsiteY7125" fmla="*/ 1368331 h 3399032"/>
              <a:gd name="connsiteX7126" fmla="*/ 1171577 w 11117727"/>
              <a:gd name="connsiteY7126" fmla="*/ 1369352 h 3399032"/>
              <a:gd name="connsiteX7127" fmla="*/ 1170252 w 11117727"/>
              <a:gd name="connsiteY7127" fmla="*/ 1369831 h 3399032"/>
              <a:gd name="connsiteX7128" fmla="*/ 1166906 w 11117727"/>
              <a:gd name="connsiteY7128" fmla="*/ 1371330 h 3399032"/>
              <a:gd name="connsiteX7129" fmla="*/ 1164825 w 11117727"/>
              <a:gd name="connsiteY7129" fmla="*/ 1372958 h 3399032"/>
              <a:gd name="connsiteX7130" fmla="*/ 1163376 w 11117727"/>
              <a:gd name="connsiteY7130" fmla="*/ 1374650 h 3399032"/>
              <a:gd name="connsiteX7131" fmla="*/ 1162560 w 11117727"/>
              <a:gd name="connsiteY7131" fmla="*/ 1376406 h 3399032"/>
              <a:gd name="connsiteX7132" fmla="*/ 1161498 w 11117727"/>
              <a:gd name="connsiteY7132" fmla="*/ 1380588 h 3399032"/>
              <a:gd name="connsiteX7133" fmla="*/ 1161006 w 11117727"/>
              <a:gd name="connsiteY7133" fmla="*/ 1385440 h 3399032"/>
              <a:gd name="connsiteX7134" fmla="*/ 1160638 w 11117727"/>
              <a:gd name="connsiteY7134" fmla="*/ 1389080 h 3399032"/>
              <a:gd name="connsiteX7135" fmla="*/ 1160902 w 11117727"/>
              <a:gd name="connsiteY7135" fmla="*/ 1392783 h 3399032"/>
              <a:gd name="connsiteX7136" fmla="*/ 1161288 w 11117727"/>
              <a:gd name="connsiteY7136" fmla="*/ 1395274 h 3399032"/>
              <a:gd name="connsiteX7137" fmla="*/ 1161736 w 11117727"/>
              <a:gd name="connsiteY7137" fmla="*/ 1397157 h 3399032"/>
              <a:gd name="connsiteX7138" fmla="*/ 1162939 w 11117727"/>
              <a:gd name="connsiteY7138" fmla="*/ 1397892 h 3399032"/>
              <a:gd name="connsiteX7139" fmla="*/ 1164142 w 11117727"/>
              <a:gd name="connsiteY7139" fmla="*/ 1398627 h 3399032"/>
              <a:gd name="connsiteX7140" fmla="*/ 1165407 w 11117727"/>
              <a:gd name="connsiteY7140" fmla="*/ 1398755 h 3399032"/>
              <a:gd name="connsiteX7141" fmla="*/ 1167365 w 11117727"/>
              <a:gd name="connsiteY7141" fmla="*/ 1398340 h 3399032"/>
              <a:gd name="connsiteX7142" fmla="*/ 1170772 w 11117727"/>
              <a:gd name="connsiteY7142" fmla="*/ 1396234 h 3399032"/>
              <a:gd name="connsiteX7143" fmla="*/ 1175627 w 11117727"/>
              <a:gd name="connsiteY7143" fmla="*/ 1392436 h 3399032"/>
              <a:gd name="connsiteX7144" fmla="*/ 1179789 w 11117727"/>
              <a:gd name="connsiteY7144" fmla="*/ 1389181 h 3399032"/>
              <a:gd name="connsiteX7145" fmla="*/ 1183442 w 11117727"/>
              <a:gd name="connsiteY7145" fmla="*/ 1384648 h 3399032"/>
              <a:gd name="connsiteX7146" fmla="*/ 1188298 w 11117727"/>
              <a:gd name="connsiteY7146" fmla="*/ 1380850 h 3399032"/>
              <a:gd name="connsiteX7147" fmla="*/ 1191257 w 11117727"/>
              <a:gd name="connsiteY7147" fmla="*/ 1376860 h 3399032"/>
              <a:gd name="connsiteX7148" fmla="*/ 1192828 w 11117727"/>
              <a:gd name="connsiteY7148" fmla="*/ 1373955 h 3399032"/>
              <a:gd name="connsiteX7149" fmla="*/ 1195032 w 11117727"/>
              <a:gd name="connsiteY7149" fmla="*/ 1371114 h 3399032"/>
              <a:gd name="connsiteX7150" fmla="*/ 1195971 w 11117727"/>
              <a:gd name="connsiteY7150" fmla="*/ 1368145 h 3399032"/>
              <a:gd name="connsiteX7151" fmla="*/ 1195523 w 11117727"/>
              <a:gd name="connsiteY7151" fmla="*/ 1366262 h 3399032"/>
              <a:gd name="connsiteX7152" fmla="*/ 1195708 w 11117727"/>
              <a:gd name="connsiteY7152" fmla="*/ 1364442 h 3399032"/>
              <a:gd name="connsiteX7153" fmla="*/ 1195769 w 11117727"/>
              <a:gd name="connsiteY7153" fmla="*/ 1363835 h 3399032"/>
              <a:gd name="connsiteX7154" fmla="*/ 1196463 w 11117727"/>
              <a:gd name="connsiteY7154" fmla="*/ 1363293 h 3399032"/>
              <a:gd name="connsiteX7155" fmla="*/ 1197850 w 11117727"/>
              <a:gd name="connsiteY7155" fmla="*/ 1362208 h 3399032"/>
              <a:gd name="connsiteX7156" fmla="*/ 1203215 w 11117727"/>
              <a:gd name="connsiteY7156" fmla="*/ 1359687 h 3399032"/>
              <a:gd name="connsiteX7157" fmla="*/ 1212619 w 11117727"/>
              <a:gd name="connsiteY7157" fmla="*/ 1355124 h 3399032"/>
              <a:gd name="connsiteX7158" fmla="*/ 1221901 w 11117727"/>
              <a:gd name="connsiteY7158" fmla="*/ 1351774 h 3399032"/>
              <a:gd name="connsiteX7159" fmla="*/ 1233649 w 11117727"/>
              <a:gd name="connsiteY7159" fmla="*/ 1349287 h 3399032"/>
              <a:gd name="connsiteX7160" fmla="*/ 1246031 w 11117727"/>
              <a:gd name="connsiteY7160" fmla="*/ 1346864 h 3399032"/>
              <a:gd name="connsiteX7161" fmla="*/ 1256515 w 11117727"/>
              <a:gd name="connsiteY7161" fmla="*/ 1344249 h 3399032"/>
              <a:gd name="connsiteX7162" fmla="*/ 1255041 w 11117727"/>
              <a:gd name="connsiteY7162" fmla="*/ 1358807 h 3399032"/>
              <a:gd name="connsiteX7163" fmla="*/ 1255059 w 11117727"/>
              <a:gd name="connsiteY7163" fmla="*/ 1364936 h 3399032"/>
              <a:gd name="connsiteX7164" fmla="*/ 1256526 w 11117727"/>
              <a:gd name="connsiteY7164" fmla="*/ 1369375 h 3399032"/>
              <a:gd name="connsiteX7165" fmla="*/ 1260539 w 11117727"/>
              <a:gd name="connsiteY7165" fmla="*/ 1380199 h 3399032"/>
              <a:gd name="connsiteX7166" fmla="*/ 1267292 w 11117727"/>
              <a:gd name="connsiteY7166" fmla="*/ 1376593 h 3399032"/>
              <a:gd name="connsiteX7167" fmla="*/ 1272595 w 11117727"/>
              <a:gd name="connsiteY7167" fmla="*/ 1374679 h 3399032"/>
              <a:gd name="connsiteX7168" fmla="*/ 1277267 w 11117727"/>
              <a:gd name="connsiteY7168" fmla="*/ 1372700 h 3399032"/>
              <a:gd name="connsiteX7169" fmla="*/ 1281183 w 11117727"/>
              <a:gd name="connsiteY7169" fmla="*/ 1371871 h 3399032"/>
              <a:gd name="connsiteX7170" fmla="*/ 1284406 w 11117727"/>
              <a:gd name="connsiteY7170" fmla="*/ 1371585 h 3399032"/>
              <a:gd name="connsiteX7171" fmla="*/ 1286935 w 11117727"/>
              <a:gd name="connsiteY7171" fmla="*/ 1371841 h 3399032"/>
              <a:gd name="connsiteX7172" fmla="*/ 1288770 w 11117727"/>
              <a:gd name="connsiteY7172" fmla="*/ 1372640 h 3399032"/>
              <a:gd name="connsiteX7173" fmla="*/ 1291176 w 11117727"/>
              <a:gd name="connsiteY7173" fmla="*/ 1374109 h 3399032"/>
              <a:gd name="connsiteX7174" fmla="*/ 1294601 w 11117727"/>
              <a:gd name="connsiteY7174" fmla="*/ 1378133 h 3399032"/>
              <a:gd name="connsiteX7175" fmla="*/ 1298658 w 11117727"/>
              <a:gd name="connsiteY7175" fmla="*/ 1382220 h 3399032"/>
              <a:gd name="connsiteX7176" fmla="*/ 1300248 w 11117727"/>
              <a:gd name="connsiteY7176" fmla="*/ 1385445 h 3399032"/>
              <a:gd name="connsiteX7177" fmla="*/ 1303225 w 11117727"/>
              <a:gd name="connsiteY7177" fmla="*/ 1387585 h 3399032"/>
              <a:gd name="connsiteX7178" fmla="*/ 1306834 w 11117727"/>
              <a:gd name="connsiteY7178" fmla="*/ 1389789 h 3399032"/>
              <a:gd name="connsiteX7179" fmla="*/ 1310505 w 11117727"/>
              <a:gd name="connsiteY7179" fmla="*/ 1391386 h 3399032"/>
              <a:gd name="connsiteX7180" fmla="*/ 1317810 w 11117727"/>
              <a:gd name="connsiteY7180" fmla="*/ 1382321 h 3399032"/>
              <a:gd name="connsiteX7181" fmla="*/ 1323034 w 11117727"/>
              <a:gd name="connsiteY7181" fmla="*/ 1374883 h 3399032"/>
              <a:gd name="connsiteX7182" fmla="*/ 1324790 w 11117727"/>
              <a:gd name="connsiteY7182" fmla="*/ 1370159 h 3399032"/>
              <a:gd name="connsiteX7183" fmla="*/ 1326546 w 11117727"/>
              <a:gd name="connsiteY7183" fmla="*/ 1365434 h 3399032"/>
              <a:gd name="connsiteX7184" fmla="*/ 1327792 w 11117727"/>
              <a:gd name="connsiteY7184" fmla="*/ 1359432 h 3399032"/>
              <a:gd name="connsiteX7185" fmla="*/ 1329223 w 11117727"/>
              <a:gd name="connsiteY7185" fmla="*/ 1351611 h 3399032"/>
              <a:gd name="connsiteX7186" fmla="*/ 1342272 w 11117727"/>
              <a:gd name="connsiteY7186" fmla="*/ 1361512 h 3399032"/>
              <a:gd name="connsiteX7187" fmla="*/ 1348797 w 11117727"/>
              <a:gd name="connsiteY7187" fmla="*/ 1366462 h 3399032"/>
              <a:gd name="connsiteX7188" fmla="*/ 1350000 w 11117727"/>
              <a:gd name="connsiteY7188" fmla="*/ 1367196 h 3399032"/>
              <a:gd name="connsiteX7189" fmla="*/ 1350062 w 11117727"/>
              <a:gd name="connsiteY7189" fmla="*/ 1366590 h 3399032"/>
              <a:gd name="connsiteX7190" fmla="*/ 1349614 w 11117727"/>
              <a:gd name="connsiteY7190" fmla="*/ 1364706 h 3399032"/>
              <a:gd name="connsiteX7191" fmla="*/ 1349104 w 11117727"/>
              <a:gd name="connsiteY7191" fmla="*/ 1363429 h 3399032"/>
              <a:gd name="connsiteX7192" fmla="*/ 1348595 w 11117727"/>
              <a:gd name="connsiteY7192" fmla="*/ 1362152 h 3399032"/>
              <a:gd name="connsiteX7193" fmla="*/ 1347453 w 11117727"/>
              <a:gd name="connsiteY7193" fmla="*/ 1360810 h 3399032"/>
              <a:gd name="connsiteX7194" fmla="*/ 1348841 w 11117727"/>
              <a:gd name="connsiteY7194" fmla="*/ 1359725 h 3399032"/>
              <a:gd name="connsiteX7195" fmla="*/ 1350289 w 11117727"/>
              <a:gd name="connsiteY7195" fmla="*/ 1358034 h 3399032"/>
              <a:gd name="connsiteX7196" fmla="*/ 1352818 w 11117727"/>
              <a:gd name="connsiteY7196" fmla="*/ 1358290 h 3399032"/>
              <a:gd name="connsiteX7197" fmla="*/ 1357244 w 11117727"/>
              <a:gd name="connsiteY7197" fmla="*/ 1358738 h 3399032"/>
              <a:gd name="connsiteX7198" fmla="*/ 1362811 w 11117727"/>
              <a:gd name="connsiteY7198" fmla="*/ 1360527 h 3399032"/>
              <a:gd name="connsiteX7199" fmla="*/ 1366482 w 11117727"/>
              <a:gd name="connsiteY7199" fmla="*/ 1362124 h 3399032"/>
              <a:gd name="connsiteX7200" fmla="*/ 1370723 w 11117727"/>
              <a:gd name="connsiteY7200" fmla="*/ 1364392 h 3399032"/>
              <a:gd name="connsiteX7201" fmla="*/ 1376106 w 11117727"/>
              <a:gd name="connsiteY7201" fmla="*/ 1368001 h 3399032"/>
              <a:gd name="connsiteX7202" fmla="*/ 1382060 w 11117727"/>
              <a:gd name="connsiteY7202" fmla="*/ 1372281 h 3399032"/>
              <a:gd name="connsiteX7203" fmla="*/ 1392071 w 11117727"/>
              <a:gd name="connsiteY7203" fmla="*/ 1380648 h 3399032"/>
              <a:gd name="connsiteX7204" fmla="*/ 1399106 w 11117727"/>
              <a:gd name="connsiteY7204" fmla="*/ 1386876 h 3399032"/>
              <a:gd name="connsiteX7205" fmla="*/ 1396472 w 11117727"/>
              <a:gd name="connsiteY7205" fmla="*/ 1393963 h 3399032"/>
              <a:gd name="connsiteX7206" fmla="*/ 1393513 w 11117727"/>
              <a:gd name="connsiteY7206" fmla="*/ 1397953 h 3399032"/>
              <a:gd name="connsiteX7207" fmla="*/ 1390677 w 11117727"/>
              <a:gd name="connsiteY7207" fmla="*/ 1400730 h 3399032"/>
              <a:gd name="connsiteX7208" fmla="*/ 1387902 w 11117727"/>
              <a:gd name="connsiteY7208" fmla="*/ 1402900 h 3399032"/>
              <a:gd name="connsiteX7209" fmla="*/ 1385189 w 11117727"/>
              <a:gd name="connsiteY7209" fmla="*/ 1404464 h 3399032"/>
              <a:gd name="connsiteX7210" fmla="*/ 1381659 w 11117727"/>
              <a:gd name="connsiteY7210" fmla="*/ 1407783 h 3399032"/>
              <a:gd name="connsiteX7211" fmla="*/ 1378639 w 11117727"/>
              <a:gd name="connsiteY7211" fmla="*/ 1412380 h 3399032"/>
              <a:gd name="connsiteX7212" fmla="*/ 1374740 w 11117727"/>
              <a:gd name="connsiteY7212" fmla="*/ 1419339 h 3399032"/>
              <a:gd name="connsiteX7213" fmla="*/ 1384979 w 11117727"/>
              <a:gd name="connsiteY7213" fmla="*/ 1419150 h 3399032"/>
              <a:gd name="connsiteX7214" fmla="*/ 1393383 w 11117727"/>
              <a:gd name="connsiteY7214" fmla="*/ 1418162 h 3399032"/>
              <a:gd name="connsiteX7215" fmla="*/ 1396667 w 11117727"/>
              <a:gd name="connsiteY7215" fmla="*/ 1417269 h 3399032"/>
              <a:gd name="connsiteX7216" fmla="*/ 1400074 w 11117727"/>
              <a:gd name="connsiteY7216" fmla="*/ 1415163 h 3399032"/>
              <a:gd name="connsiteX7217" fmla="*/ 1402725 w 11117727"/>
              <a:gd name="connsiteY7217" fmla="*/ 1414206 h 3399032"/>
              <a:gd name="connsiteX7218" fmla="*/ 1404235 w 11117727"/>
              <a:gd name="connsiteY7218" fmla="*/ 1411908 h 3399032"/>
              <a:gd name="connsiteX7219" fmla="*/ 1406439 w 11117727"/>
              <a:gd name="connsiteY7219" fmla="*/ 1409067 h 3399032"/>
              <a:gd name="connsiteX7220" fmla="*/ 1408582 w 11117727"/>
              <a:gd name="connsiteY7220" fmla="*/ 1406833 h 3399032"/>
              <a:gd name="connsiteX7221" fmla="*/ 1409521 w 11117727"/>
              <a:gd name="connsiteY7221" fmla="*/ 1403864 h 3399032"/>
              <a:gd name="connsiteX7222" fmla="*/ 1410583 w 11117727"/>
              <a:gd name="connsiteY7222" fmla="*/ 1399682 h 3399032"/>
              <a:gd name="connsiteX7223" fmla="*/ 1412708 w 11117727"/>
              <a:gd name="connsiteY7223" fmla="*/ 1391317 h 3399032"/>
              <a:gd name="connsiteX7224" fmla="*/ 1414955 w 11117727"/>
              <a:gd name="connsiteY7224" fmla="*/ 1381740 h 3399032"/>
              <a:gd name="connsiteX7225" fmla="*/ 1420602 w 11117727"/>
              <a:gd name="connsiteY7225" fmla="*/ 1389053 h 3399032"/>
              <a:gd name="connsiteX7226" fmla="*/ 1423333 w 11117727"/>
              <a:gd name="connsiteY7226" fmla="*/ 1393619 h 3399032"/>
              <a:gd name="connsiteX7227" fmla="*/ 1425248 w 11117727"/>
              <a:gd name="connsiteY7227" fmla="*/ 1399941 h 3399032"/>
              <a:gd name="connsiteX7228" fmla="*/ 1426733 w 11117727"/>
              <a:gd name="connsiteY7228" fmla="*/ 1410509 h 3399032"/>
              <a:gd name="connsiteX7229" fmla="*/ 1455079 w 11117727"/>
              <a:gd name="connsiteY7229" fmla="*/ 1420733 h 3399032"/>
              <a:gd name="connsiteX7230" fmla="*/ 1474678 w 11117727"/>
              <a:gd name="connsiteY7230" fmla="*/ 1422718 h 3399032"/>
              <a:gd name="connsiteX7231" fmla="*/ 1490423 w 11117727"/>
              <a:gd name="connsiteY7231" fmla="*/ 1424925 h 3399032"/>
              <a:gd name="connsiteX7232" fmla="*/ 1504332 w 11117727"/>
              <a:gd name="connsiteY7232" fmla="*/ 1426333 h 3399032"/>
              <a:gd name="connsiteX7233" fmla="*/ 1515774 w 11117727"/>
              <a:gd name="connsiteY7233" fmla="*/ 1426879 h 3399032"/>
              <a:gd name="connsiteX7234" fmla="*/ 1527909 w 11117727"/>
              <a:gd name="connsiteY7234" fmla="*/ 1426882 h 3399032"/>
              <a:gd name="connsiteX7235" fmla="*/ 1538842 w 11117727"/>
              <a:gd name="connsiteY7235" fmla="*/ 1426151 h 3399032"/>
              <a:gd name="connsiteX7236" fmla="*/ 1550714 w 11117727"/>
              <a:gd name="connsiteY7236" fmla="*/ 1422450 h 3399032"/>
              <a:gd name="connsiteX7237" fmla="*/ 1565299 w 11117727"/>
              <a:gd name="connsiteY7237" fmla="*/ 1417186 h 3399032"/>
              <a:gd name="connsiteX7238" fmla="*/ 1568416 w 11117727"/>
              <a:gd name="connsiteY7238" fmla="*/ 1424243 h 3399032"/>
              <a:gd name="connsiteX7239" fmla="*/ 1569822 w 11117727"/>
              <a:gd name="connsiteY7239" fmla="*/ 1429288 h 3399032"/>
              <a:gd name="connsiteX7240" fmla="*/ 1570779 w 11117727"/>
              <a:gd name="connsiteY7240" fmla="*/ 1432449 h 3399032"/>
              <a:gd name="connsiteX7241" fmla="*/ 1571043 w 11117727"/>
              <a:gd name="connsiteY7241" fmla="*/ 1436152 h 3399032"/>
              <a:gd name="connsiteX7242" fmla="*/ 1570183 w 11117727"/>
              <a:gd name="connsiteY7242" fmla="*/ 1444644 h 3399032"/>
              <a:gd name="connsiteX7243" fmla="*/ 1568586 w 11117727"/>
              <a:gd name="connsiteY7243" fmla="*/ 1460415 h 3399032"/>
              <a:gd name="connsiteX7244" fmla="*/ 1596289 w 11117727"/>
              <a:gd name="connsiteY7244" fmla="*/ 1445449 h 3399032"/>
              <a:gd name="connsiteX7245" fmla="*/ 1599573 w 11117727"/>
              <a:gd name="connsiteY7245" fmla="*/ 1444556 h 3399032"/>
              <a:gd name="connsiteX7246" fmla="*/ 1602286 w 11117727"/>
              <a:gd name="connsiteY7246" fmla="*/ 1442993 h 3399032"/>
              <a:gd name="connsiteX7247" fmla="*/ 1604938 w 11117727"/>
              <a:gd name="connsiteY7247" fmla="*/ 1442035 h 3399032"/>
              <a:gd name="connsiteX7248" fmla="*/ 1608793 w 11117727"/>
              <a:gd name="connsiteY7248" fmla="*/ 1441813 h 3399032"/>
              <a:gd name="connsiteX7249" fmla="*/ 1610058 w 11117727"/>
              <a:gd name="connsiteY7249" fmla="*/ 1441941 h 3399032"/>
              <a:gd name="connsiteX7250" fmla="*/ 1611954 w 11117727"/>
              <a:gd name="connsiteY7250" fmla="*/ 1442133 h 3399032"/>
              <a:gd name="connsiteX7251" fmla="*/ 1638263 w 11117727"/>
              <a:gd name="connsiteY7251" fmla="*/ 1447248 h 3399032"/>
              <a:gd name="connsiteX7252" fmla="*/ 1644401 w 11117727"/>
              <a:gd name="connsiteY7252" fmla="*/ 1449708 h 3399032"/>
              <a:gd name="connsiteX7253" fmla="*/ 1648827 w 11117727"/>
              <a:gd name="connsiteY7253" fmla="*/ 1450156 h 3399032"/>
              <a:gd name="connsiteX7254" fmla="*/ 1651356 w 11117727"/>
              <a:gd name="connsiteY7254" fmla="*/ 1450413 h 3399032"/>
              <a:gd name="connsiteX7255" fmla="*/ 1652620 w 11117727"/>
              <a:gd name="connsiteY7255" fmla="*/ 1450541 h 3399032"/>
              <a:gd name="connsiteX7256" fmla="*/ 1654332 w 11117727"/>
              <a:gd name="connsiteY7256" fmla="*/ 1452552 h 3399032"/>
              <a:gd name="connsiteX7257" fmla="*/ 1656572 w 11117727"/>
              <a:gd name="connsiteY7257" fmla="*/ 1461971 h 3399032"/>
              <a:gd name="connsiteX7258" fmla="*/ 1672158 w 11117727"/>
              <a:gd name="connsiteY7258" fmla="*/ 1453132 h 3399032"/>
              <a:gd name="connsiteX7259" fmla="*/ 1685031 w 11117727"/>
              <a:gd name="connsiteY7259" fmla="*/ 1445856 h 3399032"/>
              <a:gd name="connsiteX7260" fmla="*/ 1692354 w 11117727"/>
              <a:gd name="connsiteY7260" fmla="*/ 1442921 h 3399032"/>
              <a:gd name="connsiteX7261" fmla="*/ 1700819 w 11117727"/>
              <a:gd name="connsiteY7261" fmla="*/ 1441326 h 3399032"/>
              <a:gd name="connsiteX7262" fmla="*/ 1711813 w 11117727"/>
              <a:gd name="connsiteY7262" fmla="*/ 1439988 h 3399032"/>
              <a:gd name="connsiteX7263" fmla="*/ 1725151 w 11117727"/>
              <a:gd name="connsiteY7263" fmla="*/ 1440727 h 3399032"/>
              <a:gd name="connsiteX7264" fmla="*/ 1723001 w 11117727"/>
              <a:gd name="connsiteY7264" fmla="*/ 1461957 h 3399032"/>
              <a:gd name="connsiteX7265" fmla="*/ 1734548 w 11117727"/>
              <a:gd name="connsiteY7265" fmla="*/ 1455160 h 3399032"/>
              <a:gd name="connsiteX7266" fmla="*/ 1743504 w 11117727"/>
              <a:gd name="connsiteY7266" fmla="*/ 1448713 h 3399032"/>
              <a:gd name="connsiteX7267" fmla="*/ 1750564 w 11117727"/>
              <a:gd name="connsiteY7267" fmla="*/ 1442074 h 3399032"/>
              <a:gd name="connsiteX7268" fmla="*/ 1756991 w 11117727"/>
              <a:gd name="connsiteY7268" fmla="*/ 1435371 h 3399032"/>
              <a:gd name="connsiteX7269" fmla="*/ 1763357 w 11117727"/>
              <a:gd name="connsiteY7269" fmla="*/ 1429275 h 3399032"/>
              <a:gd name="connsiteX7270" fmla="*/ 1770355 w 11117727"/>
              <a:gd name="connsiteY7270" fmla="*/ 1423243 h 3399032"/>
              <a:gd name="connsiteX7271" fmla="*/ 1777292 w 11117727"/>
              <a:gd name="connsiteY7271" fmla="*/ 1417817 h 3399032"/>
              <a:gd name="connsiteX7272" fmla="*/ 1787451 w 11117727"/>
              <a:gd name="connsiteY7272" fmla="*/ 1412105 h 3399032"/>
              <a:gd name="connsiteX7273" fmla="*/ 1788286 w 11117727"/>
              <a:gd name="connsiteY7273" fmla="*/ 1416479 h 3399032"/>
              <a:gd name="connsiteX7274" fmla="*/ 1789059 w 11117727"/>
              <a:gd name="connsiteY7274" fmla="*/ 1421460 h 3399032"/>
              <a:gd name="connsiteX7275" fmla="*/ 1790016 w 11117727"/>
              <a:gd name="connsiteY7275" fmla="*/ 1424621 h 3399032"/>
              <a:gd name="connsiteX7276" fmla="*/ 1791544 w 11117727"/>
              <a:gd name="connsiteY7276" fmla="*/ 1428452 h 3399032"/>
              <a:gd name="connsiteX7277" fmla="*/ 1793827 w 11117727"/>
              <a:gd name="connsiteY7277" fmla="*/ 1431135 h 3399032"/>
              <a:gd name="connsiteX7278" fmla="*/ 1796172 w 11117727"/>
              <a:gd name="connsiteY7278" fmla="*/ 1433211 h 3399032"/>
              <a:gd name="connsiteX7279" fmla="*/ 1798455 w 11117727"/>
              <a:gd name="connsiteY7279" fmla="*/ 1435893 h 3399032"/>
              <a:gd name="connsiteX7280" fmla="*/ 1802697 w 11117727"/>
              <a:gd name="connsiteY7280" fmla="*/ 1438161 h 3399032"/>
              <a:gd name="connsiteX7281" fmla="*/ 1806429 w 11117727"/>
              <a:gd name="connsiteY7281" fmla="*/ 1439152 h 3399032"/>
              <a:gd name="connsiteX7282" fmla="*/ 1810732 w 11117727"/>
              <a:gd name="connsiteY7282" fmla="*/ 1440813 h 3399032"/>
              <a:gd name="connsiteX7283" fmla="*/ 1816360 w 11117727"/>
              <a:gd name="connsiteY7283" fmla="*/ 1441996 h 3399032"/>
              <a:gd name="connsiteX7284" fmla="*/ 1822621 w 11117727"/>
              <a:gd name="connsiteY7284" fmla="*/ 1443242 h 3399032"/>
              <a:gd name="connsiteX7285" fmla="*/ 1837795 w 11117727"/>
              <a:gd name="connsiteY7285" fmla="*/ 1444779 h 3399032"/>
              <a:gd name="connsiteX7286" fmla="*/ 1857395 w 11117727"/>
              <a:gd name="connsiteY7286" fmla="*/ 1446764 h 3399032"/>
              <a:gd name="connsiteX7287" fmla="*/ 1861629 w 11117727"/>
              <a:gd name="connsiteY7287" fmla="*/ 1468028 h 3399032"/>
              <a:gd name="connsiteX7288" fmla="*/ 1863710 w 11117727"/>
              <a:gd name="connsiteY7288" fmla="*/ 1466400 h 3399032"/>
              <a:gd name="connsiteX7289" fmla="*/ 1865097 w 11117727"/>
              <a:gd name="connsiteY7289" fmla="*/ 1465315 h 3399032"/>
              <a:gd name="connsiteX7290" fmla="*/ 1871340 w 11117727"/>
              <a:gd name="connsiteY7290" fmla="*/ 1460432 h 3399032"/>
              <a:gd name="connsiteX7291" fmla="*/ 1872789 w 11117727"/>
              <a:gd name="connsiteY7291" fmla="*/ 1458740 h 3399032"/>
              <a:gd name="connsiteX7292" fmla="*/ 1875257 w 11117727"/>
              <a:gd name="connsiteY7292" fmla="*/ 1459603 h 3399032"/>
              <a:gd name="connsiteX7293" fmla="*/ 1884372 w 11117727"/>
              <a:gd name="connsiteY7293" fmla="*/ 1464203 h 3399032"/>
              <a:gd name="connsiteX7294" fmla="*/ 1890369 w 11117727"/>
              <a:gd name="connsiteY7294" fmla="*/ 1461746 h 3399032"/>
              <a:gd name="connsiteX7295" fmla="*/ 1896243 w 11117727"/>
              <a:gd name="connsiteY7295" fmla="*/ 1460502 h 3399032"/>
              <a:gd name="connsiteX7296" fmla="*/ 1900731 w 11117727"/>
              <a:gd name="connsiteY7296" fmla="*/ 1460344 h 3399032"/>
              <a:gd name="connsiteX7297" fmla="*/ 1905789 w 11117727"/>
              <a:gd name="connsiteY7297" fmla="*/ 1460856 h 3399032"/>
              <a:gd name="connsiteX7298" fmla="*/ 1910785 w 11117727"/>
              <a:gd name="connsiteY7298" fmla="*/ 1461975 h 3399032"/>
              <a:gd name="connsiteX7299" fmla="*/ 1914517 w 11117727"/>
              <a:gd name="connsiteY7299" fmla="*/ 1462965 h 3399032"/>
              <a:gd name="connsiteX7300" fmla="*/ 1918820 w 11117727"/>
              <a:gd name="connsiteY7300" fmla="*/ 1464627 h 3399032"/>
              <a:gd name="connsiteX7301" fmla="*/ 1922429 w 11117727"/>
              <a:gd name="connsiteY7301" fmla="*/ 1466831 h 3399032"/>
              <a:gd name="connsiteX7302" fmla="*/ 1930280 w 11117727"/>
              <a:gd name="connsiteY7302" fmla="*/ 1471302 h 3399032"/>
              <a:gd name="connsiteX7303" fmla="*/ 1937560 w 11117727"/>
              <a:gd name="connsiteY7303" fmla="*/ 1475103 h 3399032"/>
              <a:gd name="connsiteX7304" fmla="*/ 1941924 w 11117727"/>
              <a:gd name="connsiteY7304" fmla="*/ 1476158 h 3399032"/>
              <a:gd name="connsiteX7305" fmla="*/ 1945023 w 11117727"/>
              <a:gd name="connsiteY7305" fmla="*/ 1477085 h 3399032"/>
              <a:gd name="connsiteX7306" fmla="*/ 1949449 w 11117727"/>
              <a:gd name="connsiteY7306" fmla="*/ 1477533 h 3399032"/>
              <a:gd name="connsiteX7307" fmla="*/ 1952672 w 11117727"/>
              <a:gd name="connsiteY7307" fmla="*/ 1477247 h 3399032"/>
              <a:gd name="connsiteX7308" fmla="*/ 1956588 w 11117727"/>
              <a:gd name="connsiteY7308" fmla="*/ 1476417 h 3399032"/>
              <a:gd name="connsiteX7309" fmla="*/ 1958546 w 11117727"/>
              <a:gd name="connsiteY7309" fmla="*/ 1476003 h 3399032"/>
              <a:gd name="connsiteX7310" fmla="*/ 1957975 w 11117727"/>
              <a:gd name="connsiteY7310" fmla="*/ 1475332 h 3399032"/>
              <a:gd name="connsiteX7311" fmla="*/ 1956711 w 11117727"/>
              <a:gd name="connsiteY7311" fmla="*/ 1475204 h 3399032"/>
              <a:gd name="connsiteX7312" fmla="*/ 1955447 w 11117727"/>
              <a:gd name="connsiteY7312" fmla="*/ 1475076 h 3399032"/>
              <a:gd name="connsiteX7313" fmla="*/ 1955508 w 11117727"/>
              <a:gd name="connsiteY7313" fmla="*/ 1474470 h 3399032"/>
              <a:gd name="connsiteX7314" fmla="*/ 1958160 w 11117727"/>
              <a:gd name="connsiteY7314" fmla="*/ 1473513 h 3399032"/>
              <a:gd name="connsiteX7315" fmla="*/ 1962770 w 11117727"/>
              <a:gd name="connsiteY7315" fmla="*/ 1472141 h 3399032"/>
              <a:gd name="connsiteX7316" fmla="*/ 1965422 w 11117727"/>
              <a:gd name="connsiteY7316" fmla="*/ 1471184 h 3399032"/>
              <a:gd name="connsiteX7317" fmla="*/ 1966809 w 11117727"/>
              <a:gd name="connsiteY7317" fmla="*/ 1470099 h 3399032"/>
              <a:gd name="connsiteX7318" fmla="*/ 1967564 w 11117727"/>
              <a:gd name="connsiteY7318" fmla="*/ 1468950 h 3399032"/>
              <a:gd name="connsiteX7319" fmla="*/ 1967625 w 11117727"/>
              <a:gd name="connsiteY7319" fmla="*/ 1468343 h 3399032"/>
              <a:gd name="connsiteX7320" fmla="*/ 1971358 w 11117727"/>
              <a:gd name="connsiteY7320" fmla="*/ 1469334 h 3399032"/>
              <a:gd name="connsiteX7321" fmla="*/ 1986795 w 11117727"/>
              <a:gd name="connsiteY7321" fmla="*/ 1474574 h 3399032"/>
              <a:gd name="connsiteX7322" fmla="*/ 1986636 w 11117727"/>
              <a:gd name="connsiteY7322" fmla="*/ 1463527 h 3399032"/>
              <a:gd name="connsiteX7323" fmla="*/ 1985538 w 11117727"/>
              <a:gd name="connsiteY7323" fmla="*/ 1455450 h 3399032"/>
              <a:gd name="connsiteX7324" fmla="*/ 1984949 w 11117727"/>
              <a:gd name="connsiteY7324" fmla="*/ 1448649 h 3399032"/>
              <a:gd name="connsiteX7325" fmla="*/ 1982709 w 11117727"/>
              <a:gd name="connsiteY7325" fmla="*/ 1439230 h 3399032"/>
              <a:gd name="connsiteX7326" fmla="*/ 1966516 w 11117727"/>
              <a:gd name="connsiteY7326" fmla="*/ 1435139 h 3399032"/>
              <a:gd name="connsiteX7327" fmla="*/ 1958543 w 11117727"/>
              <a:gd name="connsiteY7327" fmla="*/ 1431881 h 3399032"/>
              <a:gd name="connsiteX7328" fmla="*/ 1951834 w 11117727"/>
              <a:gd name="connsiteY7328" fmla="*/ 1428750 h 3399032"/>
              <a:gd name="connsiteX7329" fmla="*/ 1947777 w 11117727"/>
              <a:gd name="connsiteY7329" fmla="*/ 1424662 h 3399032"/>
              <a:gd name="connsiteX7330" fmla="*/ 1944229 w 11117727"/>
              <a:gd name="connsiteY7330" fmla="*/ 1421852 h 3399032"/>
              <a:gd name="connsiteX7331" fmla="*/ 1942068 w 11117727"/>
              <a:gd name="connsiteY7331" fmla="*/ 1417956 h 3399032"/>
              <a:gd name="connsiteX7332" fmla="*/ 1941682 w 11117727"/>
              <a:gd name="connsiteY7332" fmla="*/ 1415466 h 3399032"/>
              <a:gd name="connsiteX7333" fmla="*/ 1941928 w 11117727"/>
              <a:gd name="connsiteY7333" fmla="*/ 1413040 h 3399032"/>
              <a:gd name="connsiteX7334" fmla="*/ 1943499 w 11117727"/>
              <a:gd name="connsiteY7334" fmla="*/ 1410135 h 3399032"/>
              <a:gd name="connsiteX7335" fmla="*/ 1945580 w 11117727"/>
              <a:gd name="connsiteY7335" fmla="*/ 1408507 h 3399032"/>
              <a:gd name="connsiteX7336" fmla="*/ 1949496 w 11117727"/>
              <a:gd name="connsiteY7336" fmla="*/ 1407678 h 3399032"/>
              <a:gd name="connsiteX7337" fmla="*/ 1953413 w 11117727"/>
              <a:gd name="connsiteY7337" fmla="*/ 1406849 h 3399032"/>
              <a:gd name="connsiteX7338" fmla="*/ 1957900 w 11117727"/>
              <a:gd name="connsiteY7338" fmla="*/ 1406691 h 3399032"/>
              <a:gd name="connsiteX7339" fmla="*/ 1962958 w 11117727"/>
              <a:gd name="connsiteY7339" fmla="*/ 1407203 h 3399032"/>
              <a:gd name="connsiteX7340" fmla="*/ 1968587 w 11117727"/>
              <a:gd name="connsiteY7340" fmla="*/ 1408385 h 3399032"/>
              <a:gd name="connsiteX7341" fmla="*/ 1974154 w 11117727"/>
              <a:gd name="connsiteY7341" fmla="*/ 1410175 h 3399032"/>
              <a:gd name="connsiteX7342" fmla="*/ 1980231 w 11117727"/>
              <a:gd name="connsiteY7342" fmla="*/ 1413241 h 3399032"/>
              <a:gd name="connsiteX7343" fmla="*/ 1982066 w 11117727"/>
              <a:gd name="connsiteY7343" fmla="*/ 1414040 h 3399032"/>
              <a:gd name="connsiteX7344" fmla="*/ 1983146 w 11117727"/>
              <a:gd name="connsiteY7344" fmla="*/ 1415988 h 3399032"/>
              <a:gd name="connsiteX7345" fmla="*/ 1984920 w 11117727"/>
              <a:gd name="connsiteY7345" fmla="*/ 1417393 h 3399032"/>
              <a:gd name="connsiteX7346" fmla="*/ 1986123 w 11117727"/>
              <a:gd name="connsiteY7346" fmla="*/ 1418128 h 3399032"/>
              <a:gd name="connsiteX7347" fmla="*/ 1989548 w 11117727"/>
              <a:gd name="connsiteY7347" fmla="*/ 1422151 h 3399032"/>
              <a:gd name="connsiteX7348" fmla="*/ 1991770 w 11117727"/>
              <a:gd name="connsiteY7348" fmla="*/ 1425440 h 3399032"/>
              <a:gd name="connsiteX7349" fmla="*/ 1993421 w 11117727"/>
              <a:gd name="connsiteY7349" fmla="*/ 1428059 h 3399032"/>
              <a:gd name="connsiteX7350" fmla="*/ 1995072 w 11117727"/>
              <a:gd name="connsiteY7350" fmla="*/ 1430677 h 3399032"/>
              <a:gd name="connsiteX7351" fmla="*/ 1995845 w 11117727"/>
              <a:gd name="connsiteY7351" fmla="*/ 1435658 h 3399032"/>
              <a:gd name="connsiteX7352" fmla="*/ 1995986 w 11117727"/>
              <a:gd name="connsiteY7352" fmla="*/ 1440575 h 3399032"/>
              <a:gd name="connsiteX7353" fmla="*/ 1996250 w 11117727"/>
              <a:gd name="connsiteY7353" fmla="*/ 1444278 h 3399032"/>
              <a:gd name="connsiteX7354" fmla="*/ 1998288 w 11117727"/>
              <a:gd name="connsiteY7354" fmla="*/ 1449387 h 3399032"/>
              <a:gd name="connsiteX7355" fmla="*/ 2000571 w 11117727"/>
              <a:gd name="connsiteY7355" fmla="*/ 1452069 h 3399032"/>
              <a:gd name="connsiteX7356" fmla="*/ 2002731 w 11117727"/>
              <a:gd name="connsiteY7356" fmla="*/ 1455965 h 3399032"/>
              <a:gd name="connsiteX7357" fmla="*/ 2005647 w 11117727"/>
              <a:gd name="connsiteY7357" fmla="*/ 1458711 h 3399032"/>
              <a:gd name="connsiteX7358" fmla="*/ 2009765 w 11117727"/>
              <a:gd name="connsiteY7358" fmla="*/ 1462192 h 3399032"/>
              <a:gd name="connsiteX7359" fmla="*/ 2013479 w 11117727"/>
              <a:gd name="connsiteY7359" fmla="*/ 1457053 h 3399032"/>
              <a:gd name="connsiteX7360" fmla="*/ 2016500 w 11117727"/>
              <a:gd name="connsiteY7360" fmla="*/ 1452457 h 3399032"/>
              <a:gd name="connsiteX7361" fmla="*/ 2018071 w 11117727"/>
              <a:gd name="connsiteY7361" fmla="*/ 1449552 h 3399032"/>
              <a:gd name="connsiteX7362" fmla="*/ 2019072 w 11117727"/>
              <a:gd name="connsiteY7362" fmla="*/ 1445976 h 3399032"/>
              <a:gd name="connsiteX7363" fmla="*/ 2019932 w 11117727"/>
              <a:gd name="connsiteY7363" fmla="*/ 1437484 h 3399032"/>
              <a:gd name="connsiteX7364" fmla="*/ 2021529 w 11117727"/>
              <a:gd name="connsiteY7364" fmla="*/ 1421713 h 3399032"/>
              <a:gd name="connsiteX7365" fmla="*/ 2028299 w 11117727"/>
              <a:gd name="connsiteY7365" fmla="*/ 1424237 h 3399032"/>
              <a:gd name="connsiteX7366" fmla="*/ 2033235 w 11117727"/>
              <a:gd name="connsiteY7366" fmla="*/ 1425962 h 3399032"/>
              <a:gd name="connsiteX7367" fmla="*/ 2037415 w 11117727"/>
              <a:gd name="connsiteY7367" fmla="*/ 1428836 h 3399032"/>
              <a:gd name="connsiteX7368" fmla="*/ 2040453 w 11117727"/>
              <a:gd name="connsiteY7368" fmla="*/ 1430370 h 3399032"/>
              <a:gd name="connsiteX7369" fmla="*/ 2041533 w 11117727"/>
              <a:gd name="connsiteY7369" fmla="*/ 1432318 h 3399032"/>
              <a:gd name="connsiteX7370" fmla="*/ 2043245 w 11117727"/>
              <a:gd name="connsiteY7370" fmla="*/ 1434329 h 3399032"/>
              <a:gd name="connsiteX7371" fmla="*/ 2043000 w 11117727"/>
              <a:gd name="connsiteY7371" fmla="*/ 1436756 h 3399032"/>
              <a:gd name="connsiteX7372" fmla="*/ 2042183 w 11117727"/>
              <a:gd name="connsiteY7372" fmla="*/ 1438512 h 3399032"/>
              <a:gd name="connsiteX7373" fmla="*/ 2039224 w 11117727"/>
              <a:gd name="connsiteY7373" fmla="*/ 1442502 h 3399032"/>
              <a:gd name="connsiteX7374" fmla="*/ 2035449 w 11117727"/>
              <a:gd name="connsiteY7374" fmla="*/ 1448247 h 3399032"/>
              <a:gd name="connsiteX7375" fmla="*/ 2033122 w 11117727"/>
              <a:gd name="connsiteY7375" fmla="*/ 1452301 h 3399032"/>
              <a:gd name="connsiteX7376" fmla="*/ 2030225 w 11117727"/>
              <a:gd name="connsiteY7376" fmla="*/ 1455685 h 3399032"/>
              <a:gd name="connsiteX7377" fmla="*/ 2028469 w 11117727"/>
              <a:gd name="connsiteY7377" fmla="*/ 1460410 h 3399032"/>
              <a:gd name="connsiteX7378" fmla="*/ 2027284 w 11117727"/>
              <a:gd name="connsiteY7378" fmla="*/ 1465805 h 3399032"/>
              <a:gd name="connsiteX7379" fmla="*/ 2026099 w 11117727"/>
              <a:gd name="connsiteY7379" fmla="*/ 1471200 h 3399032"/>
              <a:gd name="connsiteX7380" fmla="*/ 2025423 w 11117727"/>
              <a:gd name="connsiteY7380" fmla="*/ 1477872 h 3399032"/>
              <a:gd name="connsiteX7381" fmla="*/ 2025380 w 11117727"/>
              <a:gd name="connsiteY7381" fmla="*/ 1484609 h 3399032"/>
              <a:gd name="connsiteX7382" fmla="*/ 2025907 w 11117727"/>
              <a:gd name="connsiteY7382" fmla="*/ 1492016 h 3399032"/>
              <a:gd name="connsiteX7383" fmla="*/ 2027410 w 11117727"/>
              <a:gd name="connsiteY7383" fmla="*/ 1508714 h 3399032"/>
              <a:gd name="connsiteX7384" fmla="*/ 2027851 w 11117727"/>
              <a:gd name="connsiteY7384" fmla="*/ 1529594 h 3399032"/>
              <a:gd name="connsiteX7385" fmla="*/ 2050503 w 11117727"/>
              <a:gd name="connsiteY7385" fmla="*/ 1495119 h 3399032"/>
              <a:gd name="connsiteX7386" fmla="*/ 2060312 w 11117727"/>
              <a:gd name="connsiteY7386" fmla="*/ 1499177 h 3399032"/>
              <a:gd name="connsiteX7387" fmla="*/ 2066450 w 11117727"/>
              <a:gd name="connsiteY7387" fmla="*/ 1501637 h 3399032"/>
              <a:gd name="connsiteX7388" fmla="*/ 2071895 w 11117727"/>
              <a:gd name="connsiteY7388" fmla="*/ 1504639 h 3399032"/>
              <a:gd name="connsiteX7389" fmla="*/ 2076136 w 11117727"/>
              <a:gd name="connsiteY7389" fmla="*/ 1506907 h 3399032"/>
              <a:gd name="connsiteX7390" fmla="*/ 2080378 w 11117727"/>
              <a:gd name="connsiteY7390" fmla="*/ 1509175 h 3399032"/>
              <a:gd name="connsiteX7391" fmla="*/ 2086516 w 11117727"/>
              <a:gd name="connsiteY7391" fmla="*/ 1511635 h 3399032"/>
              <a:gd name="connsiteX7392" fmla="*/ 2095306 w 11117727"/>
              <a:gd name="connsiteY7392" fmla="*/ 1513138 h 3399032"/>
              <a:gd name="connsiteX7393" fmla="*/ 2107889 w 11117727"/>
              <a:gd name="connsiteY7393" fmla="*/ 1515025 h 3399032"/>
              <a:gd name="connsiteX7394" fmla="*/ 2111032 w 11117727"/>
              <a:gd name="connsiteY7394" fmla="*/ 1509215 h 3399032"/>
              <a:gd name="connsiteX7395" fmla="*/ 2114053 w 11117727"/>
              <a:gd name="connsiteY7395" fmla="*/ 1504618 h 3399032"/>
              <a:gd name="connsiteX7396" fmla="*/ 2117767 w 11117727"/>
              <a:gd name="connsiteY7396" fmla="*/ 1499479 h 3399032"/>
              <a:gd name="connsiteX7397" fmla="*/ 2121665 w 11117727"/>
              <a:gd name="connsiteY7397" fmla="*/ 1492520 h 3399032"/>
              <a:gd name="connsiteX7398" fmla="*/ 2129386 w 11117727"/>
              <a:gd name="connsiteY7398" fmla="*/ 1517201 h 3399032"/>
              <a:gd name="connsiteX7399" fmla="*/ 2146753 w 11117727"/>
              <a:gd name="connsiteY7399" fmla="*/ 1490771 h 3399032"/>
              <a:gd name="connsiteX7400" fmla="*/ 2157580 w 11117727"/>
              <a:gd name="connsiteY7400" fmla="*/ 1497382 h 3399032"/>
              <a:gd name="connsiteX7401" fmla="*/ 2164799 w 11117727"/>
              <a:gd name="connsiteY7401" fmla="*/ 1501790 h 3399032"/>
              <a:gd name="connsiteX7402" fmla="*/ 2166572 w 11117727"/>
              <a:gd name="connsiteY7402" fmla="*/ 1503195 h 3399032"/>
              <a:gd name="connsiteX7403" fmla="*/ 2168408 w 11117727"/>
              <a:gd name="connsiteY7403" fmla="*/ 1503994 h 3399032"/>
              <a:gd name="connsiteX7404" fmla="*/ 2170304 w 11117727"/>
              <a:gd name="connsiteY7404" fmla="*/ 1504186 h 3399032"/>
              <a:gd name="connsiteX7405" fmla="*/ 2171630 w 11117727"/>
              <a:gd name="connsiteY7405" fmla="*/ 1503708 h 3399032"/>
              <a:gd name="connsiteX7406" fmla="*/ 2174914 w 11117727"/>
              <a:gd name="connsiteY7406" fmla="*/ 1502815 h 3399032"/>
              <a:gd name="connsiteX7407" fmla="*/ 2179015 w 11117727"/>
              <a:gd name="connsiteY7407" fmla="*/ 1500166 h 3399032"/>
              <a:gd name="connsiteX7408" fmla="*/ 2186215 w 11117727"/>
              <a:gd name="connsiteY7408" fmla="*/ 1498444 h 3399032"/>
              <a:gd name="connsiteX7409" fmla="*/ 2197964 w 11117727"/>
              <a:gd name="connsiteY7409" fmla="*/ 1495957 h 3399032"/>
              <a:gd name="connsiteX7410" fmla="*/ 2196981 w 11117727"/>
              <a:gd name="connsiteY7410" fmla="*/ 1505662 h 3399032"/>
              <a:gd name="connsiteX7411" fmla="*/ 2194980 w 11117727"/>
              <a:gd name="connsiteY7411" fmla="*/ 1512813 h 3399032"/>
              <a:gd name="connsiteX7412" fmla="*/ 2193224 w 11117727"/>
              <a:gd name="connsiteY7412" fmla="*/ 1517538 h 3399032"/>
              <a:gd name="connsiteX7413" fmla="*/ 2192162 w 11117727"/>
              <a:gd name="connsiteY7413" fmla="*/ 1521719 h 3399032"/>
              <a:gd name="connsiteX7414" fmla="*/ 2188834 w 11117727"/>
              <a:gd name="connsiteY7414" fmla="*/ 1529349 h 3399032"/>
              <a:gd name="connsiteX7415" fmla="*/ 2186034 w 11117727"/>
              <a:gd name="connsiteY7415" fmla="*/ 1544386 h 3399032"/>
              <a:gd name="connsiteX7416" fmla="*/ 2198538 w 11117727"/>
              <a:gd name="connsiteY7416" fmla="*/ 1540749 h 3399032"/>
              <a:gd name="connsiteX7417" fmla="*/ 2199864 w 11117727"/>
              <a:gd name="connsiteY7417" fmla="*/ 1540271 h 3399032"/>
              <a:gd name="connsiteX7418" fmla="*/ 2199293 w 11117727"/>
              <a:gd name="connsiteY7418" fmla="*/ 1539600 h 3399032"/>
              <a:gd name="connsiteX7419" fmla="*/ 2199416 w 11117727"/>
              <a:gd name="connsiteY7419" fmla="*/ 1538387 h 3399032"/>
              <a:gd name="connsiteX7420" fmla="*/ 2202191 w 11117727"/>
              <a:gd name="connsiteY7420" fmla="*/ 1536217 h 3399032"/>
              <a:gd name="connsiteX7421" fmla="*/ 2207802 w 11117727"/>
              <a:gd name="connsiteY7421" fmla="*/ 1531270 h 3399032"/>
              <a:gd name="connsiteX7422" fmla="*/ 2212596 w 11117727"/>
              <a:gd name="connsiteY7422" fmla="*/ 1528078 h 3399032"/>
              <a:gd name="connsiteX7423" fmla="*/ 2215371 w 11117727"/>
              <a:gd name="connsiteY7423" fmla="*/ 1525908 h 3399032"/>
              <a:gd name="connsiteX7424" fmla="*/ 2218145 w 11117727"/>
              <a:gd name="connsiteY7424" fmla="*/ 1523738 h 3399032"/>
              <a:gd name="connsiteX7425" fmla="*/ 2224959 w 11117727"/>
              <a:gd name="connsiteY7425" fmla="*/ 1519525 h 3399032"/>
              <a:gd name="connsiteX7426" fmla="*/ 2223423 w 11117727"/>
              <a:gd name="connsiteY7426" fmla="*/ 1534690 h 3399032"/>
              <a:gd name="connsiteX7427" fmla="*/ 2222994 w 11117727"/>
              <a:gd name="connsiteY7427" fmla="*/ 1538936 h 3399032"/>
              <a:gd name="connsiteX7428" fmla="*/ 2225400 w 11117727"/>
              <a:gd name="connsiteY7428" fmla="*/ 1540405 h 3399032"/>
              <a:gd name="connsiteX7429" fmla="*/ 2231801 w 11117727"/>
              <a:gd name="connsiteY7429" fmla="*/ 1546569 h 3399032"/>
              <a:gd name="connsiteX7430" fmla="*/ 2236491 w 11117727"/>
              <a:gd name="connsiteY7430" fmla="*/ 1550720 h 3399032"/>
              <a:gd name="connsiteX7431" fmla="*/ 2240732 w 11117727"/>
              <a:gd name="connsiteY7431" fmla="*/ 1552988 h 3399032"/>
              <a:gd name="connsiteX7432" fmla="*/ 2243832 w 11117727"/>
              <a:gd name="connsiteY7432" fmla="*/ 1553915 h 3399032"/>
              <a:gd name="connsiteX7433" fmla="*/ 2246361 w 11117727"/>
              <a:gd name="connsiteY7433" fmla="*/ 1554171 h 3399032"/>
              <a:gd name="connsiteX7434" fmla="*/ 2250339 w 11117727"/>
              <a:gd name="connsiteY7434" fmla="*/ 1552735 h 3399032"/>
              <a:gd name="connsiteX7435" fmla="*/ 2252358 w 11117727"/>
              <a:gd name="connsiteY7435" fmla="*/ 1551714 h 3399032"/>
              <a:gd name="connsiteX7436" fmla="*/ 2258171 w 11117727"/>
              <a:gd name="connsiteY7436" fmla="*/ 1551077 h 3399032"/>
              <a:gd name="connsiteX7437" fmla="*/ 2260191 w 11117727"/>
              <a:gd name="connsiteY7437" fmla="*/ 1550056 h 3399032"/>
              <a:gd name="connsiteX7438" fmla="*/ 2260375 w 11117727"/>
              <a:gd name="connsiteY7438" fmla="*/ 1548236 h 3399032"/>
              <a:gd name="connsiteX7439" fmla="*/ 2259805 w 11117727"/>
              <a:gd name="connsiteY7439" fmla="*/ 1547566 h 3399032"/>
              <a:gd name="connsiteX7440" fmla="*/ 2261069 w 11117727"/>
              <a:gd name="connsiteY7440" fmla="*/ 1547694 h 3399032"/>
              <a:gd name="connsiteX7441" fmla="*/ 2275365 w 11117727"/>
              <a:gd name="connsiteY7441" fmla="*/ 1551593 h 3399032"/>
              <a:gd name="connsiteX7442" fmla="*/ 2282197 w 11117727"/>
              <a:gd name="connsiteY7442" fmla="*/ 1553510 h 3399032"/>
              <a:gd name="connsiteX7443" fmla="*/ 2285296 w 11117727"/>
              <a:gd name="connsiteY7443" fmla="*/ 1554437 h 3399032"/>
              <a:gd name="connsiteX7444" fmla="*/ 2286500 w 11117727"/>
              <a:gd name="connsiteY7444" fmla="*/ 1555171 h 3399032"/>
              <a:gd name="connsiteX7445" fmla="*/ 2286438 w 11117727"/>
              <a:gd name="connsiteY7445" fmla="*/ 1555778 h 3399032"/>
              <a:gd name="connsiteX7446" fmla="*/ 2286948 w 11117727"/>
              <a:gd name="connsiteY7446" fmla="*/ 1557055 h 3399032"/>
              <a:gd name="connsiteX7447" fmla="*/ 2289415 w 11117727"/>
              <a:gd name="connsiteY7447" fmla="*/ 1557918 h 3399032"/>
              <a:gd name="connsiteX7448" fmla="*/ 2293024 w 11117727"/>
              <a:gd name="connsiteY7448" fmla="*/ 1560122 h 3399032"/>
              <a:gd name="connsiteX7449" fmla="*/ 2301059 w 11117727"/>
              <a:gd name="connsiteY7449" fmla="*/ 1562774 h 3399032"/>
              <a:gd name="connsiteX7450" fmla="*/ 2311200 w 11117727"/>
              <a:gd name="connsiteY7450" fmla="*/ 1550932 h 3399032"/>
              <a:gd name="connsiteX7451" fmla="*/ 2318383 w 11117727"/>
              <a:gd name="connsiteY7451" fmla="*/ 1543080 h 3399032"/>
              <a:gd name="connsiteX7452" fmla="*/ 2320587 w 11117727"/>
              <a:gd name="connsiteY7452" fmla="*/ 1540239 h 3399032"/>
              <a:gd name="connsiteX7453" fmla="*/ 2323361 w 11117727"/>
              <a:gd name="connsiteY7453" fmla="*/ 1538069 h 3399032"/>
              <a:gd name="connsiteX7454" fmla="*/ 2325381 w 11117727"/>
              <a:gd name="connsiteY7454" fmla="*/ 1537048 h 3399032"/>
              <a:gd name="connsiteX7455" fmla="*/ 2327400 w 11117727"/>
              <a:gd name="connsiteY7455" fmla="*/ 1536027 h 3399032"/>
              <a:gd name="connsiteX7456" fmla="*/ 2337516 w 11117727"/>
              <a:gd name="connsiteY7456" fmla="*/ 1537051 h 3399032"/>
              <a:gd name="connsiteX7457" fmla="*/ 2359460 w 11117727"/>
              <a:gd name="connsiteY7457" fmla="*/ 1541111 h 3399032"/>
              <a:gd name="connsiteX7458" fmla="*/ 2363824 w 11117727"/>
              <a:gd name="connsiteY7458" fmla="*/ 1542166 h 3399032"/>
              <a:gd name="connsiteX7459" fmla="*/ 2368128 w 11117727"/>
              <a:gd name="connsiteY7459" fmla="*/ 1543827 h 3399032"/>
              <a:gd name="connsiteX7460" fmla="*/ 2373511 w 11117727"/>
              <a:gd name="connsiteY7460" fmla="*/ 1547436 h 3399032"/>
              <a:gd name="connsiteX7461" fmla="*/ 2379016 w 11117727"/>
              <a:gd name="connsiteY7461" fmla="*/ 1549832 h 3399032"/>
              <a:gd name="connsiteX7462" fmla="*/ 2384523 w 11117727"/>
              <a:gd name="connsiteY7462" fmla="*/ 1552228 h 3399032"/>
              <a:gd name="connsiteX7463" fmla="*/ 2390722 w 11117727"/>
              <a:gd name="connsiteY7463" fmla="*/ 1554081 h 3399032"/>
              <a:gd name="connsiteX7464" fmla="*/ 2394515 w 11117727"/>
              <a:gd name="connsiteY7464" fmla="*/ 1554466 h 3399032"/>
              <a:gd name="connsiteX7465" fmla="*/ 2397738 w 11117727"/>
              <a:gd name="connsiteY7465" fmla="*/ 1554179 h 3399032"/>
              <a:gd name="connsiteX7466" fmla="*/ 2402164 w 11117727"/>
              <a:gd name="connsiteY7466" fmla="*/ 1554627 h 3399032"/>
              <a:gd name="connsiteX7467" fmla="*/ 2405448 w 11117727"/>
              <a:gd name="connsiteY7467" fmla="*/ 1553734 h 3399032"/>
              <a:gd name="connsiteX7468" fmla="*/ 2419093 w 11117727"/>
              <a:gd name="connsiteY7468" fmla="*/ 1551439 h 3399032"/>
              <a:gd name="connsiteX7469" fmla="*/ 2421745 w 11117727"/>
              <a:gd name="connsiteY7469" fmla="*/ 1550482 h 3399032"/>
              <a:gd name="connsiteX7470" fmla="*/ 2421930 w 11117727"/>
              <a:gd name="connsiteY7470" fmla="*/ 1548662 h 3399032"/>
              <a:gd name="connsiteX7471" fmla="*/ 2422114 w 11117727"/>
              <a:gd name="connsiteY7471" fmla="*/ 1546843 h 3399032"/>
              <a:gd name="connsiteX7472" fmla="*/ 2423686 w 11117727"/>
              <a:gd name="connsiteY7472" fmla="*/ 1543938 h 3399032"/>
              <a:gd name="connsiteX7473" fmla="*/ 2427400 w 11117727"/>
              <a:gd name="connsiteY7473" fmla="*/ 1538799 h 3399032"/>
              <a:gd name="connsiteX7474" fmla="*/ 2433238 w 11117727"/>
              <a:gd name="connsiteY7474" fmla="*/ 1525295 h 3399032"/>
              <a:gd name="connsiteX7475" fmla="*/ 2436118 w 11117727"/>
              <a:gd name="connsiteY7475" fmla="*/ 1515782 h 3399032"/>
              <a:gd name="connsiteX7476" fmla="*/ 2438260 w 11117727"/>
              <a:gd name="connsiteY7476" fmla="*/ 1513548 h 3399032"/>
              <a:gd name="connsiteX7477" fmla="*/ 2440279 w 11117727"/>
              <a:gd name="connsiteY7477" fmla="*/ 1512527 h 3399032"/>
              <a:gd name="connsiteX7478" fmla="*/ 2442299 w 11117727"/>
              <a:gd name="connsiteY7478" fmla="*/ 1511505 h 3399032"/>
              <a:gd name="connsiteX7479" fmla="*/ 2444951 w 11117727"/>
              <a:gd name="connsiteY7479" fmla="*/ 1510548 h 3399032"/>
              <a:gd name="connsiteX7480" fmla="*/ 2455251 w 11117727"/>
              <a:gd name="connsiteY7480" fmla="*/ 1509753 h 3399032"/>
              <a:gd name="connsiteX7481" fmla="*/ 2468774 w 11117727"/>
              <a:gd name="connsiteY7481" fmla="*/ 1508671 h 3399032"/>
              <a:gd name="connsiteX7482" fmla="*/ 2464384 w 11117727"/>
              <a:gd name="connsiteY7482" fmla="*/ 1520483 h 3399032"/>
              <a:gd name="connsiteX7483" fmla="*/ 2461996 w 11117727"/>
              <a:gd name="connsiteY7483" fmla="*/ 1525143 h 3399032"/>
              <a:gd name="connsiteX7484" fmla="*/ 2456754 w 11117727"/>
              <a:gd name="connsiteY7484" fmla="*/ 1526451 h 3399032"/>
              <a:gd name="connsiteX7485" fmla="*/ 2445128 w 11117727"/>
              <a:gd name="connsiteY7485" fmla="*/ 1527725 h 3399032"/>
              <a:gd name="connsiteX7486" fmla="*/ 2442978 w 11117727"/>
              <a:gd name="connsiteY7486" fmla="*/ 1548955 h 3399032"/>
              <a:gd name="connsiteX7487" fmla="*/ 2450442 w 11117727"/>
              <a:gd name="connsiteY7487" fmla="*/ 1550937 h 3399032"/>
              <a:gd name="connsiteX7488" fmla="*/ 2456642 w 11117727"/>
              <a:gd name="connsiteY7488" fmla="*/ 1552790 h 3399032"/>
              <a:gd name="connsiteX7489" fmla="*/ 2462086 w 11117727"/>
              <a:gd name="connsiteY7489" fmla="*/ 1555793 h 3399032"/>
              <a:gd name="connsiteX7490" fmla="*/ 2466960 w 11117727"/>
              <a:gd name="connsiteY7490" fmla="*/ 1558124 h 3399032"/>
              <a:gd name="connsiteX7491" fmla="*/ 2474565 w 11117727"/>
              <a:gd name="connsiteY7491" fmla="*/ 1565023 h 3399032"/>
              <a:gd name="connsiteX7492" fmla="*/ 2480905 w 11117727"/>
              <a:gd name="connsiteY7492" fmla="*/ 1571793 h 3399032"/>
              <a:gd name="connsiteX7493" fmla="*/ 2483759 w 11117727"/>
              <a:gd name="connsiteY7493" fmla="*/ 1575146 h 3399032"/>
              <a:gd name="connsiteX7494" fmla="*/ 2487939 w 11117727"/>
              <a:gd name="connsiteY7494" fmla="*/ 1578020 h 3399032"/>
              <a:gd name="connsiteX7495" fmla="*/ 2491426 w 11117727"/>
              <a:gd name="connsiteY7495" fmla="*/ 1581437 h 3399032"/>
              <a:gd name="connsiteX7496" fmla="*/ 2496238 w 11117727"/>
              <a:gd name="connsiteY7496" fmla="*/ 1584376 h 3399032"/>
              <a:gd name="connsiteX7497" fmla="*/ 2501744 w 11117727"/>
              <a:gd name="connsiteY7497" fmla="*/ 1586772 h 3399032"/>
              <a:gd name="connsiteX7498" fmla="*/ 2508453 w 11117727"/>
              <a:gd name="connsiteY7498" fmla="*/ 1589902 h 3399032"/>
              <a:gd name="connsiteX7499" fmla="*/ 2516611 w 11117727"/>
              <a:gd name="connsiteY7499" fmla="*/ 1591341 h 3399032"/>
              <a:gd name="connsiteX7500" fmla="*/ 2526665 w 11117727"/>
              <a:gd name="connsiteY7500" fmla="*/ 1592972 h 3399032"/>
              <a:gd name="connsiteX7501" fmla="*/ 2529097 w 11117727"/>
              <a:gd name="connsiteY7501" fmla="*/ 1581575 h 3399032"/>
              <a:gd name="connsiteX7502" fmla="*/ 2531037 w 11117727"/>
              <a:gd name="connsiteY7502" fmla="*/ 1575030 h 3399032"/>
              <a:gd name="connsiteX7503" fmla="*/ 2532037 w 11117727"/>
              <a:gd name="connsiteY7503" fmla="*/ 1571455 h 3399032"/>
              <a:gd name="connsiteX7504" fmla="*/ 2533609 w 11117727"/>
              <a:gd name="connsiteY7504" fmla="*/ 1568550 h 3399032"/>
              <a:gd name="connsiteX7505" fmla="*/ 2533855 w 11117727"/>
              <a:gd name="connsiteY7505" fmla="*/ 1566124 h 3399032"/>
              <a:gd name="connsiteX7506" fmla="*/ 2533591 w 11117727"/>
              <a:gd name="connsiteY7506" fmla="*/ 1562420 h 3399032"/>
              <a:gd name="connsiteX7507" fmla="*/ 2533002 w 11117727"/>
              <a:gd name="connsiteY7507" fmla="*/ 1555620 h 3399032"/>
              <a:gd name="connsiteX7508" fmla="*/ 2531640 w 11117727"/>
              <a:gd name="connsiteY7508" fmla="*/ 1543838 h 3399032"/>
              <a:gd name="connsiteX7509" fmla="*/ 2525520 w 11117727"/>
              <a:gd name="connsiteY7509" fmla="*/ 1547509 h 3399032"/>
              <a:gd name="connsiteX7510" fmla="*/ 2521481 w 11117727"/>
              <a:gd name="connsiteY7510" fmla="*/ 1549551 h 3399032"/>
              <a:gd name="connsiteX7511" fmla="*/ 2518706 w 11117727"/>
              <a:gd name="connsiteY7511" fmla="*/ 1551721 h 3399032"/>
              <a:gd name="connsiteX7512" fmla="*/ 2516502 w 11117727"/>
              <a:gd name="connsiteY7512" fmla="*/ 1554562 h 3399032"/>
              <a:gd name="connsiteX7513" fmla="*/ 2514931 w 11117727"/>
              <a:gd name="connsiteY7513" fmla="*/ 1557467 h 3399032"/>
              <a:gd name="connsiteX7514" fmla="*/ 2515317 w 11117727"/>
              <a:gd name="connsiteY7514" fmla="*/ 1559957 h 3399032"/>
              <a:gd name="connsiteX7515" fmla="*/ 2515072 w 11117727"/>
              <a:gd name="connsiteY7515" fmla="*/ 1562384 h 3399032"/>
              <a:gd name="connsiteX7516" fmla="*/ 2513500 w 11117727"/>
              <a:gd name="connsiteY7516" fmla="*/ 1565288 h 3399032"/>
              <a:gd name="connsiteX7517" fmla="*/ 2511358 w 11117727"/>
              <a:gd name="connsiteY7517" fmla="*/ 1567523 h 3399032"/>
              <a:gd name="connsiteX7518" fmla="*/ 2508583 w 11117727"/>
              <a:gd name="connsiteY7518" fmla="*/ 1569693 h 3399032"/>
              <a:gd name="connsiteX7519" fmla="*/ 2504483 w 11117727"/>
              <a:gd name="connsiteY7519" fmla="*/ 1572342 h 3399032"/>
              <a:gd name="connsiteX7520" fmla="*/ 2498995 w 11117727"/>
              <a:gd name="connsiteY7520" fmla="*/ 1576076 h 3399032"/>
              <a:gd name="connsiteX7521" fmla="*/ 2502795 w 11117727"/>
              <a:gd name="connsiteY7521" fmla="*/ 1557463 h 3399032"/>
              <a:gd name="connsiteX7522" fmla="*/ 2506350 w 11117727"/>
              <a:gd name="connsiteY7522" fmla="*/ 1541278 h 3399032"/>
              <a:gd name="connsiteX7523" fmla="*/ 2509046 w 11117727"/>
              <a:gd name="connsiteY7523" fmla="*/ 1533584 h 3399032"/>
              <a:gd name="connsiteX7524" fmla="*/ 2510661 w 11117727"/>
              <a:gd name="connsiteY7524" fmla="*/ 1523943 h 3399032"/>
              <a:gd name="connsiteX7525" fmla="*/ 2512460 w 11117727"/>
              <a:gd name="connsiteY7525" fmla="*/ 1512482 h 3399032"/>
              <a:gd name="connsiteX7526" fmla="*/ 2513750 w 11117727"/>
              <a:gd name="connsiteY7526" fmla="*/ 1499743 h 3399032"/>
              <a:gd name="connsiteX7527" fmla="*/ 2553874 w 11117727"/>
              <a:gd name="connsiteY7527" fmla="*/ 1538736 h 3399032"/>
              <a:gd name="connsiteX7528" fmla="*/ 2549238 w 11117727"/>
              <a:gd name="connsiteY7528" fmla="*/ 1552974 h 3399032"/>
              <a:gd name="connsiteX7529" fmla="*/ 2545604 w 11117727"/>
              <a:gd name="connsiteY7529" fmla="*/ 1563637 h 3399032"/>
              <a:gd name="connsiteX7530" fmla="*/ 2543172 w 11117727"/>
              <a:gd name="connsiteY7530" fmla="*/ 1575034 h 3399032"/>
              <a:gd name="connsiteX7531" fmla="*/ 2540574 w 11117727"/>
              <a:gd name="connsiteY7531" fmla="*/ 1594380 h 3399032"/>
              <a:gd name="connsiteX7532" fmla="*/ 2542778 w 11117727"/>
              <a:gd name="connsiteY7532" fmla="*/ 1591540 h 3399032"/>
              <a:gd name="connsiteX7533" fmla="*/ 2544227 w 11117727"/>
              <a:gd name="connsiteY7533" fmla="*/ 1589848 h 3399032"/>
              <a:gd name="connsiteX7534" fmla="*/ 2545676 w 11117727"/>
              <a:gd name="connsiteY7534" fmla="*/ 1588156 h 3399032"/>
              <a:gd name="connsiteX7535" fmla="*/ 2547124 w 11117727"/>
              <a:gd name="connsiteY7535" fmla="*/ 1586464 h 3399032"/>
              <a:gd name="connsiteX7536" fmla="*/ 2565528 w 11117727"/>
              <a:gd name="connsiteY7536" fmla="*/ 1568718 h 3399032"/>
              <a:gd name="connsiteX7537" fmla="*/ 2562703 w 11117727"/>
              <a:gd name="connsiteY7537" fmla="*/ 1596621 h 3399032"/>
              <a:gd name="connsiteX7538" fmla="*/ 2584445 w 11117727"/>
              <a:gd name="connsiteY7538" fmla="*/ 1596371 h 3399032"/>
              <a:gd name="connsiteX7539" fmla="*/ 2595948 w 11117727"/>
              <a:gd name="connsiteY7539" fmla="*/ 1596311 h 3399032"/>
              <a:gd name="connsiteX7540" fmla="*/ 2601700 w 11117727"/>
              <a:gd name="connsiteY7540" fmla="*/ 1596280 h 3399032"/>
              <a:gd name="connsiteX7541" fmla="*/ 2602271 w 11117727"/>
              <a:gd name="connsiteY7541" fmla="*/ 1596951 h 3399032"/>
              <a:gd name="connsiteX7542" fmla="*/ 2602209 w 11117727"/>
              <a:gd name="connsiteY7542" fmla="*/ 1597557 h 3399032"/>
              <a:gd name="connsiteX7543" fmla="*/ 2602534 w 11117727"/>
              <a:gd name="connsiteY7543" fmla="*/ 1600654 h 3399032"/>
              <a:gd name="connsiteX7544" fmla="*/ 2604246 w 11117727"/>
              <a:gd name="connsiteY7544" fmla="*/ 1602666 h 3399032"/>
              <a:gd name="connsiteX7545" fmla="*/ 2607224 w 11117727"/>
              <a:gd name="connsiteY7545" fmla="*/ 1604806 h 3399032"/>
              <a:gd name="connsiteX7546" fmla="*/ 2610710 w 11117727"/>
              <a:gd name="connsiteY7546" fmla="*/ 1608223 h 3399032"/>
              <a:gd name="connsiteX7547" fmla="*/ 2617419 w 11117727"/>
              <a:gd name="connsiteY7547" fmla="*/ 1611354 h 3399032"/>
              <a:gd name="connsiteX7548" fmla="*/ 2625963 w 11117727"/>
              <a:gd name="connsiteY7548" fmla="*/ 1615283 h 3399032"/>
              <a:gd name="connsiteX7549" fmla="*/ 2633366 w 11117727"/>
              <a:gd name="connsiteY7549" fmla="*/ 1617871 h 3399032"/>
              <a:gd name="connsiteX7550" fmla="*/ 2640259 w 11117727"/>
              <a:gd name="connsiteY7550" fmla="*/ 1619182 h 3399032"/>
              <a:gd name="connsiteX7551" fmla="*/ 2646582 w 11117727"/>
              <a:gd name="connsiteY7551" fmla="*/ 1619822 h 3399032"/>
              <a:gd name="connsiteX7552" fmla="*/ 2653536 w 11117727"/>
              <a:gd name="connsiteY7552" fmla="*/ 1620526 h 3399032"/>
              <a:gd name="connsiteX7553" fmla="*/ 2659797 w 11117727"/>
              <a:gd name="connsiteY7553" fmla="*/ 1621773 h 3399032"/>
              <a:gd name="connsiteX7554" fmla="*/ 2667832 w 11117727"/>
              <a:gd name="connsiteY7554" fmla="*/ 1624425 h 3399032"/>
              <a:gd name="connsiteX7555" fmla="*/ 2677518 w 11117727"/>
              <a:gd name="connsiteY7555" fmla="*/ 1629695 h 3399032"/>
              <a:gd name="connsiteX7556" fmla="*/ 2680336 w 11117727"/>
              <a:gd name="connsiteY7556" fmla="*/ 1620789 h 3399032"/>
              <a:gd name="connsiteX7557" fmla="*/ 2683479 w 11117727"/>
              <a:gd name="connsiteY7557" fmla="*/ 1614979 h 3399032"/>
              <a:gd name="connsiteX7558" fmla="*/ 2686561 w 11117727"/>
              <a:gd name="connsiteY7558" fmla="*/ 1609776 h 3399032"/>
              <a:gd name="connsiteX7559" fmla="*/ 2689520 w 11117727"/>
              <a:gd name="connsiteY7559" fmla="*/ 1605786 h 3399032"/>
              <a:gd name="connsiteX7560" fmla="*/ 2692295 w 11117727"/>
              <a:gd name="connsiteY7560" fmla="*/ 1603615 h 3399032"/>
              <a:gd name="connsiteX7561" fmla="*/ 2695579 w 11117727"/>
              <a:gd name="connsiteY7561" fmla="*/ 1602722 h 3399032"/>
              <a:gd name="connsiteX7562" fmla="*/ 2698740 w 11117727"/>
              <a:gd name="connsiteY7562" fmla="*/ 1603042 h 3399032"/>
              <a:gd name="connsiteX7563" fmla="*/ 2701269 w 11117727"/>
              <a:gd name="connsiteY7563" fmla="*/ 1603298 h 3399032"/>
              <a:gd name="connsiteX7564" fmla="*/ 2704940 w 11117727"/>
              <a:gd name="connsiteY7564" fmla="*/ 1604896 h 3399032"/>
              <a:gd name="connsiteX7565" fmla="*/ 2707917 w 11117727"/>
              <a:gd name="connsiteY7565" fmla="*/ 1607036 h 3399032"/>
              <a:gd name="connsiteX7566" fmla="*/ 2711403 w 11117727"/>
              <a:gd name="connsiteY7566" fmla="*/ 1610453 h 3399032"/>
              <a:gd name="connsiteX7567" fmla="*/ 2714318 w 11117727"/>
              <a:gd name="connsiteY7567" fmla="*/ 1613199 h 3399032"/>
              <a:gd name="connsiteX7568" fmla="*/ 2721230 w 11117727"/>
              <a:gd name="connsiteY7568" fmla="*/ 1620640 h 3399032"/>
              <a:gd name="connsiteX7569" fmla="*/ 2728835 w 11117727"/>
              <a:gd name="connsiteY7569" fmla="*/ 1627538 h 3399032"/>
              <a:gd name="connsiteX7570" fmla="*/ 2737299 w 11117727"/>
              <a:gd name="connsiteY7570" fmla="*/ 1625944 h 3399032"/>
              <a:gd name="connsiteX7571" fmla="*/ 2743174 w 11117727"/>
              <a:gd name="connsiteY7571" fmla="*/ 1624700 h 3399032"/>
              <a:gd name="connsiteX7572" fmla="*/ 2747152 w 11117727"/>
              <a:gd name="connsiteY7572" fmla="*/ 1623265 h 3399032"/>
              <a:gd name="connsiteX7573" fmla="*/ 2749865 w 11117727"/>
              <a:gd name="connsiteY7573" fmla="*/ 1621701 h 3399032"/>
              <a:gd name="connsiteX7574" fmla="*/ 2755414 w 11117727"/>
              <a:gd name="connsiteY7574" fmla="*/ 1617360 h 3399032"/>
              <a:gd name="connsiteX7575" fmla="*/ 2767654 w 11117727"/>
              <a:gd name="connsiteY7575" fmla="*/ 1610021 h 3399032"/>
              <a:gd name="connsiteX7576" fmla="*/ 2769078 w 11117727"/>
              <a:gd name="connsiteY7576" fmla="*/ 1621195 h 3399032"/>
              <a:gd name="connsiteX7577" fmla="*/ 2770483 w 11117727"/>
              <a:gd name="connsiteY7577" fmla="*/ 1626240 h 3399032"/>
              <a:gd name="connsiteX7578" fmla="*/ 2773908 w 11117727"/>
              <a:gd name="connsiteY7578" fmla="*/ 1630264 h 3399032"/>
              <a:gd name="connsiteX7579" fmla="*/ 2778677 w 11117727"/>
              <a:gd name="connsiteY7579" fmla="*/ 1639938 h 3399032"/>
              <a:gd name="connsiteX7580" fmla="*/ 2768474 w 11117727"/>
              <a:gd name="connsiteY7580" fmla="*/ 1652387 h 3399032"/>
              <a:gd name="connsiteX7581" fmla="*/ 2759720 w 11117727"/>
              <a:gd name="connsiteY7581" fmla="*/ 1663144 h 3399032"/>
              <a:gd name="connsiteX7582" fmla="*/ 2755374 w 11117727"/>
              <a:gd name="connsiteY7582" fmla="*/ 1668219 h 3399032"/>
              <a:gd name="connsiteX7583" fmla="*/ 2751089 w 11117727"/>
              <a:gd name="connsiteY7583" fmla="*/ 1672688 h 3399032"/>
              <a:gd name="connsiteX7584" fmla="*/ 2747946 w 11117727"/>
              <a:gd name="connsiteY7584" fmla="*/ 1678498 h 3399032"/>
              <a:gd name="connsiteX7585" fmla="*/ 2745312 w 11117727"/>
              <a:gd name="connsiteY7585" fmla="*/ 1685584 h 3399032"/>
              <a:gd name="connsiteX7586" fmla="*/ 2754120 w 11117727"/>
              <a:gd name="connsiteY7586" fmla="*/ 1693217 h 3399032"/>
              <a:gd name="connsiteX7587" fmla="*/ 2762419 w 11117727"/>
              <a:gd name="connsiteY7587" fmla="*/ 1699573 h 3399032"/>
              <a:gd name="connsiteX7588" fmla="*/ 2764254 w 11117727"/>
              <a:gd name="connsiteY7588" fmla="*/ 1700371 h 3399032"/>
              <a:gd name="connsiteX7589" fmla="*/ 2767354 w 11117727"/>
              <a:gd name="connsiteY7589" fmla="*/ 1701298 h 3399032"/>
              <a:gd name="connsiteX7590" fmla="*/ 2769944 w 11117727"/>
              <a:gd name="connsiteY7590" fmla="*/ 1700948 h 3399032"/>
              <a:gd name="connsiteX7591" fmla="*/ 2772473 w 11117727"/>
              <a:gd name="connsiteY7591" fmla="*/ 1701204 h 3399032"/>
              <a:gd name="connsiteX7592" fmla="*/ 2775757 w 11117727"/>
              <a:gd name="connsiteY7592" fmla="*/ 1700311 h 3399032"/>
              <a:gd name="connsiteX7593" fmla="*/ 2778471 w 11117727"/>
              <a:gd name="connsiteY7593" fmla="*/ 1698747 h 3399032"/>
              <a:gd name="connsiteX7594" fmla="*/ 2781184 w 11117727"/>
              <a:gd name="connsiteY7594" fmla="*/ 1697183 h 3399032"/>
              <a:gd name="connsiteX7595" fmla="*/ 2785223 w 11117727"/>
              <a:gd name="connsiteY7595" fmla="*/ 1695141 h 3399032"/>
              <a:gd name="connsiteX7596" fmla="*/ 2793424 w 11117727"/>
              <a:gd name="connsiteY7596" fmla="*/ 1689843 h 3399032"/>
              <a:gd name="connsiteX7597" fmla="*/ 2797015 w 11117727"/>
              <a:gd name="connsiteY7597" fmla="*/ 1685917 h 3399032"/>
              <a:gd name="connsiteX7598" fmla="*/ 2797770 w 11117727"/>
              <a:gd name="connsiteY7598" fmla="*/ 1684768 h 3399032"/>
              <a:gd name="connsiteX7599" fmla="*/ 2797832 w 11117727"/>
              <a:gd name="connsiteY7599" fmla="*/ 1684162 h 3399032"/>
              <a:gd name="connsiteX7600" fmla="*/ 2797200 w 11117727"/>
              <a:gd name="connsiteY7600" fmla="*/ 1684098 h 3399032"/>
              <a:gd name="connsiteX7601" fmla="*/ 2796629 w 11117727"/>
              <a:gd name="connsiteY7601" fmla="*/ 1683427 h 3399032"/>
              <a:gd name="connsiteX7602" fmla="*/ 2794039 w 11117727"/>
              <a:gd name="connsiteY7602" fmla="*/ 1683777 h 3399032"/>
              <a:gd name="connsiteX7603" fmla="*/ 2790245 w 11117727"/>
              <a:gd name="connsiteY7603" fmla="*/ 1683393 h 3399032"/>
              <a:gd name="connsiteX7604" fmla="*/ 2788980 w 11117727"/>
              <a:gd name="connsiteY7604" fmla="*/ 1683265 h 3399032"/>
              <a:gd name="connsiteX7605" fmla="*/ 2787145 w 11117727"/>
              <a:gd name="connsiteY7605" fmla="*/ 1682467 h 3399032"/>
              <a:gd name="connsiteX7606" fmla="*/ 2785942 w 11117727"/>
              <a:gd name="connsiteY7606" fmla="*/ 1681732 h 3399032"/>
              <a:gd name="connsiteX7607" fmla="*/ 2785371 w 11117727"/>
              <a:gd name="connsiteY7607" fmla="*/ 1681062 h 3399032"/>
              <a:gd name="connsiteX7608" fmla="*/ 2783272 w 11117727"/>
              <a:gd name="connsiteY7608" fmla="*/ 1676559 h 3399032"/>
              <a:gd name="connsiteX7609" fmla="*/ 2781560 w 11117727"/>
              <a:gd name="connsiteY7609" fmla="*/ 1674548 h 3399032"/>
              <a:gd name="connsiteX7610" fmla="*/ 2780418 w 11117727"/>
              <a:gd name="connsiteY7610" fmla="*/ 1673206 h 3399032"/>
              <a:gd name="connsiteX7611" fmla="*/ 2779786 w 11117727"/>
              <a:gd name="connsiteY7611" fmla="*/ 1673142 h 3399032"/>
              <a:gd name="connsiteX7612" fmla="*/ 2778337 w 11117727"/>
              <a:gd name="connsiteY7612" fmla="*/ 1674834 h 3399032"/>
              <a:gd name="connsiteX7613" fmla="*/ 2777336 w 11117727"/>
              <a:gd name="connsiteY7613" fmla="*/ 1678409 h 3399032"/>
              <a:gd name="connsiteX7614" fmla="*/ 2777152 w 11117727"/>
              <a:gd name="connsiteY7614" fmla="*/ 1680229 h 3399032"/>
              <a:gd name="connsiteX7615" fmla="*/ 2777213 w 11117727"/>
              <a:gd name="connsiteY7615" fmla="*/ 1679623 h 3399032"/>
              <a:gd name="connsiteX7616" fmla="*/ 2777195 w 11117727"/>
              <a:gd name="connsiteY7616" fmla="*/ 1673493 h 3399032"/>
              <a:gd name="connsiteX7617" fmla="*/ 2776589 w 11117727"/>
              <a:gd name="connsiteY7617" fmla="*/ 1660563 h 3399032"/>
              <a:gd name="connsiteX7618" fmla="*/ 2873513 w 11117727"/>
              <a:gd name="connsiteY7618" fmla="*/ 1649542 h 3399032"/>
              <a:gd name="connsiteX7619" fmla="*/ 2873073 w 11117727"/>
              <a:gd name="connsiteY7619" fmla="*/ 1628661 h 3399032"/>
              <a:gd name="connsiteX7620" fmla="*/ 2872466 w 11117727"/>
              <a:gd name="connsiteY7620" fmla="*/ 1615731 h 3399032"/>
              <a:gd name="connsiteX7621" fmla="*/ 2873344 w 11117727"/>
              <a:gd name="connsiteY7621" fmla="*/ 1613369 h 3399032"/>
              <a:gd name="connsiteX7622" fmla="*/ 2874283 w 11117727"/>
              <a:gd name="connsiteY7622" fmla="*/ 1610400 h 3399032"/>
              <a:gd name="connsiteX7623" fmla="*/ 2875793 w 11117727"/>
              <a:gd name="connsiteY7623" fmla="*/ 1608102 h 3399032"/>
              <a:gd name="connsiteX7624" fmla="*/ 2877936 w 11117727"/>
              <a:gd name="connsiteY7624" fmla="*/ 1605867 h 3399032"/>
              <a:gd name="connsiteX7625" fmla="*/ 2884240 w 11117727"/>
              <a:gd name="connsiteY7625" fmla="*/ 1600378 h 3399032"/>
              <a:gd name="connsiteX7626" fmla="*/ 2893767 w 11117727"/>
              <a:gd name="connsiteY7626" fmla="*/ 1594602 h 3399032"/>
              <a:gd name="connsiteX7627" fmla="*/ 2896700 w 11117727"/>
              <a:gd name="connsiteY7627" fmla="*/ 1603478 h 3399032"/>
              <a:gd name="connsiteX7628" fmla="*/ 2897799 w 11117727"/>
              <a:gd name="connsiteY7628" fmla="*/ 1611555 h 3399032"/>
              <a:gd name="connsiteX7629" fmla="*/ 2897633 w 11117727"/>
              <a:gd name="connsiteY7629" fmla="*/ 1619505 h 3399032"/>
              <a:gd name="connsiteX7630" fmla="*/ 2897467 w 11117727"/>
              <a:gd name="connsiteY7630" fmla="*/ 1627455 h 3399032"/>
              <a:gd name="connsiteX7631" fmla="*/ 2897423 w 11117727"/>
              <a:gd name="connsiteY7631" fmla="*/ 1634191 h 3399032"/>
              <a:gd name="connsiteX7632" fmla="*/ 2897441 w 11117727"/>
              <a:gd name="connsiteY7632" fmla="*/ 1640321 h 3399032"/>
              <a:gd name="connsiteX7633" fmla="*/ 2897705 w 11117727"/>
              <a:gd name="connsiteY7633" fmla="*/ 1644025 h 3399032"/>
              <a:gd name="connsiteX7634" fmla="*/ 2898724 w 11117727"/>
              <a:gd name="connsiteY7634" fmla="*/ 1646579 h 3399032"/>
              <a:gd name="connsiteX7635" fmla="*/ 2900374 w 11117727"/>
              <a:gd name="connsiteY7635" fmla="*/ 1649197 h 3399032"/>
              <a:gd name="connsiteX7636" fmla="*/ 2902087 w 11117727"/>
              <a:gd name="connsiteY7636" fmla="*/ 1651209 h 3399032"/>
              <a:gd name="connsiteX7637" fmla="*/ 2904880 w 11117727"/>
              <a:gd name="connsiteY7637" fmla="*/ 1655169 h 3399032"/>
              <a:gd name="connsiteX7638" fmla="*/ 2908489 w 11117727"/>
              <a:gd name="connsiteY7638" fmla="*/ 1657373 h 3399032"/>
              <a:gd name="connsiteX7639" fmla="*/ 2911018 w 11117727"/>
              <a:gd name="connsiteY7639" fmla="*/ 1657629 h 3399032"/>
              <a:gd name="connsiteX7640" fmla="*/ 2913608 w 11117727"/>
              <a:gd name="connsiteY7640" fmla="*/ 1657278 h 3399032"/>
              <a:gd name="connsiteX7641" fmla="*/ 2920932 w 11117727"/>
              <a:gd name="connsiteY7641" fmla="*/ 1654343 h 3399032"/>
              <a:gd name="connsiteX7642" fmla="*/ 2932865 w 11117727"/>
              <a:gd name="connsiteY7642" fmla="*/ 1650036 h 3399032"/>
              <a:gd name="connsiteX7643" fmla="*/ 2940636 w 11117727"/>
              <a:gd name="connsiteY7643" fmla="*/ 1648985 h 3399032"/>
              <a:gd name="connsiteX7644" fmla="*/ 2938273 w 11117727"/>
              <a:gd name="connsiteY7644" fmla="*/ 1640779 h 3399032"/>
              <a:gd name="connsiteX7645" fmla="*/ 2937562 w 11117727"/>
              <a:gd name="connsiteY7645" fmla="*/ 1635192 h 3399032"/>
              <a:gd name="connsiteX7646" fmla="*/ 2936789 w 11117727"/>
              <a:gd name="connsiteY7646" fmla="*/ 1630211 h 3399032"/>
              <a:gd name="connsiteX7647" fmla="*/ 2934505 w 11117727"/>
              <a:gd name="connsiteY7647" fmla="*/ 1627528 h 3399032"/>
              <a:gd name="connsiteX7648" fmla="*/ 2931528 w 11117727"/>
              <a:gd name="connsiteY7648" fmla="*/ 1625389 h 3399032"/>
              <a:gd name="connsiteX7649" fmla="*/ 2927980 w 11117727"/>
              <a:gd name="connsiteY7649" fmla="*/ 1622578 h 3399032"/>
              <a:gd name="connsiteX7650" fmla="*/ 2921781 w 11117727"/>
              <a:gd name="connsiteY7650" fmla="*/ 1620725 h 3399032"/>
              <a:gd name="connsiteX7651" fmla="*/ 2913746 w 11117727"/>
              <a:gd name="connsiteY7651" fmla="*/ 1618073 h 3399032"/>
              <a:gd name="connsiteX7652" fmla="*/ 2915159 w 11117727"/>
              <a:gd name="connsiteY7652" fmla="*/ 1604121 h 3399032"/>
              <a:gd name="connsiteX7653" fmla="*/ 2932984 w 11117727"/>
              <a:gd name="connsiteY7653" fmla="*/ 1604701 h 3399032"/>
              <a:gd name="connsiteX7654" fmla="*/ 2945629 w 11117727"/>
              <a:gd name="connsiteY7654" fmla="*/ 1605981 h 3399032"/>
              <a:gd name="connsiteX7655" fmla="*/ 2950055 w 11117727"/>
              <a:gd name="connsiteY7655" fmla="*/ 1606429 h 3399032"/>
              <a:gd name="connsiteX7656" fmla="*/ 2953155 w 11117727"/>
              <a:gd name="connsiteY7656" fmla="*/ 1607356 h 3399032"/>
              <a:gd name="connsiteX7657" fmla="*/ 2955499 w 11117727"/>
              <a:gd name="connsiteY7657" fmla="*/ 1609432 h 3399032"/>
              <a:gd name="connsiteX7658" fmla="*/ 2956457 w 11117727"/>
              <a:gd name="connsiteY7658" fmla="*/ 1612593 h 3399032"/>
              <a:gd name="connsiteX7659" fmla="*/ 2957414 w 11117727"/>
              <a:gd name="connsiteY7659" fmla="*/ 1615754 h 3399032"/>
              <a:gd name="connsiteX7660" fmla="*/ 2957555 w 11117727"/>
              <a:gd name="connsiteY7660" fmla="*/ 1620670 h 3399032"/>
              <a:gd name="connsiteX7661" fmla="*/ 2956879 w 11117727"/>
              <a:gd name="connsiteY7661" fmla="*/ 1627343 h 3399032"/>
              <a:gd name="connsiteX7662" fmla="*/ 2956081 w 11117727"/>
              <a:gd name="connsiteY7662" fmla="*/ 1635229 h 3399032"/>
              <a:gd name="connsiteX7663" fmla="*/ 2953992 w 11117727"/>
              <a:gd name="connsiteY7663" fmla="*/ 1655852 h 3399032"/>
              <a:gd name="connsiteX7664" fmla="*/ 2951044 w 11117727"/>
              <a:gd name="connsiteY7664" fmla="*/ 1684968 h 3399032"/>
              <a:gd name="connsiteX7665" fmla="*/ 2969054 w 11117727"/>
              <a:gd name="connsiteY7665" fmla="*/ 1683728 h 3399032"/>
              <a:gd name="connsiteX7666" fmla="*/ 2983332 w 11117727"/>
              <a:gd name="connsiteY7666" fmla="*/ 1681497 h 3399032"/>
              <a:gd name="connsiteX7667" fmla="*/ 2989777 w 11117727"/>
              <a:gd name="connsiteY7667" fmla="*/ 1680924 h 3399032"/>
              <a:gd name="connsiteX7668" fmla="*/ 2995652 w 11117727"/>
              <a:gd name="connsiteY7668" fmla="*/ 1679680 h 3399032"/>
              <a:gd name="connsiteX7669" fmla="*/ 3000894 w 11117727"/>
              <a:gd name="connsiteY7669" fmla="*/ 1678373 h 3399032"/>
              <a:gd name="connsiteX7670" fmla="*/ 3005627 w 11117727"/>
              <a:gd name="connsiteY7670" fmla="*/ 1675788 h 3399032"/>
              <a:gd name="connsiteX7671" fmla="*/ 3009666 w 11117727"/>
              <a:gd name="connsiteY7671" fmla="*/ 1673746 h 3399032"/>
              <a:gd name="connsiteX7672" fmla="*/ 3013889 w 11117727"/>
              <a:gd name="connsiteY7672" fmla="*/ 1669884 h 3399032"/>
              <a:gd name="connsiteX7673" fmla="*/ 3017419 w 11117727"/>
              <a:gd name="connsiteY7673" fmla="*/ 1666564 h 3399032"/>
              <a:gd name="connsiteX7674" fmla="*/ 3020562 w 11117727"/>
              <a:gd name="connsiteY7674" fmla="*/ 1660755 h 3399032"/>
              <a:gd name="connsiteX7675" fmla="*/ 3023705 w 11117727"/>
              <a:gd name="connsiteY7675" fmla="*/ 1654945 h 3399032"/>
              <a:gd name="connsiteX7676" fmla="*/ 3025707 w 11117727"/>
              <a:gd name="connsiteY7676" fmla="*/ 1647794 h 3399032"/>
              <a:gd name="connsiteX7677" fmla="*/ 3027831 w 11117727"/>
              <a:gd name="connsiteY7677" fmla="*/ 1639430 h 3399032"/>
              <a:gd name="connsiteX7678" fmla="*/ 3030079 w 11117727"/>
              <a:gd name="connsiteY7678" fmla="*/ 1629852 h 3399032"/>
              <a:gd name="connsiteX7679" fmla="*/ 3017900 w 11117727"/>
              <a:gd name="connsiteY7679" fmla="*/ 1636586 h 3399032"/>
              <a:gd name="connsiteX7680" fmla="*/ 3009312 w 11117727"/>
              <a:gd name="connsiteY7680" fmla="*/ 1639393 h 3399032"/>
              <a:gd name="connsiteX7681" fmla="*/ 3004070 w 11117727"/>
              <a:gd name="connsiteY7681" fmla="*/ 1640700 h 3399032"/>
              <a:gd name="connsiteX7682" fmla="*/ 2998318 w 11117727"/>
              <a:gd name="connsiteY7682" fmla="*/ 1640731 h 3399032"/>
              <a:gd name="connsiteX7683" fmla="*/ 2990099 w 11117727"/>
              <a:gd name="connsiteY7683" fmla="*/ 1639899 h 3399032"/>
              <a:gd name="connsiteX7684" fmla="*/ 2978087 w 11117727"/>
              <a:gd name="connsiteY7684" fmla="*/ 1638682 h 3399032"/>
              <a:gd name="connsiteX7685" fmla="*/ 2984373 w 11117727"/>
              <a:gd name="connsiteY7685" fmla="*/ 1627063 h 3399032"/>
              <a:gd name="connsiteX7686" fmla="*/ 2985822 w 11117727"/>
              <a:gd name="connsiteY7686" fmla="*/ 1625371 h 3399032"/>
              <a:gd name="connsiteX7687" fmla="*/ 2986454 w 11117727"/>
              <a:gd name="connsiteY7687" fmla="*/ 1625435 h 3399032"/>
              <a:gd name="connsiteX7688" fmla="*/ 2987209 w 11117727"/>
              <a:gd name="connsiteY7688" fmla="*/ 1624286 h 3399032"/>
              <a:gd name="connsiteX7689" fmla="*/ 2989474 w 11117727"/>
              <a:gd name="connsiteY7689" fmla="*/ 1620838 h 3399032"/>
              <a:gd name="connsiteX7690" fmla="*/ 2991046 w 11117727"/>
              <a:gd name="connsiteY7690" fmla="*/ 1617934 h 3399032"/>
              <a:gd name="connsiteX7691" fmla="*/ 2992372 w 11117727"/>
              <a:gd name="connsiteY7691" fmla="*/ 1617455 h 3399032"/>
              <a:gd name="connsiteX7692" fmla="*/ 2993004 w 11117727"/>
              <a:gd name="connsiteY7692" fmla="*/ 1617519 h 3399032"/>
              <a:gd name="connsiteX7693" fmla="*/ 2992943 w 11117727"/>
              <a:gd name="connsiteY7693" fmla="*/ 1618126 h 3399032"/>
              <a:gd name="connsiteX7694" fmla="*/ 2993759 w 11117727"/>
              <a:gd name="connsiteY7694" fmla="*/ 1616370 h 3399032"/>
              <a:gd name="connsiteX7695" fmla="*/ 2996191 w 11117727"/>
              <a:gd name="connsiteY7695" fmla="*/ 1604973 h 3399032"/>
              <a:gd name="connsiteX7696" fmla="*/ 3009099 w 11117727"/>
              <a:gd name="connsiteY7696" fmla="*/ 1609957 h 3399032"/>
              <a:gd name="connsiteX7697" fmla="*/ 3018399 w 11117727"/>
              <a:gd name="connsiteY7697" fmla="*/ 1612737 h 3399032"/>
              <a:gd name="connsiteX7698" fmla="*/ 3025862 w 11117727"/>
              <a:gd name="connsiteY7698" fmla="*/ 1614718 h 3399032"/>
              <a:gd name="connsiteX7699" fmla="*/ 3031491 w 11117727"/>
              <a:gd name="connsiteY7699" fmla="*/ 1615901 h 3399032"/>
              <a:gd name="connsiteX7700" fmla="*/ 3037875 w 11117727"/>
              <a:gd name="connsiteY7700" fmla="*/ 1615934 h 3399032"/>
              <a:gd name="connsiteX7701" fmla="*/ 3044953 w 11117727"/>
              <a:gd name="connsiteY7701" fmla="*/ 1615426 h 3399032"/>
              <a:gd name="connsiteX7702" fmla="*/ 3054621 w 11117727"/>
              <a:gd name="connsiteY7702" fmla="*/ 1614566 h 3399032"/>
              <a:gd name="connsiteX7703" fmla="*/ 3068898 w 11117727"/>
              <a:gd name="connsiteY7703" fmla="*/ 1612335 h 3399032"/>
              <a:gd name="connsiteX7704" fmla="*/ 3077251 w 11117727"/>
              <a:gd name="connsiteY7704" fmla="*/ 1637080 h 3399032"/>
              <a:gd name="connsiteX7705" fmla="*/ 3082222 w 11117727"/>
              <a:gd name="connsiteY7705" fmla="*/ 1651065 h 3399032"/>
              <a:gd name="connsiteX7706" fmla="*/ 3086095 w 11117727"/>
              <a:gd name="connsiteY7706" fmla="*/ 1656973 h 3399032"/>
              <a:gd name="connsiteX7707" fmla="*/ 3091294 w 11117727"/>
              <a:gd name="connsiteY7707" fmla="*/ 1662402 h 3399032"/>
              <a:gd name="connsiteX7708" fmla="*/ 3100734 w 11117727"/>
              <a:gd name="connsiteY7708" fmla="*/ 1670098 h 3399032"/>
              <a:gd name="connsiteX7709" fmla="*/ 3113152 w 11117727"/>
              <a:gd name="connsiteY7709" fmla="*/ 1679935 h 3399032"/>
              <a:gd name="connsiteX7710" fmla="*/ 3118929 w 11117727"/>
              <a:gd name="connsiteY7710" fmla="*/ 1667038 h 3399032"/>
              <a:gd name="connsiteX7711" fmla="*/ 3120869 w 11117727"/>
              <a:gd name="connsiteY7711" fmla="*/ 1660494 h 3399032"/>
              <a:gd name="connsiteX7712" fmla="*/ 3119095 w 11117727"/>
              <a:gd name="connsiteY7712" fmla="*/ 1659089 h 3399032"/>
              <a:gd name="connsiteX7713" fmla="*/ 3113650 w 11117727"/>
              <a:gd name="connsiteY7713" fmla="*/ 1656086 h 3399032"/>
              <a:gd name="connsiteX7714" fmla="*/ 3106186 w 11117727"/>
              <a:gd name="connsiteY7714" fmla="*/ 1654105 h 3399032"/>
              <a:gd name="connsiteX7715" fmla="*/ 3094419 w 11117727"/>
              <a:gd name="connsiteY7715" fmla="*/ 1650462 h 3399032"/>
              <a:gd name="connsiteX7716" fmla="*/ 3097245 w 11117727"/>
              <a:gd name="connsiteY7716" fmla="*/ 1622559 h 3399032"/>
              <a:gd name="connsiteX7717" fmla="*/ 3108116 w 11117727"/>
              <a:gd name="connsiteY7717" fmla="*/ 1622434 h 3399032"/>
              <a:gd name="connsiteX7718" fmla="*/ 3115825 w 11117727"/>
              <a:gd name="connsiteY7718" fmla="*/ 1621989 h 3399032"/>
              <a:gd name="connsiteX7719" fmla="*/ 3120945 w 11117727"/>
              <a:gd name="connsiteY7719" fmla="*/ 1621895 h 3399032"/>
              <a:gd name="connsiteX7720" fmla="*/ 3123658 w 11117727"/>
              <a:gd name="connsiteY7720" fmla="*/ 1620331 h 3399032"/>
              <a:gd name="connsiteX7721" fmla="*/ 3123719 w 11117727"/>
              <a:gd name="connsiteY7721" fmla="*/ 1619725 h 3399032"/>
              <a:gd name="connsiteX7722" fmla="*/ 3123781 w 11117727"/>
              <a:gd name="connsiteY7722" fmla="*/ 1619118 h 3399032"/>
              <a:gd name="connsiteX7723" fmla="*/ 3123842 w 11117727"/>
              <a:gd name="connsiteY7723" fmla="*/ 1618511 h 3399032"/>
              <a:gd name="connsiteX7724" fmla="*/ 3123271 w 11117727"/>
              <a:gd name="connsiteY7724" fmla="*/ 1617841 h 3399032"/>
              <a:gd name="connsiteX7725" fmla="*/ 3119540 w 11117727"/>
              <a:gd name="connsiteY7725" fmla="*/ 1616850 h 3399032"/>
              <a:gd name="connsiteX7726" fmla="*/ 3115869 w 11117727"/>
              <a:gd name="connsiteY7726" fmla="*/ 1615253 h 3399032"/>
              <a:gd name="connsiteX7727" fmla="*/ 3105305 w 11117727"/>
              <a:gd name="connsiteY7727" fmla="*/ 1612345 h 3399032"/>
              <a:gd name="connsiteX7728" fmla="*/ 3092274 w 11117727"/>
              <a:gd name="connsiteY7728" fmla="*/ 1608574 h 3399032"/>
              <a:gd name="connsiteX7729" fmla="*/ 3079058 w 11117727"/>
              <a:gd name="connsiteY7729" fmla="*/ 1606623 h 3399032"/>
              <a:gd name="connsiteX7730" fmla="*/ 3069003 w 11117727"/>
              <a:gd name="connsiteY7730" fmla="*/ 1604992 h 3399032"/>
              <a:gd name="connsiteX7731" fmla="*/ 3079416 w 11117727"/>
              <a:gd name="connsiteY7731" fmla="*/ 1577857 h 3399032"/>
              <a:gd name="connsiteX7732" fmla="*/ 3067992 w 11117727"/>
              <a:gd name="connsiteY7732" fmla="*/ 1583441 h 3399032"/>
              <a:gd name="connsiteX7733" fmla="*/ 3064076 w 11117727"/>
              <a:gd name="connsiteY7733" fmla="*/ 1584270 h 3399032"/>
              <a:gd name="connsiteX7734" fmla="*/ 3064278 w 11117727"/>
              <a:gd name="connsiteY7734" fmla="*/ 1588581 h 3399032"/>
              <a:gd name="connsiteX7735" fmla="*/ 3062048 w 11117727"/>
              <a:gd name="connsiteY7735" fmla="*/ 1604288 h 3399032"/>
              <a:gd name="connsiteX7736" fmla="*/ 3047041 w 11117727"/>
              <a:gd name="connsiteY7736" fmla="*/ 1594802 h 3399032"/>
              <a:gd name="connsiteX7737" fmla="*/ 3039700 w 11117727"/>
              <a:gd name="connsiteY7737" fmla="*/ 1591607 h 3399032"/>
              <a:gd name="connsiteX7738" fmla="*/ 3033377 w 11117727"/>
              <a:gd name="connsiteY7738" fmla="*/ 1590967 h 3399032"/>
              <a:gd name="connsiteX7739" fmla="*/ 3020039 w 11117727"/>
              <a:gd name="connsiteY7739" fmla="*/ 1590229 h 3399032"/>
              <a:gd name="connsiteX7740" fmla="*/ 2999359 w 11117727"/>
              <a:gd name="connsiteY7740" fmla="*/ 1586297 h 3399032"/>
              <a:gd name="connsiteX7741" fmla="*/ 2997585 w 11117727"/>
              <a:gd name="connsiteY7741" fmla="*/ 1584891 h 3399032"/>
              <a:gd name="connsiteX7742" fmla="*/ 2996382 w 11117727"/>
              <a:gd name="connsiteY7742" fmla="*/ 1584157 h 3399032"/>
              <a:gd name="connsiteX7743" fmla="*/ 2975948 w 11117727"/>
              <a:gd name="connsiteY7743" fmla="*/ 1577798 h 3399032"/>
              <a:gd name="connsiteX7744" fmla="*/ 2959940 w 11117727"/>
              <a:gd name="connsiteY7744" fmla="*/ 1571887 h 3399032"/>
              <a:gd name="connsiteX7745" fmla="*/ 2951844 w 11117727"/>
              <a:gd name="connsiteY7745" fmla="*/ 1569842 h 3399032"/>
              <a:gd name="connsiteX7746" fmla="*/ 2943053 w 11117727"/>
              <a:gd name="connsiteY7746" fmla="*/ 1568339 h 3399032"/>
              <a:gd name="connsiteX7747" fmla="*/ 2931612 w 11117727"/>
              <a:gd name="connsiteY7747" fmla="*/ 1567793 h 3399032"/>
              <a:gd name="connsiteX7748" fmla="*/ 2918721 w 11117727"/>
              <a:gd name="connsiteY7748" fmla="*/ 1568939 h 3399032"/>
              <a:gd name="connsiteX7749" fmla="*/ 2921547 w 11117727"/>
              <a:gd name="connsiteY7749" fmla="*/ 1541036 h 3399032"/>
              <a:gd name="connsiteX7750" fmla="*/ 2909736 w 11117727"/>
              <a:gd name="connsiteY7750" fmla="*/ 1544130 h 3399032"/>
              <a:gd name="connsiteX7751" fmla="*/ 2900701 w 11117727"/>
              <a:gd name="connsiteY7751" fmla="*/ 1545054 h 3399032"/>
              <a:gd name="connsiteX7752" fmla="*/ 2896784 w 11117727"/>
              <a:gd name="connsiteY7752" fmla="*/ 1545883 h 3399032"/>
              <a:gd name="connsiteX7753" fmla="*/ 2892991 w 11117727"/>
              <a:gd name="connsiteY7753" fmla="*/ 1545498 h 3399032"/>
              <a:gd name="connsiteX7754" fmla="*/ 2889197 w 11117727"/>
              <a:gd name="connsiteY7754" fmla="*/ 1545114 h 3399032"/>
              <a:gd name="connsiteX7755" fmla="*/ 2885527 w 11117727"/>
              <a:gd name="connsiteY7755" fmla="*/ 1543517 h 3399032"/>
              <a:gd name="connsiteX7756" fmla="*/ 2879389 w 11117727"/>
              <a:gd name="connsiteY7756" fmla="*/ 1541057 h 3399032"/>
              <a:gd name="connsiteX7757" fmla="*/ 2872109 w 11117727"/>
              <a:gd name="connsiteY7757" fmla="*/ 1537256 h 3399032"/>
              <a:gd name="connsiteX7758" fmla="*/ 2864952 w 11117727"/>
              <a:gd name="connsiteY7758" fmla="*/ 1532242 h 3399032"/>
              <a:gd name="connsiteX7759" fmla="*/ 2857101 w 11117727"/>
              <a:gd name="connsiteY7759" fmla="*/ 1527770 h 3399032"/>
              <a:gd name="connsiteX7760" fmla="*/ 2827053 w 11117727"/>
              <a:gd name="connsiteY7760" fmla="*/ 1540660 h 3399032"/>
              <a:gd name="connsiteX7761" fmla="*/ 2820546 w 11117727"/>
              <a:gd name="connsiteY7761" fmla="*/ 1541840 h 3399032"/>
              <a:gd name="connsiteX7762" fmla="*/ 2816753 w 11117727"/>
              <a:gd name="connsiteY7762" fmla="*/ 1541456 h 3399032"/>
              <a:gd name="connsiteX7763" fmla="*/ 2815489 w 11117727"/>
              <a:gd name="connsiteY7763" fmla="*/ 1541328 h 3399032"/>
              <a:gd name="connsiteX7764" fmla="*/ 2814224 w 11117727"/>
              <a:gd name="connsiteY7764" fmla="*/ 1541200 h 3399032"/>
              <a:gd name="connsiteX7765" fmla="*/ 2809676 w 11117727"/>
              <a:gd name="connsiteY7765" fmla="*/ 1541965 h 3399032"/>
              <a:gd name="connsiteX7766" fmla="*/ 2795539 w 11117727"/>
              <a:gd name="connsiteY7766" fmla="*/ 1549112 h 3399032"/>
              <a:gd name="connsiteX7767" fmla="*/ 2792034 w 11117727"/>
              <a:gd name="connsiteY7767" fmla="*/ 1539565 h 3399032"/>
              <a:gd name="connsiteX7768" fmla="*/ 2790567 w 11117727"/>
              <a:gd name="connsiteY7768" fmla="*/ 1535127 h 3399032"/>
              <a:gd name="connsiteX7769" fmla="*/ 2789979 w 11117727"/>
              <a:gd name="connsiteY7769" fmla="*/ 1528327 h 3399032"/>
              <a:gd name="connsiteX7770" fmla="*/ 2791453 w 11117727"/>
              <a:gd name="connsiteY7770" fmla="*/ 1513769 h 3399032"/>
              <a:gd name="connsiteX7771" fmla="*/ 2784762 w 11117727"/>
              <a:gd name="connsiteY7771" fmla="*/ 1516768 h 3399032"/>
              <a:gd name="connsiteX7772" fmla="*/ 2778764 w 11117727"/>
              <a:gd name="connsiteY7772" fmla="*/ 1519225 h 3399032"/>
              <a:gd name="connsiteX7773" fmla="*/ 2772951 w 11117727"/>
              <a:gd name="connsiteY7773" fmla="*/ 1519862 h 3399032"/>
              <a:gd name="connsiteX7774" fmla="*/ 2769097 w 11117727"/>
              <a:gd name="connsiteY7774" fmla="*/ 1520084 h 3399032"/>
              <a:gd name="connsiteX7775" fmla="*/ 2764732 w 11117727"/>
              <a:gd name="connsiteY7775" fmla="*/ 1519029 h 3399032"/>
              <a:gd name="connsiteX7776" fmla="*/ 2761062 w 11117727"/>
              <a:gd name="connsiteY7776" fmla="*/ 1517432 h 3399032"/>
              <a:gd name="connsiteX7777" fmla="*/ 2757514 w 11117727"/>
              <a:gd name="connsiteY7777" fmla="*/ 1514622 h 3399032"/>
              <a:gd name="connsiteX7778" fmla="*/ 2755231 w 11117727"/>
              <a:gd name="connsiteY7778" fmla="*/ 1511939 h 3399032"/>
              <a:gd name="connsiteX7779" fmla="*/ 2748890 w 11117727"/>
              <a:gd name="connsiteY7779" fmla="*/ 1505169 h 3399032"/>
              <a:gd name="connsiteX7780" fmla="*/ 2741979 w 11117727"/>
              <a:gd name="connsiteY7780" fmla="*/ 1497728 h 3399032"/>
              <a:gd name="connsiteX7781" fmla="*/ 2737167 w 11117727"/>
              <a:gd name="connsiteY7781" fmla="*/ 1494790 h 3399032"/>
              <a:gd name="connsiteX7782" fmla="*/ 2733048 w 11117727"/>
              <a:gd name="connsiteY7782" fmla="*/ 1491309 h 3399032"/>
              <a:gd name="connsiteX7783" fmla="*/ 2727665 w 11117727"/>
              <a:gd name="connsiteY7783" fmla="*/ 1487700 h 3399032"/>
              <a:gd name="connsiteX7784" fmla="*/ 2720895 w 11117727"/>
              <a:gd name="connsiteY7784" fmla="*/ 1485176 h 3399032"/>
              <a:gd name="connsiteX7785" fmla="*/ 2719298 w 11117727"/>
              <a:gd name="connsiteY7785" fmla="*/ 1500947 h 3399032"/>
              <a:gd name="connsiteX7786" fmla="*/ 2718806 w 11117727"/>
              <a:gd name="connsiteY7786" fmla="*/ 1505800 h 3399032"/>
              <a:gd name="connsiteX7787" fmla="*/ 2715522 w 11117727"/>
              <a:gd name="connsiteY7787" fmla="*/ 1506693 h 3399032"/>
              <a:gd name="connsiteX7788" fmla="*/ 2704098 w 11117727"/>
              <a:gd name="connsiteY7788" fmla="*/ 1512277 h 3399032"/>
              <a:gd name="connsiteX7789" fmla="*/ 2694289 w 11117727"/>
              <a:gd name="connsiteY7789" fmla="*/ 1508220 h 3399032"/>
              <a:gd name="connsiteX7790" fmla="*/ 2691190 w 11117727"/>
              <a:gd name="connsiteY7790" fmla="*/ 1507293 h 3399032"/>
              <a:gd name="connsiteX7791" fmla="*/ 2689416 w 11117727"/>
              <a:gd name="connsiteY7791" fmla="*/ 1505888 h 3399032"/>
              <a:gd name="connsiteX7792" fmla="*/ 2682075 w 11117727"/>
              <a:gd name="connsiteY7792" fmla="*/ 1502693 h 3399032"/>
              <a:gd name="connsiteX7793" fmla="*/ 2674856 w 11117727"/>
              <a:gd name="connsiteY7793" fmla="*/ 1498285 h 3399032"/>
              <a:gd name="connsiteX7794" fmla="*/ 2668024 w 11117727"/>
              <a:gd name="connsiteY7794" fmla="*/ 1496368 h 3399032"/>
              <a:gd name="connsiteX7795" fmla="*/ 2661825 w 11117727"/>
              <a:gd name="connsiteY7795" fmla="*/ 1494515 h 3399032"/>
              <a:gd name="connsiteX7796" fmla="*/ 2656196 w 11117727"/>
              <a:gd name="connsiteY7796" fmla="*/ 1493332 h 3399032"/>
              <a:gd name="connsiteX7797" fmla="*/ 2646713 w 11117727"/>
              <a:gd name="connsiteY7797" fmla="*/ 1492372 h 3399032"/>
              <a:gd name="connsiteX7798" fmla="*/ 2636535 w 11117727"/>
              <a:gd name="connsiteY7798" fmla="*/ 1491954 h 3399032"/>
              <a:gd name="connsiteX7799" fmla="*/ 2630906 w 11117727"/>
              <a:gd name="connsiteY7799" fmla="*/ 1490771 h 3399032"/>
              <a:gd name="connsiteX7800" fmla="*/ 2624584 w 11117727"/>
              <a:gd name="connsiteY7800" fmla="*/ 1490131 h 3399032"/>
              <a:gd name="connsiteX7801" fmla="*/ 2618384 w 11117727"/>
              <a:gd name="connsiteY7801" fmla="*/ 1488278 h 3399032"/>
              <a:gd name="connsiteX7802" fmla="*/ 2611043 w 11117727"/>
              <a:gd name="connsiteY7802" fmla="*/ 1485083 h 3399032"/>
              <a:gd name="connsiteX7803" fmla="*/ 2602437 w 11117727"/>
              <a:gd name="connsiteY7803" fmla="*/ 1481760 h 3399032"/>
              <a:gd name="connsiteX7804" fmla="*/ 2592690 w 11117727"/>
              <a:gd name="connsiteY7804" fmla="*/ 1477097 h 3399032"/>
              <a:gd name="connsiteX7805" fmla="*/ 2581863 w 11117727"/>
              <a:gd name="connsiteY7805" fmla="*/ 1470485 h 3399032"/>
              <a:gd name="connsiteX7806" fmla="*/ 2568567 w 11117727"/>
              <a:gd name="connsiteY7806" fmla="*/ 1463011 h 3399032"/>
              <a:gd name="connsiteX7807" fmla="*/ 2567603 w 11117727"/>
              <a:gd name="connsiteY7807" fmla="*/ 1478846 h 3399032"/>
              <a:gd name="connsiteX7808" fmla="*/ 2566172 w 11117727"/>
              <a:gd name="connsiteY7808" fmla="*/ 1486667 h 3399032"/>
              <a:gd name="connsiteX7809" fmla="*/ 2565171 w 11117727"/>
              <a:gd name="connsiteY7809" fmla="*/ 1490243 h 3399032"/>
              <a:gd name="connsiteX7810" fmla="*/ 2563538 w 11117727"/>
              <a:gd name="connsiteY7810" fmla="*/ 1493754 h 3399032"/>
              <a:gd name="connsiteX7811" fmla="*/ 2561150 w 11117727"/>
              <a:gd name="connsiteY7811" fmla="*/ 1498415 h 3399032"/>
              <a:gd name="connsiteX7812" fmla="*/ 2557375 w 11117727"/>
              <a:gd name="connsiteY7812" fmla="*/ 1504161 h 3399032"/>
              <a:gd name="connsiteX7813" fmla="*/ 2548382 w 11117727"/>
              <a:gd name="connsiteY7813" fmla="*/ 1498348 h 3399032"/>
              <a:gd name="connsiteX7814" fmla="*/ 2542876 w 11117727"/>
              <a:gd name="connsiteY7814" fmla="*/ 1495952 h 3399032"/>
              <a:gd name="connsiteX7815" fmla="*/ 2537186 w 11117727"/>
              <a:gd name="connsiteY7815" fmla="*/ 1495376 h 3399032"/>
              <a:gd name="connsiteX7816" fmla="*/ 2522012 w 11117727"/>
              <a:gd name="connsiteY7816" fmla="*/ 1493839 h 3399032"/>
              <a:gd name="connsiteX7817" fmla="*/ 2525445 w 11117727"/>
              <a:gd name="connsiteY7817" fmla="*/ 1478867 h 3399032"/>
              <a:gd name="connsiteX7818" fmla="*/ 2528201 w 11117727"/>
              <a:gd name="connsiteY7818" fmla="*/ 1470566 h 3399032"/>
              <a:gd name="connsiteX7819" fmla="*/ 2529896 w 11117727"/>
              <a:gd name="connsiteY7819" fmla="*/ 1466448 h 3399032"/>
              <a:gd name="connsiteX7820" fmla="*/ 2531019 w 11117727"/>
              <a:gd name="connsiteY7820" fmla="*/ 1461660 h 3399032"/>
              <a:gd name="connsiteX7821" fmla="*/ 2533021 w 11117727"/>
              <a:gd name="connsiteY7821" fmla="*/ 1454509 h 3399032"/>
              <a:gd name="connsiteX7822" fmla="*/ 2534003 w 11117727"/>
              <a:gd name="connsiteY7822" fmla="*/ 1444803 h 3399032"/>
              <a:gd name="connsiteX7823" fmla="*/ 2527743 w 11117727"/>
              <a:gd name="connsiteY7823" fmla="*/ 1443557 h 3399032"/>
              <a:gd name="connsiteX7824" fmla="*/ 2518891 w 11117727"/>
              <a:gd name="connsiteY7824" fmla="*/ 1442660 h 3399032"/>
              <a:gd name="connsiteX7825" fmla="*/ 2507511 w 11117727"/>
              <a:gd name="connsiteY7825" fmla="*/ 1441508 h 3399032"/>
              <a:gd name="connsiteX7826" fmla="*/ 2494866 w 11117727"/>
              <a:gd name="connsiteY7826" fmla="*/ 1440228 h 3399032"/>
              <a:gd name="connsiteX7827" fmla="*/ 2465721 w 11117727"/>
              <a:gd name="connsiteY7827" fmla="*/ 1437889 h 3399032"/>
              <a:gd name="connsiteX7828" fmla="*/ 2434109 w 11117727"/>
              <a:gd name="connsiteY7828" fmla="*/ 1434688 h 3399032"/>
              <a:gd name="connsiteX7829" fmla="*/ 2418365 w 11117727"/>
              <a:gd name="connsiteY7829" fmla="*/ 1432481 h 3399032"/>
              <a:gd name="connsiteX7830" fmla="*/ 2403946 w 11117727"/>
              <a:gd name="connsiteY7830" fmla="*/ 1429796 h 3399032"/>
              <a:gd name="connsiteX7831" fmla="*/ 2390792 w 11117727"/>
              <a:gd name="connsiteY7831" fmla="*/ 1427238 h 3399032"/>
              <a:gd name="connsiteX7832" fmla="*/ 2378454 w 11117727"/>
              <a:gd name="connsiteY7832" fmla="*/ 1422925 h 3399032"/>
              <a:gd name="connsiteX7833" fmla="*/ 2372948 w 11117727"/>
              <a:gd name="connsiteY7833" fmla="*/ 1420529 h 3399032"/>
              <a:gd name="connsiteX7834" fmla="*/ 2368707 w 11117727"/>
              <a:gd name="connsiteY7834" fmla="*/ 1418261 h 3399032"/>
              <a:gd name="connsiteX7835" fmla="*/ 2364527 w 11117727"/>
              <a:gd name="connsiteY7835" fmla="*/ 1415386 h 3399032"/>
              <a:gd name="connsiteX7836" fmla="*/ 2360979 w 11117727"/>
              <a:gd name="connsiteY7836" fmla="*/ 1412576 h 3399032"/>
              <a:gd name="connsiteX7837" fmla="*/ 2358063 w 11117727"/>
              <a:gd name="connsiteY7837" fmla="*/ 1409829 h 3399032"/>
              <a:gd name="connsiteX7838" fmla="*/ 2355903 w 11117727"/>
              <a:gd name="connsiteY7838" fmla="*/ 1405934 h 3399032"/>
              <a:gd name="connsiteX7839" fmla="*/ 2355007 w 11117727"/>
              <a:gd name="connsiteY7839" fmla="*/ 1402166 h 3399032"/>
              <a:gd name="connsiteX7840" fmla="*/ 2354743 w 11117727"/>
              <a:gd name="connsiteY7840" fmla="*/ 1398463 h 3399032"/>
              <a:gd name="connsiteX7841" fmla="*/ 2354602 w 11117727"/>
              <a:gd name="connsiteY7841" fmla="*/ 1393545 h 3399032"/>
              <a:gd name="connsiteX7842" fmla="*/ 2354602 w 11117727"/>
              <a:gd name="connsiteY7842" fmla="*/ 1393546 h 3399032"/>
              <a:gd name="connsiteX7843" fmla="*/ 2355050 w 11117727"/>
              <a:gd name="connsiteY7843" fmla="*/ 1395430 h 3399032"/>
              <a:gd name="connsiteX7844" fmla="*/ 2355683 w 11117727"/>
              <a:gd name="connsiteY7844" fmla="*/ 1395494 h 3399032"/>
              <a:gd name="connsiteX7845" fmla="*/ 2356376 w 11117727"/>
              <a:gd name="connsiteY7845" fmla="*/ 1394951 h 3399032"/>
              <a:gd name="connsiteX7846" fmla="*/ 2357764 w 11117727"/>
              <a:gd name="connsiteY7846" fmla="*/ 1393866 h 3399032"/>
              <a:gd name="connsiteX7847" fmla="*/ 2359335 w 11117727"/>
              <a:gd name="connsiteY7847" fmla="*/ 1390961 h 3399032"/>
              <a:gd name="connsiteX7848" fmla="*/ 2366568 w 11117727"/>
              <a:gd name="connsiteY7848" fmla="*/ 1357376 h 3399032"/>
              <a:gd name="connsiteX7849" fmla="*/ 2353757 w 11117727"/>
              <a:gd name="connsiteY7849" fmla="*/ 1364046 h 3399032"/>
              <a:gd name="connsiteX7850" fmla="*/ 2346434 w 11117727"/>
              <a:gd name="connsiteY7850" fmla="*/ 1366981 h 3399032"/>
              <a:gd name="connsiteX7851" fmla="*/ 2344414 w 11117727"/>
              <a:gd name="connsiteY7851" fmla="*/ 1368002 h 3399032"/>
              <a:gd name="connsiteX7852" fmla="*/ 2343150 w 11117727"/>
              <a:gd name="connsiteY7852" fmla="*/ 1367874 h 3399032"/>
              <a:gd name="connsiteX7853" fmla="*/ 2342579 w 11117727"/>
              <a:gd name="connsiteY7853" fmla="*/ 1367204 h 3399032"/>
              <a:gd name="connsiteX7854" fmla="*/ 2342008 w 11117727"/>
              <a:gd name="connsiteY7854" fmla="*/ 1366533 h 3399032"/>
              <a:gd name="connsiteX7855" fmla="*/ 2341112 w 11117727"/>
              <a:gd name="connsiteY7855" fmla="*/ 1362765 h 3399032"/>
              <a:gd name="connsiteX7856" fmla="*/ 2338504 w 11117727"/>
              <a:gd name="connsiteY7856" fmla="*/ 1356986 h 3399032"/>
              <a:gd name="connsiteX7857" fmla="*/ 2336343 w 11117727"/>
              <a:gd name="connsiteY7857" fmla="*/ 1353090 h 3399032"/>
              <a:gd name="connsiteX7858" fmla="*/ 2333612 w 11117727"/>
              <a:gd name="connsiteY7858" fmla="*/ 1348524 h 3399032"/>
              <a:gd name="connsiteX7859" fmla="*/ 2329616 w 11117727"/>
              <a:gd name="connsiteY7859" fmla="*/ 1343830 h 3399032"/>
              <a:gd name="connsiteX7860" fmla="*/ 2323724 w 11117727"/>
              <a:gd name="connsiteY7860" fmla="*/ 1338944 h 3399032"/>
              <a:gd name="connsiteX7861" fmla="*/ 2320906 w 11117727"/>
              <a:gd name="connsiteY7861" fmla="*/ 1347850 h 3399032"/>
              <a:gd name="connsiteX7862" fmla="*/ 2318272 w 11117727"/>
              <a:gd name="connsiteY7862" fmla="*/ 1354937 h 3399032"/>
              <a:gd name="connsiteX7863" fmla="*/ 2315006 w 11117727"/>
              <a:gd name="connsiteY7863" fmla="*/ 1361960 h 3399032"/>
              <a:gd name="connsiteX7864" fmla="*/ 2313207 w 11117727"/>
              <a:gd name="connsiteY7864" fmla="*/ 1373421 h 3399032"/>
              <a:gd name="connsiteX7865" fmla="*/ 2279994 w 11117727"/>
              <a:gd name="connsiteY7865" fmla="*/ 1341869 h 3399032"/>
              <a:gd name="connsiteX7866" fmla="*/ 2277133 w 11117727"/>
              <a:gd name="connsiteY7866" fmla="*/ 1357512 h 3399032"/>
              <a:gd name="connsiteX7867" fmla="*/ 2277396 w 11117727"/>
              <a:gd name="connsiteY7867" fmla="*/ 1361216 h 3399032"/>
              <a:gd name="connsiteX7868" fmla="*/ 2276826 w 11117727"/>
              <a:gd name="connsiteY7868" fmla="*/ 1360545 h 3399032"/>
              <a:gd name="connsiteX7869" fmla="*/ 2273726 w 11117727"/>
              <a:gd name="connsiteY7869" fmla="*/ 1359619 h 3399032"/>
              <a:gd name="connsiteX7870" fmla="*/ 2269810 w 11117727"/>
              <a:gd name="connsiteY7870" fmla="*/ 1360448 h 3399032"/>
              <a:gd name="connsiteX7871" fmla="*/ 2263180 w 11117727"/>
              <a:gd name="connsiteY7871" fmla="*/ 1362841 h 3399032"/>
              <a:gd name="connsiteX7872" fmla="*/ 2257244 w 11117727"/>
              <a:gd name="connsiteY7872" fmla="*/ 1364691 h 3399032"/>
              <a:gd name="connsiteX7873" fmla="*/ 2251431 w 11117727"/>
              <a:gd name="connsiteY7873" fmla="*/ 1365328 h 3399032"/>
              <a:gd name="connsiteX7874" fmla="*/ 2247576 w 11117727"/>
              <a:gd name="connsiteY7874" fmla="*/ 1365550 h 3399032"/>
              <a:gd name="connsiteX7875" fmla="*/ 2244477 w 11117727"/>
              <a:gd name="connsiteY7875" fmla="*/ 1364623 h 3399032"/>
              <a:gd name="connsiteX7876" fmla="*/ 2240744 w 11117727"/>
              <a:gd name="connsiteY7876" fmla="*/ 1363633 h 3399032"/>
              <a:gd name="connsiteX7877" fmla="*/ 2237074 w 11117727"/>
              <a:gd name="connsiteY7877" fmla="*/ 1362035 h 3399032"/>
              <a:gd name="connsiteX7878" fmla="*/ 2232771 w 11117727"/>
              <a:gd name="connsiteY7878" fmla="*/ 1360374 h 3399032"/>
              <a:gd name="connsiteX7879" fmla="*/ 2230426 w 11117727"/>
              <a:gd name="connsiteY7879" fmla="*/ 1358298 h 3399032"/>
              <a:gd name="connsiteX7880" fmla="*/ 2229346 w 11117727"/>
              <a:gd name="connsiteY7880" fmla="*/ 1356350 h 3399032"/>
              <a:gd name="connsiteX7881" fmla="*/ 2228836 w 11117727"/>
              <a:gd name="connsiteY7881" fmla="*/ 1355073 h 3399032"/>
              <a:gd name="connsiteX7882" fmla="*/ 2228959 w 11117727"/>
              <a:gd name="connsiteY7882" fmla="*/ 1353860 h 3399032"/>
              <a:gd name="connsiteX7883" fmla="*/ 2229715 w 11117727"/>
              <a:gd name="connsiteY7883" fmla="*/ 1352711 h 3399032"/>
              <a:gd name="connsiteX7884" fmla="*/ 2231673 w 11117727"/>
              <a:gd name="connsiteY7884" fmla="*/ 1352296 h 3399032"/>
              <a:gd name="connsiteX7885" fmla="*/ 2233692 w 11117727"/>
              <a:gd name="connsiteY7885" fmla="*/ 1351275 h 3399032"/>
              <a:gd name="connsiteX7886" fmla="*/ 2239689 w 11117727"/>
              <a:gd name="connsiteY7886" fmla="*/ 1348819 h 3399032"/>
              <a:gd name="connsiteX7887" fmla="*/ 2246258 w 11117727"/>
              <a:gd name="connsiteY7887" fmla="*/ 1347032 h 3399032"/>
              <a:gd name="connsiteX7888" fmla="*/ 2248971 w 11117727"/>
              <a:gd name="connsiteY7888" fmla="*/ 1345469 h 3399032"/>
              <a:gd name="connsiteX7889" fmla="*/ 2252378 w 11117727"/>
              <a:gd name="connsiteY7889" fmla="*/ 1343362 h 3399032"/>
              <a:gd name="connsiteX7890" fmla="*/ 2255153 w 11117727"/>
              <a:gd name="connsiteY7890" fmla="*/ 1341192 h 3399032"/>
              <a:gd name="connsiteX7891" fmla="*/ 2257865 w 11117727"/>
              <a:gd name="connsiteY7891" fmla="*/ 1339629 h 3399032"/>
              <a:gd name="connsiteX7892" fmla="*/ 2254257 w 11117727"/>
              <a:gd name="connsiteY7892" fmla="*/ 1337425 h 3399032"/>
              <a:gd name="connsiteX7893" fmla="*/ 2251341 w 11117727"/>
              <a:gd name="connsiteY7893" fmla="*/ 1334678 h 3399032"/>
              <a:gd name="connsiteX7894" fmla="*/ 2249058 w 11117727"/>
              <a:gd name="connsiteY7894" fmla="*/ 1331996 h 3399032"/>
              <a:gd name="connsiteX7895" fmla="*/ 2247407 w 11117727"/>
              <a:gd name="connsiteY7895" fmla="*/ 1329377 h 3399032"/>
              <a:gd name="connsiteX7896" fmla="*/ 2245817 w 11117727"/>
              <a:gd name="connsiteY7896" fmla="*/ 1326152 h 3399032"/>
              <a:gd name="connsiteX7897" fmla="*/ 2244860 w 11117727"/>
              <a:gd name="connsiteY7897" fmla="*/ 1322991 h 3399032"/>
              <a:gd name="connsiteX7898" fmla="*/ 2244596 w 11117727"/>
              <a:gd name="connsiteY7898" fmla="*/ 1319288 h 3399032"/>
              <a:gd name="connsiteX7899" fmla="*/ 2244332 w 11117727"/>
              <a:gd name="connsiteY7899" fmla="*/ 1315584 h 3399032"/>
              <a:gd name="connsiteX7900" fmla="*/ 2245929 w 11117727"/>
              <a:gd name="connsiteY7900" fmla="*/ 1299813 h 3399032"/>
              <a:gd name="connsiteX7901" fmla="*/ 2249037 w 11117727"/>
              <a:gd name="connsiteY7901" fmla="*/ 1281744 h 3399032"/>
              <a:gd name="connsiteX7902" fmla="*/ 2245568 w 11117727"/>
              <a:gd name="connsiteY7902" fmla="*/ 1284456 h 3399032"/>
              <a:gd name="connsiteX7903" fmla="*/ 2244936 w 11117727"/>
              <a:gd name="connsiteY7903" fmla="*/ 1284392 h 3399032"/>
              <a:gd name="connsiteX7904" fmla="*/ 2243364 w 11117727"/>
              <a:gd name="connsiteY7904" fmla="*/ 1287297 h 3399032"/>
              <a:gd name="connsiteX7905" fmla="*/ 2237016 w 11117727"/>
              <a:gd name="connsiteY7905" fmla="*/ 1299523 h 3399032"/>
              <a:gd name="connsiteX7906" fmla="*/ 2233750 w 11117727"/>
              <a:gd name="connsiteY7906" fmla="*/ 1306546 h 3399032"/>
              <a:gd name="connsiteX7907" fmla="*/ 2232872 w 11117727"/>
              <a:gd name="connsiteY7907" fmla="*/ 1308909 h 3399032"/>
              <a:gd name="connsiteX7908" fmla="*/ 2231239 w 11117727"/>
              <a:gd name="connsiteY7908" fmla="*/ 1312420 h 3399032"/>
              <a:gd name="connsiteX7909" fmla="*/ 2229625 w 11117727"/>
              <a:gd name="connsiteY7909" fmla="*/ 1322062 h 3399032"/>
              <a:gd name="connsiteX7910" fmla="*/ 2217612 w 11117727"/>
              <a:gd name="connsiteY7910" fmla="*/ 1320845 h 3399032"/>
              <a:gd name="connsiteX7911" fmla="*/ 2206354 w 11117727"/>
              <a:gd name="connsiteY7911" fmla="*/ 1318480 h 3399032"/>
              <a:gd name="connsiteX7912" fmla="*/ 2195852 w 11117727"/>
              <a:gd name="connsiteY7912" fmla="*/ 1314965 h 3399032"/>
              <a:gd name="connsiteX7913" fmla="*/ 2186614 w 11117727"/>
              <a:gd name="connsiteY7913" fmla="*/ 1311578 h 3399032"/>
              <a:gd name="connsiteX7914" fmla="*/ 2178069 w 11117727"/>
              <a:gd name="connsiteY7914" fmla="*/ 1307649 h 3399032"/>
              <a:gd name="connsiteX7915" fmla="*/ 2169587 w 11117727"/>
              <a:gd name="connsiteY7915" fmla="*/ 1303113 h 3399032"/>
              <a:gd name="connsiteX7916" fmla="*/ 2161104 w 11117727"/>
              <a:gd name="connsiteY7916" fmla="*/ 1298578 h 3399032"/>
              <a:gd name="connsiteX7917" fmla="*/ 2152050 w 11117727"/>
              <a:gd name="connsiteY7917" fmla="*/ 1293371 h 3399032"/>
              <a:gd name="connsiteX7918" fmla="*/ 2148600 w 11117727"/>
              <a:gd name="connsiteY7918" fmla="*/ 1302214 h 3399032"/>
              <a:gd name="connsiteX7919" fmla="*/ 2145966 w 11117727"/>
              <a:gd name="connsiteY7919" fmla="*/ 1309301 h 3399032"/>
              <a:gd name="connsiteX7920" fmla="*/ 2142129 w 11117727"/>
              <a:gd name="connsiteY7920" fmla="*/ 1315653 h 3399032"/>
              <a:gd name="connsiteX7921" fmla="*/ 2138415 w 11117727"/>
              <a:gd name="connsiteY7921" fmla="*/ 1320792 h 3399032"/>
              <a:gd name="connsiteX7922" fmla="*/ 2136966 w 11117727"/>
              <a:gd name="connsiteY7922" fmla="*/ 1322484 h 3399032"/>
              <a:gd name="connsiteX7923" fmla="*/ 2133621 w 11117727"/>
              <a:gd name="connsiteY7923" fmla="*/ 1323984 h 3399032"/>
              <a:gd name="connsiteX7924" fmla="*/ 2131479 w 11117727"/>
              <a:gd name="connsiteY7924" fmla="*/ 1326218 h 3399032"/>
              <a:gd name="connsiteX7925" fmla="*/ 2128133 w 11117727"/>
              <a:gd name="connsiteY7925" fmla="*/ 1327718 h 3399032"/>
              <a:gd name="connsiteX7926" fmla="*/ 2120933 w 11117727"/>
              <a:gd name="connsiteY7926" fmla="*/ 1329440 h 3399032"/>
              <a:gd name="connsiteX7927" fmla="*/ 2111774 w 11117727"/>
              <a:gd name="connsiteY7927" fmla="*/ 1331576 h 3399032"/>
              <a:gd name="connsiteX7928" fmla="*/ 2113758 w 11117727"/>
              <a:gd name="connsiteY7928" fmla="*/ 1318295 h 3399032"/>
              <a:gd name="connsiteX7929" fmla="*/ 2115943 w 11117727"/>
              <a:gd name="connsiteY7929" fmla="*/ 1309325 h 3399032"/>
              <a:gd name="connsiteX7930" fmla="*/ 2118700 w 11117727"/>
              <a:gd name="connsiteY7930" fmla="*/ 1301025 h 3399032"/>
              <a:gd name="connsiteX7931" fmla="*/ 2122967 w 11117727"/>
              <a:gd name="connsiteY7931" fmla="*/ 1290426 h 3399032"/>
              <a:gd name="connsiteX7932" fmla="*/ 2073999 w 11117727"/>
              <a:gd name="connsiteY7932" fmla="*/ 1338782 h 3399032"/>
              <a:gd name="connsiteX7933" fmla="*/ 2073059 w 11117727"/>
              <a:gd name="connsiteY7933" fmla="*/ 1341751 h 3399032"/>
              <a:gd name="connsiteX7934" fmla="*/ 2071365 w 11117727"/>
              <a:gd name="connsiteY7934" fmla="*/ 1345869 h 3399032"/>
              <a:gd name="connsiteX7935" fmla="*/ 2068792 w 11117727"/>
              <a:gd name="connsiteY7935" fmla="*/ 1352349 h 3399032"/>
              <a:gd name="connsiteX7936" fmla="*/ 2063691 w 11117727"/>
              <a:gd name="connsiteY7936" fmla="*/ 1358573 h 3399032"/>
              <a:gd name="connsiteX7937" fmla="*/ 2061487 w 11117727"/>
              <a:gd name="connsiteY7937" fmla="*/ 1361414 h 3399032"/>
              <a:gd name="connsiteX7938" fmla="*/ 2058651 w 11117727"/>
              <a:gd name="connsiteY7938" fmla="*/ 1364191 h 3399032"/>
              <a:gd name="connsiteX7939" fmla="*/ 2054673 w 11117727"/>
              <a:gd name="connsiteY7939" fmla="*/ 1365627 h 3399032"/>
              <a:gd name="connsiteX7940" fmla="*/ 2051328 w 11117727"/>
              <a:gd name="connsiteY7940" fmla="*/ 1367126 h 3399032"/>
              <a:gd name="connsiteX7941" fmla="*/ 2046841 w 11117727"/>
              <a:gd name="connsiteY7941" fmla="*/ 1367285 h 3399032"/>
              <a:gd name="connsiteX7942" fmla="*/ 2042415 w 11117727"/>
              <a:gd name="connsiteY7942" fmla="*/ 1366837 h 3399032"/>
              <a:gd name="connsiteX7943" fmla="*/ 2036786 w 11117727"/>
              <a:gd name="connsiteY7943" fmla="*/ 1365654 h 3399032"/>
              <a:gd name="connsiteX7944" fmla="*/ 2031280 w 11117727"/>
              <a:gd name="connsiteY7944" fmla="*/ 1363258 h 3399032"/>
              <a:gd name="connsiteX7945" fmla="*/ 2024123 w 11117727"/>
              <a:gd name="connsiteY7945" fmla="*/ 1358244 h 3399032"/>
              <a:gd name="connsiteX7946" fmla="*/ 2021269 w 11117727"/>
              <a:gd name="connsiteY7946" fmla="*/ 1354891 h 3399032"/>
              <a:gd name="connsiteX7947" fmla="*/ 2020760 w 11117727"/>
              <a:gd name="connsiteY7947" fmla="*/ 1353613 h 3399032"/>
              <a:gd name="connsiteX7948" fmla="*/ 2020821 w 11117727"/>
              <a:gd name="connsiteY7948" fmla="*/ 1353007 h 3399032"/>
              <a:gd name="connsiteX7949" fmla="*/ 2021576 w 11117727"/>
              <a:gd name="connsiteY7949" fmla="*/ 1351858 h 3399032"/>
              <a:gd name="connsiteX7950" fmla="*/ 2022270 w 11117727"/>
              <a:gd name="connsiteY7950" fmla="*/ 1351315 h 3399032"/>
              <a:gd name="connsiteX7951" fmla="*/ 2025677 w 11117727"/>
              <a:gd name="connsiteY7951" fmla="*/ 1349209 h 3399032"/>
              <a:gd name="connsiteX7952" fmla="*/ 2029655 w 11117727"/>
              <a:gd name="connsiteY7952" fmla="*/ 1347773 h 3399032"/>
              <a:gd name="connsiteX7953" fmla="*/ 2033062 w 11117727"/>
              <a:gd name="connsiteY7953" fmla="*/ 1345667 h 3399032"/>
              <a:gd name="connsiteX7954" fmla="*/ 2036591 w 11117727"/>
              <a:gd name="connsiteY7954" fmla="*/ 1342348 h 3399032"/>
              <a:gd name="connsiteX7955" fmla="*/ 2039489 w 11117727"/>
              <a:gd name="connsiteY7955" fmla="*/ 1338964 h 3399032"/>
              <a:gd name="connsiteX7956" fmla="*/ 2041877 w 11117727"/>
              <a:gd name="connsiteY7956" fmla="*/ 1334303 h 3399032"/>
              <a:gd name="connsiteX7957" fmla="*/ 2042123 w 11117727"/>
              <a:gd name="connsiteY7957" fmla="*/ 1331877 h 3399032"/>
              <a:gd name="connsiteX7958" fmla="*/ 2042491 w 11117727"/>
              <a:gd name="connsiteY7958" fmla="*/ 1328238 h 3399032"/>
              <a:gd name="connsiteX7959" fmla="*/ 2042166 w 11117727"/>
              <a:gd name="connsiteY7959" fmla="*/ 1325141 h 3399032"/>
              <a:gd name="connsiteX7960" fmla="*/ 2041332 w 11117727"/>
              <a:gd name="connsiteY7960" fmla="*/ 1320767 h 3399032"/>
              <a:gd name="connsiteX7961" fmla="*/ 2039417 w 11117727"/>
              <a:gd name="connsiteY7961" fmla="*/ 1314445 h 3399032"/>
              <a:gd name="connsiteX7962" fmla="*/ 2037256 w 11117727"/>
              <a:gd name="connsiteY7962" fmla="*/ 1310549 h 3399032"/>
              <a:gd name="connsiteX7963" fmla="*/ 2035667 w 11117727"/>
              <a:gd name="connsiteY7963" fmla="*/ 1307324 h 3399032"/>
              <a:gd name="connsiteX7964" fmla="*/ 2033954 w 11117727"/>
              <a:gd name="connsiteY7964" fmla="*/ 1305312 h 3399032"/>
              <a:gd name="connsiteX7965" fmla="*/ 2032242 w 11117727"/>
              <a:gd name="connsiteY7965" fmla="*/ 1303300 h 3399032"/>
              <a:gd name="connsiteX7966" fmla="*/ 2030407 w 11117727"/>
              <a:gd name="connsiteY7966" fmla="*/ 1302502 h 3399032"/>
              <a:gd name="connsiteX7967" fmla="*/ 2030591 w 11117727"/>
              <a:gd name="connsiteY7967" fmla="*/ 1300682 h 3399032"/>
              <a:gd name="connsiteX7968" fmla="*/ 2033040 w 11117727"/>
              <a:gd name="connsiteY7968" fmla="*/ 1295415 h 3399032"/>
              <a:gd name="connsiteX7969" fmla="*/ 2037246 w 11117727"/>
              <a:gd name="connsiteY7969" fmla="*/ 1285423 h 3399032"/>
              <a:gd name="connsiteX7970" fmla="*/ 2044779 w 11117727"/>
              <a:gd name="connsiteY7970" fmla="*/ 1267802 h 3399032"/>
              <a:gd name="connsiteX7971" fmla="*/ 2036498 w 11117727"/>
              <a:gd name="connsiteY7971" fmla="*/ 1267576 h 3399032"/>
              <a:gd name="connsiteX7972" fmla="*/ 2029482 w 11117727"/>
              <a:gd name="connsiteY7972" fmla="*/ 1267478 h 3399032"/>
              <a:gd name="connsiteX7973" fmla="*/ 2022975 w 11117727"/>
              <a:gd name="connsiteY7973" fmla="*/ 1268658 h 3399032"/>
              <a:gd name="connsiteX7974" fmla="*/ 2017794 w 11117727"/>
              <a:gd name="connsiteY7974" fmla="*/ 1269359 h 3399032"/>
              <a:gd name="connsiteX7975" fmla="*/ 2013878 w 11117727"/>
              <a:gd name="connsiteY7975" fmla="*/ 1270188 h 3399032"/>
              <a:gd name="connsiteX7976" fmla="*/ 2009900 w 11117727"/>
              <a:gd name="connsiteY7976" fmla="*/ 1271624 h 3399032"/>
              <a:gd name="connsiteX7977" fmla="*/ 2006555 w 11117727"/>
              <a:gd name="connsiteY7977" fmla="*/ 1273123 h 3399032"/>
              <a:gd name="connsiteX7978" fmla="*/ 2003780 w 11117727"/>
              <a:gd name="connsiteY7978" fmla="*/ 1275293 h 3399032"/>
              <a:gd name="connsiteX7979" fmla="*/ 1997089 w 11117727"/>
              <a:gd name="connsiteY7979" fmla="*/ 1278293 h 3399032"/>
              <a:gd name="connsiteX7980" fmla="*/ 1990276 w 11117727"/>
              <a:gd name="connsiteY7980" fmla="*/ 1282505 h 3399032"/>
              <a:gd name="connsiteX7981" fmla="*/ 1986236 w 11117727"/>
              <a:gd name="connsiteY7981" fmla="*/ 1284547 h 3399032"/>
              <a:gd name="connsiteX7982" fmla="*/ 1980994 w 11117727"/>
              <a:gd name="connsiteY7982" fmla="*/ 1285855 h 3399032"/>
              <a:gd name="connsiteX7983" fmla="*/ 1975058 w 11117727"/>
              <a:gd name="connsiteY7983" fmla="*/ 1287705 h 3399032"/>
              <a:gd name="connsiteX7984" fmla="*/ 1969184 w 11117727"/>
              <a:gd name="connsiteY7984" fmla="*/ 1288949 h 3399032"/>
              <a:gd name="connsiteX7985" fmla="*/ 1973635 w 11117727"/>
              <a:gd name="connsiteY7985" fmla="*/ 1276531 h 3399032"/>
              <a:gd name="connsiteX7986" fmla="*/ 1977656 w 11117727"/>
              <a:gd name="connsiteY7986" fmla="*/ 1268359 h 3399032"/>
              <a:gd name="connsiteX7987" fmla="*/ 1982309 w 11117727"/>
              <a:gd name="connsiteY7987" fmla="*/ 1260251 h 3399032"/>
              <a:gd name="connsiteX7988" fmla="*/ 1987392 w 11117727"/>
              <a:gd name="connsiteY7988" fmla="*/ 1247896 h 3399032"/>
              <a:gd name="connsiteX7989" fmla="*/ 1981905 w 11117727"/>
              <a:gd name="connsiteY7989" fmla="*/ 1251630 h 3399032"/>
              <a:gd name="connsiteX7990" fmla="*/ 1977111 w 11117727"/>
              <a:gd name="connsiteY7990" fmla="*/ 1254822 h 3399032"/>
              <a:gd name="connsiteX7991" fmla="*/ 1973519 w 11117727"/>
              <a:gd name="connsiteY7991" fmla="*/ 1258748 h 3399032"/>
              <a:gd name="connsiteX7992" fmla="*/ 1969990 w 11117727"/>
              <a:gd name="connsiteY7992" fmla="*/ 1262067 h 3399032"/>
              <a:gd name="connsiteX7993" fmla="*/ 1966153 w 11117727"/>
              <a:gd name="connsiteY7993" fmla="*/ 1268419 h 3399032"/>
              <a:gd name="connsiteX7994" fmla="*/ 1962948 w 11117727"/>
              <a:gd name="connsiteY7994" fmla="*/ 1274836 h 3399032"/>
              <a:gd name="connsiteX7995" fmla="*/ 1960744 w 11117727"/>
              <a:gd name="connsiteY7995" fmla="*/ 1277677 h 3399032"/>
              <a:gd name="connsiteX7996" fmla="*/ 1959173 w 11117727"/>
              <a:gd name="connsiteY7996" fmla="*/ 1280581 h 3399032"/>
              <a:gd name="connsiteX7997" fmla="*/ 1957030 w 11117727"/>
              <a:gd name="connsiteY7997" fmla="*/ 1282816 h 3399032"/>
              <a:gd name="connsiteX7998" fmla="*/ 1953562 w 11117727"/>
              <a:gd name="connsiteY7998" fmla="*/ 1285529 h 3399032"/>
              <a:gd name="connsiteX7999" fmla="*/ 1949584 w 11117727"/>
              <a:gd name="connsiteY7999" fmla="*/ 1286964 h 3399032"/>
              <a:gd name="connsiteX8000" fmla="*/ 1944913 w 11117727"/>
              <a:gd name="connsiteY8000" fmla="*/ 1288942 h 3399032"/>
              <a:gd name="connsiteX8001" fmla="*/ 1938977 w 11117727"/>
              <a:gd name="connsiteY8001" fmla="*/ 1290793 h 3399032"/>
              <a:gd name="connsiteX8002" fmla="*/ 1931206 w 11117727"/>
              <a:gd name="connsiteY8002" fmla="*/ 1291844 h 3399032"/>
              <a:gd name="connsiteX8003" fmla="*/ 1929985 w 11117727"/>
              <a:gd name="connsiteY8003" fmla="*/ 1284980 h 3399032"/>
              <a:gd name="connsiteX8004" fmla="*/ 1929844 w 11117727"/>
              <a:gd name="connsiteY8004" fmla="*/ 1280063 h 3399032"/>
              <a:gd name="connsiteX8005" fmla="*/ 1930783 w 11117727"/>
              <a:gd name="connsiteY8005" fmla="*/ 1277094 h 3399032"/>
              <a:gd name="connsiteX8006" fmla="*/ 1932232 w 11117727"/>
              <a:gd name="connsiteY8006" fmla="*/ 1275402 h 3399032"/>
              <a:gd name="connsiteX8007" fmla="*/ 1933619 w 11117727"/>
              <a:gd name="connsiteY8007" fmla="*/ 1274317 h 3399032"/>
              <a:gd name="connsiteX8008" fmla="*/ 1935130 w 11117727"/>
              <a:gd name="connsiteY8008" fmla="*/ 1272019 h 3399032"/>
              <a:gd name="connsiteX8009" fmla="*/ 1935436 w 11117727"/>
              <a:gd name="connsiteY8009" fmla="*/ 1268986 h 3399032"/>
              <a:gd name="connsiteX8010" fmla="*/ 1934031 w 11117727"/>
              <a:gd name="connsiteY8010" fmla="*/ 1263941 h 3399032"/>
              <a:gd name="connsiteX8011" fmla="*/ 1883452 w 11117727"/>
              <a:gd name="connsiteY8011" fmla="*/ 1258820 h 3399032"/>
              <a:gd name="connsiteX8012" fmla="*/ 1879763 w 11117727"/>
              <a:gd name="connsiteY8012" fmla="*/ 1251092 h 3399032"/>
              <a:gd name="connsiteX8013" fmla="*/ 1878867 w 11117727"/>
              <a:gd name="connsiteY8013" fmla="*/ 1247325 h 3399032"/>
              <a:gd name="connsiteX8014" fmla="*/ 1878788 w 11117727"/>
              <a:gd name="connsiteY8014" fmla="*/ 1241801 h 3399032"/>
              <a:gd name="connsiteX8015" fmla="*/ 1879323 w 11117727"/>
              <a:gd name="connsiteY8015" fmla="*/ 1230213 h 3399032"/>
              <a:gd name="connsiteX8016" fmla="*/ 1871877 w 11117727"/>
              <a:gd name="connsiteY8016" fmla="*/ 1234361 h 3399032"/>
              <a:gd name="connsiteX8017" fmla="*/ 1867021 w 11117727"/>
              <a:gd name="connsiteY8017" fmla="*/ 1238159 h 3399032"/>
              <a:gd name="connsiteX8018" fmla="*/ 1864246 w 11117727"/>
              <a:gd name="connsiteY8018" fmla="*/ 1240329 h 3399032"/>
              <a:gd name="connsiteX8019" fmla="*/ 1862736 w 11117727"/>
              <a:gd name="connsiteY8019" fmla="*/ 1242627 h 3399032"/>
              <a:gd name="connsiteX8020" fmla="*/ 1861858 w 11117727"/>
              <a:gd name="connsiteY8020" fmla="*/ 1244990 h 3399032"/>
              <a:gd name="connsiteX8021" fmla="*/ 1858451 w 11117727"/>
              <a:gd name="connsiteY8021" fmla="*/ 1247096 h 3399032"/>
              <a:gd name="connsiteX8022" fmla="*/ 1854289 w 11117727"/>
              <a:gd name="connsiteY8022" fmla="*/ 1250351 h 3399032"/>
              <a:gd name="connsiteX8023" fmla="*/ 1846782 w 11117727"/>
              <a:gd name="connsiteY8023" fmla="*/ 1255106 h 3399032"/>
              <a:gd name="connsiteX8024" fmla="*/ 1844787 w 11117727"/>
              <a:gd name="connsiteY8024" fmla="*/ 1243261 h 3399032"/>
              <a:gd name="connsiteX8025" fmla="*/ 1844972 w 11117727"/>
              <a:gd name="connsiteY8025" fmla="*/ 1241442 h 3399032"/>
              <a:gd name="connsiteX8026" fmla="*/ 1844217 w 11117727"/>
              <a:gd name="connsiteY8026" fmla="*/ 1242591 h 3399032"/>
              <a:gd name="connsiteX8027" fmla="*/ 1841283 w 11117727"/>
              <a:gd name="connsiteY8027" fmla="*/ 1233714 h 3399032"/>
              <a:gd name="connsiteX8028" fmla="*/ 1838411 w 11117727"/>
              <a:gd name="connsiteY8028" fmla="*/ 1224231 h 3399032"/>
              <a:gd name="connsiteX8029" fmla="*/ 1834784 w 11117727"/>
              <a:gd name="connsiteY8029" fmla="*/ 1215898 h 3399032"/>
              <a:gd name="connsiteX8030" fmla="*/ 1832237 w 11117727"/>
              <a:gd name="connsiteY8030" fmla="*/ 1209512 h 3399032"/>
              <a:gd name="connsiteX8031" fmla="*/ 1828302 w 11117727"/>
              <a:gd name="connsiteY8031" fmla="*/ 1204211 h 3399032"/>
              <a:gd name="connsiteX8032" fmla="*/ 1824878 w 11117727"/>
              <a:gd name="connsiteY8032" fmla="*/ 1200187 h 3399032"/>
              <a:gd name="connsiteX8033" fmla="*/ 1820636 w 11117727"/>
              <a:gd name="connsiteY8033" fmla="*/ 1197919 h 3399032"/>
              <a:gd name="connsiteX8034" fmla="*/ 1816904 w 11117727"/>
              <a:gd name="connsiteY8034" fmla="*/ 1196929 h 3399032"/>
              <a:gd name="connsiteX8035" fmla="*/ 1811846 w 11117727"/>
              <a:gd name="connsiteY8035" fmla="*/ 1196417 h 3399032"/>
              <a:gd name="connsiteX8036" fmla="*/ 1805972 w 11117727"/>
              <a:gd name="connsiteY8036" fmla="*/ 1197660 h 3399032"/>
              <a:gd name="connsiteX8037" fmla="*/ 1799465 w 11117727"/>
              <a:gd name="connsiteY8037" fmla="*/ 1198840 h 3399032"/>
              <a:gd name="connsiteX8038" fmla="*/ 1792774 w 11117727"/>
              <a:gd name="connsiteY8038" fmla="*/ 1201839 h 3399032"/>
              <a:gd name="connsiteX8039" fmla="*/ 1784186 w 11117727"/>
              <a:gd name="connsiteY8039" fmla="*/ 1204646 h 3399032"/>
              <a:gd name="connsiteX8040" fmla="*/ 1764175 w 11117727"/>
              <a:gd name="connsiteY8040" fmla="*/ 1213037 h 3399032"/>
              <a:gd name="connsiteX8041" fmla="*/ 1739553 w 11117727"/>
              <a:gd name="connsiteY8041" fmla="*/ 1222800 h 3399032"/>
              <a:gd name="connsiteX8042" fmla="*/ 1743054 w 11117727"/>
              <a:gd name="connsiteY8042" fmla="*/ 1188225 h 3399032"/>
              <a:gd name="connsiteX8043" fmla="*/ 1738260 w 11117727"/>
              <a:gd name="connsiteY8043" fmla="*/ 1191416 h 3399032"/>
              <a:gd name="connsiteX8044" fmla="*/ 1733527 w 11117727"/>
              <a:gd name="connsiteY8044" fmla="*/ 1194001 h 3399032"/>
              <a:gd name="connsiteX8045" fmla="*/ 1729549 w 11117727"/>
              <a:gd name="connsiteY8045" fmla="*/ 1195437 h 3399032"/>
              <a:gd name="connsiteX8046" fmla="*/ 1725756 w 11117727"/>
              <a:gd name="connsiteY8046" fmla="*/ 1195053 h 3399032"/>
              <a:gd name="connsiteX8047" fmla="*/ 1722024 w 11117727"/>
              <a:gd name="connsiteY8047" fmla="*/ 1194062 h 3399032"/>
              <a:gd name="connsiteX8048" fmla="*/ 1718354 w 11117727"/>
              <a:gd name="connsiteY8048" fmla="*/ 1192465 h 3399032"/>
              <a:gd name="connsiteX8049" fmla="*/ 1715499 w 11117727"/>
              <a:gd name="connsiteY8049" fmla="*/ 1189112 h 3399032"/>
              <a:gd name="connsiteX8050" fmla="*/ 1711951 w 11117727"/>
              <a:gd name="connsiteY8050" fmla="*/ 1186301 h 3399032"/>
              <a:gd name="connsiteX8051" fmla="*/ 1706999 w 11117727"/>
              <a:gd name="connsiteY8051" fmla="*/ 1178446 h 3399032"/>
              <a:gd name="connsiteX8052" fmla="*/ 1700842 w 11117727"/>
              <a:gd name="connsiteY8052" fmla="*/ 1169856 h 3399032"/>
              <a:gd name="connsiteX8053" fmla="*/ 1694686 w 11117727"/>
              <a:gd name="connsiteY8053" fmla="*/ 1161266 h 3399032"/>
              <a:gd name="connsiteX8054" fmla="*/ 1687714 w 11117727"/>
              <a:gd name="connsiteY8054" fmla="*/ 1154432 h 3399032"/>
              <a:gd name="connsiteX8055" fmla="*/ 1687934 w 11117727"/>
              <a:gd name="connsiteY8055" fmla="*/ 1164872 h 3399032"/>
              <a:gd name="connsiteX8056" fmla="*/ 1688523 w 11117727"/>
              <a:gd name="connsiteY8056" fmla="*/ 1171673 h 3399032"/>
              <a:gd name="connsiteX8057" fmla="*/ 1690051 w 11117727"/>
              <a:gd name="connsiteY8057" fmla="*/ 1175504 h 3399032"/>
              <a:gd name="connsiteX8058" fmla="*/ 1691193 w 11117727"/>
              <a:gd name="connsiteY8058" fmla="*/ 1176846 h 3399032"/>
              <a:gd name="connsiteX8059" fmla="*/ 1692273 w 11117727"/>
              <a:gd name="connsiteY8059" fmla="*/ 1178793 h 3399032"/>
              <a:gd name="connsiteX8060" fmla="*/ 1693862 w 11117727"/>
              <a:gd name="connsiteY8060" fmla="*/ 1182018 h 3399032"/>
              <a:gd name="connsiteX8061" fmla="*/ 1696471 w 11117727"/>
              <a:gd name="connsiteY8061" fmla="*/ 1187798 h 3399032"/>
              <a:gd name="connsiteX8062" fmla="*/ 1698017 w 11117727"/>
              <a:gd name="connsiteY8062" fmla="*/ 1197759 h 3399032"/>
              <a:gd name="connsiteX8063" fmla="*/ 1680683 w 11117727"/>
              <a:gd name="connsiteY8063" fmla="*/ 1192327 h 3399032"/>
              <a:gd name="connsiteX8064" fmla="*/ 1664429 w 11117727"/>
              <a:gd name="connsiteY8064" fmla="*/ 1188843 h 3399032"/>
              <a:gd name="connsiteX8065" fmla="*/ 1656842 w 11117727"/>
              <a:gd name="connsiteY8065" fmla="*/ 1188075 h 3399032"/>
              <a:gd name="connsiteX8066" fmla="*/ 1649887 w 11117727"/>
              <a:gd name="connsiteY8066" fmla="*/ 1187370 h 3399032"/>
              <a:gd name="connsiteX8067" fmla="*/ 1642932 w 11117727"/>
              <a:gd name="connsiteY8067" fmla="*/ 1186666 h 3399032"/>
              <a:gd name="connsiteX8068" fmla="*/ 1635855 w 11117727"/>
              <a:gd name="connsiteY8068" fmla="*/ 1187175 h 3399032"/>
              <a:gd name="connsiteX8069" fmla="*/ 1622332 w 11117727"/>
              <a:gd name="connsiteY8069" fmla="*/ 1188257 h 3399032"/>
              <a:gd name="connsiteX8070" fmla="*/ 1609890 w 11117727"/>
              <a:gd name="connsiteY8070" fmla="*/ 1191287 h 3399032"/>
              <a:gd name="connsiteX8071" fmla="*/ 1595427 w 11117727"/>
              <a:gd name="connsiteY8071" fmla="*/ 1195337 h 3399032"/>
              <a:gd name="connsiteX8072" fmla="*/ 1580272 w 11117727"/>
              <a:gd name="connsiteY8072" fmla="*/ 1199931 h 3399032"/>
              <a:gd name="connsiteX8073" fmla="*/ 1587313 w 11117727"/>
              <a:gd name="connsiteY8073" fmla="*/ 1187162 h 3399032"/>
              <a:gd name="connsiteX8074" fmla="*/ 1593292 w 11117727"/>
              <a:gd name="connsiteY8074" fmla="*/ 1178575 h 3399032"/>
              <a:gd name="connsiteX8075" fmla="*/ 1595619 w 11117727"/>
              <a:gd name="connsiteY8075" fmla="*/ 1174522 h 3399032"/>
              <a:gd name="connsiteX8076" fmla="*/ 1596865 w 11117727"/>
              <a:gd name="connsiteY8076" fmla="*/ 1168520 h 3399032"/>
              <a:gd name="connsiteX8077" fmla="*/ 1598806 w 11117727"/>
              <a:gd name="connsiteY8077" fmla="*/ 1161975 h 3399032"/>
              <a:gd name="connsiteX8078" fmla="*/ 1599788 w 11117727"/>
              <a:gd name="connsiteY8078" fmla="*/ 1152270 h 3399032"/>
              <a:gd name="connsiteX8079" fmla="*/ 1591956 w 11117727"/>
              <a:gd name="connsiteY8079" fmla="*/ 1153928 h 3399032"/>
              <a:gd name="connsiteX8080" fmla="*/ 1586081 w 11117727"/>
              <a:gd name="connsiteY8080" fmla="*/ 1155172 h 3399032"/>
              <a:gd name="connsiteX8081" fmla="*/ 1581349 w 11117727"/>
              <a:gd name="connsiteY8081" fmla="*/ 1157756 h 3399032"/>
              <a:gd name="connsiteX8082" fmla="*/ 1577309 w 11117727"/>
              <a:gd name="connsiteY8082" fmla="*/ 1159799 h 3399032"/>
              <a:gd name="connsiteX8083" fmla="*/ 1572331 w 11117727"/>
              <a:gd name="connsiteY8083" fmla="*/ 1164810 h 3399032"/>
              <a:gd name="connsiteX8084" fmla="*/ 1568169 w 11117727"/>
              <a:gd name="connsiteY8084" fmla="*/ 1168065 h 3399032"/>
              <a:gd name="connsiteX8085" fmla="*/ 1566088 w 11117727"/>
              <a:gd name="connsiteY8085" fmla="*/ 1169693 h 3399032"/>
              <a:gd name="connsiteX8086" fmla="*/ 1563497 w 11117727"/>
              <a:gd name="connsiteY8086" fmla="*/ 1170043 h 3399032"/>
              <a:gd name="connsiteX8087" fmla="*/ 1560275 w 11117727"/>
              <a:gd name="connsiteY8087" fmla="*/ 1170330 h 3399032"/>
              <a:gd name="connsiteX8088" fmla="*/ 1556481 w 11117727"/>
              <a:gd name="connsiteY8088" fmla="*/ 1169946 h 3399032"/>
              <a:gd name="connsiteX8089" fmla="*/ 1551546 w 11117727"/>
              <a:gd name="connsiteY8089" fmla="*/ 1168220 h 3399032"/>
              <a:gd name="connsiteX8090" fmla="*/ 1545408 w 11117727"/>
              <a:gd name="connsiteY8090" fmla="*/ 1165760 h 3399032"/>
              <a:gd name="connsiteX8091" fmla="*/ 1536803 w 11117727"/>
              <a:gd name="connsiteY8091" fmla="*/ 1162438 h 3399032"/>
              <a:gd name="connsiteX8092" fmla="*/ 1527626 w 11117727"/>
              <a:gd name="connsiteY8092" fmla="*/ 1158445 h 3399032"/>
              <a:gd name="connsiteX8093" fmla="*/ 1516105 w 11117727"/>
              <a:gd name="connsiteY8093" fmla="*/ 1152375 h 3399032"/>
              <a:gd name="connsiteX8094" fmla="*/ 1505664 w 11117727"/>
              <a:gd name="connsiteY8094" fmla="*/ 1148254 h 3399032"/>
              <a:gd name="connsiteX8095" fmla="*/ 1496487 w 11117727"/>
              <a:gd name="connsiteY8095" fmla="*/ 1144261 h 3399032"/>
              <a:gd name="connsiteX8096" fmla="*/ 1489901 w 11117727"/>
              <a:gd name="connsiteY8096" fmla="*/ 1139917 h 3399032"/>
              <a:gd name="connsiteX8097" fmla="*/ 1486985 w 11117727"/>
              <a:gd name="connsiteY8097" fmla="*/ 1137171 h 3399032"/>
              <a:gd name="connsiteX8098" fmla="*/ 1484702 w 11117727"/>
              <a:gd name="connsiteY8098" fmla="*/ 1134488 h 3399032"/>
              <a:gd name="connsiteX8099" fmla="*/ 1482480 w 11117727"/>
              <a:gd name="connsiteY8099" fmla="*/ 1131199 h 3399032"/>
              <a:gd name="connsiteX8100" fmla="*/ 1481013 w 11117727"/>
              <a:gd name="connsiteY8100" fmla="*/ 1126761 h 3399032"/>
              <a:gd name="connsiteX8101" fmla="*/ 1480117 w 11117727"/>
              <a:gd name="connsiteY8101" fmla="*/ 1122994 h 3399032"/>
              <a:gd name="connsiteX8102" fmla="*/ 1479406 w 11117727"/>
              <a:gd name="connsiteY8102" fmla="*/ 1117406 h 3399032"/>
              <a:gd name="connsiteX8103" fmla="*/ 1479388 w 11117727"/>
              <a:gd name="connsiteY8103" fmla="*/ 1111276 h 3399032"/>
              <a:gd name="connsiteX8104" fmla="*/ 1480063 w 11117727"/>
              <a:gd name="connsiteY8104" fmla="*/ 1104604 h 3399032"/>
              <a:gd name="connsiteX8105" fmla="*/ 1473943 w 11117727"/>
              <a:gd name="connsiteY8105" fmla="*/ 1108274 h 3399032"/>
              <a:gd name="connsiteX8106" fmla="*/ 1469149 w 11117727"/>
              <a:gd name="connsiteY8106" fmla="*/ 1111465 h 3399032"/>
              <a:gd name="connsiteX8107" fmla="*/ 1465558 w 11117727"/>
              <a:gd name="connsiteY8107" fmla="*/ 1115391 h 3399032"/>
              <a:gd name="connsiteX8108" fmla="*/ 1462028 w 11117727"/>
              <a:gd name="connsiteY8108" fmla="*/ 1118711 h 3399032"/>
              <a:gd name="connsiteX8109" fmla="*/ 1454723 w 11117727"/>
              <a:gd name="connsiteY8109" fmla="*/ 1127776 h 3399032"/>
              <a:gd name="connsiteX8110" fmla="*/ 1446786 w 11117727"/>
              <a:gd name="connsiteY8110" fmla="*/ 1136777 h 3399032"/>
              <a:gd name="connsiteX8111" fmla="*/ 1443747 w 11117727"/>
              <a:gd name="connsiteY8111" fmla="*/ 1135244 h 3399032"/>
              <a:gd name="connsiteX8112" fmla="*/ 1440586 w 11117727"/>
              <a:gd name="connsiteY8112" fmla="*/ 1134924 h 3399032"/>
              <a:gd name="connsiteX8113" fmla="*/ 1438118 w 11117727"/>
              <a:gd name="connsiteY8113" fmla="*/ 1134061 h 3399032"/>
              <a:gd name="connsiteX8114" fmla="*/ 1436160 w 11117727"/>
              <a:gd name="connsiteY8114" fmla="*/ 1134475 h 3399032"/>
              <a:gd name="connsiteX8115" fmla="*/ 1433570 w 11117727"/>
              <a:gd name="connsiteY8115" fmla="*/ 1134826 h 3399032"/>
              <a:gd name="connsiteX8116" fmla="*/ 1432876 w 11117727"/>
              <a:gd name="connsiteY8116" fmla="*/ 1135369 h 3399032"/>
              <a:gd name="connsiteX8117" fmla="*/ 1433245 w 11117727"/>
              <a:gd name="connsiteY8117" fmla="*/ 1131729 h 3399032"/>
              <a:gd name="connsiteX8118" fmla="*/ 1434394 w 11117727"/>
              <a:gd name="connsiteY8118" fmla="*/ 1114074 h 3399032"/>
              <a:gd name="connsiteX8119" fmla="*/ 1414794 w 11117727"/>
              <a:gd name="connsiteY8119" fmla="*/ 1112089 h 3399032"/>
              <a:gd name="connsiteX8120" fmla="*/ 1393360 w 11117727"/>
              <a:gd name="connsiteY8120" fmla="*/ 1109306 h 3399032"/>
              <a:gd name="connsiteX8121" fmla="*/ 1382550 w 11117727"/>
              <a:gd name="connsiteY8121" fmla="*/ 1108824 h 3399032"/>
              <a:gd name="connsiteX8122" fmla="*/ 1371679 w 11117727"/>
              <a:gd name="connsiteY8122" fmla="*/ 1108949 h 3399032"/>
              <a:gd name="connsiteX8123" fmla="*/ 1367192 w 11117727"/>
              <a:gd name="connsiteY8123" fmla="*/ 1109108 h 3399032"/>
              <a:gd name="connsiteX8124" fmla="*/ 1362011 w 11117727"/>
              <a:gd name="connsiteY8124" fmla="*/ 1109809 h 3399032"/>
              <a:gd name="connsiteX8125" fmla="*/ 1357972 w 11117727"/>
              <a:gd name="connsiteY8125" fmla="*/ 1111851 h 3399032"/>
              <a:gd name="connsiteX8126" fmla="*/ 1353362 w 11117727"/>
              <a:gd name="connsiteY8126" fmla="*/ 1113222 h 3399032"/>
              <a:gd name="connsiteX8127" fmla="*/ 1343676 w 11117727"/>
              <a:gd name="connsiteY8127" fmla="*/ 1107952 h 3399032"/>
              <a:gd name="connsiteX8128" fmla="*/ 1339434 w 11117727"/>
              <a:gd name="connsiteY8128" fmla="*/ 1105684 h 3399032"/>
              <a:gd name="connsiteX8129" fmla="*/ 1341964 w 11117727"/>
              <a:gd name="connsiteY8129" fmla="*/ 1105940 h 3399032"/>
              <a:gd name="connsiteX8130" fmla="*/ 1345063 w 11117727"/>
              <a:gd name="connsiteY8130" fmla="*/ 1106867 h 3399032"/>
              <a:gd name="connsiteX8131" fmla="*/ 1346389 w 11117727"/>
              <a:gd name="connsiteY8131" fmla="*/ 1106388 h 3399032"/>
              <a:gd name="connsiteX8132" fmla="*/ 1345309 w 11117727"/>
              <a:gd name="connsiteY8132" fmla="*/ 1104441 h 3399032"/>
              <a:gd name="connsiteX8133" fmla="*/ 1338846 w 11117727"/>
              <a:gd name="connsiteY8133" fmla="*/ 1098884 h 3399032"/>
              <a:gd name="connsiteX8134" fmla="*/ 1330995 w 11117727"/>
              <a:gd name="connsiteY8134" fmla="*/ 1094412 h 3399032"/>
              <a:gd name="connsiteX8135" fmla="*/ 1323777 w 11117727"/>
              <a:gd name="connsiteY8135" fmla="*/ 1090004 h 3399032"/>
              <a:gd name="connsiteX8136" fmla="*/ 1316374 w 11117727"/>
              <a:gd name="connsiteY8136" fmla="*/ 1087416 h 3399032"/>
              <a:gd name="connsiteX8137" fmla="*/ 1309604 w 11117727"/>
              <a:gd name="connsiteY8137" fmla="*/ 1084892 h 3399032"/>
              <a:gd name="connsiteX8138" fmla="*/ 1297266 w 11117727"/>
              <a:gd name="connsiteY8138" fmla="*/ 1080579 h 3399032"/>
              <a:gd name="connsiteX8139" fmla="*/ 1286131 w 11117727"/>
              <a:gd name="connsiteY8139" fmla="*/ 1077000 h 3399032"/>
              <a:gd name="connsiteX8140" fmla="*/ 1281890 w 11117727"/>
              <a:gd name="connsiteY8140" fmla="*/ 1074732 h 3399032"/>
              <a:gd name="connsiteX8141" fmla="*/ 1277832 w 11117727"/>
              <a:gd name="connsiteY8141" fmla="*/ 1070645 h 3399032"/>
              <a:gd name="connsiteX8142" fmla="*/ 1275040 w 11117727"/>
              <a:gd name="connsiteY8142" fmla="*/ 1066685 h 3399032"/>
              <a:gd name="connsiteX8143" fmla="*/ 1273757 w 11117727"/>
              <a:gd name="connsiteY8143" fmla="*/ 1060427 h 3399032"/>
              <a:gd name="connsiteX8144" fmla="*/ 1271904 w 11117727"/>
              <a:gd name="connsiteY8144" fmla="*/ 1053499 h 3399032"/>
              <a:gd name="connsiteX8145" fmla="*/ 1271561 w 11117727"/>
              <a:gd name="connsiteY8145" fmla="*/ 1044272 h 3399032"/>
              <a:gd name="connsiteX8146" fmla="*/ 1272605 w 11117727"/>
              <a:gd name="connsiteY8146" fmla="*/ 1033960 h 3399032"/>
              <a:gd name="connsiteX8147" fmla="*/ 1274589 w 11117727"/>
              <a:gd name="connsiteY8147" fmla="*/ 1020679 h 3399032"/>
              <a:gd name="connsiteX8148" fmla="*/ 1263920 w 11117727"/>
              <a:gd name="connsiteY8148" fmla="*/ 1025114 h 3399032"/>
              <a:gd name="connsiteX8149" fmla="*/ 1261330 w 11117727"/>
              <a:gd name="connsiteY8149" fmla="*/ 1025464 h 3399032"/>
              <a:gd name="connsiteX8150" fmla="*/ 1257905 w 11117727"/>
              <a:gd name="connsiteY8150" fmla="*/ 1021441 h 3399032"/>
              <a:gd name="connsiteX8151" fmla="*/ 1246875 w 11117727"/>
              <a:gd name="connsiteY8151" fmla="*/ 1010519 h 3399032"/>
              <a:gd name="connsiteX8152" fmla="*/ 1243547 w 11117727"/>
              <a:gd name="connsiteY8152" fmla="*/ 1018148 h 3399032"/>
              <a:gd name="connsiteX8153" fmla="*/ 1242547 w 11117727"/>
              <a:gd name="connsiteY8153" fmla="*/ 1021724 h 3399032"/>
              <a:gd name="connsiteX8154" fmla="*/ 1240852 w 11117727"/>
              <a:gd name="connsiteY8154" fmla="*/ 1025842 h 3399032"/>
              <a:gd name="connsiteX8155" fmla="*/ 1236506 w 11117727"/>
              <a:gd name="connsiteY8155" fmla="*/ 1030917 h 3399032"/>
              <a:gd name="connsiteX8156" fmla="*/ 1231527 w 11117727"/>
              <a:gd name="connsiteY8156" fmla="*/ 1035928 h 3399032"/>
              <a:gd name="connsiteX8157" fmla="*/ 1228814 w 11117727"/>
              <a:gd name="connsiteY8157" fmla="*/ 1037492 h 3399032"/>
              <a:gd name="connsiteX8158" fmla="*/ 1226224 w 11117727"/>
              <a:gd name="connsiteY8158" fmla="*/ 1037843 h 3399032"/>
              <a:gd name="connsiteX8159" fmla="*/ 1222307 w 11117727"/>
              <a:gd name="connsiteY8159" fmla="*/ 1038672 h 3399032"/>
              <a:gd name="connsiteX8160" fmla="*/ 1220411 w 11117727"/>
              <a:gd name="connsiteY8160" fmla="*/ 1038480 h 3399032"/>
              <a:gd name="connsiteX8161" fmla="*/ 1218452 w 11117727"/>
              <a:gd name="connsiteY8161" fmla="*/ 1038894 h 3399032"/>
              <a:gd name="connsiteX8162" fmla="*/ 1217188 w 11117727"/>
              <a:gd name="connsiteY8162" fmla="*/ 1038766 h 3399032"/>
              <a:gd name="connsiteX8163" fmla="*/ 1215862 w 11117727"/>
              <a:gd name="connsiteY8163" fmla="*/ 1039245 h 3399032"/>
              <a:gd name="connsiteX8164" fmla="*/ 1212271 w 11117727"/>
              <a:gd name="connsiteY8164" fmla="*/ 1043171 h 3399032"/>
              <a:gd name="connsiteX8165" fmla="*/ 1211964 w 11117727"/>
              <a:gd name="connsiteY8165" fmla="*/ 1046204 h 3399032"/>
              <a:gd name="connsiteX8166" fmla="*/ 1211288 w 11117727"/>
              <a:gd name="connsiteY8166" fmla="*/ 1052876 h 3399032"/>
              <a:gd name="connsiteX8167" fmla="*/ 1211183 w 11117727"/>
              <a:gd name="connsiteY8167" fmla="*/ 1060219 h 3399032"/>
              <a:gd name="connsiteX8168" fmla="*/ 1210060 w 11117727"/>
              <a:gd name="connsiteY8168" fmla="*/ 1065008 h 3399032"/>
              <a:gd name="connsiteX8169" fmla="*/ 1177602 w 11117727"/>
              <a:gd name="connsiteY8169" fmla="*/ 1032306 h 3399032"/>
              <a:gd name="connsiteX8170" fmla="*/ 1179842 w 11117727"/>
              <a:gd name="connsiteY8170" fmla="*/ 1041725 h 3399032"/>
              <a:gd name="connsiteX8171" fmla="*/ 1181063 w 11117727"/>
              <a:gd name="connsiteY8171" fmla="*/ 1048590 h 3399032"/>
              <a:gd name="connsiteX8172" fmla="*/ 1181529 w 11117727"/>
              <a:gd name="connsiteY8172" fmla="*/ 1056603 h 3399032"/>
              <a:gd name="connsiteX8173" fmla="*/ 1181688 w 11117727"/>
              <a:gd name="connsiteY8173" fmla="*/ 1067650 h 3399032"/>
              <a:gd name="connsiteX8174" fmla="*/ 1167147 w 11117727"/>
              <a:gd name="connsiteY8174" fmla="*/ 1066178 h 3399032"/>
              <a:gd name="connsiteX8175" fmla="*/ 1165741 w 11117727"/>
              <a:gd name="connsiteY8175" fmla="*/ 1061133 h 3399032"/>
              <a:gd name="connsiteX8176" fmla="*/ 1164907 w 11117727"/>
              <a:gd name="connsiteY8176" fmla="*/ 1056759 h 3399032"/>
              <a:gd name="connsiteX8177" fmla="*/ 1163378 w 11117727"/>
              <a:gd name="connsiteY8177" fmla="*/ 1052927 h 3399032"/>
              <a:gd name="connsiteX8178" fmla="*/ 1161218 w 11117727"/>
              <a:gd name="connsiteY8178" fmla="*/ 1049032 h 3399032"/>
              <a:gd name="connsiteX8179" fmla="*/ 1157977 w 11117727"/>
              <a:gd name="connsiteY8179" fmla="*/ 1043188 h 3399032"/>
              <a:gd name="connsiteX8180" fmla="*/ 1152594 w 11117727"/>
              <a:gd name="connsiteY8180" fmla="*/ 1039579 h 3399032"/>
              <a:gd name="connsiteX8181" fmla="*/ 1148414 w 11117727"/>
              <a:gd name="connsiteY8181" fmla="*/ 1036705 h 3399032"/>
              <a:gd name="connsiteX8182" fmla="*/ 1143031 w 11117727"/>
              <a:gd name="connsiteY8182" fmla="*/ 1033096 h 3399032"/>
              <a:gd name="connsiteX8183" fmla="*/ 1137464 w 11117727"/>
              <a:gd name="connsiteY8183" fmla="*/ 1031306 h 3399032"/>
              <a:gd name="connsiteX8184" fmla="*/ 1132590 w 11117727"/>
              <a:gd name="connsiteY8184" fmla="*/ 1028974 h 3399032"/>
              <a:gd name="connsiteX8185" fmla="*/ 1127084 w 11117727"/>
              <a:gd name="connsiteY8185" fmla="*/ 1026578 h 3399032"/>
              <a:gd name="connsiteX8186" fmla="*/ 1122333 w 11117727"/>
              <a:gd name="connsiteY8186" fmla="*/ 1023033 h 3399032"/>
              <a:gd name="connsiteX8187" fmla="*/ 1119989 w 11117727"/>
              <a:gd name="connsiteY8187" fmla="*/ 1020957 h 3399032"/>
              <a:gd name="connsiteX8188" fmla="*/ 1118276 w 11117727"/>
              <a:gd name="connsiteY8188" fmla="*/ 1018945 h 3399032"/>
              <a:gd name="connsiteX8189" fmla="*/ 1116054 w 11117727"/>
              <a:gd name="connsiteY8189" fmla="*/ 1015656 h 3399032"/>
              <a:gd name="connsiteX8190" fmla="*/ 1114403 w 11117727"/>
              <a:gd name="connsiteY8190" fmla="*/ 1013038 h 3399032"/>
              <a:gd name="connsiteX8191" fmla="*/ 1112814 w 11117727"/>
              <a:gd name="connsiteY8191" fmla="*/ 1009813 h 3399032"/>
              <a:gd name="connsiteX8192" fmla="*/ 1111979 w 11117727"/>
              <a:gd name="connsiteY8192" fmla="*/ 1005439 h 3399032"/>
              <a:gd name="connsiteX8193" fmla="*/ 1111206 w 11117727"/>
              <a:gd name="connsiteY8193" fmla="*/ 1000458 h 3399032"/>
              <a:gd name="connsiteX8194" fmla="*/ 1109801 w 11117727"/>
              <a:gd name="connsiteY8194" fmla="*/ 995413 h 3399032"/>
              <a:gd name="connsiteX8195" fmla="*/ 1109765 w 11117727"/>
              <a:gd name="connsiteY8195" fmla="*/ 983154 h 3399032"/>
              <a:gd name="connsiteX8196" fmla="*/ 1110607 w 11117727"/>
              <a:gd name="connsiteY8196" fmla="*/ 968532 h 3399032"/>
              <a:gd name="connsiteX8197" fmla="*/ 1096636 w 11117727"/>
              <a:gd name="connsiteY8197" fmla="*/ 967730 h 3399032"/>
              <a:gd name="connsiteX8198" fmla="*/ 1087029 w 11117727"/>
              <a:gd name="connsiteY8198" fmla="*/ 967983 h 3399032"/>
              <a:gd name="connsiteX8199" fmla="*/ 1077300 w 11117727"/>
              <a:gd name="connsiteY8199" fmla="*/ 969449 h 3399032"/>
              <a:gd name="connsiteX8200" fmla="*/ 1066938 w 11117727"/>
              <a:gd name="connsiteY8200" fmla="*/ 970851 h 3399032"/>
              <a:gd name="connsiteX8201" fmla="*/ 1066534 w 11117727"/>
              <a:gd name="connsiteY8201" fmla="*/ 962230 h 3399032"/>
              <a:gd name="connsiteX8202" fmla="*/ 1064803 w 11117727"/>
              <a:gd name="connsiteY8202" fmla="*/ 954089 h 3399032"/>
              <a:gd name="connsiteX8203" fmla="*/ 1062950 w 11117727"/>
              <a:gd name="connsiteY8203" fmla="*/ 947160 h 3399032"/>
              <a:gd name="connsiteX8204" fmla="*/ 1060403 w 11117727"/>
              <a:gd name="connsiteY8204" fmla="*/ 940774 h 3399032"/>
              <a:gd name="connsiteX8205" fmla="*/ 1056592 w 11117727"/>
              <a:gd name="connsiteY8205" fmla="*/ 934260 h 3399032"/>
              <a:gd name="connsiteX8206" fmla="*/ 1051964 w 11117727"/>
              <a:gd name="connsiteY8206" fmla="*/ 929502 h 3399032"/>
              <a:gd name="connsiteX8207" fmla="*/ 1047397 w 11117727"/>
              <a:gd name="connsiteY8207" fmla="*/ 924137 h 3399032"/>
              <a:gd name="connsiteX8208" fmla="*/ 1042137 w 11117727"/>
              <a:gd name="connsiteY8208" fmla="*/ 919315 h 3399032"/>
              <a:gd name="connsiteX8209" fmla="*/ 1038116 w 11117727"/>
              <a:gd name="connsiteY8209" fmla="*/ 927487 h 3399032"/>
              <a:gd name="connsiteX8210" fmla="*/ 1034095 w 11117727"/>
              <a:gd name="connsiteY8210" fmla="*/ 935659 h 3399032"/>
              <a:gd name="connsiteX8211" fmla="*/ 1031970 w 11117727"/>
              <a:gd name="connsiteY8211" fmla="*/ 944023 h 3399032"/>
              <a:gd name="connsiteX8212" fmla="*/ 1031049 w 11117727"/>
              <a:gd name="connsiteY8212" fmla="*/ 953122 h 3399032"/>
              <a:gd name="connsiteX8213" fmla="*/ 1029022 w 11117727"/>
              <a:gd name="connsiteY8213" fmla="*/ 973139 h 3399032"/>
              <a:gd name="connsiteX8214" fmla="*/ 1027381 w 11117727"/>
              <a:gd name="connsiteY8214" fmla="*/ 995647 h 3399032"/>
              <a:gd name="connsiteX8215" fmla="*/ 1021023 w 11117727"/>
              <a:gd name="connsiteY8215" fmla="*/ 982747 h 3399032"/>
              <a:gd name="connsiteX8216" fmla="*/ 1015683 w 11117727"/>
              <a:gd name="connsiteY8216" fmla="*/ 972402 h 3399032"/>
              <a:gd name="connsiteX8217" fmla="*/ 1013707 w 11117727"/>
              <a:gd name="connsiteY8217" fmla="*/ 966686 h 3399032"/>
              <a:gd name="connsiteX8218" fmla="*/ 1010976 w 11117727"/>
              <a:gd name="connsiteY8218" fmla="*/ 962120 h 3399032"/>
              <a:gd name="connsiteX8219" fmla="*/ 1007103 w 11117727"/>
              <a:gd name="connsiteY8219" fmla="*/ 956213 h 3399032"/>
              <a:gd name="connsiteX8220" fmla="*/ 1001966 w 11117727"/>
              <a:gd name="connsiteY8220" fmla="*/ 950177 h 3399032"/>
              <a:gd name="connsiteX8221" fmla="*/ 990542 w 11117727"/>
              <a:gd name="connsiteY8221" fmla="*/ 955761 h 3399032"/>
              <a:gd name="connsiteX8222" fmla="*/ 987258 w 11117727"/>
              <a:gd name="connsiteY8222" fmla="*/ 956654 h 3399032"/>
              <a:gd name="connsiteX8223" fmla="*/ 986766 w 11117727"/>
              <a:gd name="connsiteY8223" fmla="*/ 961507 h 3399032"/>
              <a:gd name="connsiteX8224" fmla="*/ 985170 w 11117727"/>
              <a:gd name="connsiteY8224" fmla="*/ 977278 h 3399032"/>
              <a:gd name="connsiteX8225" fmla="*/ 974667 w 11117727"/>
              <a:gd name="connsiteY8225" fmla="*/ 973763 h 3399032"/>
              <a:gd name="connsiteX8226" fmla="*/ 965552 w 11117727"/>
              <a:gd name="connsiteY8226" fmla="*/ 969164 h 3399032"/>
              <a:gd name="connsiteX8227" fmla="*/ 955805 w 11117727"/>
              <a:gd name="connsiteY8227" fmla="*/ 964500 h 3399032"/>
              <a:gd name="connsiteX8228" fmla="*/ 946690 w 11117727"/>
              <a:gd name="connsiteY8228" fmla="*/ 959900 h 3399032"/>
              <a:gd name="connsiteX8229" fmla="*/ 927256 w 11117727"/>
              <a:gd name="connsiteY8229" fmla="*/ 949966 h 3399032"/>
              <a:gd name="connsiteX8230" fmla="*/ 907761 w 11117727"/>
              <a:gd name="connsiteY8230" fmla="*/ 940638 h 3399032"/>
              <a:gd name="connsiteX8231" fmla="*/ 664984 w 11117727"/>
              <a:gd name="connsiteY8231" fmla="*/ 852936 h 3399032"/>
              <a:gd name="connsiteX8232" fmla="*/ 669659 w 11117727"/>
              <a:gd name="connsiteY8232" fmla="*/ 895080 h 3399032"/>
              <a:gd name="connsiteX8233" fmla="*/ 662133 w 11117727"/>
              <a:gd name="connsiteY8233" fmla="*/ 893705 h 3399032"/>
              <a:gd name="connsiteX8234" fmla="*/ 655872 w 11117727"/>
              <a:gd name="connsiteY8234" fmla="*/ 892458 h 3399032"/>
              <a:gd name="connsiteX8235" fmla="*/ 650999 w 11117727"/>
              <a:gd name="connsiteY8235" fmla="*/ 890126 h 3399032"/>
              <a:gd name="connsiteX8236" fmla="*/ 647960 w 11117727"/>
              <a:gd name="connsiteY8236" fmla="*/ 888593 h 3399032"/>
              <a:gd name="connsiteX8237" fmla="*/ 645045 w 11117727"/>
              <a:gd name="connsiteY8237" fmla="*/ 885847 h 3399032"/>
              <a:gd name="connsiteX8238" fmla="*/ 643332 w 11117727"/>
              <a:gd name="connsiteY8238" fmla="*/ 883835 h 3399032"/>
              <a:gd name="connsiteX8239" fmla="*/ 642946 w 11117727"/>
              <a:gd name="connsiteY8239" fmla="*/ 881345 h 3399032"/>
              <a:gd name="connsiteX8240" fmla="*/ 642559 w 11117727"/>
              <a:gd name="connsiteY8240" fmla="*/ 878854 h 3399032"/>
              <a:gd name="connsiteX8241" fmla="*/ 643499 w 11117727"/>
              <a:gd name="connsiteY8241" fmla="*/ 875885 h 3399032"/>
              <a:gd name="connsiteX8242" fmla="*/ 644377 w 11117727"/>
              <a:gd name="connsiteY8242" fmla="*/ 873523 h 3399032"/>
              <a:gd name="connsiteX8243" fmla="*/ 646010 w 11117727"/>
              <a:gd name="connsiteY8243" fmla="*/ 870011 h 3399032"/>
              <a:gd name="connsiteX8244" fmla="*/ 648907 w 11117727"/>
              <a:gd name="connsiteY8244" fmla="*/ 866628 h 3399032"/>
              <a:gd name="connsiteX8245" fmla="*/ 653438 w 11117727"/>
              <a:gd name="connsiteY8245" fmla="*/ 859733 h 3399032"/>
              <a:gd name="connsiteX8246" fmla="*/ 659294 w 11117727"/>
              <a:gd name="connsiteY8246" fmla="*/ 852360 h 3399032"/>
              <a:gd name="connsiteX8247" fmla="*/ 635417 w 11117727"/>
              <a:gd name="connsiteY8247" fmla="*/ 835847 h 3399032"/>
              <a:gd name="connsiteX8248" fmla="*/ 618697 w 11117727"/>
              <a:gd name="connsiteY8248" fmla="*/ 824349 h 3399032"/>
              <a:gd name="connsiteX8249" fmla="*/ 615149 w 11117727"/>
              <a:gd name="connsiteY8249" fmla="*/ 821539 h 3399032"/>
              <a:gd name="connsiteX8250" fmla="*/ 610846 w 11117727"/>
              <a:gd name="connsiteY8250" fmla="*/ 819878 h 3399032"/>
              <a:gd name="connsiteX8251" fmla="*/ 607176 w 11117727"/>
              <a:gd name="connsiteY8251" fmla="*/ 818281 h 3399032"/>
              <a:gd name="connsiteX8252" fmla="*/ 602179 w 11117727"/>
              <a:gd name="connsiteY8252" fmla="*/ 817162 h 3399032"/>
              <a:gd name="connsiteX8253" fmla="*/ 597183 w 11117727"/>
              <a:gd name="connsiteY8253" fmla="*/ 816043 h 3399032"/>
              <a:gd name="connsiteX8254" fmla="*/ 591492 w 11117727"/>
              <a:gd name="connsiteY8254" fmla="*/ 815467 h 3399032"/>
              <a:gd name="connsiteX8255" fmla="*/ 585109 w 11117727"/>
              <a:gd name="connsiteY8255" fmla="*/ 815433 h 3399032"/>
              <a:gd name="connsiteX8256" fmla="*/ 577399 w 11117727"/>
              <a:gd name="connsiteY8256" fmla="*/ 815878 h 3399032"/>
              <a:gd name="connsiteX8257" fmla="*/ 576134 w 11117727"/>
              <a:gd name="connsiteY8257" fmla="*/ 815750 h 3399032"/>
              <a:gd name="connsiteX8258" fmla="*/ 574870 w 11117727"/>
              <a:gd name="connsiteY8258" fmla="*/ 815622 h 3399032"/>
              <a:gd name="connsiteX8259" fmla="*/ 552091 w 11117727"/>
              <a:gd name="connsiteY8259" fmla="*/ 807187 h 3399032"/>
              <a:gd name="connsiteX8260" fmla="*/ 540816 w 11117727"/>
              <a:gd name="connsiteY8260" fmla="*/ 798692 h 3399032"/>
              <a:gd name="connsiteX8261" fmla="*/ 539674 w 11117727"/>
              <a:gd name="connsiteY8261" fmla="*/ 797351 h 3399032"/>
              <a:gd name="connsiteX8262" fmla="*/ 551257 w 11117727"/>
              <a:gd name="connsiteY8262" fmla="*/ 802813 h 3399032"/>
              <a:gd name="connsiteX8263" fmla="*/ 553785 w 11117727"/>
              <a:gd name="connsiteY8263" fmla="*/ 803069 h 3399032"/>
              <a:gd name="connsiteX8264" fmla="*/ 551380 w 11117727"/>
              <a:gd name="connsiteY8264" fmla="*/ 801600 h 3399032"/>
              <a:gd name="connsiteX8265" fmla="*/ 545996 w 11117727"/>
              <a:gd name="connsiteY8265" fmla="*/ 797991 h 3399032"/>
              <a:gd name="connsiteX8266" fmla="*/ 539858 w 11117727"/>
              <a:gd name="connsiteY8266" fmla="*/ 795531 h 3399032"/>
              <a:gd name="connsiteX8267" fmla="*/ 541087 w 11117727"/>
              <a:gd name="connsiteY8267" fmla="*/ 783399 h 3399032"/>
              <a:gd name="connsiteX8268" fmla="*/ 550816 w 11117727"/>
              <a:gd name="connsiteY8268" fmla="*/ 781933 h 3399032"/>
              <a:gd name="connsiteX8269" fmla="*/ 558587 w 11117727"/>
              <a:gd name="connsiteY8269" fmla="*/ 780882 h 3399032"/>
              <a:gd name="connsiteX8270" fmla="*/ 566297 w 11117727"/>
              <a:gd name="connsiteY8270" fmla="*/ 780437 h 3399032"/>
              <a:gd name="connsiteX8271" fmla="*/ 578494 w 11117727"/>
              <a:gd name="connsiteY8271" fmla="*/ 779833 h 3399032"/>
              <a:gd name="connsiteX8272" fmla="*/ 576070 w 11117727"/>
              <a:gd name="connsiteY8272" fmla="*/ 772234 h 3399032"/>
              <a:gd name="connsiteX8273" fmla="*/ 574726 w 11117727"/>
              <a:gd name="connsiteY8273" fmla="*/ 766583 h 3399032"/>
              <a:gd name="connsiteX8274" fmla="*/ 572750 w 11117727"/>
              <a:gd name="connsiteY8274" fmla="*/ 760868 h 3399032"/>
              <a:gd name="connsiteX8275" fmla="*/ 571221 w 11117727"/>
              <a:gd name="connsiteY8275" fmla="*/ 757036 h 3399032"/>
              <a:gd name="connsiteX8276" fmla="*/ 568306 w 11117727"/>
              <a:gd name="connsiteY8276" fmla="*/ 754290 h 3399032"/>
              <a:gd name="connsiteX8277" fmla="*/ 565329 w 11117727"/>
              <a:gd name="connsiteY8277" fmla="*/ 752150 h 3399032"/>
              <a:gd name="connsiteX8278" fmla="*/ 562229 w 11117727"/>
              <a:gd name="connsiteY8278" fmla="*/ 751223 h 3399032"/>
              <a:gd name="connsiteX8279" fmla="*/ 559068 w 11117727"/>
              <a:gd name="connsiteY8279" fmla="*/ 750903 h 3399032"/>
              <a:gd name="connsiteX8280" fmla="*/ 541119 w 11117727"/>
              <a:gd name="connsiteY8280" fmla="*/ 751537 h 3399032"/>
              <a:gd name="connsiteX8281" fmla="*/ 514829 w 11117727"/>
              <a:gd name="connsiteY8281" fmla="*/ 752552 h 3399032"/>
              <a:gd name="connsiteX8282" fmla="*/ 514424 w 11117727"/>
              <a:gd name="connsiteY8282" fmla="*/ 743931 h 3399032"/>
              <a:gd name="connsiteX8283" fmla="*/ 515039 w 11117727"/>
              <a:gd name="connsiteY8283" fmla="*/ 737865 h 3399032"/>
              <a:gd name="connsiteX8284" fmla="*/ 514836 w 11117727"/>
              <a:gd name="connsiteY8284" fmla="*/ 733555 h 3399032"/>
              <a:gd name="connsiteX8285" fmla="*/ 513817 w 11117727"/>
              <a:gd name="connsiteY8285" fmla="*/ 731001 h 3399032"/>
              <a:gd name="connsiteX8286" fmla="*/ 510779 w 11117727"/>
              <a:gd name="connsiteY8286" fmla="*/ 729468 h 3399032"/>
              <a:gd name="connsiteX8287" fmla="*/ 505905 w 11117727"/>
              <a:gd name="connsiteY8287" fmla="*/ 727136 h 3399032"/>
              <a:gd name="connsiteX8288" fmla="*/ 498503 w 11117727"/>
              <a:gd name="connsiteY8288" fmla="*/ 724548 h 3399032"/>
              <a:gd name="connsiteX8289" fmla="*/ 488571 w 11117727"/>
              <a:gd name="connsiteY8289" fmla="*/ 721704 h 3399032"/>
              <a:gd name="connsiteX8290" fmla="*/ 490555 w 11117727"/>
              <a:gd name="connsiteY8290" fmla="*/ 708423 h 3399032"/>
              <a:gd name="connsiteX8291" fmla="*/ 492679 w 11117727"/>
              <a:gd name="connsiteY8291" fmla="*/ 700058 h 3399032"/>
              <a:gd name="connsiteX8292" fmla="*/ 495252 w 11117727"/>
              <a:gd name="connsiteY8292" fmla="*/ 693578 h 3399032"/>
              <a:gd name="connsiteX8293" fmla="*/ 498272 w 11117727"/>
              <a:gd name="connsiteY8293" fmla="*/ 688982 h 3399032"/>
              <a:gd name="connsiteX8294" fmla="*/ 501292 w 11117727"/>
              <a:gd name="connsiteY8294" fmla="*/ 684385 h 3399032"/>
              <a:gd name="connsiteX8295" fmla="*/ 503742 w 11117727"/>
              <a:gd name="connsiteY8295" fmla="*/ 679118 h 3399032"/>
              <a:gd name="connsiteX8296" fmla="*/ 507069 w 11117727"/>
              <a:gd name="connsiteY8296" fmla="*/ 671488 h 3399032"/>
              <a:gd name="connsiteX8297" fmla="*/ 509501 w 11117727"/>
              <a:gd name="connsiteY8297" fmla="*/ 660091 h 3399032"/>
              <a:gd name="connsiteX8298" fmla="*/ 501607 w 11117727"/>
              <a:gd name="connsiteY8298" fmla="*/ 662356 h 3399032"/>
              <a:gd name="connsiteX8299" fmla="*/ 494468 w 11117727"/>
              <a:gd name="connsiteY8299" fmla="*/ 663471 h 3399032"/>
              <a:gd name="connsiteX8300" fmla="*/ 488655 w 11117727"/>
              <a:gd name="connsiteY8300" fmla="*/ 664108 h 3399032"/>
              <a:gd name="connsiteX8301" fmla="*/ 483535 w 11117727"/>
              <a:gd name="connsiteY8301" fmla="*/ 664203 h 3399032"/>
              <a:gd name="connsiteX8302" fmla="*/ 474052 w 11117727"/>
              <a:gd name="connsiteY8302" fmla="*/ 663242 h 3399032"/>
              <a:gd name="connsiteX8303" fmla="*/ 467668 w 11117727"/>
              <a:gd name="connsiteY8303" fmla="*/ 663209 h 3399032"/>
              <a:gd name="connsiteX8304" fmla="*/ 464322 w 11117727"/>
              <a:gd name="connsiteY8304" fmla="*/ 664708 h 3399032"/>
              <a:gd name="connsiteX8305" fmla="*/ 462303 w 11117727"/>
              <a:gd name="connsiteY8305" fmla="*/ 665730 h 3399032"/>
              <a:gd name="connsiteX8306" fmla="*/ 460792 w 11117727"/>
              <a:gd name="connsiteY8306" fmla="*/ 668028 h 3399032"/>
              <a:gd name="connsiteX8307" fmla="*/ 459098 w 11117727"/>
              <a:gd name="connsiteY8307" fmla="*/ 672146 h 3399032"/>
              <a:gd name="connsiteX8308" fmla="*/ 456710 w 11117727"/>
              <a:gd name="connsiteY8308" fmla="*/ 676807 h 3399032"/>
              <a:gd name="connsiteX8309" fmla="*/ 455973 w 11117727"/>
              <a:gd name="connsiteY8309" fmla="*/ 684086 h 3399032"/>
              <a:gd name="connsiteX8310" fmla="*/ 454481 w 11117727"/>
              <a:gd name="connsiteY8310" fmla="*/ 692514 h 3399032"/>
              <a:gd name="connsiteX8311" fmla="*/ 453314 w 11117727"/>
              <a:gd name="connsiteY8311" fmla="*/ 704039 h 3399032"/>
              <a:gd name="connsiteX8312" fmla="*/ 439404 w 11117727"/>
              <a:gd name="connsiteY8312" fmla="*/ 702630 h 3399032"/>
              <a:gd name="connsiteX8313" fmla="*/ 438245 w 11117727"/>
              <a:gd name="connsiteY8313" fmla="*/ 695159 h 3399032"/>
              <a:gd name="connsiteX8314" fmla="*/ 438227 w 11117727"/>
              <a:gd name="connsiteY8314" fmla="*/ 689030 h 3399032"/>
              <a:gd name="connsiteX8315" fmla="*/ 437392 w 11117727"/>
              <a:gd name="connsiteY8315" fmla="*/ 684655 h 3399032"/>
              <a:gd name="connsiteX8316" fmla="*/ 436496 w 11117727"/>
              <a:gd name="connsiteY8316" fmla="*/ 680888 h 3399032"/>
              <a:gd name="connsiteX8317" fmla="*/ 433888 w 11117727"/>
              <a:gd name="connsiteY8317" fmla="*/ 675108 h 3399032"/>
              <a:gd name="connsiteX8318" fmla="*/ 430401 w 11117727"/>
              <a:gd name="connsiteY8318" fmla="*/ 671691 h 3399032"/>
              <a:gd name="connsiteX8319" fmla="*/ 429260 w 11117727"/>
              <a:gd name="connsiteY8319" fmla="*/ 670350 h 3399032"/>
              <a:gd name="connsiteX8320" fmla="*/ 427547 w 11117727"/>
              <a:gd name="connsiteY8320" fmla="*/ 668338 h 3399032"/>
              <a:gd name="connsiteX8321" fmla="*/ 426529 w 11117727"/>
              <a:gd name="connsiteY8321" fmla="*/ 665784 h 3399032"/>
              <a:gd name="connsiteX8322" fmla="*/ 425571 w 11117727"/>
              <a:gd name="connsiteY8322" fmla="*/ 662623 h 3399032"/>
              <a:gd name="connsiteX8323" fmla="*/ 425308 w 11117727"/>
              <a:gd name="connsiteY8323" fmla="*/ 658919 h 3399032"/>
              <a:gd name="connsiteX8324" fmla="*/ 425105 w 11117727"/>
              <a:gd name="connsiteY8324" fmla="*/ 654609 h 3399032"/>
              <a:gd name="connsiteX8325" fmla="*/ 425719 w 11117727"/>
              <a:gd name="connsiteY8325" fmla="*/ 648543 h 3399032"/>
              <a:gd name="connsiteX8326" fmla="*/ 426456 w 11117727"/>
              <a:gd name="connsiteY8326" fmla="*/ 641264 h 3399032"/>
              <a:gd name="connsiteX8327" fmla="*/ 427703 w 11117727"/>
              <a:gd name="connsiteY8327" fmla="*/ 635263 h 3399032"/>
              <a:gd name="connsiteX8328" fmla="*/ 428949 w 11117727"/>
              <a:gd name="connsiteY8328" fmla="*/ 629261 h 3399032"/>
              <a:gd name="connsiteX8329" fmla="*/ 431399 w 11117727"/>
              <a:gd name="connsiteY8329" fmla="*/ 623994 h 3399032"/>
              <a:gd name="connsiteX8330" fmla="*/ 433971 w 11117727"/>
              <a:gd name="connsiteY8330" fmla="*/ 617513 h 3399032"/>
              <a:gd name="connsiteX8331" fmla="*/ 437114 w 11117727"/>
              <a:gd name="connsiteY8331" fmla="*/ 611703 h 3399032"/>
              <a:gd name="connsiteX8332" fmla="*/ 440829 w 11117727"/>
              <a:gd name="connsiteY8332" fmla="*/ 606564 h 3399032"/>
              <a:gd name="connsiteX8333" fmla="*/ 444420 w 11117727"/>
              <a:gd name="connsiteY8333" fmla="*/ 602638 h 3399032"/>
              <a:gd name="connsiteX8334" fmla="*/ 448520 w 11117727"/>
              <a:gd name="connsiteY8334" fmla="*/ 599990 h 3399032"/>
              <a:gd name="connsiteX8335" fmla="*/ 454456 w 11117727"/>
              <a:gd name="connsiteY8335" fmla="*/ 598139 h 3399032"/>
              <a:gd name="connsiteX8336" fmla="*/ 459698 w 11117727"/>
              <a:gd name="connsiteY8336" fmla="*/ 596832 h 3399032"/>
              <a:gd name="connsiteX8337" fmla="*/ 464308 w 11117727"/>
              <a:gd name="connsiteY8337" fmla="*/ 595460 h 3399032"/>
              <a:gd name="connsiteX8338" fmla="*/ 468163 w 11117727"/>
              <a:gd name="connsiteY8338" fmla="*/ 595238 h 3399032"/>
              <a:gd name="connsiteX8339" fmla="*/ 471263 w 11117727"/>
              <a:gd name="connsiteY8339" fmla="*/ 596164 h 3399032"/>
              <a:gd name="connsiteX8340" fmla="*/ 474301 w 11117727"/>
              <a:gd name="connsiteY8340" fmla="*/ 597698 h 3399032"/>
              <a:gd name="connsiteX8341" fmla="*/ 476769 w 11117727"/>
              <a:gd name="connsiteY8341" fmla="*/ 598560 h 3399032"/>
              <a:gd name="connsiteX8342" fmla="*/ 479114 w 11117727"/>
              <a:gd name="connsiteY8342" fmla="*/ 600636 h 3399032"/>
              <a:gd name="connsiteX8343" fmla="*/ 484497 w 11117727"/>
              <a:gd name="connsiteY8343" fmla="*/ 604245 h 3399032"/>
              <a:gd name="connsiteX8344" fmla="*/ 490899 w 11117727"/>
              <a:gd name="connsiteY8344" fmla="*/ 610409 h 3399032"/>
              <a:gd name="connsiteX8345" fmla="*/ 493875 w 11117727"/>
              <a:gd name="connsiteY8345" fmla="*/ 612549 h 3399032"/>
              <a:gd name="connsiteX8346" fmla="*/ 498626 w 11117727"/>
              <a:gd name="connsiteY8346" fmla="*/ 616094 h 3399032"/>
              <a:gd name="connsiteX8347" fmla="*/ 504132 w 11117727"/>
              <a:gd name="connsiteY8347" fmla="*/ 618490 h 3399032"/>
              <a:gd name="connsiteX8348" fmla="*/ 509006 w 11117727"/>
              <a:gd name="connsiteY8348" fmla="*/ 620821 h 3399032"/>
              <a:gd name="connsiteX8349" fmla="*/ 520018 w 11117727"/>
              <a:gd name="connsiteY8349" fmla="*/ 625613 h 3399032"/>
              <a:gd name="connsiteX8350" fmla="*/ 528053 w 11117727"/>
              <a:gd name="connsiteY8350" fmla="*/ 628265 h 3399032"/>
              <a:gd name="connsiteX8351" fmla="*/ 534314 w 11117727"/>
              <a:gd name="connsiteY8351" fmla="*/ 629512 h 3399032"/>
              <a:gd name="connsiteX8352" fmla="*/ 539943 w 11117727"/>
              <a:gd name="connsiteY8352" fmla="*/ 630695 h 3399032"/>
              <a:gd name="connsiteX8353" fmla="*/ 544939 w 11117727"/>
              <a:gd name="connsiteY8353" fmla="*/ 631814 h 3399032"/>
              <a:gd name="connsiteX8354" fmla="*/ 551709 w 11117727"/>
              <a:gd name="connsiteY8354" fmla="*/ 634338 h 3399032"/>
              <a:gd name="connsiteX8355" fmla="*/ 559560 w 11117727"/>
              <a:gd name="connsiteY8355" fmla="*/ 638809 h 3399032"/>
              <a:gd name="connsiteX8356" fmla="*/ 569755 w 11117727"/>
              <a:gd name="connsiteY8356" fmla="*/ 645357 h 3399032"/>
              <a:gd name="connsiteX8357" fmla="*/ 572389 w 11117727"/>
              <a:gd name="connsiteY8357" fmla="*/ 638270 h 3399032"/>
              <a:gd name="connsiteX8358" fmla="*/ 576165 w 11117727"/>
              <a:gd name="connsiteY8358" fmla="*/ 632524 h 3399032"/>
              <a:gd name="connsiteX8359" fmla="*/ 579123 w 11117727"/>
              <a:gd name="connsiteY8359" fmla="*/ 628534 h 3399032"/>
              <a:gd name="connsiteX8360" fmla="*/ 581959 w 11117727"/>
              <a:gd name="connsiteY8360" fmla="*/ 625757 h 3399032"/>
              <a:gd name="connsiteX8361" fmla="*/ 585305 w 11117727"/>
              <a:gd name="connsiteY8361" fmla="*/ 624258 h 3399032"/>
              <a:gd name="connsiteX8362" fmla="*/ 588528 w 11117727"/>
              <a:gd name="connsiteY8362" fmla="*/ 623971 h 3399032"/>
              <a:gd name="connsiteX8363" fmla="*/ 592321 w 11117727"/>
              <a:gd name="connsiteY8363" fmla="*/ 624355 h 3399032"/>
              <a:gd name="connsiteX8364" fmla="*/ 595421 w 11117727"/>
              <a:gd name="connsiteY8364" fmla="*/ 625282 h 3399032"/>
              <a:gd name="connsiteX8365" fmla="*/ 610490 w 11117727"/>
              <a:gd name="connsiteY8365" fmla="*/ 634162 h 3399032"/>
              <a:gd name="connsiteX8366" fmla="*/ 628659 w 11117727"/>
              <a:gd name="connsiteY8366" fmla="*/ 643968 h 3399032"/>
              <a:gd name="connsiteX8367" fmla="*/ 630378 w 11117727"/>
              <a:gd name="connsiteY8367" fmla="*/ 626983 h 3399032"/>
              <a:gd name="connsiteX8368" fmla="*/ 631379 w 11117727"/>
              <a:gd name="connsiteY8368" fmla="*/ 623408 h 3399032"/>
              <a:gd name="connsiteX8369" fmla="*/ 633847 w 11117727"/>
              <a:gd name="connsiteY8369" fmla="*/ 624271 h 3399032"/>
              <a:gd name="connsiteX8370" fmla="*/ 638720 w 11117727"/>
              <a:gd name="connsiteY8370" fmla="*/ 626603 h 3399032"/>
              <a:gd name="connsiteX8371" fmla="*/ 646694 w 11117727"/>
              <a:gd name="connsiteY8371" fmla="*/ 629861 h 3399032"/>
              <a:gd name="connsiteX8372" fmla="*/ 659155 w 11117727"/>
              <a:gd name="connsiteY8372" fmla="*/ 632961 h 3399032"/>
              <a:gd name="connsiteX8373" fmla="*/ 652828 w 11117727"/>
              <a:gd name="connsiteY8373" fmla="*/ 695440 h 3399032"/>
              <a:gd name="connsiteX8374" fmla="*/ 656867 w 11117727"/>
              <a:gd name="connsiteY8374" fmla="*/ 693397 h 3399032"/>
              <a:gd name="connsiteX8375" fmla="*/ 661029 w 11117727"/>
              <a:gd name="connsiteY8375" fmla="*/ 690142 h 3399032"/>
              <a:gd name="connsiteX8376" fmla="*/ 663865 w 11117727"/>
              <a:gd name="connsiteY8376" fmla="*/ 687365 h 3399032"/>
              <a:gd name="connsiteX8377" fmla="*/ 666763 w 11117727"/>
              <a:gd name="connsiteY8377" fmla="*/ 683982 h 3399032"/>
              <a:gd name="connsiteX8378" fmla="*/ 668967 w 11117727"/>
              <a:gd name="connsiteY8378" fmla="*/ 681141 h 3399032"/>
              <a:gd name="connsiteX8379" fmla="*/ 670600 w 11117727"/>
              <a:gd name="connsiteY8379" fmla="*/ 677629 h 3399032"/>
              <a:gd name="connsiteX8380" fmla="*/ 672294 w 11117727"/>
              <a:gd name="connsiteY8380" fmla="*/ 673511 h 3399032"/>
              <a:gd name="connsiteX8381" fmla="*/ 673989 w 11117727"/>
              <a:gd name="connsiteY8381" fmla="*/ 669393 h 3399032"/>
              <a:gd name="connsiteX8382" fmla="*/ 678422 w 11117727"/>
              <a:gd name="connsiteY8382" fmla="*/ 650845 h 3399032"/>
              <a:gd name="connsiteX8383" fmla="*/ 682020 w 11117727"/>
              <a:gd name="connsiteY8383" fmla="*/ 627923 h 3399032"/>
              <a:gd name="connsiteX8384" fmla="*/ 699557 w 11117727"/>
              <a:gd name="connsiteY8384" fmla="*/ 637665 h 3399032"/>
              <a:gd name="connsiteX8385" fmla="*/ 700821 w 11117727"/>
              <a:gd name="connsiteY8385" fmla="*/ 637793 h 3399032"/>
              <a:gd name="connsiteX8386" fmla="*/ 702657 w 11117727"/>
              <a:gd name="connsiteY8386" fmla="*/ 638592 h 3399032"/>
              <a:gd name="connsiteX8387" fmla="*/ 705185 w 11117727"/>
              <a:gd name="connsiteY8387" fmla="*/ 638848 h 3399032"/>
              <a:gd name="connsiteX8388" fmla="*/ 707144 w 11117727"/>
              <a:gd name="connsiteY8388" fmla="*/ 638433 h 3399032"/>
              <a:gd name="connsiteX8389" fmla="*/ 754728 w 11117727"/>
              <a:gd name="connsiteY8389" fmla="*/ 635285 h 3399032"/>
              <a:gd name="connsiteX8390" fmla="*/ 751841 w 11117727"/>
              <a:gd name="connsiteY8390" fmla="*/ 663795 h 3399032"/>
              <a:gd name="connsiteX8391" fmla="*/ 707584 w 11117727"/>
              <a:gd name="connsiteY8391" fmla="*/ 659313 h 3399032"/>
              <a:gd name="connsiteX8392" fmla="*/ 704083 w 11117727"/>
              <a:gd name="connsiteY8392" fmla="*/ 693889 h 3399032"/>
              <a:gd name="connsiteX8393" fmla="*/ 719626 w 11117727"/>
              <a:gd name="connsiteY8393" fmla="*/ 691786 h 3399032"/>
              <a:gd name="connsiteX8394" fmla="*/ 733903 w 11117727"/>
              <a:gd name="connsiteY8394" fmla="*/ 689555 h 3399032"/>
              <a:gd name="connsiteX8395" fmla="*/ 740981 w 11117727"/>
              <a:gd name="connsiteY8395" fmla="*/ 689046 h 3399032"/>
              <a:gd name="connsiteX8396" fmla="*/ 747426 w 11117727"/>
              <a:gd name="connsiteY8396" fmla="*/ 688473 h 3399032"/>
              <a:gd name="connsiteX8397" fmla="*/ 753749 w 11117727"/>
              <a:gd name="connsiteY8397" fmla="*/ 689113 h 3399032"/>
              <a:gd name="connsiteX8398" fmla="*/ 760010 w 11117727"/>
              <a:gd name="connsiteY8398" fmla="*/ 690360 h 3399032"/>
              <a:gd name="connsiteX8399" fmla="*/ 767535 w 11117727"/>
              <a:gd name="connsiteY8399" fmla="*/ 691735 h 3399032"/>
              <a:gd name="connsiteX8400" fmla="*/ 773164 w 11117727"/>
              <a:gd name="connsiteY8400" fmla="*/ 692917 h 3399032"/>
              <a:gd name="connsiteX8401" fmla="*/ 776835 w 11117727"/>
              <a:gd name="connsiteY8401" fmla="*/ 694515 h 3399032"/>
              <a:gd name="connsiteX8402" fmla="*/ 780382 w 11117727"/>
              <a:gd name="connsiteY8402" fmla="*/ 697325 h 3399032"/>
              <a:gd name="connsiteX8403" fmla="*/ 780892 w 11117727"/>
              <a:gd name="connsiteY8403" fmla="*/ 698602 h 3399032"/>
              <a:gd name="connsiteX8404" fmla="*/ 782033 w 11117727"/>
              <a:gd name="connsiteY8404" fmla="*/ 699943 h 3399032"/>
              <a:gd name="connsiteX8405" fmla="*/ 782420 w 11117727"/>
              <a:gd name="connsiteY8405" fmla="*/ 702434 h 3399032"/>
              <a:gd name="connsiteX8406" fmla="*/ 782745 w 11117727"/>
              <a:gd name="connsiteY8406" fmla="*/ 705531 h 3399032"/>
              <a:gd name="connsiteX8407" fmla="*/ 782640 w 11117727"/>
              <a:gd name="connsiteY8407" fmla="*/ 712874 h 3399032"/>
              <a:gd name="connsiteX8408" fmla="*/ 782228 w 11117727"/>
              <a:gd name="connsiteY8408" fmla="*/ 723250 h 3399032"/>
              <a:gd name="connsiteX8409" fmla="*/ 788103 w 11117727"/>
              <a:gd name="connsiteY8409" fmla="*/ 722006 h 3399032"/>
              <a:gd name="connsiteX8410" fmla="*/ 793345 w 11117727"/>
              <a:gd name="connsiteY8410" fmla="*/ 720699 h 3399032"/>
              <a:gd name="connsiteX8411" fmla="*/ 797384 w 11117727"/>
              <a:gd name="connsiteY8411" fmla="*/ 718656 h 3399032"/>
              <a:gd name="connsiteX8412" fmla="*/ 800668 w 11117727"/>
              <a:gd name="connsiteY8412" fmla="*/ 717763 h 3399032"/>
              <a:gd name="connsiteX8413" fmla="*/ 805401 w 11117727"/>
              <a:gd name="connsiteY8413" fmla="*/ 715179 h 3399032"/>
              <a:gd name="connsiteX8414" fmla="*/ 808237 w 11117727"/>
              <a:gd name="connsiteY8414" fmla="*/ 712402 h 3399032"/>
              <a:gd name="connsiteX8415" fmla="*/ 810195 w 11117727"/>
              <a:gd name="connsiteY8415" fmla="*/ 711987 h 3399032"/>
              <a:gd name="connsiteX8416" fmla="*/ 811460 w 11117727"/>
              <a:gd name="connsiteY8416" fmla="*/ 712115 h 3399032"/>
              <a:gd name="connsiteX8417" fmla="*/ 812663 w 11117727"/>
              <a:gd name="connsiteY8417" fmla="*/ 712850 h 3399032"/>
              <a:gd name="connsiteX8418" fmla="*/ 814498 w 11117727"/>
              <a:gd name="connsiteY8418" fmla="*/ 713648 h 3399032"/>
              <a:gd name="connsiteX8419" fmla="*/ 819065 w 11117727"/>
              <a:gd name="connsiteY8419" fmla="*/ 719013 h 3399032"/>
              <a:gd name="connsiteX8420" fmla="*/ 826485 w 11117727"/>
              <a:gd name="connsiteY8420" fmla="*/ 727731 h 3399032"/>
              <a:gd name="connsiteX8421" fmla="*/ 827880 w 11117727"/>
              <a:gd name="connsiteY8421" fmla="*/ 707650 h 3399032"/>
              <a:gd name="connsiteX8422" fmla="*/ 828801 w 11117727"/>
              <a:gd name="connsiteY8422" fmla="*/ 698551 h 3399032"/>
              <a:gd name="connsiteX8423" fmla="*/ 830373 w 11117727"/>
              <a:gd name="connsiteY8423" fmla="*/ 695646 h 3399032"/>
              <a:gd name="connsiteX8424" fmla="*/ 833086 w 11117727"/>
              <a:gd name="connsiteY8424" fmla="*/ 694083 h 3399032"/>
              <a:gd name="connsiteX8425" fmla="*/ 837880 w 11117727"/>
              <a:gd name="connsiteY8425" fmla="*/ 690891 h 3399032"/>
              <a:gd name="connsiteX8426" fmla="*/ 845326 w 11117727"/>
              <a:gd name="connsiteY8426" fmla="*/ 686743 h 3399032"/>
              <a:gd name="connsiteX8427" fmla="*/ 846363 w 11117727"/>
              <a:gd name="connsiteY8427" fmla="*/ 695427 h 3399032"/>
              <a:gd name="connsiteX8428" fmla="*/ 847707 w 11117727"/>
              <a:gd name="connsiteY8428" fmla="*/ 701078 h 3399032"/>
              <a:gd name="connsiteX8429" fmla="*/ 848480 w 11117727"/>
              <a:gd name="connsiteY8429" fmla="*/ 706059 h 3399032"/>
              <a:gd name="connsiteX8430" fmla="*/ 850702 w 11117727"/>
              <a:gd name="connsiteY8430" fmla="*/ 709348 h 3399032"/>
              <a:gd name="connsiteX8431" fmla="*/ 851721 w 11117727"/>
              <a:gd name="connsiteY8431" fmla="*/ 711902 h 3399032"/>
              <a:gd name="connsiteX8432" fmla="*/ 852863 w 11117727"/>
              <a:gd name="connsiteY8432" fmla="*/ 713244 h 3399032"/>
              <a:gd name="connsiteX8433" fmla="*/ 854636 w 11117727"/>
              <a:gd name="connsiteY8433" fmla="*/ 714649 h 3399032"/>
              <a:gd name="connsiteX8434" fmla="*/ 855839 w 11117727"/>
              <a:gd name="connsiteY8434" fmla="*/ 715383 h 3399032"/>
              <a:gd name="connsiteX8435" fmla="*/ 857104 w 11117727"/>
              <a:gd name="connsiteY8435" fmla="*/ 715512 h 3399032"/>
              <a:gd name="connsiteX8436" fmla="*/ 858246 w 11117727"/>
              <a:gd name="connsiteY8436" fmla="*/ 716853 h 3399032"/>
              <a:gd name="connsiteX8437" fmla="*/ 859449 w 11117727"/>
              <a:gd name="connsiteY8437" fmla="*/ 717587 h 3399032"/>
              <a:gd name="connsiteX8438" fmla="*/ 859835 w 11117727"/>
              <a:gd name="connsiteY8438" fmla="*/ 720078 h 3399032"/>
              <a:gd name="connsiteX8439" fmla="*/ 861179 w 11117727"/>
              <a:gd name="connsiteY8439" fmla="*/ 725729 h 3399032"/>
              <a:gd name="connsiteX8440" fmla="*/ 861847 w 11117727"/>
              <a:gd name="connsiteY8440" fmla="*/ 738053 h 3399032"/>
              <a:gd name="connsiteX8441" fmla="*/ 877802 w 11117727"/>
              <a:gd name="connsiteY8441" fmla="*/ 725574 h 3399032"/>
              <a:gd name="connsiteX8442" fmla="*/ 881902 w 11117727"/>
              <a:gd name="connsiteY8442" fmla="*/ 722925 h 3399032"/>
              <a:gd name="connsiteX8443" fmla="*/ 883290 w 11117727"/>
              <a:gd name="connsiteY8443" fmla="*/ 721840 h 3399032"/>
              <a:gd name="connsiteX8444" fmla="*/ 885941 w 11117727"/>
              <a:gd name="connsiteY8444" fmla="*/ 720883 h 3399032"/>
              <a:gd name="connsiteX8445" fmla="*/ 893081 w 11117727"/>
              <a:gd name="connsiteY8445" fmla="*/ 719767 h 3399032"/>
              <a:gd name="connsiteX8446" fmla="*/ 877827 w 11117727"/>
              <a:gd name="connsiteY8446" fmla="*/ 712708 h 3399032"/>
              <a:gd name="connsiteX8447" fmla="*/ 869283 w 11117727"/>
              <a:gd name="connsiteY8447" fmla="*/ 708778 h 3399032"/>
              <a:gd name="connsiteX8448" fmla="*/ 863777 w 11117727"/>
              <a:gd name="connsiteY8448" fmla="*/ 706382 h 3399032"/>
              <a:gd name="connsiteX8449" fmla="*/ 862126 w 11117727"/>
              <a:gd name="connsiteY8449" fmla="*/ 703764 h 3399032"/>
              <a:gd name="connsiteX8450" fmla="*/ 861291 w 11117727"/>
              <a:gd name="connsiteY8450" fmla="*/ 699390 h 3399032"/>
              <a:gd name="connsiteX8451" fmla="*/ 860764 w 11117727"/>
              <a:gd name="connsiteY8451" fmla="*/ 691983 h 3399032"/>
              <a:gd name="connsiteX8452" fmla="*/ 860605 w 11117727"/>
              <a:gd name="connsiteY8452" fmla="*/ 680936 h 3399032"/>
              <a:gd name="connsiteX8453" fmla="*/ 871863 w 11117727"/>
              <a:gd name="connsiteY8453" fmla="*/ 683302 h 3399032"/>
              <a:gd name="connsiteX8454" fmla="*/ 881223 w 11117727"/>
              <a:gd name="connsiteY8454" fmla="*/ 685475 h 3399032"/>
              <a:gd name="connsiteX8455" fmla="*/ 889197 w 11117727"/>
              <a:gd name="connsiteY8455" fmla="*/ 688734 h 3399032"/>
              <a:gd name="connsiteX8456" fmla="*/ 896599 w 11117727"/>
              <a:gd name="connsiteY8456" fmla="*/ 691322 h 3399032"/>
              <a:gd name="connsiteX8457" fmla="*/ 909833 w 11117727"/>
              <a:gd name="connsiteY8457" fmla="*/ 699403 h 3399032"/>
              <a:gd name="connsiteX8458" fmla="*/ 924209 w 11117727"/>
              <a:gd name="connsiteY8458" fmla="*/ 708825 h 3399032"/>
              <a:gd name="connsiteX8459" fmla="*/ 925516 w 11117727"/>
              <a:gd name="connsiteY8459" fmla="*/ 702216 h 3399032"/>
              <a:gd name="connsiteX8460" fmla="*/ 926640 w 11117727"/>
              <a:gd name="connsiteY8460" fmla="*/ 697428 h 3399032"/>
              <a:gd name="connsiteX8461" fmla="*/ 928273 w 11117727"/>
              <a:gd name="connsiteY8461" fmla="*/ 693916 h 3399032"/>
              <a:gd name="connsiteX8462" fmla="*/ 929151 w 11117727"/>
              <a:gd name="connsiteY8462" fmla="*/ 691554 h 3399032"/>
              <a:gd name="connsiteX8463" fmla="*/ 934068 w 11117727"/>
              <a:gd name="connsiteY8463" fmla="*/ 687149 h 3399032"/>
              <a:gd name="connsiteX8464" fmla="*/ 941514 w 11117727"/>
              <a:gd name="connsiteY8464" fmla="*/ 683001 h 3399032"/>
              <a:gd name="connsiteX8465" fmla="*/ 953913 w 11117727"/>
              <a:gd name="connsiteY8465" fmla="*/ 686708 h 3399032"/>
              <a:gd name="connsiteX8466" fmla="*/ 963151 w 11117727"/>
              <a:gd name="connsiteY8466" fmla="*/ 690094 h 3399032"/>
              <a:gd name="connsiteX8467" fmla="*/ 974409 w 11117727"/>
              <a:gd name="connsiteY8467" fmla="*/ 692460 h 3399032"/>
              <a:gd name="connsiteX8468" fmla="*/ 991479 w 11117727"/>
              <a:gd name="connsiteY8468" fmla="*/ 694188 h 3399032"/>
              <a:gd name="connsiteX8469" fmla="*/ 986974 w 11117727"/>
              <a:gd name="connsiteY8469" fmla="*/ 688217 h 3399032"/>
              <a:gd name="connsiteX8470" fmla="*/ 983672 w 11117727"/>
              <a:gd name="connsiteY8470" fmla="*/ 682980 h 3399032"/>
              <a:gd name="connsiteX8471" fmla="*/ 979106 w 11117727"/>
              <a:gd name="connsiteY8471" fmla="*/ 677615 h 3399032"/>
              <a:gd name="connsiteX8472" fmla="*/ 975048 w 11117727"/>
              <a:gd name="connsiteY8472" fmla="*/ 673528 h 3399032"/>
              <a:gd name="connsiteX8473" fmla="*/ 965670 w 11117727"/>
              <a:gd name="connsiteY8473" fmla="*/ 665224 h 3399032"/>
              <a:gd name="connsiteX8474" fmla="*/ 956923 w 11117727"/>
              <a:gd name="connsiteY8474" fmla="*/ 656985 h 3399032"/>
              <a:gd name="connsiteX8475" fmla="*/ 953559 w 11117727"/>
              <a:gd name="connsiteY8475" fmla="*/ 652355 h 3399032"/>
              <a:gd name="connsiteX8476" fmla="*/ 950196 w 11117727"/>
              <a:gd name="connsiteY8476" fmla="*/ 647724 h 3399032"/>
              <a:gd name="connsiteX8477" fmla="*/ 947588 w 11117727"/>
              <a:gd name="connsiteY8477" fmla="*/ 641945 h 3399032"/>
              <a:gd name="connsiteX8478" fmla="*/ 945102 w 11117727"/>
              <a:gd name="connsiteY8478" fmla="*/ 634952 h 3399032"/>
              <a:gd name="connsiteX8479" fmla="*/ 943310 w 11117727"/>
              <a:gd name="connsiteY8479" fmla="*/ 627417 h 3399032"/>
              <a:gd name="connsiteX8480" fmla="*/ 942212 w 11117727"/>
              <a:gd name="connsiteY8480" fmla="*/ 619340 h 3399032"/>
              <a:gd name="connsiteX8481" fmla="*/ 941930 w 11117727"/>
              <a:gd name="connsiteY8481" fmla="*/ 609506 h 3399032"/>
              <a:gd name="connsiteX8482" fmla="*/ 942526 w 11117727"/>
              <a:gd name="connsiteY8482" fmla="*/ 597311 h 3399032"/>
              <a:gd name="connsiteX8483" fmla="*/ 937732 w 11117727"/>
              <a:gd name="connsiteY8483" fmla="*/ 600502 h 3399032"/>
              <a:gd name="connsiteX8484" fmla="*/ 936468 w 11117727"/>
              <a:gd name="connsiteY8484" fmla="*/ 600374 h 3399032"/>
              <a:gd name="connsiteX8485" fmla="*/ 936977 w 11117727"/>
              <a:gd name="connsiteY8485" fmla="*/ 601651 h 3399032"/>
              <a:gd name="connsiteX8486" fmla="*/ 934527 w 11117727"/>
              <a:gd name="connsiteY8486" fmla="*/ 606918 h 3399032"/>
              <a:gd name="connsiteX8487" fmla="*/ 908468 w 11117727"/>
              <a:gd name="connsiteY8487" fmla="*/ 643499 h 3399032"/>
              <a:gd name="connsiteX8488" fmla="*/ 905509 w 11117727"/>
              <a:gd name="connsiteY8488" fmla="*/ 647489 h 3399032"/>
              <a:gd name="connsiteX8489" fmla="*/ 901856 w 11117727"/>
              <a:gd name="connsiteY8489" fmla="*/ 652022 h 3399032"/>
              <a:gd name="connsiteX8490" fmla="*/ 898081 w 11117727"/>
              <a:gd name="connsiteY8490" fmla="*/ 657768 h 3399032"/>
              <a:gd name="connsiteX8491" fmla="*/ 896509 w 11117727"/>
              <a:gd name="connsiteY8491" fmla="*/ 660672 h 3399032"/>
              <a:gd name="connsiteX8492" fmla="*/ 896387 w 11117727"/>
              <a:gd name="connsiteY8492" fmla="*/ 661885 h 3399032"/>
              <a:gd name="connsiteX8493" fmla="*/ 897019 w 11117727"/>
              <a:gd name="connsiteY8493" fmla="*/ 661950 h 3399032"/>
              <a:gd name="connsiteX8494" fmla="*/ 896264 w 11117727"/>
              <a:gd name="connsiteY8494" fmla="*/ 663099 h 3399032"/>
              <a:gd name="connsiteX8495" fmla="*/ 883453 w 11117727"/>
              <a:gd name="connsiteY8495" fmla="*/ 669768 h 3399032"/>
              <a:gd name="connsiteX8496" fmla="*/ 887456 w 11117727"/>
              <a:gd name="connsiteY8496" fmla="*/ 655466 h 3399032"/>
              <a:gd name="connsiteX8497" fmla="*/ 890212 w 11117727"/>
              <a:gd name="connsiteY8497" fmla="*/ 647166 h 3399032"/>
              <a:gd name="connsiteX8498" fmla="*/ 891907 w 11117727"/>
              <a:gd name="connsiteY8498" fmla="*/ 643048 h 3399032"/>
              <a:gd name="connsiteX8499" fmla="*/ 893092 w 11117727"/>
              <a:gd name="connsiteY8499" fmla="*/ 637653 h 3399032"/>
              <a:gd name="connsiteX8500" fmla="*/ 894400 w 11117727"/>
              <a:gd name="connsiteY8500" fmla="*/ 631044 h 3399032"/>
              <a:gd name="connsiteX8501" fmla="*/ 896015 w 11117727"/>
              <a:gd name="connsiteY8501" fmla="*/ 621403 h 3399032"/>
              <a:gd name="connsiteX8502" fmla="*/ 888999 w 11117727"/>
              <a:gd name="connsiteY8502" fmla="*/ 621305 h 3399032"/>
              <a:gd name="connsiteX8503" fmla="*/ 883818 w 11117727"/>
              <a:gd name="connsiteY8503" fmla="*/ 622006 h 3399032"/>
              <a:gd name="connsiteX8504" fmla="*/ 879840 w 11117727"/>
              <a:gd name="connsiteY8504" fmla="*/ 623442 h 3399032"/>
              <a:gd name="connsiteX8505" fmla="*/ 877188 w 11117727"/>
              <a:gd name="connsiteY8505" fmla="*/ 624399 h 3399032"/>
              <a:gd name="connsiteX8506" fmla="*/ 874414 w 11117727"/>
              <a:gd name="connsiteY8506" fmla="*/ 626569 h 3399032"/>
              <a:gd name="connsiteX8507" fmla="*/ 872333 w 11117727"/>
              <a:gd name="connsiteY8507" fmla="*/ 628197 h 3399032"/>
              <a:gd name="connsiteX8508" fmla="*/ 871639 w 11117727"/>
              <a:gd name="connsiteY8508" fmla="*/ 628739 h 3399032"/>
              <a:gd name="connsiteX8509" fmla="*/ 870252 w 11117727"/>
              <a:gd name="connsiteY8509" fmla="*/ 629824 h 3399032"/>
              <a:gd name="connsiteX8510" fmla="*/ 868987 w 11117727"/>
              <a:gd name="connsiteY8510" fmla="*/ 629696 h 3399032"/>
              <a:gd name="connsiteX8511" fmla="*/ 867213 w 11117727"/>
              <a:gd name="connsiteY8511" fmla="*/ 628291 h 3399032"/>
              <a:gd name="connsiteX8512" fmla="*/ 859934 w 11117727"/>
              <a:gd name="connsiteY8512" fmla="*/ 624490 h 3399032"/>
              <a:gd name="connsiteX8513" fmla="*/ 846577 w 11117727"/>
              <a:gd name="connsiteY8513" fmla="*/ 617622 h 3399032"/>
              <a:gd name="connsiteX8514" fmla="*/ 837462 w 11117727"/>
              <a:gd name="connsiteY8514" fmla="*/ 613023 h 3399032"/>
              <a:gd name="connsiteX8515" fmla="*/ 827653 w 11117727"/>
              <a:gd name="connsiteY8515" fmla="*/ 608965 h 3399032"/>
              <a:gd name="connsiteX8516" fmla="*/ 816518 w 11117727"/>
              <a:gd name="connsiteY8516" fmla="*/ 605387 h 3399032"/>
              <a:gd name="connsiteX8517" fmla="*/ 806587 w 11117727"/>
              <a:gd name="connsiteY8517" fmla="*/ 602542 h 3399032"/>
              <a:gd name="connsiteX8518" fmla="*/ 795391 w 11117727"/>
              <a:gd name="connsiteY8518" fmla="*/ 599570 h 3399032"/>
              <a:gd name="connsiteX8519" fmla="*/ 785582 w 11117727"/>
              <a:gd name="connsiteY8519" fmla="*/ 595513 h 3399032"/>
              <a:gd name="connsiteX8520" fmla="*/ 775712 w 11117727"/>
              <a:gd name="connsiteY8520" fmla="*/ 592062 h 3399032"/>
              <a:gd name="connsiteX8521" fmla="*/ 767290 w 11117727"/>
              <a:gd name="connsiteY8521" fmla="*/ 586920 h 3399032"/>
              <a:gd name="connsiteX8522" fmla="*/ 763085 w 11117727"/>
              <a:gd name="connsiteY8522" fmla="*/ 596912 h 3399032"/>
              <a:gd name="connsiteX8523" fmla="*/ 759002 w 11117727"/>
              <a:gd name="connsiteY8523" fmla="*/ 605691 h 3399032"/>
              <a:gd name="connsiteX8524" fmla="*/ 756737 w 11117727"/>
              <a:gd name="connsiteY8524" fmla="*/ 609138 h 3399032"/>
              <a:gd name="connsiteX8525" fmla="*/ 753778 w 11117727"/>
              <a:gd name="connsiteY8525" fmla="*/ 613128 h 3399032"/>
              <a:gd name="connsiteX8526" fmla="*/ 751513 w 11117727"/>
              <a:gd name="connsiteY8526" fmla="*/ 616576 h 3399032"/>
              <a:gd name="connsiteX8527" fmla="*/ 748677 w 11117727"/>
              <a:gd name="connsiteY8527" fmla="*/ 619352 h 3399032"/>
              <a:gd name="connsiteX8528" fmla="*/ 744576 w 11117727"/>
              <a:gd name="connsiteY8528" fmla="*/ 622001 h 3399032"/>
              <a:gd name="connsiteX8529" fmla="*/ 741231 w 11117727"/>
              <a:gd name="connsiteY8529" fmla="*/ 623501 h 3399032"/>
              <a:gd name="connsiteX8530" fmla="*/ 737253 w 11117727"/>
              <a:gd name="connsiteY8530" fmla="*/ 624936 h 3399032"/>
              <a:gd name="connsiteX8531" fmla="*/ 732705 w 11117727"/>
              <a:gd name="connsiteY8531" fmla="*/ 625701 h 3399032"/>
              <a:gd name="connsiteX8532" fmla="*/ 727646 w 11117727"/>
              <a:gd name="connsiteY8532" fmla="*/ 625189 h 3399032"/>
              <a:gd name="connsiteX8533" fmla="*/ 722588 w 11117727"/>
              <a:gd name="connsiteY8533" fmla="*/ 624677 h 3399032"/>
              <a:gd name="connsiteX8534" fmla="*/ 716389 w 11117727"/>
              <a:gd name="connsiteY8534" fmla="*/ 622824 h 3399032"/>
              <a:gd name="connsiteX8535" fmla="*/ 710312 w 11117727"/>
              <a:gd name="connsiteY8535" fmla="*/ 619757 h 3399032"/>
              <a:gd name="connsiteX8536" fmla="*/ 704235 w 11117727"/>
              <a:gd name="connsiteY8536" fmla="*/ 616691 h 3399032"/>
              <a:gd name="connsiteX8537" fmla="*/ 700056 w 11117727"/>
              <a:gd name="connsiteY8537" fmla="*/ 613816 h 3399032"/>
              <a:gd name="connsiteX8538" fmla="*/ 696569 w 11117727"/>
              <a:gd name="connsiteY8538" fmla="*/ 610399 h 3399032"/>
              <a:gd name="connsiteX8539" fmla="*/ 693654 w 11117727"/>
              <a:gd name="connsiteY8539" fmla="*/ 607653 h 3399032"/>
              <a:gd name="connsiteX8540" fmla="*/ 689087 w 11117727"/>
              <a:gd name="connsiteY8540" fmla="*/ 602288 h 3399032"/>
              <a:gd name="connsiteX8541" fmla="*/ 685153 w 11117727"/>
              <a:gd name="connsiteY8541" fmla="*/ 596987 h 3399032"/>
              <a:gd name="connsiteX8542" fmla="*/ 682237 w 11117727"/>
              <a:gd name="connsiteY8542" fmla="*/ 594241 h 3399032"/>
              <a:gd name="connsiteX8543" fmla="*/ 679260 w 11117727"/>
              <a:gd name="connsiteY8543" fmla="*/ 592101 h 3399032"/>
              <a:gd name="connsiteX8544" fmla="*/ 676283 w 11117727"/>
              <a:gd name="connsiteY8544" fmla="*/ 589961 h 3399032"/>
              <a:gd name="connsiteX8545" fmla="*/ 671348 w 11117727"/>
              <a:gd name="connsiteY8545" fmla="*/ 588236 h 3399032"/>
              <a:gd name="connsiteX8546" fmla="*/ 665781 w 11117727"/>
              <a:gd name="connsiteY8546" fmla="*/ 586446 h 3399032"/>
              <a:gd name="connsiteX8547" fmla="*/ 659643 w 11117727"/>
              <a:gd name="connsiteY8547" fmla="*/ 583986 h 3399032"/>
              <a:gd name="connsiteX8548" fmla="*/ 651485 w 11117727"/>
              <a:gd name="connsiteY8548" fmla="*/ 582547 h 3399032"/>
              <a:gd name="connsiteX8549" fmla="*/ 642001 w 11117727"/>
              <a:gd name="connsiteY8549" fmla="*/ 581587 h 3399032"/>
              <a:gd name="connsiteX8550" fmla="*/ 646207 w 11117727"/>
              <a:gd name="connsiteY8550" fmla="*/ 571595 h 3399032"/>
              <a:gd name="connsiteX8551" fmla="*/ 649596 w 11117727"/>
              <a:gd name="connsiteY8551" fmla="*/ 563359 h 3399032"/>
              <a:gd name="connsiteX8552" fmla="*/ 651904 w 11117727"/>
              <a:gd name="connsiteY8552" fmla="*/ 553175 h 3399032"/>
              <a:gd name="connsiteX8553" fmla="*/ 653826 w 11117727"/>
              <a:gd name="connsiteY8553" fmla="*/ 540501 h 3399032"/>
              <a:gd name="connsiteX8554" fmla="*/ 668368 w 11117727"/>
              <a:gd name="connsiteY8554" fmla="*/ 541973 h 3399032"/>
              <a:gd name="connsiteX8555" fmla="*/ 670037 w 11117727"/>
              <a:gd name="connsiteY8555" fmla="*/ 550722 h 3399032"/>
              <a:gd name="connsiteX8556" fmla="*/ 672584 w 11117727"/>
              <a:gd name="connsiteY8556" fmla="*/ 557108 h 3399032"/>
              <a:gd name="connsiteX8557" fmla="*/ 675315 w 11117727"/>
              <a:gd name="connsiteY8557" fmla="*/ 561674 h 3399032"/>
              <a:gd name="connsiteX8558" fmla="*/ 677414 w 11117727"/>
              <a:gd name="connsiteY8558" fmla="*/ 566176 h 3399032"/>
              <a:gd name="connsiteX8559" fmla="*/ 680901 w 11117727"/>
              <a:gd name="connsiteY8559" fmla="*/ 569593 h 3399032"/>
              <a:gd name="connsiteX8560" fmla="*/ 684264 w 11117727"/>
              <a:gd name="connsiteY8560" fmla="*/ 574223 h 3399032"/>
              <a:gd name="connsiteX8561" fmla="*/ 688892 w 11117727"/>
              <a:gd name="connsiteY8561" fmla="*/ 578982 h 3399032"/>
              <a:gd name="connsiteX8562" fmla="*/ 693845 w 11117727"/>
              <a:gd name="connsiteY8562" fmla="*/ 586837 h 3399032"/>
              <a:gd name="connsiteX8563" fmla="*/ 705471 w 11117727"/>
              <a:gd name="connsiteY8563" fmla="*/ 585563 h 3399032"/>
              <a:gd name="connsiteX8564" fmla="*/ 710713 w 11117727"/>
              <a:gd name="connsiteY8564" fmla="*/ 584255 h 3399032"/>
              <a:gd name="connsiteX8565" fmla="*/ 713163 w 11117727"/>
              <a:gd name="connsiteY8565" fmla="*/ 578988 h 3399032"/>
              <a:gd name="connsiteX8566" fmla="*/ 716859 w 11117727"/>
              <a:gd name="connsiteY8566" fmla="*/ 567719 h 3399032"/>
              <a:gd name="connsiteX8567" fmla="*/ 722751 w 11117727"/>
              <a:gd name="connsiteY8567" fmla="*/ 572605 h 3399032"/>
              <a:gd name="connsiteX8568" fmla="*/ 726238 w 11117727"/>
              <a:gd name="connsiteY8568" fmla="*/ 576022 h 3399032"/>
              <a:gd name="connsiteX8569" fmla="*/ 728398 w 11117727"/>
              <a:gd name="connsiteY8569" fmla="*/ 579918 h 3399032"/>
              <a:gd name="connsiteX8570" fmla="*/ 730111 w 11117727"/>
              <a:gd name="connsiteY8570" fmla="*/ 581930 h 3399032"/>
              <a:gd name="connsiteX8571" fmla="*/ 731007 w 11117727"/>
              <a:gd name="connsiteY8571" fmla="*/ 585697 h 3399032"/>
              <a:gd name="connsiteX8572" fmla="*/ 730190 w 11117727"/>
              <a:gd name="connsiteY8572" fmla="*/ 587453 h 3399032"/>
              <a:gd name="connsiteX8573" fmla="*/ 730129 w 11117727"/>
              <a:gd name="connsiteY8573" fmla="*/ 588060 h 3399032"/>
              <a:gd name="connsiteX8574" fmla="*/ 731332 w 11117727"/>
              <a:gd name="connsiteY8574" fmla="*/ 588794 h 3399032"/>
              <a:gd name="connsiteX8575" fmla="*/ 733229 w 11117727"/>
              <a:gd name="connsiteY8575" fmla="*/ 588986 h 3399032"/>
              <a:gd name="connsiteX8576" fmla="*/ 738857 w 11117727"/>
              <a:gd name="connsiteY8576" fmla="*/ 590169 h 3399032"/>
              <a:gd name="connsiteX8577" fmla="*/ 751379 w 11117727"/>
              <a:gd name="connsiteY8577" fmla="*/ 592663 h 3399032"/>
              <a:gd name="connsiteX8578" fmla="*/ 750545 w 11117727"/>
              <a:gd name="connsiteY8578" fmla="*/ 588288 h 3399032"/>
              <a:gd name="connsiteX8579" fmla="*/ 748507 w 11117727"/>
              <a:gd name="connsiteY8579" fmla="*/ 583180 h 3399032"/>
              <a:gd name="connsiteX8580" fmla="*/ 747040 w 11117727"/>
              <a:gd name="connsiteY8580" fmla="*/ 578742 h 3399032"/>
              <a:gd name="connsiteX8581" fmla="*/ 744819 w 11117727"/>
              <a:gd name="connsiteY8581" fmla="*/ 575452 h 3399032"/>
              <a:gd name="connsiteX8582" fmla="*/ 742597 w 11117727"/>
              <a:gd name="connsiteY8582" fmla="*/ 572164 h 3399032"/>
              <a:gd name="connsiteX8583" fmla="*/ 739743 w 11117727"/>
              <a:gd name="connsiteY8583" fmla="*/ 568811 h 3399032"/>
              <a:gd name="connsiteX8584" fmla="*/ 736827 w 11117727"/>
              <a:gd name="connsiteY8584" fmla="*/ 566064 h 3399032"/>
              <a:gd name="connsiteX8585" fmla="*/ 733279 w 11117727"/>
              <a:gd name="connsiteY8585" fmla="*/ 563254 h 3399032"/>
              <a:gd name="connsiteX8586" fmla="*/ 726755 w 11117727"/>
              <a:gd name="connsiteY8586" fmla="*/ 558303 h 3399032"/>
              <a:gd name="connsiteX8587" fmla="*/ 719984 w 11117727"/>
              <a:gd name="connsiteY8587" fmla="*/ 555779 h 3399032"/>
              <a:gd name="connsiteX8588" fmla="*/ 712643 w 11117727"/>
              <a:gd name="connsiteY8588" fmla="*/ 552585 h 3399032"/>
              <a:gd name="connsiteX8589" fmla="*/ 705118 w 11117727"/>
              <a:gd name="connsiteY8589" fmla="*/ 551210 h 3399032"/>
              <a:gd name="connsiteX8590" fmla="*/ 699489 w 11117727"/>
              <a:gd name="connsiteY8590" fmla="*/ 550027 h 3399032"/>
              <a:gd name="connsiteX8591" fmla="*/ 692718 w 11117727"/>
              <a:gd name="connsiteY8591" fmla="*/ 547503 h 3399032"/>
              <a:gd name="connsiteX8592" fmla="*/ 686071 w 11117727"/>
              <a:gd name="connsiteY8592" fmla="*/ 543766 h 3399032"/>
              <a:gd name="connsiteX8593" fmla="*/ 678852 w 11117727"/>
              <a:gd name="connsiteY8593" fmla="*/ 539358 h 3399032"/>
              <a:gd name="connsiteX8594" fmla="*/ 671572 w 11117727"/>
              <a:gd name="connsiteY8594" fmla="*/ 535557 h 3399032"/>
              <a:gd name="connsiteX8595" fmla="*/ 664354 w 11117727"/>
              <a:gd name="connsiteY8595" fmla="*/ 531149 h 3399032"/>
              <a:gd name="connsiteX8596" fmla="*/ 656381 w 11117727"/>
              <a:gd name="connsiteY8596" fmla="*/ 527891 h 3399032"/>
              <a:gd name="connsiteX8597" fmla="*/ 647652 w 11117727"/>
              <a:gd name="connsiteY8597" fmla="*/ 525781 h 3399032"/>
              <a:gd name="connsiteX8598" fmla="*/ 651612 w 11117727"/>
              <a:gd name="connsiteY8598" fmla="*/ 518216 h 3399032"/>
              <a:gd name="connsiteX8599" fmla="*/ 654061 w 11117727"/>
              <a:gd name="connsiteY8599" fmla="*/ 512949 h 3399032"/>
              <a:gd name="connsiteX8600" fmla="*/ 655571 w 11117727"/>
              <a:gd name="connsiteY8600" fmla="*/ 510650 h 3399032"/>
              <a:gd name="connsiteX8601" fmla="*/ 657082 w 11117727"/>
              <a:gd name="connsiteY8601" fmla="*/ 508352 h 3399032"/>
              <a:gd name="connsiteX8602" fmla="*/ 658530 w 11117727"/>
              <a:gd name="connsiteY8602" fmla="*/ 506660 h 3399032"/>
              <a:gd name="connsiteX8603" fmla="*/ 660673 w 11117727"/>
              <a:gd name="connsiteY8603" fmla="*/ 504426 h 3399032"/>
              <a:gd name="connsiteX8604" fmla="*/ 663061 w 11117727"/>
              <a:gd name="connsiteY8604" fmla="*/ 499765 h 3399032"/>
              <a:gd name="connsiteX8605" fmla="*/ 666389 w 11117727"/>
              <a:gd name="connsiteY8605" fmla="*/ 492136 h 3399032"/>
              <a:gd name="connsiteX8606" fmla="*/ 657783 w 11117727"/>
              <a:gd name="connsiteY8606" fmla="*/ 488813 h 3399032"/>
              <a:gd name="connsiteX8607" fmla="*/ 654622 w 11117727"/>
              <a:gd name="connsiteY8607" fmla="*/ 488493 h 3399032"/>
              <a:gd name="connsiteX8608" fmla="*/ 653664 w 11117727"/>
              <a:gd name="connsiteY8608" fmla="*/ 485332 h 3399032"/>
              <a:gd name="connsiteX8609" fmla="*/ 652627 w 11117727"/>
              <a:gd name="connsiteY8609" fmla="*/ 476648 h 3399032"/>
              <a:gd name="connsiteX8610" fmla="*/ 631763 w 11117727"/>
              <a:gd name="connsiteY8610" fmla="*/ 474535 h 3399032"/>
              <a:gd name="connsiteX8611" fmla="*/ 632739 w 11117727"/>
              <a:gd name="connsiteY8611" fmla="*/ 483826 h 3399032"/>
              <a:gd name="connsiteX8612" fmla="*/ 633960 w 11117727"/>
              <a:gd name="connsiteY8612" fmla="*/ 490691 h 3399032"/>
              <a:gd name="connsiteX8613" fmla="*/ 634426 w 11117727"/>
              <a:gd name="connsiteY8613" fmla="*/ 498704 h 3399032"/>
              <a:gd name="connsiteX8614" fmla="*/ 634523 w 11117727"/>
              <a:gd name="connsiteY8614" fmla="*/ 510357 h 3399032"/>
              <a:gd name="connsiteX8615" fmla="*/ 621369 w 11117727"/>
              <a:gd name="connsiteY8615" fmla="*/ 507800 h 3399032"/>
              <a:gd name="connsiteX8616" fmla="*/ 611376 w 11117727"/>
              <a:gd name="connsiteY8616" fmla="*/ 505562 h 3399032"/>
              <a:gd name="connsiteX8617" fmla="*/ 602138 w 11117727"/>
              <a:gd name="connsiteY8617" fmla="*/ 502176 h 3399032"/>
              <a:gd name="connsiteX8618" fmla="*/ 592268 w 11117727"/>
              <a:gd name="connsiteY8618" fmla="*/ 498725 h 3399032"/>
              <a:gd name="connsiteX8619" fmla="*/ 588868 w 11117727"/>
              <a:gd name="connsiteY8619" fmla="*/ 481835 h 3399032"/>
              <a:gd name="connsiteX8620" fmla="*/ 588402 w 11117727"/>
              <a:gd name="connsiteY8620" fmla="*/ 473821 h 3399032"/>
              <a:gd name="connsiteX8621" fmla="*/ 590465 w 11117727"/>
              <a:gd name="connsiteY8621" fmla="*/ 466064 h 3399032"/>
              <a:gd name="connsiteX8622" fmla="*/ 597243 w 11117727"/>
              <a:gd name="connsiteY8622" fmla="*/ 449591 h 3399032"/>
              <a:gd name="connsiteX8623" fmla="*/ 591184 w 11117727"/>
              <a:gd name="connsiteY8623" fmla="*/ 452655 h 3399032"/>
              <a:gd name="connsiteX8624" fmla="*/ 587716 w 11117727"/>
              <a:gd name="connsiteY8624" fmla="*/ 455368 h 3399032"/>
              <a:gd name="connsiteX8625" fmla="*/ 584880 w 11117727"/>
              <a:gd name="connsiteY8625" fmla="*/ 458145 h 3399032"/>
              <a:gd name="connsiteX8626" fmla="*/ 582105 w 11117727"/>
              <a:gd name="connsiteY8626" fmla="*/ 460315 h 3399032"/>
              <a:gd name="connsiteX8627" fmla="*/ 580534 w 11117727"/>
              <a:gd name="connsiteY8627" fmla="*/ 463220 h 3399032"/>
              <a:gd name="connsiteX8628" fmla="*/ 579594 w 11117727"/>
              <a:gd name="connsiteY8628" fmla="*/ 466189 h 3399032"/>
              <a:gd name="connsiteX8629" fmla="*/ 579471 w 11117727"/>
              <a:gd name="connsiteY8629" fmla="*/ 467402 h 3399032"/>
              <a:gd name="connsiteX8630" fmla="*/ 578716 w 11117727"/>
              <a:gd name="connsiteY8630" fmla="*/ 468551 h 3399032"/>
              <a:gd name="connsiteX8631" fmla="*/ 577390 w 11117727"/>
              <a:gd name="connsiteY8631" fmla="*/ 469029 h 3399032"/>
              <a:gd name="connsiteX8632" fmla="*/ 576003 w 11117727"/>
              <a:gd name="connsiteY8632" fmla="*/ 470115 h 3399032"/>
              <a:gd name="connsiteX8633" fmla="*/ 569435 w 11117727"/>
              <a:gd name="connsiteY8633" fmla="*/ 471901 h 3399032"/>
              <a:gd name="connsiteX8634" fmla="*/ 557115 w 11117727"/>
              <a:gd name="connsiteY8634" fmla="*/ 473717 h 3399032"/>
              <a:gd name="connsiteX8635" fmla="*/ 557466 w 11117727"/>
              <a:gd name="connsiteY8635" fmla="*/ 463948 h 3399032"/>
              <a:gd name="connsiteX8636" fmla="*/ 556938 w 11117727"/>
              <a:gd name="connsiteY8636" fmla="*/ 456541 h 3399032"/>
              <a:gd name="connsiteX8637" fmla="*/ 556165 w 11117727"/>
              <a:gd name="connsiteY8637" fmla="*/ 451560 h 3399032"/>
              <a:gd name="connsiteX8638" fmla="*/ 554576 w 11117727"/>
              <a:gd name="connsiteY8638" fmla="*/ 448335 h 3399032"/>
              <a:gd name="connsiteX8639" fmla="*/ 548112 w 11117727"/>
              <a:gd name="connsiteY8639" fmla="*/ 442778 h 3399032"/>
              <a:gd name="connsiteX8640" fmla="*/ 537082 w 11117727"/>
              <a:gd name="connsiteY8640" fmla="*/ 431856 h 3399032"/>
              <a:gd name="connsiteX8641" fmla="*/ 522548 w 11117727"/>
              <a:gd name="connsiteY8641" fmla="*/ 411388 h 3399032"/>
              <a:gd name="connsiteX8642" fmla="*/ 512212 w 11117727"/>
              <a:gd name="connsiteY8642" fmla="*/ 399923 h 3399032"/>
              <a:gd name="connsiteX8643" fmla="*/ 503017 w 11117727"/>
              <a:gd name="connsiteY8643" fmla="*/ 389800 h 3399032"/>
              <a:gd name="connsiteX8644" fmla="*/ 498451 w 11117727"/>
              <a:gd name="connsiteY8644" fmla="*/ 384435 h 3399032"/>
              <a:gd name="connsiteX8645" fmla="*/ 494578 w 11117727"/>
              <a:gd name="connsiteY8645" fmla="*/ 378528 h 3399032"/>
              <a:gd name="connsiteX8646" fmla="*/ 491908 w 11117727"/>
              <a:gd name="connsiteY8646" fmla="*/ 373355 h 3399032"/>
              <a:gd name="connsiteX8647" fmla="*/ 490055 w 11117727"/>
              <a:gd name="connsiteY8647" fmla="*/ 366427 h 3399032"/>
              <a:gd name="connsiteX8648" fmla="*/ 486532 w 11117727"/>
              <a:gd name="connsiteY8648" fmla="*/ 350750 h 3399032"/>
              <a:gd name="connsiteX8649" fmla="*/ 483906 w 11117727"/>
              <a:gd name="connsiteY8649" fmla="*/ 338841 h 3399032"/>
              <a:gd name="connsiteX8650" fmla="*/ 482378 w 11117727"/>
              <a:gd name="connsiteY8650" fmla="*/ 335009 h 3399032"/>
              <a:gd name="connsiteX8651" fmla="*/ 480850 w 11117727"/>
              <a:gd name="connsiteY8651" fmla="*/ 331178 h 3399032"/>
              <a:gd name="connsiteX8652" fmla="*/ 479831 w 11117727"/>
              <a:gd name="connsiteY8652" fmla="*/ 328623 h 3399032"/>
              <a:gd name="connsiteX8653" fmla="*/ 478118 w 11117727"/>
              <a:gd name="connsiteY8653" fmla="*/ 326611 h 3399032"/>
              <a:gd name="connsiteX8654" fmla="*/ 475651 w 11117727"/>
              <a:gd name="connsiteY8654" fmla="*/ 325749 h 3399032"/>
              <a:gd name="connsiteX8655" fmla="*/ 473245 w 11117727"/>
              <a:gd name="connsiteY8655" fmla="*/ 324279 h 3399032"/>
              <a:gd name="connsiteX8656" fmla="*/ 470593 w 11117727"/>
              <a:gd name="connsiteY8656" fmla="*/ 325236 h 3399032"/>
              <a:gd name="connsiteX8657" fmla="*/ 466738 w 11117727"/>
              <a:gd name="connsiteY8657" fmla="*/ 325459 h 3399032"/>
              <a:gd name="connsiteX8658" fmla="*/ 456947 w 11117727"/>
              <a:gd name="connsiteY8658" fmla="*/ 327532 h 3399032"/>
              <a:gd name="connsiteX8659" fmla="*/ 444320 w 11117727"/>
              <a:gd name="connsiteY8659" fmla="*/ 332381 h 3399032"/>
              <a:gd name="connsiteX8660" fmla="*/ 441730 w 11117727"/>
              <a:gd name="connsiteY8660" fmla="*/ 332732 h 3399032"/>
              <a:gd name="connsiteX8661" fmla="*/ 440404 w 11117727"/>
              <a:gd name="connsiteY8661" fmla="*/ 333210 h 3399032"/>
              <a:gd name="connsiteX8662" fmla="*/ 436488 w 11117727"/>
              <a:gd name="connsiteY8662" fmla="*/ 334039 h 3399032"/>
              <a:gd name="connsiteX8663" fmla="*/ 431368 w 11117727"/>
              <a:gd name="connsiteY8663" fmla="*/ 334134 h 3399032"/>
              <a:gd name="connsiteX8664" fmla="*/ 426310 w 11117727"/>
              <a:gd name="connsiteY8664" fmla="*/ 333621 h 3399032"/>
              <a:gd name="connsiteX8665" fmla="*/ 421946 w 11117727"/>
              <a:gd name="connsiteY8665" fmla="*/ 332567 h 3399032"/>
              <a:gd name="connsiteX8666" fmla="*/ 417643 w 11117727"/>
              <a:gd name="connsiteY8666" fmla="*/ 330905 h 3399032"/>
              <a:gd name="connsiteX8667" fmla="*/ 413402 w 11117727"/>
              <a:gd name="connsiteY8667" fmla="*/ 328637 h 3399032"/>
              <a:gd name="connsiteX8668" fmla="*/ 409916 w 11117727"/>
              <a:gd name="connsiteY8668" fmla="*/ 325220 h 3399032"/>
              <a:gd name="connsiteX8669" fmla="*/ 406491 w 11117727"/>
              <a:gd name="connsiteY8669" fmla="*/ 321197 h 3399032"/>
              <a:gd name="connsiteX8670" fmla="*/ 403759 w 11117727"/>
              <a:gd name="connsiteY8670" fmla="*/ 316631 h 3399032"/>
              <a:gd name="connsiteX8671" fmla="*/ 402170 w 11117727"/>
              <a:gd name="connsiteY8671" fmla="*/ 313406 h 3399032"/>
              <a:gd name="connsiteX8672" fmla="*/ 400580 w 11117727"/>
              <a:gd name="connsiteY8672" fmla="*/ 310181 h 3399032"/>
              <a:gd name="connsiteX8673" fmla="*/ 400316 w 11117727"/>
              <a:gd name="connsiteY8673" fmla="*/ 306477 h 3399032"/>
              <a:gd name="connsiteX8674" fmla="*/ 399789 w 11117727"/>
              <a:gd name="connsiteY8674" fmla="*/ 299070 h 3399032"/>
              <a:gd name="connsiteX8675" fmla="*/ 400201 w 11117727"/>
              <a:gd name="connsiteY8675" fmla="*/ 288694 h 3399032"/>
              <a:gd name="connsiteX8676" fmla="*/ 404829 w 11117727"/>
              <a:gd name="connsiteY8676" fmla="*/ 293452 h 3399032"/>
              <a:gd name="connsiteX8677" fmla="*/ 409334 w 11117727"/>
              <a:gd name="connsiteY8677" fmla="*/ 299424 h 3399032"/>
              <a:gd name="connsiteX8678" fmla="*/ 412575 w 11117727"/>
              <a:gd name="connsiteY8678" fmla="*/ 305267 h 3399032"/>
              <a:gd name="connsiteX8679" fmla="*/ 416000 w 11117727"/>
              <a:gd name="connsiteY8679" fmla="*/ 309291 h 3399032"/>
              <a:gd name="connsiteX8680" fmla="*/ 417774 w 11117727"/>
              <a:gd name="connsiteY8680" fmla="*/ 310696 h 3399032"/>
              <a:gd name="connsiteX8681" fmla="*/ 418283 w 11117727"/>
              <a:gd name="connsiteY8681" fmla="*/ 311973 h 3399032"/>
              <a:gd name="connsiteX8682" fmla="*/ 419547 w 11117727"/>
              <a:gd name="connsiteY8682" fmla="*/ 312101 h 3399032"/>
              <a:gd name="connsiteX8683" fmla="*/ 420935 w 11117727"/>
              <a:gd name="connsiteY8683" fmla="*/ 311016 h 3399032"/>
              <a:gd name="connsiteX8684" fmla="*/ 422322 w 11117727"/>
              <a:gd name="connsiteY8684" fmla="*/ 309931 h 3399032"/>
              <a:gd name="connsiteX8685" fmla="*/ 423200 w 11117727"/>
              <a:gd name="connsiteY8685" fmla="*/ 307569 h 3399032"/>
              <a:gd name="connsiteX8686" fmla="*/ 423630 w 11117727"/>
              <a:gd name="connsiteY8686" fmla="*/ 303323 h 3399032"/>
              <a:gd name="connsiteX8687" fmla="*/ 424692 w 11117727"/>
              <a:gd name="connsiteY8687" fmla="*/ 299140 h 3399032"/>
              <a:gd name="connsiteX8688" fmla="*/ 425245 w 11117727"/>
              <a:gd name="connsiteY8688" fmla="*/ 293681 h 3399032"/>
              <a:gd name="connsiteX8689" fmla="*/ 424472 w 11117727"/>
              <a:gd name="connsiteY8689" fmla="*/ 288700 h 3399032"/>
              <a:gd name="connsiteX8690" fmla="*/ 423005 w 11117727"/>
              <a:gd name="connsiteY8690" fmla="*/ 284262 h 3399032"/>
              <a:gd name="connsiteX8691" fmla="*/ 421538 w 11117727"/>
              <a:gd name="connsiteY8691" fmla="*/ 279824 h 3399032"/>
              <a:gd name="connsiteX8692" fmla="*/ 420133 w 11117727"/>
              <a:gd name="connsiteY8692" fmla="*/ 274779 h 3399032"/>
              <a:gd name="connsiteX8693" fmla="*/ 418912 w 11117727"/>
              <a:gd name="connsiteY8693" fmla="*/ 267915 h 3399032"/>
              <a:gd name="connsiteX8694" fmla="*/ 417875 w 11117727"/>
              <a:gd name="connsiteY8694" fmla="*/ 259231 h 3399032"/>
              <a:gd name="connsiteX8695" fmla="*/ 418410 w 11117727"/>
              <a:gd name="connsiteY8695" fmla="*/ 247641 h 3399032"/>
              <a:gd name="connsiteX8696" fmla="*/ 409866 w 11117727"/>
              <a:gd name="connsiteY8696" fmla="*/ 243712 h 3399032"/>
              <a:gd name="connsiteX8697" fmla="*/ 406318 w 11117727"/>
              <a:gd name="connsiteY8697" fmla="*/ 240902 h 3399032"/>
              <a:gd name="connsiteX8698" fmla="*/ 399732 w 11117727"/>
              <a:gd name="connsiteY8698" fmla="*/ 236558 h 3399032"/>
              <a:gd name="connsiteX8699" fmla="*/ 393330 w 11117727"/>
              <a:gd name="connsiteY8699" fmla="*/ 230395 h 3399032"/>
              <a:gd name="connsiteX8700" fmla="*/ 388763 w 11117727"/>
              <a:gd name="connsiteY8700" fmla="*/ 225030 h 3399032"/>
              <a:gd name="connsiteX8701" fmla="*/ 384135 w 11117727"/>
              <a:gd name="connsiteY8701" fmla="*/ 220271 h 3399032"/>
              <a:gd name="connsiteX8702" fmla="*/ 376530 w 11117727"/>
              <a:gd name="connsiteY8702" fmla="*/ 213373 h 3399032"/>
              <a:gd name="connsiteX8703" fmla="*/ 410151 w 11117727"/>
              <a:gd name="connsiteY8703" fmla="*/ 190427 h 3399032"/>
              <a:gd name="connsiteX8704" fmla="*/ 411250 w 11117727"/>
              <a:gd name="connsiteY8704" fmla="*/ 198505 h 3399032"/>
              <a:gd name="connsiteX8705" fmla="*/ 411961 w 11117727"/>
              <a:gd name="connsiteY8705" fmla="*/ 204092 h 3399032"/>
              <a:gd name="connsiteX8706" fmla="*/ 412857 w 11117727"/>
              <a:gd name="connsiteY8706" fmla="*/ 207860 h 3399032"/>
              <a:gd name="connsiteX8707" fmla="*/ 413937 w 11117727"/>
              <a:gd name="connsiteY8707" fmla="*/ 209807 h 3399032"/>
              <a:gd name="connsiteX8708" fmla="*/ 421401 w 11117727"/>
              <a:gd name="connsiteY8708" fmla="*/ 211789 h 3399032"/>
              <a:gd name="connsiteX8709" fmla="*/ 436514 w 11117727"/>
              <a:gd name="connsiteY8709" fmla="*/ 213932 h 3399032"/>
              <a:gd name="connsiteX8710" fmla="*/ 439068 w 11117727"/>
              <a:gd name="connsiteY8710" fmla="*/ 201322 h 3399032"/>
              <a:gd name="connsiteX8711" fmla="*/ 439744 w 11117727"/>
              <a:gd name="connsiteY8711" fmla="*/ 194649 h 3399032"/>
              <a:gd name="connsiteX8712" fmla="*/ 440622 w 11117727"/>
              <a:gd name="connsiteY8712" fmla="*/ 192287 h 3399032"/>
              <a:gd name="connsiteX8713" fmla="*/ 440683 w 11117727"/>
              <a:gd name="connsiteY8713" fmla="*/ 191680 h 3399032"/>
              <a:gd name="connsiteX8714" fmla="*/ 441315 w 11117727"/>
              <a:gd name="connsiteY8714" fmla="*/ 191744 h 3399032"/>
              <a:gd name="connsiteX8715" fmla="*/ 442396 w 11117727"/>
              <a:gd name="connsiteY8715" fmla="*/ 193692 h 3399032"/>
              <a:gd name="connsiteX8716" fmla="*/ 444047 w 11117727"/>
              <a:gd name="connsiteY8716" fmla="*/ 196311 h 3399032"/>
              <a:gd name="connsiteX8717" fmla="*/ 448104 w 11117727"/>
              <a:gd name="connsiteY8717" fmla="*/ 200398 h 3399032"/>
              <a:gd name="connsiteX8718" fmla="*/ 451713 w 11117727"/>
              <a:gd name="connsiteY8718" fmla="*/ 202602 h 3399032"/>
              <a:gd name="connsiteX8719" fmla="*/ 454690 w 11117727"/>
              <a:gd name="connsiteY8719" fmla="*/ 204742 h 3399032"/>
              <a:gd name="connsiteX8720" fmla="*/ 459686 w 11117727"/>
              <a:gd name="connsiteY8720" fmla="*/ 205861 h 3399032"/>
              <a:gd name="connsiteX8721" fmla="*/ 466009 w 11117727"/>
              <a:gd name="connsiteY8721" fmla="*/ 206501 h 3399032"/>
              <a:gd name="connsiteX8722" fmla="*/ 474289 w 11117727"/>
              <a:gd name="connsiteY8722" fmla="*/ 206727 h 3399032"/>
              <a:gd name="connsiteX8723" fmla="*/ 480103 w 11117727"/>
              <a:gd name="connsiteY8723" fmla="*/ 206090 h 3399032"/>
              <a:gd name="connsiteX8724" fmla="*/ 484774 w 11117727"/>
              <a:gd name="connsiteY8724" fmla="*/ 204111 h 3399032"/>
              <a:gd name="connsiteX8725" fmla="*/ 488119 w 11117727"/>
              <a:gd name="connsiteY8725" fmla="*/ 202612 h 3399032"/>
              <a:gd name="connsiteX8726" fmla="*/ 491526 w 11117727"/>
              <a:gd name="connsiteY8726" fmla="*/ 200505 h 3399032"/>
              <a:gd name="connsiteX8727" fmla="*/ 496321 w 11117727"/>
              <a:gd name="connsiteY8727" fmla="*/ 197314 h 3399032"/>
              <a:gd name="connsiteX8728" fmla="*/ 502889 w 11117727"/>
              <a:gd name="connsiteY8728" fmla="*/ 195528 h 3399032"/>
              <a:gd name="connsiteX8729" fmla="*/ 512047 w 11117727"/>
              <a:gd name="connsiteY8729" fmla="*/ 193391 h 3399032"/>
              <a:gd name="connsiteX8730" fmla="*/ 509222 w 11117727"/>
              <a:gd name="connsiteY8730" fmla="*/ 221294 h 3399032"/>
              <a:gd name="connsiteX8731" fmla="*/ 522806 w 11117727"/>
              <a:gd name="connsiteY8731" fmla="*/ 219606 h 3399032"/>
              <a:gd name="connsiteX8732" fmla="*/ 533923 w 11117727"/>
              <a:gd name="connsiteY8732" fmla="*/ 217055 h 3399032"/>
              <a:gd name="connsiteX8733" fmla="*/ 539042 w 11117727"/>
              <a:gd name="connsiteY8733" fmla="*/ 216960 h 3399032"/>
              <a:gd name="connsiteX8734" fmla="*/ 542897 w 11117727"/>
              <a:gd name="connsiteY8734" fmla="*/ 216738 h 3399032"/>
              <a:gd name="connsiteX8735" fmla="*/ 546752 w 11117727"/>
              <a:gd name="connsiteY8735" fmla="*/ 216515 h 3399032"/>
              <a:gd name="connsiteX8736" fmla="*/ 549219 w 11117727"/>
              <a:gd name="connsiteY8736" fmla="*/ 217378 h 3399032"/>
              <a:gd name="connsiteX8737" fmla="*/ 551626 w 11117727"/>
              <a:gd name="connsiteY8737" fmla="*/ 218847 h 3399032"/>
              <a:gd name="connsiteX8738" fmla="*/ 554602 w 11117727"/>
              <a:gd name="connsiteY8738" fmla="*/ 220987 h 3399032"/>
              <a:gd name="connsiteX8739" fmla="*/ 556253 w 11117727"/>
              <a:gd name="connsiteY8739" fmla="*/ 223605 h 3399032"/>
              <a:gd name="connsiteX8740" fmla="*/ 557088 w 11117727"/>
              <a:gd name="connsiteY8740" fmla="*/ 227980 h 3399032"/>
              <a:gd name="connsiteX8741" fmla="*/ 557923 w 11117727"/>
              <a:gd name="connsiteY8741" fmla="*/ 232354 h 3399032"/>
              <a:gd name="connsiteX8742" fmla="*/ 558573 w 11117727"/>
              <a:gd name="connsiteY8742" fmla="*/ 238548 h 3399032"/>
              <a:gd name="connsiteX8743" fmla="*/ 558468 w 11117727"/>
              <a:gd name="connsiteY8743" fmla="*/ 245891 h 3399032"/>
              <a:gd name="connsiteX8744" fmla="*/ 558240 w 11117727"/>
              <a:gd name="connsiteY8744" fmla="*/ 254447 h 3399032"/>
              <a:gd name="connsiteX8745" fmla="*/ 552796 w 11117727"/>
              <a:gd name="connsiteY8745" fmla="*/ 251444 h 3399032"/>
              <a:gd name="connsiteX8746" fmla="*/ 548616 w 11117727"/>
              <a:gd name="connsiteY8746" fmla="*/ 248570 h 3399032"/>
              <a:gd name="connsiteX8747" fmla="*/ 544313 w 11117727"/>
              <a:gd name="connsiteY8747" fmla="*/ 246908 h 3399032"/>
              <a:gd name="connsiteX8748" fmla="*/ 539887 w 11117727"/>
              <a:gd name="connsiteY8748" fmla="*/ 246460 h 3399032"/>
              <a:gd name="connsiteX8749" fmla="*/ 537297 w 11117727"/>
              <a:gd name="connsiteY8749" fmla="*/ 246811 h 3399032"/>
              <a:gd name="connsiteX8750" fmla="*/ 535093 w 11117727"/>
              <a:gd name="connsiteY8750" fmla="*/ 249652 h 3399032"/>
              <a:gd name="connsiteX8751" fmla="*/ 530562 w 11117727"/>
              <a:gd name="connsiteY8751" fmla="*/ 256547 h 3399032"/>
              <a:gd name="connsiteX8752" fmla="*/ 527051 w 11117727"/>
              <a:gd name="connsiteY8752" fmla="*/ 265996 h 3399032"/>
              <a:gd name="connsiteX8753" fmla="*/ 551217 w 11117727"/>
              <a:gd name="connsiteY8753" fmla="*/ 273345 h 3399032"/>
              <a:gd name="connsiteX8754" fmla="*/ 561658 w 11117727"/>
              <a:gd name="connsiteY8754" fmla="*/ 277467 h 3399032"/>
              <a:gd name="connsiteX8755" fmla="*/ 565206 w 11117727"/>
              <a:gd name="connsiteY8755" fmla="*/ 280277 h 3399032"/>
              <a:gd name="connsiteX8756" fmla="*/ 567305 w 11117727"/>
              <a:gd name="connsiteY8756" fmla="*/ 284779 h 3399032"/>
              <a:gd name="connsiteX8757" fmla="*/ 570545 w 11117727"/>
              <a:gd name="connsiteY8757" fmla="*/ 290623 h 3399032"/>
              <a:gd name="connsiteX8758" fmla="*/ 574805 w 11117727"/>
              <a:gd name="connsiteY8758" fmla="*/ 299021 h 3399032"/>
              <a:gd name="connsiteX8759" fmla="*/ 577887 w 11117727"/>
              <a:gd name="connsiteY8759" fmla="*/ 293817 h 3399032"/>
              <a:gd name="connsiteX8760" fmla="*/ 579581 w 11117727"/>
              <a:gd name="connsiteY8760" fmla="*/ 289699 h 3399032"/>
              <a:gd name="connsiteX8761" fmla="*/ 581723 w 11117727"/>
              <a:gd name="connsiteY8761" fmla="*/ 287465 h 3399032"/>
              <a:gd name="connsiteX8762" fmla="*/ 583804 w 11117727"/>
              <a:gd name="connsiteY8762" fmla="*/ 285837 h 3399032"/>
              <a:gd name="connsiteX8763" fmla="*/ 587782 w 11117727"/>
              <a:gd name="connsiteY8763" fmla="*/ 284402 h 3399032"/>
              <a:gd name="connsiteX8764" fmla="*/ 591821 w 11117727"/>
              <a:gd name="connsiteY8764" fmla="*/ 282359 h 3399032"/>
              <a:gd name="connsiteX8765" fmla="*/ 594534 w 11117727"/>
              <a:gd name="connsiteY8765" fmla="*/ 280796 h 3399032"/>
              <a:gd name="connsiteX8766" fmla="*/ 596616 w 11117727"/>
              <a:gd name="connsiteY8766" fmla="*/ 279168 h 3399032"/>
              <a:gd name="connsiteX8767" fmla="*/ 599574 w 11117727"/>
              <a:gd name="connsiteY8767" fmla="*/ 275178 h 3399032"/>
              <a:gd name="connsiteX8768" fmla="*/ 601901 w 11117727"/>
              <a:gd name="connsiteY8768" fmla="*/ 271124 h 3399032"/>
              <a:gd name="connsiteX8769" fmla="*/ 605738 w 11117727"/>
              <a:gd name="connsiteY8769" fmla="*/ 264772 h 3399032"/>
              <a:gd name="connsiteX8770" fmla="*/ 609759 w 11117727"/>
              <a:gd name="connsiteY8770" fmla="*/ 256600 h 3399032"/>
              <a:gd name="connsiteX8771" fmla="*/ 614720 w 11117727"/>
              <a:gd name="connsiteY8771" fmla="*/ 245459 h 3399032"/>
              <a:gd name="connsiteX8772" fmla="*/ 619232 w 11117727"/>
              <a:gd name="connsiteY8772" fmla="*/ 232434 h 3399032"/>
              <a:gd name="connsiteX8773" fmla="*/ 634854 w 11117727"/>
              <a:gd name="connsiteY8773" fmla="*/ 235854 h 3399032"/>
              <a:gd name="connsiteX8774" fmla="*/ 647947 w 11117727"/>
              <a:gd name="connsiteY8774" fmla="*/ 239018 h 3399032"/>
              <a:gd name="connsiteX8775" fmla="*/ 657878 w 11117727"/>
              <a:gd name="connsiteY8775" fmla="*/ 241862 h 3399032"/>
              <a:gd name="connsiteX8776" fmla="*/ 665913 w 11117727"/>
              <a:gd name="connsiteY8776" fmla="*/ 244514 h 3399032"/>
              <a:gd name="connsiteX8777" fmla="*/ 671928 w 11117727"/>
              <a:gd name="connsiteY8777" fmla="*/ 248187 h 3399032"/>
              <a:gd name="connsiteX8778" fmla="*/ 676109 w 11117727"/>
              <a:gd name="connsiteY8778" fmla="*/ 251062 h 3399032"/>
              <a:gd name="connsiteX8779" fmla="*/ 679024 w 11117727"/>
              <a:gd name="connsiteY8779" fmla="*/ 253808 h 3399032"/>
              <a:gd name="connsiteX8780" fmla="*/ 679982 w 11117727"/>
              <a:gd name="connsiteY8780" fmla="*/ 256969 h 3399032"/>
              <a:gd name="connsiteX8781" fmla="*/ 679736 w 11117727"/>
              <a:gd name="connsiteY8781" fmla="*/ 259396 h 3399032"/>
              <a:gd name="connsiteX8782" fmla="*/ 678735 w 11117727"/>
              <a:gd name="connsiteY8782" fmla="*/ 262971 h 3399032"/>
              <a:gd name="connsiteX8783" fmla="*/ 677225 w 11117727"/>
              <a:gd name="connsiteY8783" fmla="*/ 265269 h 3399032"/>
              <a:gd name="connsiteX8784" fmla="*/ 674389 w 11117727"/>
              <a:gd name="connsiteY8784" fmla="*/ 268046 h 3399032"/>
              <a:gd name="connsiteX8785" fmla="*/ 669981 w 11117727"/>
              <a:gd name="connsiteY8785" fmla="*/ 273728 h 3399032"/>
              <a:gd name="connsiteX8786" fmla="*/ 665512 w 11117727"/>
              <a:gd name="connsiteY8786" fmla="*/ 280016 h 3399032"/>
              <a:gd name="connsiteX8787" fmla="*/ 678034 w 11117727"/>
              <a:gd name="connsiteY8787" fmla="*/ 282510 h 3399032"/>
              <a:gd name="connsiteX8788" fmla="*/ 688027 w 11117727"/>
              <a:gd name="connsiteY8788" fmla="*/ 284747 h 3399032"/>
              <a:gd name="connsiteX8789" fmla="*/ 695307 w 11117727"/>
              <a:gd name="connsiteY8789" fmla="*/ 288549 h 3399032"/>
              <a:gd name="connsiteX8790" fmla="*/ 701384 w 11117727"/>
              <a:gd name="connsiteY8790" fmla="*/ 291615 h 3399032"/>
              <a:gd name="connsiteX8791" fmla="*/ 704931 w 11117727"/>
              <a:gd name="connsiteY8791" fmla="*/ 294426 h 3399032"/>
              <a:gd name="connsiteX8792" fmla="*/ 707785 w 11117727"/>
              <a:gd name="connsiteY8792" fmla="*/ 297779 h 3399032"/>
              <a:gd name="connsiteX8793" fmla="*/ 709375 w 11117727"/>
              <a:gd name="connsiteY8793" fmla="*/ 301004 h 3399032"/>
              <a:gd name="connsiteX8794" fmla="*/ 710271 w 11117727"/>
              <a:gd name="connsiteY8794" fmla="*/ 304771 h 3399032"/>
              <a:gd name="connsiteX8795" fmla="*/ 711922 w 11117727"/>
              <a:gd name="connsiteY8795" fmla="*/ 307390 h 3399032"/>
              <a:gd name="connsiteX8796" fmla="*/ 714205 w 11117727"/>
              <a:gd name="connsiteY8796" fmla="*/ 310072 h 3399032"/>
              <a:gd name="connsiteX8797" fmla="*/ 716427 w 11117727"/>
              <a:gd name="connsiteY8797" fmla="*/ 313361 h 3399032"/>
              <a:gd name="connsiteX8798" fmla="*/ 720607 w 11117727"/>
              <a:gd name="connsiteY8798" fmla="*/ 316236 h 3399032"/>
              <a:gd name="connsiteX8799" fmla="*/ 726174 w 11117727"/>
              <a:gd name="connsiteY8799" fmla="*/ 318025 h 3399032"/>
              <a:gd name="connsiteX8800" fmla="*/ 733516 w 11117727"/>
              <a:gd name="connsiteY8800" fmla="*/ 321219 h 3399032"/>
              <a:gd name="connsiteX8801" fmla="*/ 744203 w 11117727"/>
              <a:gd name="connsiteY8801" fmla="*/ 322914 h 3399032"/>
              <a:gd name="connsiteX8802" fmla="*/ 756786 w 11117727"/>
              <a:gd name="connsiteY8802" fmla="*/ 324801 h 3399032"/>
              <a:gd name="connsiteX8803" fmla="*/ 751872 w 11117727"/>
              <a:gd name="connsiteY8803" fmla="*/ 373328 h 3399032"/>
              <a:gd name="connsiteX8804" fmla="*/ 763990 w 11117727"/>
              <a:gd name="connsiteY8804" fmla="*/ 367202 h 3399032"/>
              <a:gd name="connsiteX8805" fmla="*/ 772823 w 11117727"/>
              <a:gd name="connsiteY8805" fmla="*/ 361968 h 3399032"/>
              <a:gd name="connsiteX8806" fmla="*/ 775720 w 11117727"/>
              <a:gd name="connsiteY8806" fmla="*/ 358585 h 3399032"/>
              <a:gd name="connsiteX8807" fmla="*/ 778109 w 11117727"/>
              <a:gd name="connsiteY8807" fmla="*/ 353924 h 3399032"/>
              <a:gd name="connsiteX8808" fmla="*/ 781823 w 11117727"/>
              <a:gd name="connsiteY8808" fmla="*/ 348785 h 3399032"/>
              <a:gd name="connsiteX8809" fmla="*/ 784456 w 11117727"/>
              <a:gd name="connsiteY8809" fmla="*/ 341698 h 3399032"/>
              <a:gd name="connsiteX8810" fmla="*/ 791736 w 11117727"/>
              <a:gd name="connsiteY8810" fmla="*/ 345499 h 3399032"/>
              <a:gd name="connsiteX8811" fmla="*/ 795978 w 11117727"/>
              <a:gd name="connsiteY8811" fmla="*/ 347767 h 3399032"/>
              <a:gd name="connsiteX8812" fmla="*/ 801606 w 11117727"/>
              <a:gd name="connsiteY8812" fmla="*/ 348950 h 3399032"/>
              <a:gd name="connsiteX8813" fmla="*/ 812293 w 11117727"/>
              <a:gd name="connsiteY8813" fmla="*/ 350645 h 3399032"/>
              <a:gd name="connsiteX8814" fmla="*/ 812275 w 11117727"/>
              <a:gd name="connsiteY8814" fmla="*/ 344515 h 3399032"/>
              <a:gd name="connsiteX8815" fmla="*/ 812196 w 11117727"/>
              <a:gd name="connsiteY8815" fmla="*/ 338991 h 3399032"/>
              <a:gd name="connsiteX8816" fmla="*/ 811422 w 11117727"/>
              <a:gd name="connsiteY8816" fmla="*/ 334011 h 3399032"/>
              <a:gd name="connsiteX8817" fmla="*/ 810527 w 11117727"/>
              <a:gd name="connsiteY8817" fmla="*/ 330243 h 3399032"/>
              <a:gd name="connsiteX8818" fmla="*/ 807980 w 11117727"/>
              <a:gd name="connsiteY8818" fmla="*/ 323857 h 3399032"/>
              <a:gd name="connsiteX8819" fmla="*/ 806003 w 11117727"/>
              <a:gd name="connsiteY8819" fmla="*/ 318142 h 3399032"/>
              <a:gd name="connsiteX8820" fmla="*/ 805555 w 11117727"/>
              <a:gd name="connsiteY8820" fmla="*/ 316258 h 3399032"/>
              <a:gd name="connsiteX8821" fmla="*/ 805292 w 11117727"/>
              <a:gd name="connsiteY8821" fmla="*/ 312554 h 3399032"/>
              <a:gd name="connsiteX8822" fmla="*/ 805599 w 11117727"/>
              <a:gd name="connsiteY8822" fmla="*/ 309522 h 3399032"/>
              <a:gd name="connsiteX8823" fmla="*/ 806600 w 11117727"/>
              <a:gd name="connsiteY8823" fmla="*/ 305946 h 3399032"/>
              <a:gd name="connsiteX8824" fmla="*/ 808355 w 11117727"/>
              <a:gd name="connsiteY8824" fmla="*/ 301221 h 3399032"/>
              <a:gd name="connsiteX8825" fmla="*/ 811499 w 11117727"/>
              <a:gd name="connsiteY8825" fmla="*/ 295412 h 3399032"/>
              <a:gd name="connsiteX8826" fmla="*/ 815335 w 11117727"/>
              <a:gd name="connsiteY8826" fmla="*/ 289059 h 3399032"/>
              <a:gd name="connsiteX8827" fmla="*/ 819357 w 11117727"/>
              <a:gd name="connsiteY8827" fmla="*/ 280887 h 3399032"/>
              <a:gd name="connsiteX8828" fmla="*/ 825188 w 11117727"/>
              <a:gd name="connsiteY8828" fmla="*/ 286380 h 3399032"/>
              <a:gd name="connsiteX8829" fmla="*/ 829877 w 11117727"/>
              <a:gd name="connsiteY8829" fmla="*/ 290532 h 3399032"/>
              <a:gd name="connsiteX8830" fmla="*/ 833179 w 11117727"/>
              <a:gd name="connsiteY8830" fmla="*/ 295769 h 3399032"/>
              <a:gd name="connsiteX8831" fmla="*/ 837175 w 11117727"/>
              <a:gd name="connsiteY8831" fmla="*/ 300463 h 3399032"/>
              <a:gd name="connsiteX8832" fmla="*/ 839845 w 11117727"/>
              <a:gd name="connsiteY8832" fmla="*/ 305636 h 3399032"/>
              <a:gd name="connsiteX8833" fmla="*/ 844473 w 11117727"/>
              <a:gd name="connsiteY8833" fmla="*/ 310394 h 3399032"/>
              <a:gd name="connsiteX8834" fmla="*/ 848469 w 11117727"/>
              <a:gd name="connsiteY8834" fmla="*/ 315088 h 3399032"/>
              <a:gd name="connsiteX8835" fmla="*/ 854361 w 11117727"/>
              <a:gd name="connsiteY8835" fmla="*/ 319974 h 3399032"/>
              <a:gd name="connsiteX8836" fmla="*/ 863353 w 11117727"/>
              <a:gd name="connsiteY8836" fmla="*/ 325787 h 3399032"/>
              <a:gd name="connsiteX8837" fmla="*/ 870001 w 11117727"/>
              <a:gd name="connsiteY8837" fmla="*/ 329524 h 3399032"/>
              <a:gd name="connsiteX8838" fmla="*/ 873101 w 11117727"/>
              <a:gd name="connsiteY8838" fmla="*/ 330451 h 3399032"/>
              <a:gd name="connsiteX8839" fmla="*/ 875630 w 11117727"/>
              <a:gd name="connsiteY8839" fmla="*/ 330707 h 3399032"/>
              <a:gd name="connsiteX8840" fmla="*/ 877526 w 11117727"/>
              <a:gd name="connsiteY8840" fmla="*/ 330899 h 3399032"/>
              <a:gd name="connsiteX8841" fmla="*/ 880117 w 11117727"/>
              <a:gd name="connsiteY8841" fmla="*/ 330549 h 3399032"/>
              <a:gd name="connsiteX8842" fmla="*/ 886869 w 11117727"/>
              <a:gd name="connsiteY8842" fmla="*/ 326943 h 3399032"/>
              <a:gd name="connsiteX8843" fmla="*/ 899373 w 11117727"/>
              <a:gd name="connsiteY8843" fmla="*/ 323307 h 3399032"/>
              <a:gd name="connsiteX8844" fmla="*/ 914283 w 11117727"/>
              <a:gd name="connsiteY8844" fmla="*/ 321140 h 3399032"/>
              <a:gd name="connsiteX8845" fmla="*/ 922054 w 11117727"/>
              <a:gd name="connsiteY8845" fmla="*/ 320088 h 3399032"/>
              <a:gd name="connsiteX8846" fmla="*/ 924013 w 11117727"/>
              <a:gd name="connsiteY8846" fmla="*/ 319674 h 3399032"/>
              <a:gd name="connsiteX8847" fmla="*/ 924645 w 11117727"/>
              <a:gd name="connsiteY8847" fmla="*/ 319737 h 3399032"/>
              <a:gd name="connsiteX8848" fmla="*/ 923951 w 11117727"/>
              <a:gd name="connsiteY8848" fmla="*/ 320280 h 3399032"/>
              <a:gd name="connsiteX8849" fmla="*/ 922502 w 11117727"/>
              <a:gd name="connsiteY8849" fmla="*/ 321972 h 3399032"/>
              <a:gd name="connsiteX8850" fmla="*/ 921624 w 11117727"/>
              <a:gd name="connsiteY8850" fmla="*/ 324334 h 3399032"/>
              <a:gd name="connsiteX8851" fmla="*/ 921440 w 11117727"/>
              <a:gd name="connsiteY8851" fmla="*/ 326154 h 3399032"/>
              <a:gd name="connsiteX8852" fmla="*/ 922520 w 11117727"/>
              <a:gd name="connsiteY8852" fmla="*/ 328102 h 3399032"/>
              <a:gd name="connsiteX8853" fmla="*/ 924927 w 11117727"/>
              <a:gd name="connsiteY8853" fmla="*/ 329571 h 3399032"/>
              <a:gd name="connsiteX8854" fmla="*/ 928536 w 11117727"/>
              <a:gd name="connsiteY8854" fmla="*/ 331775 h 3399032"/>
              <a:gd name="connsiteX8855" fmla="*/ 932777 w 11117727"/>
              <a:gd name="connsiteY8855" fmla="*/ 334043 h 3399032"/>
              <a:gd name="connsiteX8856" fmla="*/ 933980 w 11117727"/>
              <a:gd name="connsiteY8856" fmla="*/ 334777 h 3399032"/>
              <a:gd name="connsiteX8857" fmla="*/ 935877 w 11117727"/>
              <a:gd name="connsiteY8857" fmla="*/ 334969 h 3399032"/>
              <a:gd name="connsiteX8858" fmla="*/ 952738 w 11117727"/>
              <a:gd name="connsiteY8858" fmla="*/ 351384 h 3399032"/>
              <a:gd name="connsiteX8859" fmla="*/ 955046 w 11117727"/>
              <a:gd name="connsiteY8859" fmla="*/ 341200 h 3399032"/>
              <a:gd name="connsiteX8860" fmla="*/ 956354 w 11117727"/>
              <a:gd name="connsiteY8860" fmla="*/ 334592 h 3399032"/>
              <a:gd name="connsiteX8861" fmla="*/ 958110 w 11117727"/>
              <a:gd name="connsiteY8861" fmla="*/ 329867 h 3399032"/>
              <a:gd name="connsiteX8862" fmla="*/ 959743 w 11117727"/>
              <a:gd name="connsiteY8862" fmla="*/ 326356 h 3399032"/>
              <a:gd name="connsiteX8863" fmla="*/ 961824 w 11117727"/>
              <a:gd name="connsiteY8863" fmla="*/ 324728 h 3399032"/>
              <a:gd name="connsiteX8864" fmla="*/ 963150 w 11117727"/>
              <a:gd name="connsiteY8864" fmla="*/ 324249 h 3399032"/>
              <a:gd name="connsiteX8865" fmla="*/ 964476 w 11117727"/>
              <a:gd name="connsiteY8865" fmla="*/ 323771 h 3399032"/>
              <a:gd name="connsiteX8866" fmla="*/ 965741 w 11117727"/>
              <a:gd name="connsiteY8866" fmla="*/ 323899 h 3399032"/>
              <a:gd name="connsiteX8867" fmla="*/ 966434 w 11117727"/>
              <a:gd name="connsiteY8867" fmla="*/ 323356 h 3399032"/>
              <a:gd name="connsiteX8868" fmla="*/ 967822 w 11117727"/>
              <a:gd name="connsiteY8868" fmla="*/ 322271 h 3399032"/>
              <a:gd name="connsiteX8869" fmla="*/ 968761 w 11117727"/>
              <a:gd name="connsiteY8869" fmla="*/ 319302 h 3399032"/>
              <a:gd name="connsiteX8870" fmla="*/ 970394 w 11117727"/>
              <a:gd name="connsiteY8870" fmla="*/ 315791 h 3399032"/>
              <a:gd name="connsiteX8871" fmla="*/ 972500 w 11117727"/>
              <a:gd name="connsiteY8871" fmla="*/ 301297 h 3399032"/>
              <a:gd name="connsiteX8872" fmla="*/ 975080 w 11117727"/>
              <a:gd name="connsiteY8872" fmla="*/ 275820 h 3399032"/>
              <a:gd name="connsiteX8873" fmla="*/ 988849 w 11117727"/>
              <a:gd name="connsiteY8873" fmla="*/ 272312 h 3399032"/>
              <a:gd name="connsiteX8874" fmla="*/ 996172 w 11117727"/>
              <a:gd name="connsiteY8874" fmla="*/ 269377 h 3399032"/>
              <a:gd name="connsiteX8875" fmla="*/ 998130 w 11117727"/>
              <a:gd name="connsiteY8875" fmla="*/ 268962 h 3399032"/>
              <a:gd name="connsiteX8876" fmla="*/ 999517 w 11117727"/>
              <a:gd name="connsiteY8876" fmla="*/ 267877 h 3399032"/>
              <a:gd name="connsiteX8877" fmla="*/ 1000211 w 11117727"/>
              <a:gd name="connsiteY8877" fmla="*/ 267334 h 3399032"/>
              <a:gd name="connsiteX8878" fmla="*/ 1000272 w 11117727"/>
              <a:gd name="connsiteY8878" fmla="*/ 266728 h 3399032"/>
              <a:gd name="connsiteX8879" fmla="*/ 999886 w 11117727"/>
              <a:gd name="connsiteY8879" fmla="*/ 264237 h 3399032"/>
              <a:gd name="connsiteX8880" fmla="*/ 1000887 w 11117727"/>
              <a:gd name="connsiteY8880" fmla="*/ 260662 h 3399032"/>
              <a:gd name="connsiteX8881" fmla="*/ 1002458 w 11117727"/>
              <a:gd name="connsiteY8881" fmla="*/ 257757 h 3399032"/>
              <a:gd name="connsiteX8882" fmla="*/ 1005417 w 11117727"/>
              <a:gd name="connsiteY8882" fmla="*/ 253767 h 3399032"/>
              <a:gd name="connsiteX8883" fmla="*/ 1009702 w 11117727"/>
              <a:gd name="connsiteY8883" fmla="*/ 249298 h 3399032"/>
              <a:gd name="connsiteX8884" fmla="*/ 1014680 w 11117727"/>
              <a:gd name="connsiteY8884" fmla="*/ 244287 h 3399032"/>
              <a:gd name="connsiteX8885" fmla="*/ 1013575 w 11117727"/>
              <a:gd name="connsiteY8885" fmla="*/ 255206 h 3399032"/>
              <a:gd name="connsiteX8886" fmla="*/ 1012144 w 11117727"/>
              <a:gd name="connsiteY8886" fmla="*/ 263027 h 3399032"/>
              <a:gd name="connsiteX8887" fmla="*/ 1010836 w 11117727"/>
              <a:gd name="connsiteY8887" fmla="*/ 269636 h 3399032"/>
              <a:gd name="connsiteX8888" fmla="*/ 1009019 w 11117727"/>
              <a:gd name="connsiteY8888" fmla="*/ 274967 h 3399032"/>
              <a:gd name="connsiteX8889" fmla="*/ 1006139 w 11117727"/>
              <a:gd name="connsiteY8889" fmla="*/ 284480 h 3399032"/>
              <a:gd name="connsiteX8890" fmla="*/ 1002075 w 11117727"/>
              <a:gd name="connsiteY8890" fmla="*/ 299389 h 3399032"/>
              <a:gd name="connsiteX8891" fmla="*/ 1009337 w 11117727"/>
              <a:gd name="connsiteY8891" fmla="*/ 297060 h 3399032"/>
              <a:gd name="connsiteX8892" fmla="*/ 1017231 w 11117727"/>
              <a:gd name="connsiteY8892" fmla="*/ 294795 h 3399032"/>
              <a:gd name="connsiteX8893" fmla="*/ 1021718 w 11117727"/>
              <a:gd name="connsiteY8893" fmla="*/ 294637 h 3399032"/>
              <a:gd name="connsiteX8894" fmla="*/ 1026205 w 11117727"/>
              <a:gd name="connsiteY8894" fmla="*/ 294479 h 3399032"/>
              <a:gd name="connsiteX8895" fmla="*/ 1031834 w 11117727"/>
              <a:gd name="connsiteY8895" fmla="*/ 295661 h 3399032"/>
              <a:gd name="connsiteX8896" fmla="*/ 1038033 w 11117727"/>
              <a:gd name="connsiteY8896" fmla="*/ 297515 h 3399032"/>
              <a:gd name="connsiteX8897" fmla="*/ 1047842 w 11117727"/>
              <a:gd name="connsiteY8897" fmla="*/ 301572 h 3399032"/>
              <a:gd name="connsiteX8898" fmla="*/ 1052716 w 11117727"/>
              <a:gd name="connsiteY8898" fmla="*/ 303904 h 3399032"/>
              <a:gd name="connsiteX8899" fmla="*/ 1053287 w 11117727"/>
              <a:gd name="connsiteY8899" fmla="*/ 304574 h 3399032"/>
              <a:gd name="connsiteX8900" fmla="*/ 1053857 w 11117727"/>
              <a:gd name="connsiteY8900" fmla="*/ 305245 h 3399032"/>
              <a:gd name="connsiteX8901" fmla="*/ 1053102 w 11117727"/>
              <a:gd name="connsiteY8901" fmla="*/ 306394 h 3399032"/>
              <a:gd name="connsiteX8902" fmla="*/ 1051776 w 11117727"/>
              <a:gd name="connsiteY8902" fmla="*/ 306873 h 3399032"/>
              <a:gd name="connsiteX8903" fmla="*/ 1048247 w 11117727"/>
              <a:gd name="connsiteY8903" fmla="*/ 310192 h 3399032"/>
              <a:gd name="connsiteX8904" fmla="*/ 1045165 w 11117727"/>
              <a:gd name="connsiteY8904" fmla="*/ 315395 h 3399032"/>
              <a:gd name="connsiteX8905" fmla="*/ 1043593 w 11117727"/>
              <a:gd name="connsiteY8905" fmla="*/ 318300 h 3399032"/>
              <a:gd name="connsiteX8906" fmla="*/ 1042531 w 11117727"/>
              <a:gd name="connsiteY8906" fmla="*/ 322482 h 3399032"/>
              <a:gd name="connsiteX8907" fmla="*/ 1042040 w 11117727"/>
              <a:gd name="connsiteY8907" fmla="*/ 327335 h 3399032"/>
              <a:gd name="connsiteX8908" fmla="*/ 1042119 w 11117727"/>
              <a:gd name="connsiteY8908" fmla="*/ 332858 h 3399032"/>
              <a:gd name="connsiteX8909" fmla="*/ 1042892 w 11117727"/>
              <a:gd name="connsiteY8909" fmla="*/ 337839 h 3399032"/>
              <a:gd name="connsiteX8910" fmla="*/ 1043402 w 11117727"/>
              <a:gd name="connsiteY8910" fmla="*/ 339116 h 3399032"/>
              <a:gd name="connsiteX8911" fmla="*/ 1044605 w 11117727"/>
              <a:gd name="connsiteY8911" fmla="*/ 339851 h 3399032"/>
              <a:gd name="connsiteX8912" fmla="*/ 1045237 w 11117727"/>
              <a:gd name="connsiteY8912" fmla="*/ 339915 h 3399032"/>
              <a:gd name="connsiteX8913" fmla="*/ 1045808 w 11117727"/>
              <a:gd name="connsiteY8913" fmla="*/ 340586 h 3399032"/>
              <a:gd name="connsiteX8914" fmla="*/ 1046827 w 11117727"/>
              <a:gd name="connsiteY8914" fmla="*/ 343140 h 3399032"/>
              <a:gd name="connsiteX8915" fmla="*/ 1047415 w 11117727"/>
              <a:gd name="connsiteY8915" fmla="*/ 349940 h 3399032"/>
              <a:gd name="connsiteX8916" fmla="*/ 1047574 w 11117727"/>
              <a:gd name="connsiteY8916" fmla="*/ 360987 h 3399032"/>
              <a:gd name="connsiteX8917" fmla="*/ 1066296 w 11117727"/>
              <a:gd name="connsiteY8917" fmla="*/ 365334 h 3399032"/>
              <a:gd name="connsiteX8918" fmla="*/ 1071495 w 11117727"/>
              <a:gd name="connsiteY8918" fmla="*/ 370763 h 3399032"/>
              <a:gd name="connsiteX8919" fmla="*/ 1074349 w 11117727"/>
              <a:gd name="connsiteY8919" fmla="*/ 374116 h 3399032"/>
              <a:gd name="connsiteX8920" fmla="*/ 1074797 w 11117727"/>
              <a:gd name="connsiteY8920" fmla="*/ 376000 h 3399032"/>
              <a:gd name="connsiteX8921" fmla="*/ 1075183 w 11117727"/>
              <a:gd name="connsiteY8921" fmla="*/ 378490 h 3399032"/>
              <a:gd name="connsiteX8922" fmla="*/ 1075631 w 11117727"/>
              <a:gd name="connsiteY8922" fmla="*/ 380374 h 3399032"/>
              <a:gd name="connsiteX8923" fmla="*/ 1077915 w 11117727"/>
              <a:gd name="connsiteY8923" fmla="*/ 383056 h 3399032"/>
              <a:gd name="connsiteX8924" fmla="*/ 1081339 w 11117727"/>
              <a:gd name="connsiteY8924" fmla="*/ 387080 h 3399032"/>
              <a:gd name="connsiteX8925" fmla="*/ 1088374 w 11117727"/>
              <a:gd name="connsiteY8925" fmla="*/ 393307 h 3399032"/>
              <a:gd name="connsiteX8926" fmla="*/ 1095108 w 11117727"/>
              <a:gd name="connsiteY8926" fmla="*/ 383572 h 3399032"/>
              <a:gd name="connsiteX8927" fmla="*/ 1099700 w 11117727"/>
              <a:gd name="connsiteY8927" fmla="*/ 376070 h 3399032"/>
              <a:gd name="connsiteX8928" fmla="*/ 1102088 w 11117727"/>
              <a:gd name="connsiteY8928" fmla="*/ 371409 h 3399032"/>
              <a:gd name="connsiteX8929" fmla="*/ 1103783 w 11117727"/>
              <a:gd name="connsiteY8929" fmla="*/ 367291 h 3399032"/>
              <a:gd name="connsiteX8930" fmla="*/ 1105723 w 11117727"/>
              <a:gd name="connsiteY8930" fmla="*/ 360747 h 3399032"/>
              <a:gd name="connsiteX8931" fmla="*/ 1107153 w 11117727"/>
              <a:gd name="connsiteY8931" fmla="*/ 352925 h 3399032"/>
              <a:gd name="connsiteX8932" fmla="*/ 1125044 w 11117727"/>
              <a:gd name="connsiteY8932" fmla="*/ 397021 h 3399032"/>
              <a:gd name="connsiteX8933" fmla="*/ 1153495 w 11117727"/>
              <a:gd name="connsiteY8933" fmla="*/ 399901 h 3399032"/>
              <a:gd name="connsiteX8934" fmla="*/ 1158271 w 11117727"/>
              <a:gd name="connsiteY8934" fmla="*/ 390580 h 3399032"/>
              <a:gd name="connsiteX8935" fmla="*/ 1158965 w 11117727"/>
              <a:gd name="connsiteY8935" fmla="*/ 390038 h 3399032"/>
              <a:gd name="connsiteX8936" fmla="*/ 1158903 w 11117727"/>
              <a:gd name="connsiteY8936" fmla="*/ 390644 h 3399032"/>
              <a:gd name="connsiteX8937" fmla="*/ 1159413 w 11117727"/>
              <a:gd name="connsiteY8937" fmla="*/ 391921 h 3399032"/>
              <a:gd name="connsiteX8938" fmla="*/ 1161248 w 11117727"/>
              <a:gd name="connsiteY8938" fmla="*/ 392720 h 3399032"/>
              <a:gd name="connsiteX8939" fmla="*/ 1165103 w 11117727"/>
              <a:gd name="connsiteY8939" fmla="*/ 392498 h 3399032"/>
              <a:gd name="connsiteX8940" fmla="*/ 1173893 w 11117727"/>
              <a:gd name="connsiteY8940" fmla="*/ 394000 h 3399032"/>
              <a:gd name="connsiteX8941" fmla="*/ 1174525 w 11117727"/>
              <a:gd name="connsiteY8941" fmla="*/ 394064 h 3399032"/>
              <a:gd name="connsiteX8942" fmla="*/ 1176360 w 11117727"/>
              <a:gd name="connsiteY8942" fmla="*/ 394863 h 3399032"/>
              <a:gd name="connsiteX8943" fmla="*/ 1174753 w 11117727"/>
              <a:gd name="connsiteY8943" fmla="*/ 385508 h 3399032"/>
              <a:gd name="connsiteX8944" fmla="*/ 1171696 w 11117727"/>
              <a:gd name="connsiteY8944" fmla="*/ 377845 h 3399032"/>
              <a:gd name="connsiteX8945" fmla="*/ 1169781 w 11117727"/>
              <a:gd name="connsiteY8945" fmla="*/ 371523 h 3399032"/>
              <a:gd name="connsiteX8946" fmla="*/ 1166989 w 11117727"/>
              <a:gd name="connsiteY8946" fmla="*/ 367564 h 3399032"/>
              <a:gd name="connsiteX8947" fmla="*/ 1162809 w 11117727"/>
              <a:gd name="connsiteY8947" fmla="*/ 364689 h 3399032"/>
              <a:gd name="connsiteX8948" fmla="*/ 1159322 w 11117727"/>
              <a:gd name="connsiteY8948" fmla="*/ 361272 h 3399032"/>
              <a:gd name="connsiteX8949" fmla="*/ 1155713 w 11117727"/>
              <a:gd name="connsiteY8949" fmla="*/ 359068 h 3399032"/>
              <a:gd name="connsiteX8950" fmla="*/ 1152043 w 11117727"/>
              <a:gd name="connsiteY8950" fmla="*/ 357471 h 3399032"/>
              <a:gd name="connsiteX8951" fmla="*/ 1147740 w 11117727"/>
              <a:gd name="connsiteY8951" fmla="*/ 355810 h 3399032"/>
              <a:gd name="connsiteX8952" fmla="*/ 1144253 w 11117727"/>
              <a:gd name="connsiteY8952" fmla="*/ 352392 h 3399032"/>
              <a:gd name="connsiteX8953" fmla="*/ 1140073 w 11117727"/>
              <a:gd name="connsiteY8953" fmla="*/ 349518 h 3399032"/>
              <a:gd name="connsiteX8954" fmla="*/ 1136710 w 11117727"/>
              <a:gd name="connsiteY8954" fmla="*/ 344888 h 3399032"/>
              <a:gd name="connsiteX8955" fmla="*/ 1133408 w 11117727"/>
              <a:gd name="connsiteY8955" fmla="*/ 339651 h 3399032"/>
              <a:gd name="connsiteX8956" fmla="*/ 1130290 w 11117727"/>
              <a:gd name="connsiteY8956" fmla="*/ 332594 h 3399032"/>
              <a:gd name="connsiteX8957" fmla="*/ 1127356 w 11117727"/>
              <a:gd name="connsiteY8957" fmla="*/ 323718 h 3399032"/>
              <a:gd name="connsiteX8958" fmla="*/ 1125994 w 11117727"/>
              <a:gd name="connsiteY8958" fmla="*/ 311937 h 3399032"/>
              <a:gd name="connsiteX8959" fmla="*/ 1139676 w 11117727"/>
              <a:gd name="connsiteY8959" fmla="*/ 321901 h 3399032"/>
              <a:gd name="connsiteX8960" fmla="*/ 1150258 w 11117727"/>
              <a:gd name="connsiteY8960" fmla="*/ 330939 h 3399032"/>
              <a:gd name="connsiteX8961" fmla="*/ 1155580 w 11117727"/>
              <a:gd name="connsiteY8961" fmla="*/ 335155 h 3399032"/>
              <a:gd name="connsiteX8962" fmla="*/ 1160330 w 11117727"/>
              <a:gd name="connsiteY8962" fmla="*/ 338700 h 3399032"/>
              <a:gd name="connsiteX8963" fmla="*/ 1166346 w 11117727"/>
              <a:gd name="connsiteY8963" fmla="*/ 342373 h 3399032"/>
              <a:gd name="connsiteX8964" fmla="*/ 1173687 w 11117727"/>
              <a:gd name="connsiteY8964" fmla="*/ 345568 h 3399032"/>
              <a:gd name="connsiteX8965" fmla="*/ 1176346 w 11117727"/>
              <a:gd name="connsiteY8965" fmla="*/ 325615 h 3399032"/>
              <a:gd name="connsiteX8966" fmla="*/ 1180534 w 11117727"/>
              <a:gd name="connsiteY8966" fmla="*/ 309493 h 3399032"/>
              <a:gd name="connsiteX8967" fmla="*/ 1183905 w 11117727"/>
              <a:gd name="connsiteY8967" fmla="*/ 295127 h 3399032"/>
              <a:gd name="connsiteX8968" fmla="*/ 1187846 w 11117727"/>
              <a:gd name="connsiteY8968" fmla="*/ 281432 h 3399032"/>
              <a:gd name="connsiteX8969" fmla="*/ 1191727 w 11117727"/>
              <a:gd name="connsiteY8969" fmla="*/ 268343 h 3399032"/>
              <a:gd name="connsiteX8970" fmla="*/ 1195668 w 11117727"/>
              <a:gd name="connsiteY8970" fmla="*/ 254647 h 3399032"/>
              <a:gd name="connsiteX8971" fmla="*/ 1198591 w 11117727"/>
              <a:gd name="connsiteY8971" fmla="*/ 238398 h 3399032"/>
              <a:gd name="connsiteX8972" fmla="*/ 1201004 w 11117727"/>
              <a:gd name="connsiteY8972" fmla="*/ 220871 h 3399032"/>
              <a:gd name="connsiteX8973" fmla="*/ 1208732 w 11117727"/>
              <a:gd name="connsiteY8973" fmla="*/ 226555 h 3399032"/>
              <a:gd name="connsiteX8974" fmla="*/ 1215318 w 11117727"/>
              <a:gd name="connsiteY8974" fmla="*/ 230899 h 3399032"/>
              <a:gd name="connsiteX8975" fmla="*/ 1220702 w 11117727"/>
              <a:gd name="connsiteY8975" fmla="*/ 234508 h 3399032"/>
              <a:gd name="connsiteX8976" fmla="*/ 1224943 w 11117727"/>
              <a:gd name="connsiteY8976" fmla="*/ 236776 h 3399032"/>
              <a:gd name="connsiteX8977" fmla="*/ 1229939 w 11117727"/>
              <a:gd name="connsiteY8977" fmla="*/ 237895 h 3399032"/>
              <a:gd name="connsiteX8978" fmla="*/ 1233101 w 11117727"/>
              <a:gd name="connsiteY8978" fmla="*/ 238215 h 3399032"/>
              <a:gd name="connsiteX8979" fmla="*/ 1237588 w 11117727"/>
              <a:gd name="connsiteY8979" fmla="*/ 238057 h 3399032"/>
              <a:gd name="connsiteX8980" fmla="*/ 1240810 w 11117727"/>
              <a:gd name="connsiteY8980" fmla="*/ 237770 h 3399032"/>
              <a:gd name="connsiteX8981" fmla="*/ 1248766 w 11117727"/>
              <a:gd name="connsiteY8981" fmla="*/ 234899 h 3399032"/>
              <a:gd name="connsiteX8982" fmla="*/ 1257924 w 11117727"/>
              <a:gd name="connsiteY8982" fmla="*/ 232762 h 3399032"/>
              <a:gd name="connsiteX8983" fmla="*/ 1264431 w 11117727"/>
              <a:gd name="connsiteY8983" fmla="*/ 231583 h 3399032"/>
              <a:gd name="connsiteX8984" fmla="*/ 1271631 w 11117727"/>
              <a:gd name="connsiteY8984" fmla="*/ 229861 h 3399032"/>
              <a:gd name="connsiteX8985" fmla="*/ 1279341 w 11117727"/>
              <a:gd name="connsiteY8985" fmla="*/ 229416 h 3399032"/>
              <a:gd name="connsiteX8986" fmla="*/ 1288886 w 11117727"/>
              <a:gd name="connsiteY8986" fmla="*/ 229769 h 3399032"/>
              <a:gd name="connsiteX8987" fmla="*/ 1285620 w 11117727"/>
              <a:gd name="connsiteY8987" fmla="*/ 236792 h 3399032"/>
              <a:gd name="connsiteX8988" fmla="*/ 1281722 w 11117727"/>
              <a:gd name="connsiteY8988" fmla="*/ 243751 h 3399032"/>
              <a:gd name="connsiteX8989" fmla="*/ 1277946 w 11117727"/>
              <a:gd name="connsiteY8989" fmla="*/ 249497 h 3399032"/>
              <a:gd name="connsiteX8990" fmla="*/ 1272907 w 11117727"/>
              <a:gd name="connsiteY8990" fmla="*/ 255115 h 3399032"/>
              <a:gd name="connsiteX8991" fmla="*/ 1264214 w 11117727"/>
              <a:gd name="connsiteY8991" fmla="*/ 265265 h 3399032"/>
              <a:gd name="connsiteX8992" fmla="*/ 1254196 w 11117727"/>
              <a:gd name="connsiteY8992" fmla="*/ 275894 h 3399032"/>
              <a:gd name="connsiteX8993" fmla="*/ 1271136 w 11117727"/>
              <a:gd name="connsiteY8993" fmla="*/ 297832 h 3399032"/>
              <a:gd name="connsiteX8994" fmla="*/ 1283062 w 11117727"/>
              <a:gd name="connsiteY8994" fmla="*/ 312521 h 3399032"/>
              <a:gd name="connsiteX8995" fmla="*/ 1288261 w 11117727"/>
              <a:gd name="connsiteY8995" fmla="*/ 317950 h 3399032"/>
              <a:gd name="connsiteX8996" fmla="*/ 1293012 w 11117727"/>
              <a:gd name="connsiteY8996" fmla="*/ 321495 h 3399032"/>
              <a:gd name="connsiteX8997" fmla="*/ 1296559 w 11117727"/>
              <a:gd name="connsiteY8997" fmla="*/ 324306 h 3399032"/>
              <a:gd name="connsiteX8998" fmla="*/ 1300801 w 11117727"/>
              <a:gd name="connsiteY8998" fmla="*/ 326573 h 3399032"/>
              <a:gd name="connsiteX8999" fmla="*/ 1304594 w 11117727"/>
              <a:gd name="connsiteY8999" fmla="*/ 326958 h 3399032"/>
              <a:gd name="connsiteX9000" fmla="*/ 1308388 w 11117727"/>
              <a:gd name="connsiteY9000" fmla="*/ 327342 h 3399032"/>
              <a:gd name="connsiteX9001" fmla="*/ 1312998 w 11117727"/>
              <a:gd name="connsiteY9001" fmla="*/ 325970 h 3399032"/>
              <a:gd name="connsiteX9002" fmla="*/ 1317546 w 11117727"/>
              <a:gd name="connsiteY9002" fmla="*/ 325205 h 3399032"/>
              <a:gd name="connsiteX9003" fmla="*/ 1329234 w 11117727"/>
              <a:gd name="connsiteY9003" fmla="*/ 323324 h 3399032"/>
              <a:gd name="connsiteX9004" fmla="*/ 1345531 w 11117727"/>
              <a:gd name="connsiteY9004" fmla="*/ 320072 h 3399032"/>
              <a:gd name="connsiteX9005" fmla="*/ 1346752 w 11117727"/>
              <a:gd name="connsiteY9005" fmla="*/ 326937 h 3399032"/>
              <a:gd name="connsiteX9006" fmla="*/ 1348728 w 11117727"/>
              <a:gd name="connsiteY9006" fmla="*/ 332652 h 3399032"/>
              <a:gd name="connsiteX9007" fmla="*/ 1350195 w 11117727"/>
              <a:gd name="connsiteY9007" fmla="*/ 337090 h 3399032"/>
              <a:gd name="connsiteX9008" fmla="*/ 1352355 w 11117727"/>
              <a:gd name="connsiteY9008" fmla="*/ 340986 h 3399032"/>
              <a:gd name="connsiteX9009" fmla="*/ 1354639 w 11117727"/>
              <a:gd name="connsiteY9009" fmla="*/ 343668 h 3399032"/>
              <a:gd name="connsiteX9010" fmla="*/ 1356984 w 11117727"/>
              <a:gd name="connsiteY9010" fmla="*/ 345744 h 3399032"/>
              <a:gd name="connsiteX9011" fmla="*/ 1359267 w 11117727"/>
              <a:gd name="connsiteY9011" fmla="*/ 348427 h 3399032"/>
              <a:gd name="connsiteX9012" fmla="*/ 1362937 w 11117727"/>
              <a:gd name="connsiteY9012" fmla="*/ 350024 h 3399032"/>
              <a:gd name="connsiteX9013" fmla="*/ 1369769 w 11117727"/>
              <a:gd name="connsiteY9013" fmla="*/ 351941 h 3399032"/>
              <a:gd name="connsiteX9014" fmla="*/ 1377804 w 11117727"/>
              <a:gd name="connsiteY9014" fmla="*/ 354593 h 3399032"/>
              <a:gd name="connsiteX9015" fmla="*/ 1387674 w 11117727"/>
              <a:gd name="connsiteY9015" fmla="*/ 358044 h 3399032"/>
              <a:gd name="connsiteX9016" fmla="*/ 1398686 w 11117727"/>
              <a:gd name="connsiteY9016" fmla="*/ 362836 h 3399032"/>
              <a:gd name="connsiteX9017" fmla="*/ 1405905 w 11117727"/>
              <a:gd name="connsiteY9017" fmla="*/ 367244 h 3399032"/>
              <a:gd name="connsiteX9018" fmla="*/ 1410717 w 11117727"/>
              <a:gd name="connsiteY9018" fmla="*/ 370182 h 3399032"/>
              <a:gd name="connsiteX9019" fmla="*/ 1413062 w 11117727"/>
              <a:gd name="connsiteY9019" fmla="*/ 372258 h 3399032"/>
              <a:gd name="connsiteX9020" fmla="*/ 1414142 w 11117727"/>
              <a:gd name="connsiteY9020" fmla="*/ 374206 h 3399032"/>
              <a:gd name="connsiteX9021" fmla="*/ 1415793 w 11117727"/>
              <a:gd name="connsiteY9021" fmla="*/ 376824 h 3399032"/>
              <a:gd name="connsiteX9022" fmla="*/ 1416873 w 11117727"/>
              <a:gd name="connsiteY9022" fmla="*/ 378772 h 3399032"/>
              <a:gd name="connsiteX9023" fmla="*/ 1419156 w 11117727"/>
              <a:gd name="connsiteY9023" fmla="*/ 381454 h 3399032"/>
              <a:gd name="connsiteX9024" fmla="*/ 1423907 w 11117727"/>
              <a:gd name="connsiteY9024" fmla="*/ 384999 h 3399032"/>
              <a:gd name="connsiteX9025" fmla="*/ 1428087 w 11117727"/>
              <a:gd name="connsiteY9025" fmla="*/ 387874 h 3399032"/>
              <a:gd name="connsiteX9026" fmla="*/ 1431126 w 11117727"/>
              <a:gd name="connsiteY9026" fmla="*/ 389407 h 3399032"/>
              <a:gd name="connsiteX9027" fmla="*/ 1433654 w 11117727"/>
              <a:gd name="connsiteY9027" fmla="*/ 389663 h 3399032"/>
              <a:gd name="connsiteX9028" fmla="*/ 1434919 w 11117727"/>
              <a:gd name="connsiteY9028" fmla="*/ 389791 h 3399032"/>
              <a:gd name="connsiteX9029" fmla="*/ 1436877 w 11117727"/>
              <a:gd name="connsiteY9029" fmla="*/ 389377 h 3399032"/>
              <a:gd name="connsiteX9030" fmla="*/ 1439345 w 11117727"/>
              <a:gd name="connsiteY9030" fmla="*/ 390239 h 3399032"/>
              <a:gd name="connsiteX9031" fmla="*/ 1441180 w 11117727"/>
              <a:gd name="connsiteY9031" fmla="*/ 391038 h 3399032"/>
              <a:gd name="connsiteX9032" fmla="*/ 1444728 w 11117727"/>
              <a:gd name="connsiteY9032" fmla="*/ 393849 h 3399032"/>
              <a:gd name="connsiteX9033" fmla="*/ 1452025 w 11117727"/>
              <a:gd name="connsiteY9033" fmla="*/ 403780 h 3399032"/>
              <a:gd name="connsiteX9034" fmla="*/ 1456144 w 11117727"/>
              <a:gd name="connsiteY9034" fmla="*/ 407261 h 3399032"/>
              <a:gd name="connsiteX9035" fmla="*/ 1457163 w 11117727"/>
              <a:gd name="connsiteY9035" fmla="*/ 409815 h 3399032"/>
              <a:gd name="connsiteX9036" fmla="*/ 1457101 w 11117727"/>
              <a:gd name="connsiteY9036" fmla="*/ 410422 h 3399032"/>
              <a:gd name="connsiteX9037" fmla="*/ 1456469 w 11117727"/>
              <a:gd name="connsiteY9037" fmla="*/ 410358 h 3399032"/>
              <a:gd name="connsiteX9038" fmla="*/ 1464443 w 11117727"/>
              <a:gd name="connsiteY9038" fmla="*/ 413616 h 3399032"/>
              <a:gd name="connsiteX9039" fmla="*/ 1469316 w 11117727"/>
              <a:gd name="connsiteY9039" fmla="*/ 415948 h 3399032"/>
              <a:gd name="connsiteX9040" fmla="*/ 1472987 w 11117727"/>
              <a:gd name="connsiteY9040" fmla="*/ 417545 h 3399032"/>
              <a:gd name="connsiteX9041" fmla="*/ 1476658 w 11117727"/>
              <a:gd name="connsiteY9041" fmla="*/ 419143 h 3399032"/>
              <a:gd name="connsiteX9042" fmla="*/ 1479819 w 11117727"/>
              <a:gd name="connsiteY9042" fmla="*/ 419463 h 3399032"/>
              <a:gd name="connsiteX9043" fmla="*/ 1484183 w 11117727"/>
              <a:gd name="connsiteY9043" fmla="*/ 420518 h 3399032"/>
              <a:gd name="connsiteX9044" fmla="*/ 1487915 w 11117727"/>
              <a:gd name="connsiteY9044" fmla="*/ 421508 h 3399032"/>
              <a:gd name="connsiteX9045" fmla="*/ 1493482 w 11117727"/>
              <a:gd name="connsiteY9045" fmla="*/ 423298 h 3399032"/>
              <a:gd name="connsiteX9046" fmla="*/ 1498356 w 11117727"/>
              <a:gd name="connsiteY9046" fmla="*/ 425630 h 3399032"/>
              <a:gd name="connsiteX9047" fmla="*/ 1503862 w 11117727"/>
              <a:gd name="connsiteY9047" fmla="*/ 428025 h 3399032"/>
              <a:gd name="connsiteX9048" fmla="*/ 1508613 w 11117727"/>
              <a:gd name="connsiteY9048" fmla="*/ 431571 h 3399032"/>
              <a:gd name="connsiteX9049" fmla="*/ 1512161 w 11117727"/>
              <a:gd name="connsiteY9049" fmla="*/ 434381 h 3399032"/>
              <a:gd name="connsiteX9050" fmla="*/ 1515770 w 11117727"/>
              <a:gd name="connsiteY9050" fmla="*/ 436585 h 3399032"/>
              <a:gd name="connsiteX9051" fmla="*/ 1519643 w 11117727"/>
              <a:gd name="connsiteY9051" fmla="*/ 442492 h 3399032"/>
              <a:gd name="connsiteX9052" fmla="*/ 1523577 w 11117727"/>
              <a:gd name="connsiteY9052" fmla="*/ 447793 h 3399032"/>
              <a:gd name="connsiteX9053" fmla="*/ 1527511 w 11117727"/>
              <a:gd name="connsiteY9053" fmla="*/ 453094 h 3399032"/>
              <a:gd name="connsiteX9054" fmla="*/ 1532710 w 11117727"/>
              <a:gd name="connsiteY9054" fmla="*/ 458523 h 3399032"/>
              <a:gd name="connsiteX9055" fmla="*/ 1536319 w 11117727"/>
              <a:gd name="connsiteY9055" fmla="*/ 460727 h 3399032"/>
              <a:gd name="connsiteX9056" fmla="*/ 1540499 w 11117727"/>
              <a:gd name="connsiteY9056" fmla="*/ 463601 h 3399032"/>
              <a:gd name="connsiteX9057" fmla="*/ 1545373 w 11117727"/>
              <a:gd name="connsiteY9057" fmla="*/ 465933 h 3399032"/>
              <a:gd name="connsiteX9058" fmla="*/ 1551511 w 11117727"/>
              <a:gd name="connsiteY9058" fmla="*/ 468393 h 3399032"/>
              <a:gd name="connsiteX9059" fmla="*/ 1554207 w 11117727"/>
              <a:gd name="connsiteY9059" fmla="*/ 460700 h 3399032"/>
              <a:gd name="connsiteX9060" fmla="*/ 1556717 w 11117727"/>
              <a:gd name="connsiteY9060" fmla="*/ 454826 h 3399032"/>
              <a:gd name="connsiteX9061" fmla="*/ 1558351 w 11117727"/>
              <a:gd name="connsiteY9061" fmla="*/ 451314 h 3399032"/>
              <a:gd name="connsiteX9062" fmla="*/ 1560554 w 11117727"/>
              <a:gd name="connsiteY9062" fmla="*/ 448473 h 3399032"/>
              <a:gd name="connsiteX9063" fmla="*/ 1564532 w 11117727"/>
              <a:gd name="connsiteY9063" fmla="*/ 447038 h 3399032"/>
              <a:gd name="connsiteX9064" fmla="*/ 1568510 w 11117727"/>
              <a:gd name="connsiteY9064" fmla="*/ 445602 h 3399032"/>
              <a:gd name="connsiteX9065" fmla="*/ 1574955 w 11117727"/>
              <a:gd name="connsiteY9065" fmla="*/ 445029 h 3399032"/>
              <a:gd name="connsiteX9066" fmla="*/ 1583420 w 11117727"/>
              <a:gd name="connsiteY9066" fmla="*/ 443435 h 3399032"/>
              <a:gd name="connsiteX9067" fmla="*/ 1579908 w 11117727"/>
              <a:gd name="connsiteY9067" fmla="*/ 452884 h 3399032"/>
              <a:gd name="connsiteX9068" fmla="*/ 1577397 w 11117727"/>
              <a:gd name="connsiteY9068" fmla="*/ 458758 h 3399032"/>
              <a:gd name="connsiteX9069" fmla="*/ 1574641 w 11117727"/>
              <a:gd name="connsiteY9069" fmla="*/ 467058 h 3399032"/>
              <a:gd name="connsiteX9070" fmla="*/ 1572271 w 11117727"/>
              <a:gd name="connsiteY9070" fmla="*/ 477849 h 3399032"/>
              <a:gd name="connsiteX9071" fmla="*/ 1584160 w 11117727"/>
              <a:gd name="connsiteY9071" fmla="*/ 480278 h 3399032"/>
              <a:gd name="connsiteX9072" fmla="*/ 1592827 w 11117727"/>
              <a:gd name="connsiteY9072" fmla="*/ 482994 h 3399032"/>
              <a:gd name="connsiteX9073" fmla="*/ 1600107 w 11117727"/>
              <a:gd name="connsiteY9073" fmla="*/ 486796 h 3399032"/>
              <a:gd name="connsiteX9074" fmla="*/ 1606184 w 11117727"/>
              <a:gd name="connsiteY9074" fmla="*/ 489862 h 3399032"/>
              <a:gd name="connsiteX9075" fmla="*/ 1610873 w 11117727"/>
              <a:gd name="connsiteY9075" fmla="*/ 494014 h 3399032"/>
              <a:gd name="connsiteX9076" fmla="*/ 1617521 w 11117727"/>
              <a:gd name="connsiteY9076" fmla="*/ 497751 h 3399032"/>
              <a:gd name="connsiteX9077" fmla="*/ 1625494 w 11117727"/>
              <a:gd name="connsiteY9077" fmla="*/ 501010 h 3399032"/>
              <a:gd name="connsiteX9078" fmla="*/ 1636568 w 11117727"/>
              <a:gd name="connsiteY9078" fmla="*/ 505195 h 3399032"/>
              <a:gd name="connsiteX9079" fmla="*/ 1626040 w 11117727"/>
              <a:gd name="connsiteY9079" fmla="*/ 514546 h 3399032"/>
              <a:gd name="connsiteX9080" fmla="*/ 1621061 w 11117727"/>
              <a:gd name="connsiteY9080" fmla="*/ 519558 h 3399032"/>
              <a:gd name="connsiteX9081" fmla="*/ 1618919 w 11117727"/>
              <a:gd name="connsiteY9081" fmla="*/ 521792 h 3399032"/>
              <a:gd name="connsiteX9082" fmla="*/ 1616021 w 11117727"/>
              <a:gd name="connsiteY9082" fmla="*/ 525175 h 3399032"/>
              <a:gd name="connsiteX9083" fmla="*/ 1613633 w 11117727"/>
              <a:gd name="connsiteY9083" fmla="*/ 529836 h 3399032"/>
              <a:gd name="connsiteX9084" fmla="*/ 1610938 w 11117727"/>
              <a:gd name="connsiteY9084" fmla="*/ 537530 h 3399032"/>
              <a:gd name="connsiteX9085" fmla="*/ 1623153 w 11117727"/>
              <a:gd name="connsiteY9085" fmla="*/ 543056 h 3399032"/>
              <a:gd name="connsiteX9086" fmla="*/ 1632330 w 11117727"/>
              <a:gd name="connsiteY9086" fmla="*/ 547049 h 3399032"/>
              <a:gd name="connsiteX9087" fmla="*/ 1640180 w 11117727"/>
              <a:gd name="connsiteY9087" fmla="*/ 551521 h 3399032"/>
              <a:gd name="connsiteX9088" fmla="*/ 1652456 w 11117727"/>
              <a:gd name="connsiteY9088" fmla="*/ 556441 h 3399032"/>
              <a:gd name="connsiteX9089" fmla="*/ 1667107 w 11117727"/>
              <a:gd name="connsiteY9089" fmla="*/ 487452 h 3399032"/>
              <a:gd name="connsiteX9090" fmla="*/ 1665449 w 11117727"/>
              <a:gd name="connsiteY9090" fmla="*/ 503830 h 3399032"/>
              <a:gd name="connsiteX9091" fmla="*/ 1665178 w 11117727"/>
              <a:gd name="connsiteY9091" fmla="*/ 519122 h 3399032"/>
              <a:gd name="connsiteX9092" fmla="*/ 1665073 w 11117727"/>
              <a:gd name="connsiteY9092" fmla="*/ 526465 h 3399032"/>
              <a:gd name="connsiteX9093" fmla="*/ 1664968 w 11117727"/>
              <a:gd name="connsiteY9093" fmla="*/ 533808 h 3399032"/>
              <a:gd name="connsiteX9094" fmla="*/ 1666189 w 11117727"/>
              <a:gd name="connsiteY9094" fmla="*/ 540673 h 3399032"/>
              <a:gd name="connsiteX9095" fmla="*/ 1667410 w 11117727"/>
              <a:gd name="connsiteY9095" fmla="*/ 547537 h 3399032"/>
              <a:gd name="connsiteX9096" fmla="*/ 1668754 w 11117727"/>
              <a:gd name="connsiteY9096" fmla="*/ 553189 h 3399032"/>
              <a:gd name="connsiteX9097" fmla="*/ 1670159 w 11117727"/>
              <a:gd name="connsiteY9097" fmla="*/ 558233 h 3399032"/>
              <a:gd name="connsiteX9098" fmla="*/ 1673400 w 11117727"/>
              <a:gd name="connsiteY9098" fmla="*/ 564077 h 3399032"/>
              <a:gd name="connsiteX9099" fmla="*/ 1676131 w 11117727"/>
              <a:gd name="connsiteY9099" fmla="*/ 568643 h 3399032"/>
              <a:gd name="connsiteX9100" fmla="*/ 1680188 w 11117727"/>
              <a:gd name="connsiteY9100" fmla="*/ 572731 h 3399032"/>
              <a:gd name="connsiteX9101" fmla="*/ 1683613 w 11117727"/>
              <a:gd name="connsiteY9101" fmla="*/ 576754 h 3399032"/>
              <a:gd name="connsiteX9102" fmla="*/ 1689058 w 11117727"/>
              <a:gd name="connsiteY9102" fmla="*/ 579757 h 3399032"/>
              <a:gd name="connsiteX9103" fmla="*/ 1694564 w 11117727"/>
              <a:gd name="connsiteY9103" fmla="*/ 582153 h 3399032"/>
              <a:gd name="connsiteX9104" fmla="*/ 1697707 w 11117727"/>
              <a:gd name="connsiteY9104" fmla="*/ 576343 h 3399032"/>
              <a:gd name="connsiteX9105" fmla="*/ 1699463 w 11117727"/>
              <a:gd name="connsiteY9105" fmla="*/ 571618 h 3399032"/>
              <a:gd name="connsiteX9106" fmla="*/ 1700648 w 11117727"/>
              <a:gd name="connsiteY9106" fmla="*/ 566223 h 3399032"/>
              <a:gd name="connsiteX9107" fmla="*/ 1701078 w 11117727"/>
              <a:gd name="connsiteY9107" fmla="*/ 561977 h 3399032"/>
              <a:gd name="connsiteX9108" fmla="*/ 1700612 w 11117727"/>
              <a:gd name="connsiteY9108" fmla="*/ 553963 h 3399032"/>
              <a:gd name="connsiteX9109" fmla="*/ 1699961 w 11117727"/>
              <a:gd name="connsiteY9109" fmla="*/ 547770 h 3399032"/>
              <a:gd name="connsiteX9110" fmla="*/ 1700268 w 11117727"/>
              <a:gd name="connsiteY9110" fmla="*/ 544737 h 3399032"/>
              <a:gd name="connsiteX9111" fmla="*/ 1700514 w 11117727"/>
              <a:gd name="connsiteY9111" fmla="*/ 542310 h 3399032"/>
              <a:gd name="connsiteX9112" fmla="*/ 1701453 w 11117727"/>
              <a:gd name="connsiteY9112" fmla="*/ 539341 h 3399032"/>
              <a:gd name="connsiteX9113" fmla="*/ 1702964 w 11117727"/>
              <a:gd name="connsiteY9113" fmla="*/ 537043 h 3399032"/>
              <a:gd name="connsiteX9114" fmla="*/ 1706309 w 11117727"/>
              <a:gd name="connsiteY9114" fmla="*/ 535543 h 3399032"/>
              <a:gd name="connsiteX9115" fmla="*/ 1710348 w 11117727"/>
              <a:gd name="connsiteY9115" fmla="*/ 533501 h 3399032"/>
              <a:gd name="connsiteX9116" fmla="*/ 1716284 w 11117727"/>
              <a:gd name="connsiteY9116" fmla="*/ 531651 h 3399032"/>
              <a:gd name="connsiteX9117" fmla="*/ 1723485 w 11117727"/>
              <a:gd name="connsiteY9117" fmla="*/ 529929 h 3399032"/>
              <a:gd name="connsiteX9118" fmla="*/ 1733214 w 11117727"/>
              <a:gd name="connsiteY9118" fmla="*/ 528463 h 3399032"/>
              <a:gd name="connsiteX9119" fmla="*/ 1742311 w 11117727"/>
              <a:gd name="connsiteY9119" fmla="*/ 526933 h 3399032"/>
              <a:gd name="connsiteX9120" fmla="*/ 1750021 w 11117727"/>
              <a:gd name="connsiteY9120" fmla="*/ 526488 h 3399032"/>
              <a:gd name="connsiteX9121" fmla="*/ 1756975 w 11117727"/>
              <a:gd name="connsiteY9121" fmla="*/ 527192 h 3399032"/>
              <a:gd name="connsiteX9122" fmla="*/ 1763298 w 11117727"/>
              <a:gd name="connsiteY9122" fmla="*/ 527832 h 3399032"/>
              <a:gd name="connsiteX9123" fmla="*/ 1768295 w 11117727"/>
              <a:gd name="connsiteY9123" fmla="*/ 528951 h 3399032"/>
              <a:gd name="connsiteX9124" fmla="*/ 1773291 w 11117727"/>
              <a:gd name="connsiteY9124" fmla="*/ 530070 h 3399032"/>
              <a:gd name="connsiteX9125" fmla="*/ 1777594 w 11117727"/>
              <a:gd name="connsiteY9125" fmla="*/ 531731 h 3399032"/>
              <a:gd name="connsiteX9126" fmla="*/ 1790766 w 11117727"/>
              <a:gd name="connsiteY9126" fmla="*/ 540419 h 3399032"/>
              <a:gd name="connsiteX9127" fmla="*/ 1803429 w 11117727"/>
              <a:gd name="connsiteY9127" fmla="*/ 547829 h 3399032"/>
              <a:gd name="connsiteX9128" fmla="*/ 1813686 w 11117727"/>
              <a:gd name="connsiteY9128" fmla="*/ 553770 h 3399032"/>
              <a:gd name="connsiteX9129" fmla="*/ 1822801 w 11117727"/>
              <a:gd name="connsiteY9129" fmla="*/ 558370 h 3399032"/>
              <a:gd name="connsiteX9130" fmla="*/ 1829958 w 11117727"/>
              <a:gd name="connsiteY9130" fmla="*/ 563384 h 3399032"/>
              <a:gd name="connsiteX9131" fmla="*/ 1835912 w 11117727"/>
              <a:gd name="connsiteY9131" fmla="*/ 567664 h 3399032"/>
              <a:gd name="connsiteX9132" fmla="*/ 1844658 w 11117727"/>
              <a:gd name="connsiteY9132" fmla="*/ 575903 h 3399032"/>
              <a:gd name="connsiteX9133" fmla="*/ 1849796 w 11117727"/>
              <a:gd name="connsiteY9133" fmla="*/ 581939 h 3399032"/>
              <a:gd name="connsiteX9134" fmla="*/ 1850876 w 11117727"/>
              <a:gd name="connsiteY9134" fmla="*/ 583886 h 3399032"/>
              <a:gd name="connsiteX9135" fmla="*/ 1852079 w 11117727"/>
              <a:gd name="connsiteY9135" fmla="*/ 584621 h 3399032"/>
              <a:gd name="connsiteX9136" fmla="*/ 1853221 w 11117727"/>
              <a:gd name="connsiteY9136" fmla="*/ 585962 h 3399032"/>
              <a:gd name="connsiteX9137" fmla="*/ 1855240 w 11117727"/>
              <a:gd name="connsiteY9137" fmla="*/ 584941 h 3399032"/>
              <a:gd name="connsiteX9138" fmla="*/ 1859402 w 11117727"/>
              <a:gd name="connsiteY9138" fmla="*/ 581686 h 3399032"/>
              <a:gd name="connsiteX9139" fmla="*/ 1865891 w 11117727"/>
              <a:gd name="connsiteY9139" fmla="*/ 574376 h 3399032"/>
              <a:gd name="connsiteX9140" fmla="*/ 1869605 w 11117727"/>
              <a:gd name="connsiteY9140" fmla="*/ 569237 h 3399032"/>
              <a:gd name="connsiteX9141" fmla="*/ 1871176 w 11117727"/>
              <a:gd name="connsiteY9141" fmla="*/ 566332 h 3399032"/>
              <a:gd name="connsiteX9142" fmla="*/ 1872687 w 11117727"/>
              <a:gd name="connsiteY9142" fmla="*/ 564034 h 3399032"/>
              <a:gd name="connsiteX9143" fmla="*/ 1872932 w 11117727"/>
              <a:gd name="connsiteY9143" fmla="*/ 561607 h 3399032"/>
              <a:gd name="connsiteX9144" fmla="*/ 1870385 w 11117727"/>
              <a:gd name="connsiteY9144" fmla="*/ 555222 h 3399032"/>
              <a:gd name="connsiteX9145" fmla="*/ 1867759 w 11117727"/>
              <a:gd name="connsiteY9145" fmla="*/ 543312 h 3399032"/>
              <a:gd name="connsiteX9146" fmla="*/ 1880624 w 11117727"/>
              <a:gd name="connsiteY9146" fmla="*/ 555033 h 3399032"/>
              <a:gd name="connsiteX9147" fmla="*/ 1884681 w 11117727"/>
              <a:gd name="connsiteY9147" fmla="*/ 559120 h 3399032"/>
              <a:gd name="connsiteX9148" fmla="*/ 1888088 w 11117727"/>
              <a:gd name="connsiteY9148" fmla="*/ 557014 h 3399032"/>
              <a:gd name="connsiteX9149" fmla="*/ 1903121 w 11117727"/>
              <a:gd name="connsiteY9149" fmla="*/ 553634 h 3399032"/>
              <a:gd name="connsiteX9150" fmla="*/ 1916196 w 11117727"/>
              <a:gd name="connsiteY9150" fmla="*/ 550668 h 3399032"/>
              <a:gd name="connsiteX9151" fmla="*/ 1922826 w 11117727"/>
              <a:gd name="connsiteY9151" fmla="*/ 548275 h 3399032"/>
              <a:gd name="connsiteX9152" fmla="*/ 1926048 w 11117727"/>
              <a:gd name="connsiteY9152" fmla="*/ 547989 h 3399032"/>
              <a:gd name="connsiteX9153" fmla="*/ 1930983 w 11117727"/>
              <a:gd name="connsiteY9153" fmla="*/ 549714 h 3399032"/>
              <a:gd name="connsiteX9154" fmla="*/ 1937060 w 11117727"/>
              <a:gd name="connsiteY9154" fmla="*/ 552781 h 3399032"/>
              <a:gd name="connsiteX9155" fmla="*/ 1947378 w 11117727"/>
              <a:gd name="connsiteY9155" fmla="*/ 558115 h 3399032"/>
              <a:gd name="connsiteX9156" fmla="*/ 1941460 w 11117727"/>
              <a:gd name="connsiteY9156" fmla="*/ 566095 h 3399032"/>
              <a:gd name="connsiteX9157" fmla="*/ 1938255 w 11117727"/>
              <a:gd name="connsiteY9157" fmla="*/ 572512 h 3399032"/>
              <a:gd name="connsiteX9158" fmla="*/ 1936052 w 11117727"/>
              <a:gd name="connsiteY9158" fmla="*/ 575353 h 3399032"/>
              <a:gd name="connsiteX9159" fmla="*/ 1933277 w 11117727"/>
              <a:gd name="connsiteY9159" fmla="*/ 577523 h 3399032"/>
              <a:gd name="connsiteX9160" fmla="*/ 1929361 w 11117727"/>
              <a:gd name="connsiteY9160" fmla="*/ 578352 h 3399032"/>
              <a:gd name="connsiteX9161" fmla="*/ 1923670 w 11117727"/>
              <a:gd name="connsiteY9161" fmla="*/ 577776 h 3399032"/>
              <a:gd name="connsiteX9162" fmla="*/ 1914310 w 11117727"/>
              <a:gd name="connsiteY9162" fmla="*/ 575602 h 3399032"/>
              <a:gd name="connsiteX9163" fmla="*/ 1901033 w 11117727"/>
              <a:gd name="connsiteY9163" fmla="*/ 574258 h 3399032"/>
              <a:gd name="connsiteX9164" fmla="*/ 1899620 w 11117727"/>
              <a:gd name="connsiteY9164" fmla="*/ 588209 h 3399032"/>
              <a:gd name="connsiteX9165" fmla="*/ 1927518 w 11117727"/>
              <a:gd name="connsiteY9165" fmla="*/ 596549 h 3399032"/>
              <a:gd name="connsiteX9166" fmla="*/ 1950358 w 11117727"/>
              <a:gd name="connsiteY9166" fmla="*/ 604377 h 3399032"/>
              <a:gd name="connsiteX9167" fmla="*/ 1954600 w 11117727"/>
              <a:gd name="connsiteY9167" fmla="*/ 606645 h 3399032"/>
              <a:gd name="connsiteX9168" fmla="*/ 1959474 w 11117727"/>
              <a:gd name="connsiteY9168" fmla="*/ 608977 h 3399032"/>
              <a:gd name="connsiteX9169" fmla="*/ 1962960 w 11117727"/>
              <a:gd name="connsiteY9169" fmla="*/ 612394 h 3399032"/>
              <a:gd name="connsiteX9170" fmla="*/ 1966385 w 11117727"/>
              <a:gd name="connsiteY9170" fmla="*/ 616418 h 3399032"/>
              <a:gd name="connsiteX9171" fmla="*/ 1969116 w 11117727"/>
              <a:gd name="connsiteY9171" fmla="*/ 620984 h 3399032"/>
              <a:gd name="connsiteX9172" fmla="*/ 1972479 w 11117727"/>
              <a:gd name="connsiteY9172" fmla="*/ 625614 h 3399032"/>
              <a:gd name="connsiteX9173" fmla="*/ 1973762 w 11117727"/>
              <a:gd name="connsiteY9173" fmla="*/ 631872 h 3399032"/>
              <a:gd name="connsiteX9174" fmla="*/ 1975615 w 11117727"/>
              <a:gd name="connsiteY9174" fmla="*/ 638801 h 3399032"/>
              <a:gd name="connsiteX9175" fmla="*/ 1997726 w 11117727"/>
              <a:gd name="connsiteY9175" fmla="*/ 634912 h 3399032"/>
              <a:gd name="connsiteX9176" fmla="*/ 2019204 w 11117727"/>
              <a:gd name="connsiteY9176" fmla="*/ 630958 h 3399032"/>
              <a:gd name="connsiteX9177" fmla="*/ 2023691 w 11117727"/>
              <a:gd name="connsiteY9177" fmla="*/ 630800 h 3399032"/>
              <a:gd name="connsiteX9178" fmla="*/ 2029381 w 11117727"/>
              <a:gd name="connsiteY9178" fmla="*/ 631376 h 3399032"/>
              <a:gd name="connsiteX9179" fmla="*/ 2033807 w 11117727"/>
              <a:gd name="connsiteY9179" fmla="*/ 631824 h 3399032"/>
              <a:gd name="connsiteX9180" fmla="*/ 2038804 w 11117727"/>
              <a:gd name="connsiteY9180" fmla="*/ 632943 h 3399032"/>
              <a:gd name="connsiteX9181" fmla="*/ 2043677 w 11117727"/>
              <a:gd name="connsiteY9181" fmla="*/ 635275 h 3399032"/>
              <a:gd name="connsiteX9182" fmla="*/ 2047857 w 11117727"/>
              <a:gd name="connsiteY9182" fmla="*/ 638149 h 3399032"/>
              <a:gd name="connsiteX9183" fmla="*/ 2052670 w 11117727"/>
              <a:gd name="connsiteY9183" fmla="*/ 641088 h 3399032"/>
              <a:gd name="connsiteX9184" fmla="*/ 2056665 w 11117727"/>
              <a:gd name="connsiteY9184" fmla="*/ 645782 h 3399032"/>
              <a:gd name="connsiteX9185" fmla="*/ 2085621 w 11117727"/>
              <a:gd name="connsiteY9185" fmla="*/ 713059 h 3399032"/>
              <a:gd name="connsiteX9186" fmla="*/ 2092436 w 11117727"/>
              <a:gd name="connsiteY9186" fmla="*/ 708846 h 3399032"/>
              <a:gd name="connsiteX9187" fmla="*/ 2097291 w 11117727"/>
              <a:gd name="connsiteY9187" fmla="*/ 705048 h 3399032"/>
              <a:gd name="connsiteX9188" fmla="*/ 2101901 w 11117727"/>
              <a:gd name="connsiteY9188" fmla="*/ 703677 h 3399032"/>
              <a:gd name="connsiteX9189" fmla="*/ 2103798 w 11117727"/>
              <a:gd name="connsiteY9189" fmla="*/ 703869 h 3399032"/>
              <a:gd name="connsiteX9190" fmla="*/ 2104939 w 11117727"/>
              <a:gd name="connsiteY9190" fmla="*/ 705210 h 3399032"/>
              <a:gd name="connsiteX9191" fmla="*/ 2105958 w 11117727"/>
              <a:gd name="connsiteY9191" fmla="*/ 707764 h 3399032"/>
              <a:gd name="connsiteX9192" fmla="*/ 2105528 w 11117727"/>
              <a:gd name="connsiteY9192" fmla="*/ 712011 h 3399032"/>
              <a:gd name="connsiteX9193" fmla="*/ 2104528 w 11117727"/>
              <a:gd name="connsiteY9193" fmla="*/ 715586 h 3399032"/>
              <a:gd name="connsiteX9194" fmla="*/ 2100893 w 11117727"/>
              <a:gd name="connsiteY9194" fmla="*/ 726248 h 3399032"/>
              <a:gd name="connsiteX9195" fmla="*/ 2095933 w 11117727"/>
              <a:gd name="connsiteY9195" fmla="*/ 737389 h 3399032"/>
              <a:gd name="connsiteX9196" fmla="*/ 2091665 w 11117727"/>
              <a:gd name="connsiteY9196" fmla="*/ 747988 h 3399032"/>
              <a:gd name="connsiteX9197" fmla="*/ 2088909 w 11117727"/>
              <a:gd name="connsiteY9197" fmla="*/ 756288 h 3399032"/>
              <a:gd name="connsiteX9198" fmla="*/ 2095416 w 11117727"/>
              <a:gd name="connsiteY9198" fmla="*/ 755108 h 3399032"/>
              <a:gd name="connsiteX9199" fmla="*/ 2099964 w 11117727"/>
              <a:gd name="connsiteY9199" fmla="*/ 754343 h 3399032"/>
              <a:gd name="connsiteX9200" fmla="*/ 2102677 w 11117727"/>
              <a:gd name="connsiteY9200" fmla="*/ 752780 h 3399032"/>
              <a:gd name="connsiteX9201" fmla="*/ 2105329 w 11117727"/>
              <a:gd name="connsiteY9201" fmla="*/ 751823 h 3399032"/>
              <a:gd name="connsiteX9202" fmla="*/ 2108534 w 11117727"/>
              <a:gd name="connsiteY9202" fmla="*/ 745406 h 3399032"/>
              <a:gd name="connsiteX9203" fmla="*/ 2113863 w 11117727"/>
              <a:gd name="connsiteY9203" fmla="*/ 730626 h 3399032"/>
              <a:gd name="connsiteX9204" fmla="*/ 2127772 w 11117727"/>
              <a:gd name="connsiteY9204" fmla="*/ 732034 h 3399032"/>
              <a:gd name="connsiteX9205" fmla="*/ 2125279 w 11117727"/>
              <a:gd name="connsiteY9205" fmla="*/ 744038 h 3399032"/>
              <a:gd name="connsiteX9206" fmla="*/ 2121952 w 11117727"/>
              <a:gd name="connsiteY9206" fmla="*/ 751667 h 3399032"/>
              <a:gd name="connsiteX9207" fmla="*/ 2119502 w 11117727"/>
              <a:gd name="connsiteY9207" fmla="*/ 756935 h 3399032"/>
              <a:gd name="connsiteX9208" fmla="*/ 2117360 w 11117727"/>
              <a:gd name="connsiteY9208" fmla="*/ 759169 h 3399032"/>
              <a:gd name="connsiteX9209" fmla="*/ 2117237 w 11117727"/>
              <a:gd name="connsiteY9209" fmla="*/ 760382 h 3399032"/>
              <a:gd name="connsiteX9210" fmla="*/ 2117114 w 11117727"/>
              <a:gd name="connsiteY9210" fmla="*/ 761595 h 3399032"/>
              <a:gd name="connsiteX9211" fmla="*/ 2117624 w 11117727"/>
              <a:gd name="connsiteY9211" fmla="*/ 762873 h 3399032"/>
              <a:gd name="connsiteX9212" fmla="*/ 2119336 w 11117727"/>
              <a:gd name="connsiteY9212" fmla="*/ 764884 h 3399032"/>
              <a:gd name="connsiteX9213" fmla="*/ 2123455 w 11117727"/>
              <a:gd name="connsiteY9213" fmla="*/ 768365 h 3399032"/>
              <a:gd name="connsiteX9214" fmla="*/ 2131121 w 11117727"/>
              <a:gd name="connsiteY9214" fmla="*/ 774657 h 3399032"/>
              <a:gd name="connsiteX9215" fmla="*/ 2132165 w 11117727"/>
              <a:gd name="connsiteY9215" fmla="*/ 764345 h 3399032"/>
              <a:gd name="connsiteX9216" fmla="*/ 2132963 w 11117727"/>
              <a:gd name="connsiteY9216" fmla="*/ 756459 h 3399032"/>
              <a:gd name="connsiteX9217" fmla="*/ 2133903 w 11117727"/>
              <a:gd name="connsiteY9217" fmla="*/ 753490 h 3399032"/>
              <a:gd name="connsiteX9218" fmla="*/ 2134149 w 11117727"/>
              <a:gd name="connsiteY9218" fmla="*/ 751064 h 3399032"/>
              <a:gd name="connsiteX9219" fmla="*/ 2136353 w 11117727"/>
              <a:gd name="connsiteY9219" fmla="*/ 748223 h 3399032"/>
              <a:gd name="connsiteX9220" fmla="*/ 2137107 w 11117727"/>
              <a:gd name="connsiteY9220" fmla="*/ 747074 h 3399032"/>
              <a:gd name="connsiteX9221" fmla="*/ 2138557 w 11117727"/>
              <a:gd name="connsiteY9221" fmla="*/ 745382 h 3399032"/>
              <a:gd name="connsiteX9222" fmla="*/ 2140576 w 11117727"/>
              <a:gd name="connsiteY9222" fmla="*/ 744361 h 3399032"/>
              <a:gd name="connsiteX9223" fmla="*/ 2142534 w 11117727"/>
              <a:gd name="connsiteY9223" fmla="*/ 743947 h 3399032"/>
              <a:gd name="connsiteX9224" fmla="*/ 2145818 w 11117727"/>
              <a:gd name="connsiteY9224" fmla="*/ 743054 h 3399032"/>
              <a:gd name="connsiteX9225" fmla="*/ 2153528 w 11117727"/>
              <a:gd name="connsiteY9225" fmla="*/ 742609 h 3399032"/>
              <a:gd name="connsiteX9226" fmla="*/ 2163767 w 11117727"/>
              <a:gd name="connsiteY9226" fmla="*/ 742420 h 3399032"/>
              <a:gd name="connsiteX9227" fmla="*/ 2162152 w 11117727"/>
              <a:gd name="connsiteY9227" fmla="*/ 752061 h 3399032"/>
              <a:gd name="connsiteX9228" fmla="*/ 2160782 w 11117727"/>
              <a:gd name="connsiteY9228" fmla="*/ 759276 h 3399032"/>
              <a:gd name="connsiteX9229" fmla="*/ 2159659 w 11117727"/>
              <a:gd name="connsiteY9229" fmla="*/ 764065 h 3399032"/>
              <a:gd name="connsiteX9230" fmla="*/ 2158596 w 11117727"/>
              <a:gd name="connsiteY9230" fmla="*/ 768247 h 3399032"/>
              <a:gd name="connsiteX9231" fmla="*/ 2154576 w 11117727"/>
              <a:gd name="connsiteY9231" fmla="*/ 776419 h 3399032"/>
              <a:gd name="connsiteX9232" fmla="*/ 2151205 w 11117727"/>
              <a:gd name="connsiteY9232" fmla="*/ 790785 h 3399032"/>
              <a:gd name="connsiteX9233" fmla="*/ 2158650 w 11117727"/>
              <a:gd name="connsiteY9233" fmla="*/ 786637 h 3399032"/>
              <a:gd name="connsiteX9234" fmla="*/ 2163568 w 11117727"/>
              <a:gd name="connsiteY9234" fmla="*/ 782232 h 3399032"/>
              <a:gd name="connsiteX9235" fmla="*/ 2167730 w 11117727"/>
              <a:gd name="connsiteY9235" fmla="*/ 778977 h 3399032"/>
              <a:gd name="connsiteX9236" fmla="*/ 2170750 w 11117727"/>
              <a:gd name="connsiteY9236" fmla="*/ 774380 h 3399032"/>
              <a:gd name="connsiteX9237" fmla="*/ 2176852 w 11117727"/>
              <a:gd name="connsiteY9237" fmla="*/ 764580 h 3399032"/>
              <a:gd name="connsiteX9238" fmla="*/ 2185158 w 11117727"/>
              <a:gd name="connsiteY9238" fmla="*/ 751940 h 3399032"/>
              <a:gd name="connsiteX9239" fmla="*/ 2176516 w 11117727"/>
              <a:gd name="connsiteY9239" fmla="*/ 736357 h 3399032"/>
              <a:gd name="connsiteX9240" fmla="*/ 2171361 w 11117727"/>
              <a:gd name="connsiteY9240" fmla="*/ 724192 h 3399032"/>
              <a:gd name="connsiteX9241" fmla="*/ 2169323 w 11117727"/>
              <a:gd name="connsiteY9241" fmla="*/ 719083 h 3399032"/>
              <a:gd name="connsiteX9242" fmla="*/ 2167918 w 11117727"/>
              <a:gd name="connsiteY9242" fmla="*/ 714038 h 3399032"/>
              <a:gd name="connsiteX9243" fmla="*/ 2166961 w 11117727"/>
              <a:gd name="connsiteY9243" fmla="*/ 710877 h 3399032"/>
              <a:gd name="connsiteX9244" fmla="*/ 2166697 w 11117727"/>
              <a:gd name="connsiteY9244" fmla="*/ 707174 h 3399032"/>
              <a:gd name="connsiteX9245" fmla="*/ 2166943 w 11117727"/>
              <a:gd name="connsiteY9245" fmla="*/ 704747 h 3399032"/>
              <a:gd name="connsiteX9246" fmla="*/ 2167820 w 11117727"/>
              <a:gd name="connsiteY9246" fmla="*/ 702385 h 3399032"/>
              <a:gd name="connsiteX9247" fmla="*/ 2168699 w 11117727"/>
              <a:gd name="connsiteY9247" fmla="*/ 700023 h 3399032"/>
              <a:gd name="connsiteX9248" fmla="*/ 2170086 w 11117727"/>
              <a:gd name="connsiteY9248" fmla="*/ 698938 h 3399032"/>
              <a:gd name="connsiteX9249" fmla="*/ 2172044 w 11117727"/>
              <a:gd name="connsiteY9249" fmla="*/ 698523 h 3399032"/>
              <a:gd name="connsiteX9250" fmla="*/ 2174634 w 11117727"/>
              <a:gd name="connsiteY9250" fmla="*/ 698173 h 3399032"/>
              <a:gd name="connsiteX9251" fmla="*/ 2177225 w 11117727"/>
              <a:gd name="connsiteY9251" fmla="*/ 697822 h 3399032"/>
              <a:gd name="connsiteX9252" fmla="*/ 2179754 w 11117727"/>
              <a:gd name="connsiteY9252" fmla="*/ 698078 h 3399032"/>
              <a:gd name="connsiteX9253" fmla="*/ 2186647 w 11117727"/>
              <a:gd name="connsiteY9253" fmla="*/ 699389 h 3399032"/>
              <a:gd name="connsiteX9254" fmla="*/ 2194172 w 11117727"/>
              <a:gd name="connsiteY9254" fmla="*/ 700764 h 3399032"/>
              <a:gd name="connsiteX9255" fmla="*/ 2202207 w 11117727"/>
              <a:gd name="connsiteY9255" fmla="*/ 703416 h 3399032"/>
              <a:gd name="connsiteX9256" fmla="*/ 2210813 w 11117727"/>
              <a:gd name="connsiteY9256" fmla="*/ 706739 h 3399032"/>
              <a:gd name="connsiteX9257" fmla="*/ 2220745 w 11117727"/>
              <a:gd name="connsiteY9257" fmla="*/ 709583 h 3399032"/>
              <a:gd name="connsiteX9258" fmla="*/ 2229412 w 11117727"/>
              <a:gd name="connsiteY9258" fmla="*/ 712299 h 3399032"/>
              <a:gd name="connsiteX9259" fmla="*/ 2238773 w 11117727"/>
              <a:gd name="connsiteY9259" fmla="*/ 714472 h 3399032"/>
              <a:gd name="connsiteX9260" fmla="*/ 2247624 w 11117727"/>
              <a:gd name="connsiteY9260" fmla="*/ 715368 h 3399032"/>
              <a:gd name="connsiteX9261" fmla="*/ 2247808 w 11117727"/>
              <a:gd name="connsiteY9261" fmla="*/ 713549 h 3399032"/>
              <a:gd name="connsiteX9262" fmla="*/ 2248625 w 11117727"/>
              <a:gd name="connsiteY9262" fmla="*/ 711793 h 3399032"/>
              <a:gd name="connsiteX9263" fmla="*/ 2248809 w 11117727"/>
              <a:gd name="connsiteY9263" fmla="*/ 709973 h 3399032"/>
              <a:gd name="connsiteX9264" fmla="*/ 2249626 w 11117727"/>
              <a:gd name="connsiteY9264" fmla="*/ 708217 h 3399032"/>
              <a:gd name="connsiteX9265" fmla="*/ 2250442 w 11117727"/>
              <a:gd name="connsiteY9265" fmla="*/ 706462 h 3399032"/>
              <a:gd name="connsiteX9266" fmla="*/ 2251197 w 11117727"/>
              <a:gd name="connsiteY9266" fmla="*/ 705312 h 3399032"/>
              <a:gd name="connsiteX9267" fmla="*/ 2251952 w 11117727"/>
              <a:gd name="connsiteY9267" fmla="*/ 704163 h 3399032"/>
              <a:gd name="connsiteX9268" fmla="*/ 2252707 w 11117727"/>
              <a:gd name="connsiteY9268" fmla="*/ 703014 h 3399032"/>
              <a:gd name="connsiteX9269" fmla="*/ 2254033 w 11117727"/>
              <a:gd name="connsiteY9269" fmla="*/ 702536 h 3399032"/>
              <a:gd name="connsiteX9270" fmla="*/ 2254727 w 11117727"/>
              <a:gd name="connsiteY9270" fmla="*/ 701993 h 3399032"/>
              <a:gd name="connsiteX9271" fmla="*/ 2257563 w 11117727"/>
              <a:gd name="connsiteY9271" fmla="*/ 699216 h 3399032"/>
              <a:gd name="connsiteX9272" fmla="*/ 2258380 w 11117727"/>
              <a:gd name="connsiteY9272" fmla="*/ 697460 h 3399032"/>
              <a:gd name="connsiteX9273" fmla="*/ 2258766 w 11117727"/>
              <a:gd name="connsiteY9273" fmla="*/ 699951 h 3399032"/>
              <a:gd name="connsiteX9274" fmla="*/ 2259619 w 11117727"/>
              <a:gd name="connsiteY9274" fmla="*/ 710455 h 3399032"/>
              <a:gd name="connsiteX9275" fmla="*/ 2259514 w 11117727"/>
              <a:gd name="connsiteY9275" fmla="*/ 717798 h 3399032"/>
              <a:gd name="connsiteX9276" fmla="*/ 2260225 w 11117727"/>
              <a:gd name="connsiteY9276" fmla="*/ 723385 h 3399032"/>
              <a:gd name="connsiteX9277" fmla="*/ 2258531 w 11117727"/>
              <a:gd name="connsiteY9277" fmla="*/ 727503 h 3399032"/>
              <a:gd name="connsiteX9278" fmla="*/ 2256898 w 11117727"/>
              <a:gd name="connsiteY9278" fmla="*/ 731015 h 3399032"/>
              <a:gd name="connsiteX9279" fmla="*/ 2255142 w 11117727"/>
              <a:gd name="connsiteY9279" fmla="*/ 735740 h 3399032"/>
              <a:gd name="connsiteX9280" fmla="*/ 2253957 w 11117727"/>
              <a:gd name="connsiteY9280" fmla="*/ 741135 h 3399032"/>
              <a:gd name="connsiteX9281" fmla="*/ 2251894 w 11117727"/>
              <a:gd name="connsiteY9281" fmla="*/ 748892 h 3399032"/>
              <a:gd name="connsiteX9282" fmla="*/ 2250279 w 11117727"/>
              <a:gd name="connsiteY9282" fmla="*/ 758534 h 3399032"/>
              <a:gd name="connsiteX9283" fmla="*/ 2284167 w 11117727"/>
              <a:gd name="connsiteY9283" fmla="*/ 783413 h 3399032"/>
              <a:gd name="connsiteX9284" fmla="*/ 2282050 w 11117727"/>
              <a:gd name="connsiteY9284" fmla="*/ 772781 h 3399032"/>
              <a:gd name="connsiteX9285" fmla="*/ 2280197 w 11117727"/>
              <a:gd name="connsiteY9285" fmla="*/ 765853 h 3399032"/>
              <a:gd name="connsiteX9286" fmla="*/ 2277466 w 11117727"/>
              <a:gd name="connsiteY9286" fmla="*/ 761286 h 3399032"/>
              <a:gd name="connsiteX9287" fmla="*/ 2275815 w 11117727"/>
              <a:gd name="connsiteY9287" fmla="*/ 758668 h 3399032"/>
              <a:gd name="connsiteX9288" fmla="*/ 2275042 w 11117727"/>
              <a:gd name="connsiteY9288" fmla="*/ 753687 h 3399032"/>
              <a:gd name="connsiteX9289" fmla="*/ 2274453 w 11117727"/>
              <a:gd name="connsiteY9289" fmla="*/ 746887 h 3399032"/>
              <a:gd name="connsiteX9290" fmla="*/ 2274926 w 11117727"/>
              <a:gd name="connsiteY9290" fmla="*/ 735904 h 3399032"/>
              <a:gd name="connsiteX9291" fmla="*/ 2276707 w 11117727"/>
              <a:gd name="connsiteY9291" fmla="*/ 718313 h 3399032"/>
              <a:gd name="connsiteX9292" fmla="*/ 2281906 w 11117727"/>
              <a:gd name="connsiteY9292" fmla="*/ 723742 h 3399032"/>
              <a:gd name="connsiteX9293" fmla="*/ 2285963 w 11117727"/>
              <a:gd name="connsiteY9293" fmla="*/ 727830 h 3399032"/>
              <a:gd name="connsiteX9294" fmla="*/ 2288817 w 11117727"/>
              <a:gd name="connsiteY9294" fmla="*/ 731183 h 3399032"/>
              <a:gd name="connsiteX9295" fmla="*/ 2291610 w 11117727"/>
              <a:gd name="connsiteY9295" fmla="*/ 735143 h 3399032"/>
              <a:gd name="connsiteX9296" fmla="*/ 2293015 w 11117727"/>
              <a:gd name="connsiteY9296" fmla="*/ 740187 h 3399032"/>
              <a:gd name="connsiteX9297" fmla="*/ 2293665 w 11117727"/>
              <a:gd name="connsiteY9297" fmla="*/ 746381 h 3399032"/>
              <a:gd name="connsiteX9298" fmla="*/ 2294193 w 11117727"/>
              <a:gd name="connsiteY9298" fmla="*/ 753788 h 3399032"/>
              <a:gd name="connsiteX9299" fmla="*/ 2293904 w 11117727"/>
              <a:gd name="connsiteY9299" fmla="*/ 762951 h 3399032"/>
              <a:gd name="connsiteX9300" fmla="*/ 2301412 w 11117727"/>
              <a:gd name="connsiteY9300" fmla="*/ 758196 h 3399032"/>
              <a:gd name="connsiteX9301" fmla="*/ 2306205 w 11117727"/>
              <a:gd name="connsiteY9301" fmla="*/ 755005 h 3399032"/>
              <a:gd name="connsiteX9302" fmla="*/ 2308348 w 11117727"/>
              <a:gd name="connsiteY9302" fmla="*/ 752770 h 3399032"/>
              <a:gd name="connsiteX9303" fmla="*/ 2309858 w 11117727"/>
              <a:gd name="connsiteY9303" fmla="*/ 750472 h 3399032"/>
              <a:gd name="connsiteX9304" fmla="*/ 2311368 w 11117727"/>
              <a:gd name="connsiteY9304" fmla="*/ 748174 h 3399032"/>
              <a:gd name="connsiteX9305" fmla="*/ 2314143 w 11117727"/>
              <a:gd name="connsiteY9305" fmla="*/ 746003 h 3399032"/>
              <a:gd name="connsiteX9306" fmla="*/ 2318366 w 11117727"/>
              <a:gd name="connsiteY9306" fmla="*/ 742142 h 3399032"/>
              <a:gd name="connsiteX9307" fmla="*/ 2325874 w 11117727"/>
              <a:gd name="connsiteY9307" fmla="*/ 737386 h 3399032"/>
              <a:gd name="connsiteX9308" fmla="*/ 2340618 w 11117727"/>
              <a:gd name="connsiteY9308" fmla="*/ 743169 h 3399032"/>
              <a:gd name="connsiteX9309" fmla="*/ 2354852 w 11117727"/>
              <a:gd name="connsiteY9309" fmla="*/ 747674 h 3399032"/>
              <a:gd name="connsiteX9310" fmla="*/ 2368393 w 11117727"/>
              <a:gd name="connsiteY9310" fmla="*/ 752722 h 3399032"/>
              <a:gd name="connsiteX9311" fmla="*/ 2382566 w 11117727"/>
              <a:gd name="connsiteY9311" fmla="*/ 757834 h 3399032"/>
              <a:gd name="connsiteX9312" fmla="*/ 2380477 w 11117727"/>
              <a:gd name="connsiteY9312" fmla="*/ 778458 h 3399032"/>
              <a:gd name="connsiteX9313" fmla="*/ 2392104 w 11117727"/>
              <a:gd name="connsiteY9313" fmla="*/ 777184 h 3399032"/>
              <a:gd name="connsiteX9314" fmla="*/ 2398795 w 11117727"/>
              <a:gd name="connsiteY9314" fmla="*/ 774185 h 3399032"/>
              <a:gd name="connsiteX9315" fmla="*/ 2403405 w 11117727"/>
              <a:gd name="connsiteY9315" fmla="*/ 772813 h 3399032"/>
              <a:gd name="connsiteX9316" fmla="*/ 2406118 w 11117727"/>
              <a:gd name="connsiteY9316" fmla="*/ 771250 h 3399032"/>
              <a:gd name="connsiteX9317" fmla="*/ 2411422 w 11117727"/>
              <a:gd name="connsiteY9317" fmla="*/ 769335 h 3399032"/>
              <a:gd name="connsiteX9318" fmla="*/ 2418438 w 11117727"/>
              <a:gd name="connsiteY9318" fmla="*/ 769433 h 3399032"/>
              <a:gd name="connsiteX9319" fmla="*/ 2429880 w 11117727"/>
              <a:gd name="connsiteY9319" fmla="*/ 769979 h 3399032"/>
              <a:gd name="connsiteX9320" fmla="*/ 2447644 w 11117727"/>
              <a:gd name="connsiteY9320" fmla="*/ 771165 h 3399032"/>
              <a:gd name="connsiteX9321" fmla="*/ 2445415 w 11117727"/>
              <a:gd name="connsiteY9321" fmla="*/ 786872 h 3399032"/>
              <a:gd name="connsiteX9322" fmla="*/ 2443493 w 11117727"/>
              <a:gd name="connsiteY9322" fmla="*/ 799546 h 3399032"/>
              <a:gd name="connsiteX9323" fmla="*/ 2443572 w 11117727"/>
              <a:gd name="connsiteY9323" fmla="*/ 805070 h 3399032"/>
              <a:gd name="connsiteX9324" fmla="*/ 2445671 w 11117727"/>
              <a:gd name="connsiteY9324" fmla="*/ 809572 h 3399032"/>
              <a:gd name="connsiteX9325" fmla="*/ 2446690 w 11117727"/>
              <a:gd name="connsiteY9325" fmla="*/ 812126 h 3399032"/>
              <a:gd name="connsiteX9326" fmla="*/ 2448402 w 11117727"/>
              <a:gd name="connsiteY9326" fmla="*/ 814138 h 3399032"/>
              <a:gd name="connsiteX9327" fmla="*/ 2450747 w 11117727"/>
              <a:gd name="connsiteY9327" fmla="*/ 816214 h 3399032"/>
              <a:gd name="connsiteX9328" fmla="*/ 2453785 w 11117727"/>
              <a:gd name="connsiteY9328" fmla="*/ 817747 h 3399032"/>
              <a:gd name="connsiteX9329" fmla="*/ 2459739 w 11117727"/>
              <a:gd name="connsiteY9329" fmla="*/ 822027 h 3399032"/>
              <a:gd name="connsiteX9330" fmla="*/ 2464103 w 11117727"/>
              <a:gd name="connsiteY9330" fmla="*/ 823082 h 3399032"/>
              <a:gd name="connsiteX9331" fmla="*/ 2466000 w 11117727"/>
              <a:gd name="connsiteY9331" fmla="*/ 823274 h 3399032"/>
              <a:gd name="connsiteX9332" fmla="*/ 2467958 w 11117727"/>
              <a:gd name="connsiteY9332" fmla="*/ 822859 h 3399032"/>
              <a:gd name="connsiteX9333" fmla="*/ 2469284 w 11117727"/>
              <a:gd name="connsiteY9333" fmla="*/ 822381 h 3399032"/>
              <a:gd name="connsiteX9334" fmla="*/ 2470101 w 11117727"/>
              <a:gd name="connsiteY9334" fmla="*/ 820625 h 3399032"/>
              <a:gd name="connsiteX9335" fmla="*/ 2472875 w 11117727"/>
              <a:gd name="connsiteY9335" fmla="*/ 818455 h 3399032"/>
              <a:gd name="connsiteX9336" fmla="*/ 2476976 w 11117727"/>
              <a:gd name="connsiteY9336" fmla="*/ 815806 h 3399032"/>
              <a:gd name="connsiteX9337" fmla="*/ 2481076 w 11117727"/>
              <a:gd name="connsiteY9337" fmla="*/ 813157 h 3399032"/>
              <a:gd name="connsiteX9338" fmla="*/ 2487706 w 11117727"/>
              <a:gd name="connsiteY9338" fmla="*/ 810764 h 3399032"/>
              <a:gd name="connsiteX9339" fmla="*/ 2483468 w 11117727"/>
              <a:gd name="connsiteY9339" fmla="*/ 852619 h 3399032"/>
              <a:gd name="connsiteX9340" fmla="*/ 2494910 w 11117727"/>
              <a:gd name="connsiteY9340" fmla="*/ 853164 h 3399032"/>
              <a:gd name="connsiteX9341" fmla="*/ 2500723 w 11117727"/>
              <a:gd name="connsiteY9341" fmla="*/ 852527 h 3399032"/>
              <a:gd name="connsiteX9342" fmla="*/ 2505904 w 11117727"/>
              <a:gd name="connsiteY9342" fmla="*/ 851826 h 3399032"/>
              <a:gd name="connsiteX9343" fmla="*/ 2513920 w 11117727"/>
              <a:gd name="connsiteY9343" fmla="*/ 848349 h 3399032"/>
              <a:gd name="connsiteX9344" fmla="*/ 2512876 w 11117727"/>
              <a:gd name="connsiteY9344" fmla="*/ 858660 h 3399032"/>
              <a:gd name="connsiteX9345" fmla="*/ 2512710 w 11117727"/>
              <a:gd name="connsiteY9345" fmla="*/ 866610 h 3399032"/>
              <a:gd name="connsiteX9346" fmla="*/ 2512667 w 11117727"/>
              <a:gd name="connsiteY9346" fmla="*/ 873347 h 3399032"/>
              <a:gd name="connsiteX9347" fmla="*/ 2513501 w 11117727"/>
              <a:gd name="connsiteY9347" fmla="*/ 877721 h 3399032"/>
              <a:gd name="connsiteX9348" fmla="*/ 2514397 w 11117727"/>
              <a:gd name="connsiteY9348" fmla="*/ 881488 h 3399032"/>
              <a:gd name="connsiteX9349" fmla="*/ 2515416 w 11117727"/>
              <a:gd name="connsiteY9349" fmla="*/ 884043 h 3399032"/>
              <a:gd name="connsiteX9350" fmla="*/ 2516558 w 11117727"/>
              <a:gd name="connsiteY9350" fmla="*/ 885384 h 3399032"/>
              <a:gd name="connsiteX9351" fmla="*/ 2519086 w 11117727"/>
              <a:gd name="connsiteY9351" fmla="*/ 885640 h 3399032"/>
              <a:gd name="connsiteX9352" fmla="*/ 2530142 w 11117727"/>
              <a:gd name="connsiteY9352" fmla="*/ 883695 h 3399032"/>
              <a:gd name="connsiteX9353" fmla="*/ 2547072 w 11117727"/>
              <a:gd name="connsiteY9353" fmla="*/ 880507 h 3399032"/>
              <a:gd name="connsiteX9354" fmla="*/ 2549495 w 11117727"/>
              <a:gd name="connsiteY9354" fmla="*/ 888106 h 3399032"/>
              <a:gd name="connsiteX9355" fmla="*/ 2551472 w 11117727"/>
              <a:gd name="connsiteY9355" fmla="*/ 893822 h 3399032"/>
              <a:gd name="connsiteX9356" fmla="*/ 2553694 w 11117727"/>
              <a:gd name="connsiteY9356" fmla="*/ 897111 h 3399032"/>
              <a:gd name="connsiteX9357" fmla="*/ 2555222 w 11117727"/>
              <a:gd name="connsiteY9357" fmla="*/ 900942 h 3399032"/>
              <a:gd name="connsiteX9358" fmla="*/ 2556811 w 11117727"/>
              <a:gd name="connsiteY9358" fmla="*/ 904167 h 3399032"/>
              <a:gd name="connsiteX9359" fmla="*/ 2557646 w 11117727"/>
              <a:gd name="connsiteY9359" fmla="*/ 908541 h 3399032"/>
              <a:gd name="connsiteX9360" fmla="*/ 2557603 w 11117727"/>
              <a:gd name="connsiteY9360" fmla="*/ 915278 h 3399032"/>
              <a:gd name="connsiteX9361" fmla="*/ 2557375 w 11117727"/>
              <a:gd name="connsiteY9361" fmla="*/ 923834 h 3399032"/>
              <a:gd name="connsiteX9362" fmla="*/ 2573120 w 11117727"/>
              <a:gd name="connsiteY9362" fmla="*/ 926041 h 3399032"/>
              <a:gd name="connsiteX9363" fmla="*/ 2584562 w 11117727"/>
              <a:gd name="connsiteY9363" fmla="*/ 926587 h 3399032"/>
              <a:gd name="connsiteX9364" fmla="*/ 2589619 w 11117727"/>
              <a:gd name="connsiteY9364" fmla="*/ 927099 h 3399032"/>
              <a:gd name="connsiteX9365" fmla="*/ 2594739 w 11117727"/>
              <a:gd name="connsiteY9365" fmla="*/ 927005 h 3399032"/>
              <a:gd name="connsiteX9366" fmla="*/ 2597961 w 11117727"/>
              <a:gd name="connsiteY9366" fmla="*/ 926718 h 3399032"/>
              <a:gd name="connsiteX9367" fmla="*/ 2600675 w 11117727"/>
              <a:gd name="connsiteY9367" fmla="*/ 925154 h 3399032"/>
              <a:gd name="connsiteX9368" fmla="*/ 2603959 w 11117727"/>
              <a:gd name="connsiteY9368" fmla="*/ 924261 h 3399032"/>
              <a:gd name="connsiteX9369" fmla="*/ 2606101 w 11117727"/>
              <a:gd name="connsiteY9369" fmla="*/ 922027 h 3399032"/>
              <a:gd name="connsiteX9370" fmla="*/ 2608243 w 11117727"/>
              <a:gd name="connsiteY9370" fmla="*/ 919793 h 3399032"/>
              <a:gd name="connsiteX9371" fmla="*/ 2609876 w 11117727"/>
              <a:gd name="connsiteY9371" fmla="*/ 916282 h 3399032"/>
              <a:gd name="connsiteX9372" fmla="*/ 2614591 w 11117727"/>
              <a:gd name="connsiteY9372" fmla="*/ 907567 h 3399032"/>
              <a:gd name="connsiteX9373" fmla="*/ 2619104 w 11117727"/>
              <a:gd name="connsiteY9373" fmla="*/ 894542 h 3399032"/>
              <a:gd name="connsiteX9374" fmla="*/ 2611192 w 11117727"/>
              <a:gd name="connsiteY9374" fmla="*/ 890677 h 3399032"/>
              <a:gd name="connsiteX9375" fmla="*/ 2607644 w 11117727"/>
              <a:gd name="connsiteY9375" fmla="*/ 887866 h 3399032"/>
              <a:gd name="connsiteX9376" fmla="*/ 2602015 w 11117727"/>
              <a:gd name="connsiteY9376" fmla="*/ 886684 h 3399032"/>
              <a:gd name="connsiteX9377" fmla="*/ 2589432 w 11117727"/>
              <a:gd name="connsiteY9377" fmla="*/ 884797 h 3399032"/>
              <a:gd name="connsiteX9378" fmla="*/ 2595457 w 11117727"/>
              <a:gd name="connsiteY9378" fmla="*/ 913596 h 3399032"/>
              <a:gd name="connsiteX9379" fmla="*/ 2584139 w 11117727"/>
              <a:gd name="connsiteY9379" fmla="*/ 911837 h 3399032"/>
              <a:gd name="connsiteX9380" fmla="*/ 2576104 w 11117727"/>
              <a:gd name="connsiteY9380" fmla="*/ 909185 h 3399032"/>
              <a:gd name="connsiteX9381" fmla="*/ 2573636 w 11117727"/>
              <a:gd name="connsiteY9381" fmla="*/ 908322 h 3399032"/>
              <a:gd name="connsiteX9382" fmla="*/ 2570659 w 11117727"/>
              <a:gd name="connsiteY9382" fmla="*/ 906182 h 3399032"/>
              <a:gd name="connsiteX9383" fmla="*/ 2568947 w 11117727"/>
              <a:gd name="connsiteY9383" fmla="*/ 904170 h 3399032"/>
              <a:gd name="connsiteX9384" fmla="*/ 2567805 w 11117727"/>
              <a:gd name="connsiteY9384" fmla="*/ 902829 h 3399032"/>
              <a:gd name="connsiteX9385" fmla="*/ 2567419 w 11117727"/>
              <a:gd name="connsiteY9385" fmla="*/ 900339 h 3399032"/>
              <a:gd name="connsiteX9386" fmla="*/ 2567093 w 11117727"/>
              <a:gd name="connsiteY9386" fmla="*/ 897242 h 3399032"/>
              <a:gd name="connsiteX9387" fmla="*/ 2566769 w 11117727"/>
              <a:gd name="connsiteY9387" fmla="*/ 894145 h 3399032"/>
              <a:gd name="connsiteX9388" fmla="*/ 2567199 w 11117727"/>
              <a:gd name="connsiteY9388" fmla="*/ 889899 h 3399032"/>
              <a:gd name="connsiteX9389" fmla="*/ 2568120 w 11117727"/>
              <a:gd name="connsiteY9389" fmla="*/ 880800 h 3399032"/>
              <a:gd name="connsiteX9390" fmla="*/ 2569348 w 11117727"/>
              <a:gd name="connsiteY9390" fmla="*/ 868668 h 3399032"/>
              <a:gd name="connsiteX9391" fmla="*/ 2569883 w 11117727"/>
              <a:gd name="connsiteY9391" fmla="*/ 857079 h 3399032"/>
              <a:gd name="connsiteX9392" fmla="*/ 2570743 w 11117727"/>
              <a:gd name="connsiteY9392" fmla="*/ 848587 h 3399032"/>
              <a:gd name="connsiteX9393" fmla="*/ 2571480 w 11117727"/>
              <a:gd name="connsiteY9393" fmla="*/ 841308 h 3399032"/>
              <a:gd name="connsiteX9394" fmla="*/ 2572665 w 11117727"/>
              <a:gd name="connsiteY9394" fmla="*/ 835913 h 3399032"/>
              <a:gd name="connsiteX9395" fmla="*/ 2574991 w 11117727"/>
              <a:gd name="connsiteY9395" fmla="*/ 831859 h 3399032"/>
              <a:gd name="connsiteX9396" fmla="*/ 2577889 w 11117727"/>
              <a:gd name="connsiteY9396" fmla="*/ 828475 h 3399032"/>
              <a:gd name="connsiteX9397" fmla="*/ 2583377 w 11117727"/>
              <a:gd name="connsiteY9397" fmla="*/ 824741 h 3399032"/>
              <a:gd name="connsiteX9398" fmla="*/ 2590129 w 11117727"/>
              <a:gd name="connsiteY9398" fmla="*/ 821135 h 3399032"/>
              <a:gd name="connsiteX9399" fmla="*/ 2586628 w 11117727"/>
              <a:gd name="connsiteY9399" fmla="*/ 855711 h 3399032"/>
              <a:gd name="connsiteX9400" fmla="*/ 2597806 w 11117727"/>
              <a:gd name="connsiteY9400" fmla="*/ 852553 h 3399032"/>
              <a:gd name="connsiteX9401" fmla="*/ 2605639 w 11117727"/>
              <a:gd name="connsiteY9401" fmla="*/ 850895 h 3399032"/>
              <a:gd name="connsiteX9402" fmla="*/ 2607536 w 11117727"/>
              <a:gd name="connsiteY9402" fmla="*/ 851087 h 3399032"/>
              <a:gd name="connsiteX9403" fmla="*/ 2610065 w 11117727"/>
              <a:gd name="connsiteY9403" fmla="*/ 851343 h 3399032"/>
              <a:gd name="connsiteX9404" fmla="*/ 2611900 w 11117727"/>
              <a:gd name="connsiteY9404" fmla="*/ 852142 h 3399032"/>
              <a:gd name="connsiteX9405" fmla="*/ 2613103 w 11117727"/>
              <a:gd name="connsiteY9405" fmla="*/ 852876 h 3399032"/>
              <a:gd name="connsiteX9406" fmla="*/ 2615386 w 11117727"/>
              <a:gd name="connsiteY9406" fmla="*/ 855559 h 3399032"/>
              <a:gd name="connsiteX9407" fmla="*/ 2619505 w 11117727"/>
              <a:gd name="connsiteY9407" fmla="*/ 859040 h 3399032"/>
              <a:gd name="connsiteX9408" fmla="*/ 2621850 w 11117727"/>
              <a:gd name="connsiteY9408" fmla="*/ 861116 h 3399032"/>
              <a:gd name="connsiteX9409" fmla="*/ 2625459 w 11117727"/>
              <a:gd name="connsiteY9409" fmla="*/ 863320 h 3399032"/>
              <a:gd name="connsiteX9410" fmla="*/ 2629700 w 11117727"/>
              <a:gd name="connsiteY9410" fmla="*/ 865588 h 3399032"/>
              <a:gd name="connsiteX9411" fmla="*/ 2635839 w 11117727"/>
              <a:gd name="connsiteY9411" fmla="*/ 868048 h 3399032"/>
              <a:gd name="connsiteX9412" fmla="*/ 2646883 w 11117727"/>
              <a:gd name="connsiteY9412" fmla="*/ 840977 h 3399032"/>
              <a:gd name="connsiteX9413" fmla="*/ 2664911 w 11117727"/>
              <a:gd name="connsiteY9413" fmla="*/ 845866 h 3399032"/>
              <a:gd name="connsiteX9414" fmla="*/ 2684713 w 11117727"/>
              <a:gd name="connsiteY9414" fmla="*/ 852161 h 3399032"/>
              <a:gd name="connsiteX9415" fmla="*/ 2694706 w 11117727"/>
              <a:gd name="connsiteY9415" fmla="*/ 854398 h 3399032"/>
              <a:gd name="connsiteX9416" fmla="*/ 2703373 w 11117727"/>
              <a:gd name="connsiteY9416" fmla="*/ 857115 h 3399032"/>
              <a:gd name="connsiteX9417" fmla="*/ 2712163 w 11117727"/>
              <a:gd name="connsiteY9417" fmla="*/ 858617 h 3399032"/>
              <a:gd name="connsiteX9418" fmla="*/ 2719811 w 11117727"/>
              <a:gd name="connsiteY9418" fmla="*/ 858779 h 3399032"/>
              <a:gd name="connsiteX9419" fmla="*/ 2730050 w 11117727"/>
              <a:gd name="connsiteY9419" fmla="*/ 858590 h 3399032"/>
              <a:gd name="connsiteX9420" fmla="*/ 2734660 w 11117727"/>
              <a:gd name="connsiteY9420" fmla="*/ 857219 h 3399032"/>
              <a:gd name="connsiteX9421" fmla="*/ 2735354 w 11117727"/>
              <a:gd name="connsiteY9421" fmla="*/ 856676 h 3399032"/>
              <a:gd name="connsiteX9422" fmla="*/ 2735476 w 11117727"/>
              <a:gd name="connsiteY9422" fmla="*/ 855463 h 3399032"/>
              <a:gd name="connsiteX9423" fmla="*/ 2734906 w 11117727"/>
              <a:gd name="connsiteY9423" fmla="*/ 854792 h 3399032"/>
              <a:gd name="connsiteX9424" fmla="*/ 2733703 w 11117727"/>
              <a:gd name="connsiteY9424" fmla="*/ 854058 h 3399032"/>
              <a:gd name="connsiteX9425" fmla="*/ 2725159 w 11117727"/>
              <a:gd name="connsiteY9425" fmla="*/ 850128 h 3399032"/>
              <a:gd name="connsiteX9426" fmla="*/ 2717369 w 11117727"/>
              <a:gd name="connsiteY9426" fmla="*/ 845050 h 3399032"/>
              <a:gd name="connsiteX9427" fmla="*/ 2715595 w 11117727"/>
              <a:gd name="connsiteY9427" fmla="*/ 843645 h 3399032"/>
              <a:gd name="connsiteX9428" fmla="*/ 2713251 w 11117727"/>
              <a:gd name="connsiteY9428" fmla="*/ 841569 h 3399032"/>
              <a:gd name="connsiteX9429" fmla="*/ 2699551 w 11117727"/>
              <a:gd name="connsiteY9429" fmla="*/ 825475 h 3399032"/>
              <a:gd name="connsiteX9430" fmla="*/ 2707322 w 11117727"/>
              <a:gd name="connsiteY9430" fmla="*/ 824423 h 3399032"/>
              <a:gd name="connsiteX9431" fmla="*/ 2713890 w 11117727"/>
              <a:gd name="connsiteY9431" fmla="*/ 822637 h 3399032"/>
              <a:gd name="connsiteX9432" fmla="*/ 2719826 w 11117727"/>
              <a:gd name="connsiteY9432" fmla="*/ 820787 h 3399032"/>
              <a:gd name="connsiteX9433" fmla="*/ 2724436 w 11117727"/>
              <a:gd name="connsiteY9433" fmla="*/ 819415 h 3399032"/>
              <a:gd name="connsiteX9434" fmla="*/ 2734534 w 11117727"/>
              <a:gd name="connsiteY9434" fmla="*/ 814309 h 3399032"/>
              <a:gd name="connsiteX9435" fmla="*/ 2745958 w 11117727"/>
              <a:gd name="connsiteY9435" fmla="*/ 808725 h 3399032"/>
              <a:gd name="connsiteX9436" fmla="*/ 2761912 w 11117727"/>
              <a:gd name="connsiteY9436" fmla="*/ 796246 h 3399032"/>
              <a:gd name="connsiteX9437" fmla="*/ 2744841 w 11117727"/>
              <a:gd name="connsiteY9437" fmla="*/ 794518 h 3399032"/>
              <a:gd name="connsiteX9438" fmla="*/ 2733338 w 11117727"/>
              <a:gd name="connsiteY9438" fmla="*/ 794579 h 3399032"/>
              <a:gd name="connsiteX9439" fmla="*/ 2723609 w 11117727"/>
              <a:gd name="connsiteY9439" fmla="*/ 796045 h 3399032"/>
              <a:gd name="connsiteX9440" fmla="*/ 2710657 w 11117727"/>
              <a:gd name="connsiteY9440" fmla="*/ 797797 h 3399032"/>
              <a:gd name="connsiteX9441" fmla="*/ 2706615 w 11117727"/>
              <a:gd name="connsiteY9441" fmla="*/ 755717 h 3399032"/>
              <a:gd name="connsiteX9442" fmla="*/ 2697904 w 11117727"/>
              <a:gd name="connsiteY9442" fmla="*/ 759738 h 3399032"/>
              <a:gd name="connsiteX9443" fmla="*/ 2691661 w 11117727"/>
              <a:gd name="connsiteY9443" fmla="*/ 764621 h 3399032"/>
              <a:gd name="connsiteX9444" fmla="*/ 2686050 w 11117727"/>
              <a:gd name="connsiteY9444" fmla="*/ 769568 h 3399032"/>
              <a:gd name="connsiteX9445" fmla="*/ 2680562 w 11117727"/>
              <a:gd name="connsiteY9445" fmla="*/ 773302 h 3399032"/>
              <a:gd name="connsiteX9446" fmla="*/ 2675707 w 11117727"/>
              <a:gd name="connsiteY9446" fmla="*/ 777100 h 3399032"/>
              <a:gd name="connsiteX9447" fmla="*/ 2669648 w 11117727"/>
              <a:gd name="connsiteY9447" fmla="*/ 780163 h 3399032"/>
              <a:gd name="connsiteX9448" fmla="*/ 2661692 w 11117727"/>
              <a:gd name="connsiteY9448" fmla="*/ 783034 h 3399032"/>
              <a:gd name="connsiteX9449" fmla="*/ 2652534 w 11117727"/>
              <a:gd name="connsiteY9449" fmla="*/ 785171 h 3399032"/>
              <a:gd name="connsiteX9450" fmla="*/ 2646009 w 11117727"/>
              <a:gd name="connsiteY9450" fmla="*/ 780221 h 3399032"/>
              <a:gd name="connsiteX9451" fmla="*/ 2640810 w 11117727"/>
              <a:gd name="connsiteY9451" fmla="*/ 774792 h 3399032"/>
              <a:gd name="connsiteX9452" fmla="*/ 2637956 w 11117727"/>
              <a:gd name="connsiteY9452" fmla="*/ 771439 h 3399032"/>
              <a:gd name="connsiteX9453" fmla="*/ 2635796 w 11117727"/>
              <a:gd name="connsiteY9453" fmla="*/ 767543 h 3399032"/>
              <a:gd name="connsiteX9454" fmla="*/ 2633065 w 11117727"/>
              <a:gd name="connsiteY9454" fmla="*/ 762977 h 3399032"/>
              <a:gd name="connsiteX9455" fmla="*/ 2632801 w 11117727"/>
              <a:gd name="connsiteY9455" fmla="*/ 759273 h 3399032"/>
              <a:gd name="connsiteX9456" fmla="*/ 2632230 w 11117727"/>
              <a:gd name="connsiteY9456" fmla="*/ 758603 h 3399032"/>
              <a:gd name="connsiteX9457" fmla="*/ 2631659 w 11117727"/>
              <a:gd name="connsiteY9457" fmla="*/ 757932 h 3399032"/>
              <a:gd name="connsiteX9458" fmla="*/ 2631027 w 11117727"/>
              <a:gd name="connsiteY9458" fmla="*/ 757868 h 3399032"/>
              <a:gd name="connsiteX9459" fmla="*/ 2629130 w 11117727"/>
              <a:gd name="connsiteY9459" fmla="*/ 757676 h 3399032"/>
              <a:gd name="connsiteX9460" fmla="*/ 2622685 w 11117727"/>
              <a:gd name="connsiteY9460" fmla="*/ 758249 h 3399032"/>
              <a:gd name="connsiteX9461" fmla="*/ 2611059 w 11117727"/>
              <a:gd name="connsiteY9461" fmla="*/ 759523 h 3399032"/>
              <a:gd name="connsiteX9462" fmla="*/ 2613147 w 11117727"/>
              <a:gd name="connsiteY9462" fmla="*/ 738899 h 3399032"/>
              <a:gd name="connsiteX9463" fmla="*/ 2602796 w 11117727"/>
              <a:gd name="connsiteY9463" fmla="*/ 765427 h 3399032"/>
              <a:gd name="connsiteX9464" fmla="*/ 2598046 w 11117727"/>
              <a:gd name="connsiteY9464" fmla="*/ 761882 h 3399032"/>
              <a:gd name="connsiteX9465" fmla="*/ 2595253 w 11117727"/>
              <a:gd name="connsiteY9465" fmla="*/ 757922 h 3399032"/>
              <a:gd name="connsiteX9466" fmla="*/ 2591767 w 11117727"/>
              <a:gd name="connsiteY9466" fmla="*/ 754506 h 3399032"/>
              <a:gd name="connsiteX9467" fmla="*/ 2590748 w 11117727"/>
              <a:gd name="connsiteY9467" fmla="*/ 751951 h 3399032"/>
              <a:gd name="connsiteX9468" fmla="*/ 2589790 w 11117727"/>
              <a:gd name="connsiteY9468" fmla="*/ 748790 h 3399032"/>
              <a:gd name="connsiteX9469" fmla="*/ 2589404 w 11117727"/>
              <a:gd name="connsiteY9469" fmla="*/ 746300 h 3399032"/>
              <a:gd name="connsiteX9470" fmla="*/ 2590220 w 11117727"/>
              <a:gd name="connsiteY9470" fmla="*/ 744544 h 3399032"/>
              <a:gd name="connsiteX9471" fmla="*/ 2591160 w 11117727"/>
              <a:gd name="connsiteY9471" fmla="*/ 741575 h 3399032"/>
              <a:gd name="connsiteX9472" fmla="*/ 2594241 w 11117727"/>
              <a:gd name="connsiteY9472" fmla="*/ 736372 h 3399032"/>
              <a:gd name="connsiteX9473" fmla="*/ 2598772 w 11117727"/>
              <a:gd name="connsiteY9473" fmla="*/ 729477 h 3399032"/>
              <a:gd name="connsiteX9474" fmla="*/ 2603487 w 11117727"/>
              <a:gd name="connsiteY9474" fmla="*/ 720762 h 3399032"/>
              <a:gd name="connsiteX9475" fmla="*/ 2608386 w 11117727"/>
              <a:gd name="connsiteY9475" fmla="*/ 710228 h 3399032"/>
              <a:gd name="connsiteX9476" fmla="*/ 2596268 w 11117727"/>
              <a:gd name="connsiteY9476" fmla="*/ 716355 h 3399032"/>
              <a:gd name="connsiteX9477" fmla="*/ 2588067 w 11117727"/>
              <a:gd name="connsiteY9477" fmla="*/ 721652 h 3399032"/>
              <a:gd name="connsiteX9478" fmla="*/ 2584599 w 11117727"/>
              <a:gd name="connsiteY9478" fmla="*/ 724365 h 3399032"/>
              <a:gd name="connsiteX9479" fmla="*/ 2582211 w 11117727"/>
              <a:gd name="connsiteY9479" fmla="*/ 729026 h 3399032"/>
              <a:gd name="connsiteX9480" fmla="*/ 2578435 w 11117727"/>
              <a:gd name="connsiteY9480" fmla="*/ 734771 h 3399032"/>
              <a:gd name="connsiteX9481" fmla="*/ 2575740 w 11117727"/>
              <a:gd name="connsiteY9481" fmla="*/ 742465 h 3399032"/>
              <a:gd name="connsiteX9482" fmla="*/ 2562672 w 11117727"/>
              <a:gd name="connsiteY9482" fmla="*/ 726434 h 3399032"/>
              <a:gd name="connsiteX9483" fmla="*/ 2559819 w 11117727"/>
              <a:gd name="connsiteY9483" fmla="*/ 723081 h 3399032"/>
              <a:gd name="connsiteX9484" fmla="*/ 2558677 w 11117727"/>
              <a:gd name="connsiteY9484" fmla="*/ 721740 h 3399032"/>
              <a:gd name="connsiteX9485" fmla="*/ 2555639 w 11117727"/>
              <a:gd name="connsiteY9485" fmla="*/ 720207 h 3399032"/>
              <a:gd name="connsiteX9486" fmla="*/ 2548806 w 11117727"/>
              <a:gd name="connsiteY9486" fmla="*/ 718289 h 3399032"/>
              <a:gd name="connsiteX9487" fmla="*/ 2546657 w 11117727"/>
              <a:gd name="connsiteY9487" fmla="*/ 739520 h 3399032"/>
              <a:gd name="connsiteX9488" fmla="*/ 2525160 w 11117727"/>
              <a:gd name="connsiteY9488" fmla="*/ 737343 h 3399032"/>
              <a:gd name="connsiteX9489" fmla="*/ 2526512 w 11117727"/>
              <a:gd name="connsiteY9489" fmla="*/ 723998 h 3399032"/>
              <a:gd name="connsiteX9490" fmla="*/ 2526985 w 11117727"/>
              <a:gd name="connsiteY9490" fmla="*/ 713016 h 3399032"/>
              <a:gd name="connsiteX9491" fmla="*/ 2526151 w 11117727"/>
              <a:gd name="connsiteY9491" fmla="*/ 708642 h 3399032"/>
              <a:gd name="connsiteX9492" fmla="*/ 2525378 w 11117727"/>
              <a:gd name="connsiteY9492" fmla="*/ 703661 h 3399032"/>
              <a:gd name="connsiteX9493" fmla="*/ 2523911 w 11117727"/>
              <a:gd name="connsiteY9493" fmla="*/ 699223 h 3399032"/>
              <a:gd name="connsiteX9494" fmla="*/ 2521873 w 11117727"/>
              <a:gd name="connsiteY9494" fmla="*/ 694114 h 3399032"/>
              <a:gd name="connsiteX9495" fmla="*/ 2516790 w 11117727"/>
              <a:gd name="connsiteY9495" fmla="*/ 706468 h 3399032"/>
              <a:gd name="connsiteX9496" fmla="*/ 2513972 w 11117727"/>
              <a:gd name="connsiteY9496" fmla="*/ 715375 h 3399032"/>
              <a:gd name="connsiteX9497" fmla="*/ 2511663 w 11117727"/>
              <a:gd name="connsiteY9497" fmla="*/ 725559 h 3399032"/>
              <a:gd name="connsiteX9498" fmla="*/ 2510005 w 11117727"/>
              <a:gd name="connsiteY9498" fmla="*/ 741937 h 3399032"/>
              <a:gd name="connsiteX9499" fmla="*/ 2493444 w 11117727"/>
              <a:gd name="connsiteY9499" fmla="*/ 741485 h 3399032"/>
              <a:gd name="connsiteX9500" fmla="*/ 2484715 w 11117727"/>
              <a:gd name="connsiteY9500" fmla="*/ 739376 h 3399032"/>
              <a:gd name="connsiteX9501" fmla="*/ 2480983 w 11117727"/>
              <a:gd name="connsiteY9501" fmla="*/ 738385 h 3399032"/>
              <a:gd name="connsiteX9502" fmla="*/ 2477313 w 11117727"/>
              <a:gd name="connsiteY9502" fmla="*/ 736788 h 3399032"/>
              <a:gd name="connsiteX9503" fmla="*/ 2472439 w 11117727"/>
              <a:gd name="connsiteY9503" fmla="*/ 734456 h 3399032"/>
              <a:gd name="connsiteX9504" fmla="*/ 2466362 w 11117727"/>
              <a:gd name="connsiteY9504" fmla="*/ 731389 h 3399032"/>
              <a:gd name="connsiteX9505" fmla="*/ 2469567 w 11117727"/>
              <a:gd name="connsiteY9505" fmla="*/ 724973 h 3399032"/>
              <a:gd name="connsiteX9506" fmla="*/ 2471894 w 11117727"/>
              <a:gd name="connsiteY9506" fmla="*/ 720919 h 3399032"/>
              <a:gd name="connsiteX9507" fmla="*/ 2473403 w 11117727"/>
              <a:gd name="connsiteY9507" fmla="*/ 718621 h 3399032"/>
              <a:gd name="connsiteX9508" fmla="*/ 2474791 w 11117727"/>
              <a:gd name="connsiteY9508" fmla="*/ 717536 h 3399032"/>
              <a:gd name="connsiteX9509" fmla="*/ 2475485 w 11117727"/>
              <a:gd name="connsiteY9509" fmla="*/ 716993 h 3399032"/>
              <a:gd name="connsiteX9510" fmla="*/ 2476687 w 11117727"/>
              <a:gd name="connsiteY9510" fmla="*/ 717728 h 3399032"/>
              <a:gd name="connsiteX9511" fmla="*/ 2477197 w 11117727"/>
              <a:gd name="connsiteY9511" fmla="*/ 719005 h 3399032"/>
              <a:gd name="connsiteX9512" fmla="*/ 2477013 w 11117727"/>
              <a:gd name="connsiteY9512" fmla="*/ 720825 h 3399032"/>
              <a:gd name="connsiteX9513" fmla="*/ 2478541 w 11117727"/>
              <a:gd name="connsiteY9513" fmla="*/ 724656 h 3399032"/>
              <a:gd name="connsiteX9514" fmla="*/ 2478989 w 11117727"/>
              <a:gd name="connsiteY9514" fmla="*/ 726540 h 3399032"/>
              <a:gd name="connsiteX9515" fmla="*/ 2479621 w 11117727"/>
              <a:gd name="connsiteY9515" fmla="*/ 726604 h 3399032"/>
              <a:gd name="connsiteX9516" fmla="*/ 2480315 w 11117727"/>
              <a:gd name="connsiteY9516" fmla="*/ 726062 h 3399032"/>
              <a:gd name="connsiteX9517" fmla="*/ 2481254 w 11117727"/>
              <a:gd name="connsiteY9517" fmla="*/ 723092 h 3399032"/>
              <a:gd name="connsiteX9518" fmla="*/ 2482826 w 11117727"/>
              <a:gd name="connsiteY9518" fmla="*/ 720188 h 3399032"/>
              <a:gd name="connsiteX9519" fmla="*/ 2484152 w 11117727"/>
              <a:gd name="connsiteY9519" fmla="*/ 719709 h 3399032"/>
              <a:gd name="connsiteX9520" fmla="*/ 2484968 w 11117727"/>
              <a:gd name="connsiteY9520" fmla="*/ 717953 h 3399032"/>
              <a:gd name="connsiteX9521" fmla="*/ 2483949 w 11117727"/>
              <a:gd name="connsiteY9521" fmla="*/ 715399 h 3399032"/>
              <a:gd name="connsiteX9522" fmla="*/ 2480972 w 11117727"/>
              <a:gd name="connsiteY9522" fmla="*/ 713259 h 3399032"/>
              <a:gd name="connsiteX9523" fmla="*/ 2475589 w 11117727"/>
              <a:gd name="connsiteY9523" fmla="*/ 709650 h 3399032"/>
              <a:gd name="connsiteX9524" fmla="*/ 2467168 w 11117727"/>
              <a:gd name="connsiteY9524" fmla="*/ 704508 h 3399032"/>
              <a:gd name="connsiteX9525" fmla="*/ 2453812 w 11117727"/>
              <a:gd name="connsiteY9525" fmla="*/ 697640 h 3399032"/>
              <a:gd name="connsiteX9526" fmla="*/ 2446409 w 11117727"/>
              <a:gd name="connsiteY9526" fmla="*/ 695052 h 3399032"/>
              <a:gd name="connsiteX9527" fmla="*/ 2444512 w 11117727"/>
              <a:gd name="connsiteY9527" fmla="*/ 694860 h 3399032"/>
              <a:gd name="connsiteX9528" fmla="*/ 2443247 w 11117727"/>
              <a:gd name="connsiteY9528" fmla="*/ 694732 h 3399032"/>
              <a:gd name="connsiteX9529" fmla="*/ 2442492 w 11117727"/>
              <a:gd name="connsiteY9529" fmla="*/ 695881 h 3399032"/>
              <a:gd name="connsiteX9530" fmla="*/ 2441738 w 11117727"/>
              <a:gd name="connsiteY9530" fmla="*/ 697030 h 3399032"/>
              <a:gd name="connsiteX9531" fmla="*/ 2440104 w 11117727"/>
              <a:gd name="connsiteY9531" fmla="*/ 700542 h 3399032"/>
              <a:gd name="connsiteX9532" fmla="*/ 2436513 w 11117727"/>
              <a:gd name="connsiteY9532" fmla="*/ 704468 h 3399032"/>
              <a:gd name="connsiteX9533" fmla="*/ 2433738 w 11117727"/>
              <a:gd name="connsiteY9533" fmla="*/ 706638 h 3399032"/>
              <a:gd name="connsiteX9534" fmla="*/ 2429699 w 11117727"/>
              <a:gd name="connsiteY9534" fmla="*/ 708680 h 3399032"/>
              <a:gd name="connsiteX9535" fmla="*/ 2424457 w 11117727"/>
              <a:gd name="connsiteY9535" fmla="*/ 709988 h 3399032"/>
              <a:gd name="connsiteX9536" fmla="*/ 2417257 w 11117727"/>
              <a:gd name="connsiteY9536" fmla="*/ 711710 h 3399032"/>
              <a:gd name="connsiteX9537" fmla="*/ 2413753 w 11117727"/>
              <a:gd name="connsiteY9537" fmla="*/ 702163 h 3399032"/>
              <a:gd name="connsiteX9538" fmla="*/ 2411082 w 11117727"/>
              <a:gd name="connsiteY9538" fmla="*/ 696990 h 3399032"/>
              <a:gd name="connsiteX9539" fmla="*/ 2408290 w 11117727"/>
              <a:gd name="connsiteY9539" fmla="*/ 693030 h 3399032"/>
              <a:gd name="connsiteX9540" fmla="*/ 2404680 w 11117727"/>
              <a:gd name="connsiteY9540" fmla="*/ 690827 h 3399032"/>
              <a:gd name="connsiteX9541" fmla="*/ 2401072 w 11117727"/>
              <a:gd name="connsiteY9541" fmla="*/ 688623 h 3399032"/>
              <a:gd name="connsiteX9542" fmla="*/ 2397462 w 11117727"/>
              <a:gd name="connsiteY9542" fmla="*/ 686419 h 3399032"/>
              <a:gd name="connsiteX9543" fmla="*/ 2394099 w 11117727"/>
              <a:gd name="connsiteY9543" fmla="*/ 681789 h 3399032"/>
              <a:gd name="connsiteX9544" fmla="*/ 2389717 w 11117727"/>
              <a:gd name="connsiteY9544" fmla="*/ 674604 h 3399032"/>
              <a:gd name="connsiteX9545" fmla="*/ 2387802 w 11117727"/>
              <a:gd name="connsiteY9545" fmla="*/ 668282 h 3399032"/>
              <a:gd name="connsiteX9546" fmla="*/ 2385764 w 11117727"/>
              <a:gd name="connsiteY9546" fmla="*/ 663173 h 3399032"/>
              <a:gd name="connsiteX9547" fmla="*/ 2385114 w 11117727"/>
              <a:gd name="connsiteY9547" fmla="*/ 656980 h 3399032"/>
              <a:gd name="connsiteX9548" fmla="*/ 2385667 w 11117727"/>
              <a:gd name="connsiteY9548" fmla="*/ 651520 h 3399032"/>
              <a:gd name="connsiteX9549" fmla="*/ 2386957 w 11117727"/>
              <a:gd name="connsiteY9549" fmla="*/ 638782 h 3399032"/>
              <a:gd name="connsiteX9550" fmla="*/ 2389124 w 11117727"/>
              <a:gd name="connsiteY9550" fmla="*/ 623681 h 3399032"/>
              <a:gd name="connsiteX9551" fmla="*/ 2379211 w 11117727"/>
              <a:gd name="connsiteY9551" fmla="*/ 626967 h 3399032"/>
              <a:gd name="connsiteX9552" fmla="*/ 2370807 w 11117727"/>
              <a:gd name="connsiteY9552" fmla="*/ 627954 h 3399032"/>
              <a:gd name="connsiteX9553" fmla="*/ 2367585 w 11117727"/>
              <a:gd name="connsiteY9553" fmla="*/ 628241 h 3399032"/>
              <a:gd name="connsiteX9554" fmla="*/ 2363791 w 11117727"/>
              <a:gd name="connsiteY9554" fmla="*/ 627857 h 3399032"/>
              <a:gd name="connsiteX9555" fmla="*/ 2360630 w 11117727"/>
              <a:gd name="connsiteY9555" fmla="*/ 627537 h 3399032"/>
              <a:gd name="connsiteX9556" fmla="*/ 2358162 w 11117727"/>
              <a:gd name="connsiteY9556" fmla="*/ 626674 h 3399032"/>
              <a:gd name="connsiteX9557" fmla="*/ 2352024 w 11117727"/>
              <a:gd name="connsiteY9557" fmla="*/ 624214 h 3399032"/>
              <a:gd name="connsiteX9558" fmla="*/ 2345376 w 11117727"/>
              <a:gd name="connsiteY9558" fmla="*/ 620477 h 3399032"/>
              <a:gd name="connsiteX9559" fmla="*/ 2338791 w 11117727"/>
              <a:gd name="connsiteY9559" fmla="*/ 616133 h 3399032"/>
              <a:gd name="connsiteX9560" fmla="*/ 2331695 w 11117727"/>
              <a:gd name="connsiteY9560" fmla="*/ 610512 h 3399032"/>
              <a:gd name="connsiteX9561" fmla="*/ 2315838 w 11117727"/>
              <a:gd name="connsiteY9561" fmla="*/ 634644 h 3399032"/>
              <a:gd name="connsiteX9562" fmla="*/ 2308103 w 11117727"/>
              <a:gd name="connsiteY9562" fmla="*/ 647956 h 3399032"/>
              <a:gd name="connsiteX9563" fmla="*/ 2304512 w 11117727"/>
              <a:gd name="connsiteY9563" fmla="*/ 651882 h 3399032"/>
              <a:gd name="connsiteX9564" fmla="*/ 2301553 w 11117727"/>
              <a:gd name="connsiteY9564" fmla="*/ 655872 h 3399032"/>
              <a:gd name="connsiteX9565" fmla="*/ 2296126 w 11117727"/>
              <a:gd name="connsiteY9565" fmla="*/ 658999 h 3399032"/>
              <a:gd name="connsiteX9566" fmla="*/ 2289945 w 11117727"/>
              <a:gd name="connsiteY9566" fmla="*/ 663276 h 3399032"/>
              <a:gd name="connsiteX9567" fmla="*/ 2289909 w 11117727"/>
              <a:gd name="connsiteY9567" fmla="*/ 651016 h 3399032"/>
              <a:gd name="connsiteX9568" fmla="*/ 2289566 w 11117727"/>
              <a:gd name="connsiteY9568" fmla="*/ 641789 h 3399032"/>
              <a:gd name="connsiteX9569" fmla="*/ 2289100 w 11117727"/>
              <a:gd name="connsiteY9569" fmla="*/ 633775 h 3399032"/>
              <a:gd name="connsiteX9570" fmla="*/ 2288001 w 11117727"/>
              <a:gd name="connsiteY9570" fmla="*/ 625698 h 3399032"/>
              <a:gd name="connsiteX9571" fmla="*/ 2286903 w 11117727"/>
              <a:gd name="connsiteY9571" fmla="*/ 617620 h 3399032"/>
              <a:gd name="connsiteX9572" fmla="*/ 2284540 w 11117727"/>
              <a:gd name="connsiteY9572" fmla="*/ 609414 h 3399032"/>
              <a:gd name="connsiteX9573" fmla="*/ 2281730 w 11117727"/>
              <a:gd name="connsiteY9573" fmla="*/ 599325 h 3399032"/>
              <a:gd name="connsiteX9574" fmla="*/ 2276708 w 11117727"/>
              <a:gd name="connsiteY9574" fmla="*/ 611073 h 3399032"/>
              <a:gd name="connsiteX9575" fmla="*/ 2273258 w 11117727"/>
              <a:gd name="connsiteY9575" fmla="*/ 619915 h 3399032"/>
              <a:gd name="connsiteX9576" fmla="*/ 2271520 w 11117727"/>
              <a:gd name="connsiteY9576" fmla="*/ 630770 h 3399032"/>
              <a:gd name="connsiteX9577" fmla="*/ 2269229 w 11117727"/>
              <a:gd name="connsiteY9577" fmla="*/ 647083 h 3399032"/>
              <a:gd name="connsiteX9578" fmla="*/ 2262582 w 11117727"/>
              <a:gd name="connsiteY9578" fmla="*/ 643346 h 3399032"/>
              <a:gd name="connsiteX9579" fmla="*/ 2256505 w 11117727"/>
              <a:gd name="connsiteY9579" fmla="*/ 640280 h 3399032"/>
              <a:gd name="connsiteX9580" fmla="*/ 2252202 w 11117727"/>
              <a:gd name="connsiteY9580" fmla="*/ 638618 h 3399032"/>
              <a:gd name="connsiteX9581" fmla="*/ 2247838 w 11117727"/>
              <a:gd name="connsiteY9581" fmla="*/ 637564 h 3399032"/>
              <a:gd name="connsiteX9582" fmla="*/ 2237090 w 11117727"/>
              <a:gd name="connsiteY9582" fmla="*/ 636475 h 3399032"/>
              <a:gd name="connsiteX9583" fmla="*/ 2218693 w 11117727"/>
              <a:gd name="connsiteY9583" fmla="*/ 635225 h 3399032"/>
              <a:gd name="connsiteX9584" fmla="*/ 2219105 w 11117727"/>
              <a:gd name="connsiteY9584" fmla="*/ 624849 h 3399032"/>
              <a:gd name="connsiteX9585" fmla="*/ 2219210 w 11117727"/>
              <a:gd name="connsiteY9585" fmla="*/ 617506 h 3399032"/>
              <a:gd name="connsiteX9586" fmla="*/ 2219130 w 11117727"/>
              <a:gd name="connsiteY9586" fmla="*/ 611983 h 3399032"/>
              <a:gd name="connsiteX9587" fmla="*/ 2218173 w 11117727"/>
              <a:gd name="connsiteY9587" fmla="*/ 608822 h 3399032"/>
              <a:gd name="connsiteX9588" fmla="*/ 2217154 w 11117727"/>
              <a:gd name="connsiteY9588" fmla="*/ 606268 h 3399032"/>
              <a:gd name="connsiteX9589" fmla="*/ 2215951 w 11117727"/>
              <a:gd name="connsiteY9589" fmla="*/ 605533 h 3399032"/>
              <a:gd name="connsiteX9590" fmla="*/ 2213484 w 11117727"/>
              <a:gd name="connsiteY9590" fmla="*/ 604670 h 3399032"/>
              <a:gd name="connsiteX9591" fmla="*/ 2212158 w 11117727"/>
              <a:gd name="connsiteY9591" fmla="*/ 605149 h 3399032"/>
              <a:gd name="connsiteX9592" fmla="*/ 2210261 w 11117727"/>
              <a:gd name="connsiteY9592" fmla="*/ 604957 h 3399032"/>
              <a:gd name="connsiteX9593" fmla="*/ 2208997 w 11117727"/>
              <a:gd name="connsiteY9593" fmla="*/ 604829 h 3399032"/>
              <a:gd name="connsiteX9594" fmla="*/ 2206529 w 11117727"/>
              <a:gd name="connsiteY9594" fmla="*/ 603966 h 3399032"/>
              <a:gd name="connsiteX9595" fmla="*/ 2205449 w 11117727"/>
              <a:gd name="connsiteY9595" fmla="*/ 602018 h 3399032"/>
              <a:gd name="connsiteX9596" fmla="*/ 2203859 w 11117727"/>
              <a:gd name="connsiteY9596" fmla="*/ 598794 h 3399032"/>
              <a:gd name="connsiteX9597" fmla="*/ 2203086 w 11117727"/>
              <a:gd name="connsiteY9597" fmla="*/ 593813 h 3399032"/>
              <a:gd name="connsiteX9598" fmla="*/ 2202559 w 11117727"/>
              <a:gd name="connsiteY9598" fmla="*/ 586406 h 3399032"/>
              <a:gd name="connsiteX9599" fmla="*/ 2202847 w 11117727"/>
              <a:gd name="connsiteY9599" fmla="*/ 577243 h 3399032"/>
              <a:gd name="connsiteX9600" fmla="*/ 2220612 w 11117727"/>
              <a:gd name="connsiteY9600" fmla="*/ 578429 h 3399032"/>
              <a:gd name="connsiteX9601" fmla="*/ 2224405 w 11117727"/>
              <a:gd name="connsiteY9601" fmla="*/ 578813 h 3399032"/>
              <a:gd name="connsiteX9602" fmla="*/ 2223834 w 11117727"/>
              <a:gd name="connsiteY9602" fmla="*/ 578142 h 3399032"/>
              <a:gd name="connsiteX9603" fmla="*/ 2222815 w 11117727"/>
              <a:gd name="connsiteY9603" fmla="*/ 575588 h 3399032"/>
              <a:gd name="connsiteX9604" fmla="*/ 2223000 w 11117727"/>
              <a:gd name="connsiteY9604" fmla="*/ 573768 h 3399032"/>
              <a:gd name="connsiteX9605" fmla="*/ 2223184 w 11117727"/>
              <a:gd name="connsiteY9605" fmla="*/ 571948 h 3399032"/>
              <a:gd name="connsiteX9606" fmla="*/ 2224185 w 11117727"/>
              <a:gd name="connsiteY9606" fmla="*/ 568373 h 3399032"/>
              <a:gd name="connsiteX9607" fmla="*/ 2225818 w 11117727"/>
              <a:gd name="connsiteY9607" fmla="*/ 564862 h 3399032"/>
              <a:gd name="connsiteX9608" fmla="*/ 2215500 w 11117727"/>
              <a:gd name="connsiteY9608" fmla="*/ 559527 h 3399032"/>
              <a:gd name="connsiteX9609" fmla="*/ 2209994 w 11117727"/>
              <a:gd name="connsiteY9609" fmla="*/ 557131 h 3399032"/>
              <a:gd name="connsiteX9610" fmla="*/ 2208097 w 11117727"/>
              <a:gd name="connsiteY9610" fmla="*/ 556939 h 3399032"/>
              <a:gd name="connsiteX9611" fmla="*/ 2206833 w 11117727"/>
              <a:gd name="connsiteY9611" fmla="*/ 556811 h 3399032"/>
              <a:gd name="connsiteX9612" fmla="*/ 2206139 w 11117727"/>
              <a:gd name="connsiteY9612" fmla="*/ 557354 h 3399032"/>
              <a:gd name="connsiteX9613" fmla="*/ 2206077 w 11117727"/>
              <a:gd name="connsiteY9613" fmla="*/ 557960 h 3399032"/>
              <a:gd name="connsiteX9614" fmla="*/ 2205323 w 11117727"/>
              <a:gd name="connsiteY9614" fmla="*/ 559109 h 3399032"/>
              <a:gd name="connsiteX9615" fmla="*/ 2202732 w 11117727"/>
              <a:gd name="connsiteY9615" fmla="*/ 559460 h 3399032"/>
              <a:gd name="connsiteX9616" fmla="*/ 2198429 w 11117727"/>
              <a:gd name="connsiteY9616" fmla="*/ 557799 h 3399032"/>
              <a:gd name="connsiteX9617" fmla="*/ 2190456 w 11117727"/>
              <a:gd name="connsiteY9617" fmla="*/ 554540 h 3399032"/>
              <a:gd name="connsiteX9618" fmla="*/ 2193335 w 11117727"/>
              <a:gd name="connsiteY9618" fmla="*/ 545027 h 3399032"/>
              <a:gd name="connsiteX9619" fmla="*/ 2195908 w 11117727"/>
              <a:gd name="connsiteY9619" fmla="*/ 538546 h 3399032"/>
              <a:gd name="connsiteX9620" fmla="*/ 2198542 w 11117727"/>
              <a:gd name="connsiteY9620" fmla="*/ 531459 h 3399032"/>
              <a:gd name="connsiteX9621" fmla="*/ 2200973 w 11117727"/>
              <a:gd name="connsiteY9621" fmla="*/ 520062 h 3399032"/>
              <a:gd name="connsiteX9622" fmla="*/ 2206172 w 11117727"/>
              <a:gd name="connsiteY9622" fmla="*/ 525491 h 3399032"/>
              <a:gd name="connsiteX9623" fmla="*/ 2210229 w 11117727"/>
              <a:gd name="connsiteY9623" fmla="*/ 529579 h 3399032"/>
              <a:gd name="connsiteX9624" fmla="*/ 2211818 w 11117727"/>
              <a:gd name="connsiteY9624" fmla="*/ 532804 h 3399032"/>
              <a:gd name="connsiteX9625" fmla="*/ 2212899 w 11117727"/>
              <a:gd name="connsiteY9625" fmla="*/ 534751 h 3399032"/>
              <a:gd name="connsiteX9626" fmla="*/ 2213408 w 11117727"/>
              <a:gd name="connsiteY9626" fmla="*/ 536029 h 3399032"/>
              <a:gd name="connsiteX9627" fmla="*/ 2215244 w 11117727"/>
              <a:gd name="connsiteY9627" fmla="*/ 536827 h 3399032"/>
              <a:gd name="connsiteX9628" fmla="*/ 2217140 w 11117727"/>
              <a:gd name="connsiteY9628" fmla="*/ 537019 h 3399032"/>
              <a:gd name="connsiteX9629" fmla="*/ 2221057 w 11117727"/>
              <a:gd name="connsiteY9629" fmla="*/ 536190 h 3399032"/>
              <a:gd name="connsiteX9630" fmla="*/ 2223647 w 11117727"/>
              <a:gd name="connsiteY9630" fmla="*/ 535840 h 3399032"/>
              <a:gd name="connsiteX9631" fmla="*/ 2225605 w 11117727"/>
              <a:gd name="connsiteY9631" fmla="*/ 535425 h 3399032"/>
              <a:gd name="connsiteX9632" fmla="*/ 2226992 w 11117727"/>
              <a:gd name="connsiteY9632" fmla="*/ 534340 h 3399032"/>
              <a:gd name="connsiteX9633" fmla="*/ 2227748 w 11117727"/>
              <a:gd name="connsiteY9633" fmla="*/ 533191 h 3399032"/>
              <a:gd name="connsiteX9634" fmla="*/ 2228687 w 11117727"/>
              <a:gd name="connsiteY9634" fmla="*/ 530222 h 3399032"/>
              <a:gd name="connsiteX9635" fmla="*/ 2228362 w 11117727"/>
              <a:gd name="connsiteY9635" fmla="*/ 527125 h 3399032"/>
              <a:gd name="connsiteX9636" fmla="*/ 2226833 w 11117727"/>
              <a:gd name="connsiteY9636" fmla="*/ 523294 h 3399032"/>
              <a:gd name="connsiteX9637" fmla="*/ 2224612 w 11117727"/>
              <a:gd name="connsiteY9637" fmla="*/ 520005 h 3399032"/>
              <a:gd name="connsiteX9638" fmla="*/ 2221064 w 11117727"/>
              <a:gd name="connsiteY9638" fmla="*/ 517194 h 3399032"/>
              <a:gd name="connsiteX9639" fmla="*/ 2217516 w 11117727"/>
              <a:gd name="connsiteY9639" fmla="*/ 514384 h 3399032"/>
              <a:gd name="connsiteX9640" fmla="*/ 2212581 w 11117727"/>
              <a:gd name="connsiteY9640" fmla="*/ 512658 h 3399032"/>
              <a:gd name="connsiteX9641" fmla="*/ 2207585 w 11117727"/>
              <a:gd name="connsiteY9641" fmla="*/ 511540 h 3399032"/>
              <a:gd name="connsiteX9642" fmla="*/ 2205688 w 11117727"/>
              <a:gd name="connsiteY9642" fmla="*/ 511347 h 3399032"/>
              <a:gd name="connsiteX9643" fmla="*/ 2203097 w 11117727"/>
              <a:gd name="connsiteY9643" fmla="*/ 511698 h 3399032"/>
              <a:gd name="connsiteX9644" fmla="*/ 2201139 w 11117727"/>
              <a:gd name="connsiteY9644" fmla="*/ 512113 h 3399032"/>
              <a:gd name="connsiteX9645" fmla="*/ 2198488 w 11117727"/>
              <a:gd name="connsiteY9645" fmla="*/ 513070 h 3399032"/>
              <a:gd name="connsiteX9646" fmla="*/ 2196345 w 11117727"/>
              <a:gd name="connsiteY9646" fmla="*/ 515304 h 3399032"/>
              <a:gd name="connsiteX9647" fmla="*/ 2194264 w 11117727"/>
              <a:gd name="connsiteY9647" fmla="*/ 516932 h 3399032"/>
              <a:gd name="connsiteX9648" fmla="*/ 2192122 w 11117727"/>
              <a:gd name="connsiteY9648" fmla="*/ 519166 h 3399032"/>
              <a:gd name="connsiteX9649" fmla="*/ 2189856 w 11117727"/>
              <a:gd name="connsiteY9649" fmla="*/ 522613 h 3399032"/>
              <a:gd name="connsiteX9650" fmla="*/ 2188285 w 11117727"/>
              <a:gd name="connsiteY9650" fmla="*/ 525518 h 3399032"/>
              <a:gd name="connsiteX9651" fmla="*/ 2186590 w 11117727"/>
              <a:gd name="connsiteY9651" fmla="*/ 529636 h 3399032"/>
              <a:gd name="connsiteX9652" fmla="*/ 2185467 w 11117727"/>
              <a:gd name="connsiteY9652" fmla="*/ 534425 h 3399032"/>
              <a:gd name="connsiteX9653" fmla="*/ 2184281 w 11117727"/>
              <a:gd name="connsiteY9653" fmla="*/ 539820 h 3399032"/>
              <a:gd name="connsiteX9654" fmla="*/ 2178144 w 11117727"/>
              <a:gd name="connsiteY9654" fmla="*/ 537360 h 3399032"/>
              <a:gd name="connsiteX9655" fmla="*/ 2172638 w 11117727"/>
              <a:gd name="connsiteY9655" fmla="*/ 534964 h 3399032"/>
              <a:gd name="connsiteX9656" fmla="*/ 2168457 w 11117727"/>
              <a:gd name="connsiteY9656" fmla="*/ 532090 h 3399032"/>
              <a:gd name="connsiteX9657" fmla="*/ 2164216 w 11117727"/>
              <a:gd name="connsiteY9657" fmla="*/ 529822 h 3399032"/>
              <a:gd name="connsiteX9658" fmla="*/ 2158956 w 11117727"/>
              <a:gd name="connsiteY9658" fmla="*/ 525000 h 3399032"/>
              <a:gd name="connsiteX9659" fmla="*/ 2153573 w 11117727"/>
              <a:gd name="connsiteY9659" fmla="*/ 521391 h 3399032"/>
              <a:gd name="connsiteX9660" fmla="*/ 2150535 w 11117727"/>
              <a:gd name="connsiteY9660" fmla="*/ 519857 h 3399032"/>
              <a:gd name="connsiteX9661" fmla="*/ 2147434 w 11117727"/>
              <a:gd name="connsiteY9661" fmla="*/ 518931 h 3399032"/>
              <a:gd name="connsiteX9662" fmla="*/ 2144335 w 11117727"/>
              <a:gd name="connsiteY9662" fmla="*/ 518004 h 3399032"/>
              <a:gd name="connsiteX9663" fmla="*/ 2139909 w 11117727"/>
              <a:gd name="connsiteY9663" fmla="*/ 517556 h 3399032"/>
              <a:gd name="connsiteX9664" fmla="*/ 2134219 w 11117727"/>
              <a:gd name="connsiteY9664" fmla="*/ 516980 h 3399032"/>
              <a:gd name="connsiteX9665" fmla="*/ 2129100 w 11117727"/>
              <a:gd name="connsiteY9665" fmla="*/ 517074 h 3399032"/>
              <a:gd name="connsiteX9666" fmla="*/ 2121390 w 11117727"/>
              <a:gd name="connsiteY9666" fmla="*/ 517519 h 3399032"/>
              <a:gd name="connsiteX9667" fmla="*/ 2113048 w 11117727"/>
              <a:gd name="connsiteY9667" fmla="*/ 517900 h 3399032"/>
              <a:gd name="connsiteX9668" fmla="*/ 2107336 w 11117727"/>
              <a:gd name="connsiteY9668" fmla="*/ 574312 h 3399032"/>
              <a:gd name="connsiteX9669" fmla="*/ 2102198 w 11117727"/>
              <a:gd name="connsiteY9669" fmla="*/ 568277 h 3399032"/>
              <a:gd name="connsiteX9670" fmla="*/ 2099467 w 11117727"/>
              <a:gd name="connsiteY9670" fmla="*/ 563711 h 3399032"/>
              <a:gd name="connsiteX9671" fmla="*/ 2096490 w 11117727"/>
              <a:gd name="connsiteY9671" fmla="*/ 561571 h 3399032"/>
              <a:gd name="connsiteX9672" fmla="*/ 2094023 w 11117727"/>
              <a:gd name="connsiteY9672" fmla="*/ 560708 h 3399032"/>
              <a:gd name="connsiteX9673" fmla="*/ 2086313 w 11117727"/>
              <a:gd name="connsiteY9673" fmla="*/ 561153 h 3399032"/>
              <a:gd name="connsiteX9674" fmla="*/ 2071341 w 11117727"/>
              <a:gd name="connsiteY9674" fmla="*/ 563927 h 3399032"/>
              <a:gd name="connsiteX9675" fmla="*/ 2072833 w 11117727"/>
              <a:gd name="connsiteY9675" fmla="*/ 555499 h 3399032"/>
              <a:gd name="connsiteX9676" fmla="*/ 2074141 w 11117727"/>
              <a:gd name="connsiteY9676" fmla="*/ 548890 h 3399032"/>
              <a:gd name="connsiteX9677" fmla="*/ 2075326 w 11117727"/>
              <a:gd name="connsiteY9677" fmla="*/ 543495 h 3399032"/>
              <a:gd name="connsiteX9678" fmla="*/ 2077714 w 11117727"/>
              <a:gd name="connsiteY9678" fmla="*/ 538834 h 3399032"/>
              <a:gd name="connsiteX9679" fmla="*/ 2080796 w 11117727"/>
              <a:gd name="connsiteY9679" fmla="*/ 533631 h 3399032"/>
              <a:gd name="connsiteX9680" fmla="*/ 2084449 w 11117727"/>
              <a:gd name="connsiteY9680" fmla="*/ 529098 h 3399032"/>
              <a:gd name="connsiteX9681" fmla="*/ 2088672 w 11117727"/>
              <a:gd name="connsiteY9681" fmla="*/ 525236 h 3399032"/>
              <a:gd name="connsiteX9682" fmla="*/ 2092448 w 11117727"/>
              <a:gd name="connsiteY9682" fmla="*/ 519491 h 3399032"/>
              <a:gd name="connsiteX9683" fmla="*/ 2095407 w 11117727"/>
              <a:gd name="connsiteY9683" fmla="*/ 515501 h 3399032"/>
              <a:gd name="connsiteX9684" fmla="*/ 2097224 w 11117727"/>
              <a:gd name="connsiteY9684" fmla="*/ 510169 h 3399032"/>
              <a:gd name="connsiteX9685" fmla="*/ 2098532 w 11117727"/>
              <a:gd name="connsiteY9685" fmla="*/ 503561 h 3399032"/>
              <a:gd name="connsiteX9686" fmla="*/ 2100595 w 11117727"/>
              <a:gd name="connsiteY9686" fmla="*/ 495803 h 3399032"/>
              <a:gd name="connsiteX9687" fmla="*/ 2084341 w 11117727"/>
              <a:gd name="connsiteY9687" fmla="*/ 492319 h 3399032"/>
              <a:gd name="connsiteX9688" fmla="*/ 2071941 w 11117727"/>
              <a:gd name="connsiteY9688" fmla="*/ 488612 h 3399032"/>
              <a:gd name="connsiteX9689" fmla="*/ 2063968 w 11117727"/>
              <a:gd name="connsiteY9689" fmla="*/ 485354 h 3399032"/>
              <a:gd name="connsiteX9690" fmla="*/ 2056504 w 11117727"/>
              <a:gd name="connsiteY9690" fmla="*/ 483372 h 3399032"/>
              <a:gd name="connsiteX9691" fmla="*/ 2053343 w 11117727"/>
              <a:gd name="connsiteY9691" fmla="*/ 483052 h 3399032"/>
              <a:gd name="connsiteX9692" fmla="*/ 2050120 w 11117727"/>
              <a:gd name="connsiteY9692" fmla="*/ 483339 h 3399032"/>
              <a:gd name="connsiteX9693" fmla="*/ 2045633 w 11117727"/>
              <a:gd name="connsiteY9693" fmla="*/ 483497 h 3399032"/>
              <a:gd name="connsiteX9694" fmla="*/ 2040391 w 11117727"/>
              <a:gd name="connsiteY9694" fmla="*/ 484805 h 3399032"/>
              <a:gd name="connsiteX9695" fmla="*/ 2028580 w 11117727"/>
              <a:gd name="connsiteY9695" fmla="*/ 487899 h 3399032"/>
              <a:gd name="connsiteX9696" fmla="*/ 2012037 w 11117727"/>
              <a:gd name="connsiteY9696" fmla="*/ 493577 h 3399032"/>
              <a:gd name="connsiteX9697" fmla="*/ 2011712 w 11117727"/>
              <a:gd name="connsiteY9697" fmla="*/ 490480 h 3399032"/>
              <a:gd name="connsiteX9698" fmla="*/ 2010245 w 11117727"/>
              <a:gd name="connsiteY9698" fmla="*/ 486042 h 3399032"/>
              <a:gd name="connsiteX9699" fmla="*/ 2008594 w 11117727"/>
              <a:gd name="connsiteY9699" fmla="*/ 483424 h 3399032"/>
              <a:gd name="connsiteX9700" fmla="*/ 2007066 w 11117727"/>
              <a:gd name="connsiteY9700" fmla="*/ 479592 h 3399032"/>
              <a:gd name="connsiteX9701" fmla="*/ 2001867 w 11117727"/>
              <a:gd name="connsiteY9701" fmla="*/ 474163 h 3399032"/>
              <a:gd name="connsiteX9702" fmla="*/ 1997301 w 11117727"/>
              <a:gd name="connsiteY9702" fmla="*/ 468798 h 3399032"/>
              <a:gd name="connsiteX9703" fmla="*/ 1990715 w 11117727"/>
              <a:gd name="connsiteY9703" fmla="*/ 464455 h 3399032"/>
              <a:gd name="connsiteX9704" fmla="*/ 1984128 w 11117727"/>
              <a:gd name="connsiteY9704" fmla="*/ 460111 h 3399032"/>
              <a:gd name="connsiteX9705" fmla="*/ 1977481 w 11117727"/>
              <a:gd name="connsiteY9705" fmla="*/ 456374 h 3399032"/>
              <a:gd name="connsiteX9706" fmla="*/ 1970201 w 11117727"/>
              <a:gd name="connsiteY9706" fmla="*/ 452573 h 3399032"/>
              <a:gd name="connsiteX9707" fmla="*/ 1963553 w 11117727"/>
              <a:gd name="connsiteY9707" fmla="*/ 448835 h 3399032"/>
              <a:gd name="connsiteX9708" fmla="*/ 1957477 w 11117727"/>
              <a:gd name="connsiteY9708" fmla="*/ 445769 h 3399032"/>
              <a:gd name="connsiteX9709" fmla="*/ 1952093 w 11117727"/>
              <a:gd name="connsiteY9709" fmla="*/ 442160 h 3399032"/>
              <a:gd name="connsiteX9710" fmla="*/ 1946710 w 11117727"/>
              <a:gd name="connsiteY9710" fmla="*/ 438551 h 3399032"/>
              <a:gd name="connsiteX9711" fmla="*/ 1943347 w 11117727"/>
              <a:gd name="connsiteY9711" fmla="*/ 433920 h 3399032"/>
              <a:gd name="connsiteX9712" fmla="*/ 1939922 w 11117727"/>
              <a:gd name="connsiteY9712" fmla="*/ 429897 h 3399032"/>
              <a:gd name="connsiteX9713" fmla="*/ 1938903 w 11117727"/>
              <a:gd name="connsiteY9713" fmla="*/ 427342 h 3399032"/>
              <a:gd name="connsiteX9714" fmla="*/ 1938517 w 11117727"/>
              <a:gd name="connsiteY9714" fmla="*/ 424852 h 3399032"/>
              <a:gd name="connsiteX9715" fmla="*/ 1938701 w 11117727"/>
              <a:gd name="connsiteY9715" fmla="*/ 423032 h 3399032"/>
              <a:gd name="connsiteX9716" fmla="*/ 1939070 w 11117727"/>
              <a:gd name="connsiteY9716" fmla="*/ 419393 h 3399032"/>
              <a:gd name="connsiteX9717" fmla="*/ 1937563 w 11117727"/>
              <a:gd name="connsiteY9717" fmla="*/ 358572 h 3399032"/>
              <a:gd name="connsiteX9718" fmla="*/ 1935475 w 11117727"/>
              <a:gd name="connsiteY9718" fmla="*/ 379196 h 3399032"/>
              <a:gd name="connsiteX9719" fmla="*/ 1932675 w 11117727"/>
              <a:gd name="connsiteY9719" fmla="*/ 394233 h 3399032"/>
              <a:gd name="connsiteX9720" fmla="*/ 1930735 w 11117727"/>
              <a:gd name="connsiteY9720" fmla="*/ 400777 h 3399032"/>
              <a:gd name="connsiteX9721" fmla="*/ 1928917 w 11117727"/>
              <a:gd name="connsiteY9721" fmla="*/ 406109 h 3399032"/>
              <a:gd name="connsiteX9722" fmla="*/ 1926020 w 11117727"/>
              <a:gd name="connsiteY9722" fmla="*/ 409492 h 3399032"/>
              <a:gd name="connsiteX9723" fmla="*/ 1923122 w 11117727"/>
              <a:gd name="connsiteY9723" fmla="*/ 412876 h 3399032"/>
              <a:gd name="connsiteX9724" fmla="*/ 1919083 w 11117727"/>
              <a:gd name="connsiteY9724" fmla="*/ 414918 h 3399032"/>
              <a:gd name="connsiteX9725" fmla="*/ 1915106 w 11117727"/>
              <a:gd name="connsiteY9725" fmla="*/ 416353 h 3399032"/>
              <a:gd name="connsiteX9726" fmla="*/ 1909863 w 11117727"/>
              <a:gd name="connsiteY9726" fmla="*/ 417661 h 3399032"/>
              <a:gd name="connsiteX9727" fmla="*/ 1904805 w 11117727"/>
              <a:gd name="connsiteY9727" fmla="*/ 417149 h 3399032"/>
              <a:gd name="connsiteX9728" fmla="*/ 1898483 w 11117727"/>
              <a:gd name="connsiteY9728" fmla="*/ 416509 h 3399032"/>
              <a:gd name="connsiteX9729" fmla="*/ 1891080 w 11117727"/>
              <a:gd name="connsiteY9729" fmla="*/ 413921 h 3399032"/>
              <a:gd name="connsiteX9730" fmla="*/ 1882984 w 11117727"/>
              <a:gd name="connsiteY9730" fmla="*/ 411875 h 3399032"/>
              <a:gd name="connsiteX9731" fmla="*/ 1873685 w 11117727"/>
              <a:gd name="connsiteY9731" fmla="*/ 409095 h 3399032"/>
              <a:gd name="connsiteX9732" fmla="*/ 1878085 w 11117727"/>
              <a:gd name="connsiteY9732" fmla="*/ 422410 h 3399032"/>
              <a:gd name="connsiteX9733" fmla="*/ 1881282 w 11117727"/>
              <a:gd name="connsiteY9733" fmla="*/ 434989 h 3399032"/>
              <a:gd name="connsiteX9734" fmla="*/ 1882504 w 11117727"/>
              <a:gd name="connsiteY9734" fmla="*/ 441854 h 3399032"/>
              <a:gd name="connsiteX9735" fmla="*/ 1883031 w 11117727"/>
              <a:gd name="connsiteY9735" fmla="*/ 449261 h 3399032"/>
              <a:gd name="connsiteX9736" fmla="*/ 1883497 w 11117727"/>
              <a:gd name="connsiteY9736" fmla="*/ 457275 h 3399032"/>
              <a:gd name="connsiteX9737" fmla="*/ 1883208 w 11117727"/>
              <a:gd name="connsiteY9737" fmla="*/ 466438 h 3399032"/>
              <a:gd name="connsiteX9738" fmla="*/ 1868402 w 11117727"/>
              <a:gd name="connsiteY9738" fmla="*/ 461262 h 3399032"/>
              <a:gd name="connsiteX9739" fmla="*/ 1857452 w 11117727"/>
              <a:gd name="connsiteY9739" fmla="*/ 455863 h 3399032"/>
              <a:gd name="connsiteX9740" fmla="*/ 1853843 w 11117727"/>
              <a:gd name="connsiteY9740" fmla="*/ 453659 h 3399032"/>
              <a:gd name="connsiteX9741" fmla="*/ 1850234 w 11117727"/>
              <a:gd name="connsiteY9741" fmla="*/ 451455 h 3399032"/>
              <a:gd name="connsiteX9742" fmla="*/ 1848012 w 11117727"/>
              <a:gd name="connsiteY9742" fmla="*/ 448166 h 3399032"/>
              <a:gd name="connsiteX9743" fmla="*/ 1845729 w 11117727"/>
              <a:gd name="connsiteY9743" fmla="*/ 445484 h 3399032"/>
              <a:gd name="connsiteX9744" fmla="*/ 1844710 w 11117727"/>
              <a:gd name="connsiteY9744" fmla="*/ 442929 h 3399032"/>
              <a:gd name="connsiteX9745" fmla="*/ 1843181 w 11117727"/>
              <a:gd name="connsiteY9745" fmla="*/ 439098 h 3399032"/>
              <a:gd name="connsiteX9746" fmla="*/ 1842857 w 11117727"/>
              <a:gd name="connsiteY9746" fmla="*/ 436001 h 3399032"/>
              <a:gd name="connsiteX9747" fmla="*/ 1842654 w 11117727"/>
              <a:gd name="connsiteY9747" fmla="*/ 431691 h 3399032"/>
              <a:gd name="connsiteX9748" fmla="*/ 1842882 w 11117727"/>
              <a:gd name="connsiteY9748" fmla="*/ 423135 h 3399032"/>
              <a:gd name="connsiteX9749" fmla="*/ 1843865 w 11117727"/>
              <a:gd name="connsiteY9749" fmla="*/ 413429 h 3399032"/>
              <a:gd name="connsiteX9750" fmla="*/ 1850776 w 11117727"/>
              <a:gd name="connsiteY9750" fmla="*/ 420870 h 3399032"/>
              <a:gd name="connsiteX9751" fmla="*/ 1856993 w 11117727"/>
              <a:gd name="connsiteY9751" fmla="*/ 428853 h 3399032"/>
              <a:gd name="connsiteX9752" fmla="*/ 1859627 w 11117727"/>
              <a:gd name="connsiteY9752" fmla="*/ 421766 h 3399032"/>
              <a:gd name="connsiteX9753" fmla="*/ 1860751 w 11117727"/>
              <a:gd name="connsiteY9753" fmla="*/ 416978 h 3399032"/>
              <a:gd name="connsiteX9754" fmla="*/ 1862384 w 11117727"/>
              <a:gd name="connsiteY9754" fmla="*/ 413466 h 3399032"/>
              <a:gd name="connsiteX9755" fmla="*/ 1866730 w 11117727"/>
              <a:gd name="connsiteY9755" fmla="*/ 408391 h 3399032"/>
              <a:gd name="connsiteX9756" fmla="*/ 1843872 w 11117727"/>
              <a:gd name="connsiteY9756" fmla="*/ 394433 h 3399032"/>
              <a:gd name="connsiteX9757" fmla="*/ 1827538 w 11117727"/>
              <a:gd name="connsiteY9757" fmla="*/ 385425 h 3399032"/>
              <a:gd name="connsiteX9758" fmla="*/ 1815894 w 11117727"/>
              <a:gd name="connsiteY9758" fmla="*/ 380569 h 3399032"/>
              <a:gd name="connsiteX9759" fmla="*/ 1809185 w 11117727"/>
              <a:gd name="connsiteY9759" fmla="*/ 377439 h 3399032"/>
              <a:gd name="connsiteX9760" fmla="*/ 1807411 w 11117727"/>
              <a:gd name="connsiteY9760" fmla="*/ 376034 h 3399032"/>
              <a:gd name="connsiteX9761" fmla="*/ 1806270 w 11117727"/>
              <a:gd name="connsiteY9761" fmla="*/ 374693 h 3399032"/>
              <a:gd name="connsiteX9762" fmla="*/ 1806454 w 11117727"/>
              <a:gd name="connsiteY9762" fmla="*/ 372873 h 3399032"/>
              <a:gd name="connsiteX9763" fmla="*/ 1806638 w 11117727"/>
              <a:gd name="connsiteY9763" fmla="*/ 371053 h 3399032"/>
              <a:gd name="connsiteX9764" fmla="*/ 1809211 w 11117727"/>
              <a:gd name="connsiteY9764" fmla="*/ 364573 h 3399032"/>
              <a:gd name="connsiteX9765" fmla="*/ 1813539 w 11117727"/>
              <a:gd name="connsiteY9765" fmla="*/ 353368 h 3399032"/>
              <a:gd name="connsiteX9766" fmla="*/ 1805706 w 11117727"/>
              <a:gd name="connsiteY9766" fmla="*/ 355026 h 3399032"/>
              <a:gd name="connsiteX9767" fmla="*/ 1800403 w 11117727"/>
              <a:gd name="connsiteY9767" fmla="*/ 356940 h 3399032"/>
              <a:gd name="connsiteX9768" fmla="*/ 1797689 w 11117727"/>
              <a:gd name="connsiteY9768" fmla="*/ 358504 h 3399032"/>
              <a:gd name="connsiteX9769" fmla="*/ 1794221 w 11117727"/>
              <a:gd name="connsiteY9769" fmla="*/ 361216 h 3399032"/>
              <a:gd name="connsiteX9770" fmla="*/ 1792079 w 11117727"/>
              <a:gd name="connsiteY9770" fmla="*/ 363451 h 3399032"/>
              <a:gd name="connsiteX9771" fmla="*/ 1788672 w 11117727"/>
              <a:gd name="connsiteY9771" fmla="*/ 365557 h 3399032"/>
              <a:gd name="connsiteX9772" fmla="*/ 1783245 w 11117727"/>
              <a:gd name="connsiteY9772" fmla="*/ 368684 h 3399032"/>
              <a:gd name="connsiteX9773" fmla="*/ 1774719 w 11117727"/>
              <a:gd name="connsiteY9773" fmla="*/ 370885 h 3399032"/>
              <a:gd name="connsiteX9774" fmla="*/ 1770846 w 11117727"/>
              <a:gd name="connsiteY9774" fmla="*/ 364977 h 3399032"/>
              <a:gd name="connsiteX9775" fmla="*/ 1766851 w 11117727"/>
              <a:gd name="connsiteY9775" fmla="*/ 360283 h 3399032"/>
              <a:gd name="connsiteX9776" fmla="*/ 1761590 w 11117727"/>
              <a:gd name="connsiteY9776" fmla="*/ 355461 h 3399032"/>
              <a:gd name="connsiteX9777" fmla="*/ 1756269 w 11117727"/>
              <a:gd name="connsiteY9777" fmla="*/ 351245 h 3399032"/>
              <a:gd name="connsiteX9778" fmla="*/ 1750947 w 11117727"/>
              <a:gd name="connsiteY9778" fmla="*/ 347030 h 3399032"/>
              <a:gd name="connsiteX9779" fmla="*/ 1744870 w 11117727"/>
              <a:gd name="connsiteY9779" fmla="*/ 343963 h 3399032"/>
              <a:gd name="connsiteX9780" fmla="*/ 1738100 w 11117727"/>
              <a:gd name="connsiteY9780" fmla="*/ 341439 h 3399032"/>
              <a:gd name="connsiteX9781" fmla="*/ 1731268 w 11117727"/>
              <a:gd name="connsiteY9781" fmla="*/ 339522 h 3399032"/>
              <a:gd name="connsiteX9782" fmla="*/ 1721969 w 11117727"/>
              <a:gd name="connsiteY9782" fmla="*/ 336742 h 3399032"/>
              <a:gd name="connsiteX9783" fmla="*/ 1713749 w 11117727"/>
              <a:gd name="connsiteY9783" fmla="*/ 335909 h 3399032"/>
              <a:gd name="connsiteX9784" fmla="*/ 1707365 w 11117727"/>
              <a:gd name="connsiteY9784" fmla="*/ 335876 h 3399032"/>
              <a:gd name="connsiteX9785" fmla="*/ 1702123 w 11117727"/>
              <a:gd name="connsiteY9785" fmla="*/ 337183 h 3399032"/>
              <a:gd name="connsiteX9786" fmla="*/ 1691516 w 11117727"/>
              <a:gd name="connsiteY9786" fmla="*/ 341012 h 3399032"/>
              <a:gd name="connsiteX9787" fmla="*/ 1681295 w 11117727"/>
              <a:gd name="connsiteY9787" fmla="*/ 347330 h 3399032"/>
              <a:gd name="connsiteX9788" fmla="*/ 1679811 w 11117727"/>
              <a:gd name="connsiteY9788" fmla="*/ 336762 h 3399032"/>
              <a:gd name="connsiteX9789" fmla="*/ 1678835 w 11117727"/>
              <a:gd name="connsiteY9789" fmla="*/ 327472 h 3399032"/>
              <a:gd name="connsiteX9790" fmla="*/ 1677921 w 11117727"/>
              <a:gd name="connsiteY9790" fmla="*/ 317574 h 3399032"/>
              <a:gd name="connsiteX9791" fmla="*/ 1677946 w 11117727"/>
              <a:gd name="connsiteY9791" fmla="*/ 304708 h 3399032"/>
              <a:gd name="connsiteX9792" fmla="*/ 1663405 w 11117727"/>
              <a:gd name="connsiteY9792" fmla="*/ 303235 h 3399032"/>
              <a:gd name="connsiteX9793" fmla="*/ 1661808 w 11117727"/>
              <a:gd name="connsiteY9793" fmla="*/ 319007 h 3399032"/>
              <a:gd name="connsiteX9794" fmla="*/ 1661378 w 11117727"/>
              <a:gd name="connsiteY9794" fmla="*/ 323253 h 3399032"/>
              <a:gd name="connsiteX9795" fmla="*/ 1658032 w 11117727"/>
              <a:gd name="connsiteY9795" fmla="*/ 324752 h 3399032"/>
              <a:gd name="connsiteX9796" fmla="*/ 1646732 w 11117727"/>
              <a:gd name="connsiteY9796" fmla="*/ 329123 h 3399032"/>
              <a:gd name="connsiteX9797" fmla="*/ 1641963 w 11117727"/>
              <a:gd name="connsiteY9797" fmla="*/ 319448 h 3399032"/>
              <a:gd name="connsiteX9798" fmla="*/ 1637703 w 11117727"/>
              <a:gd name="connsiteY9798" fmla="*/ 311050 h 3399032"/>
              <a:gd name="connsiteX9799" fmla="*/ 1633260 w 11117727"/>
              <a:gd name="connsiteY9799" fmla="*/ 304473 h 3399032"/>
              <a:gd name="connsiteX9800" fmla="*/ 1628061 w 11117727"/>
              <a:gd name="connsiteY9800" fmla="*/ 299044 h 3399032"/>
              <a:gd name="connsiteX9801" fmla="*/ 1622168 w 11117727"/>
              <a:gd name="connsiteY9801" fmla="*/ 294157 h 3399032"/>
              <a:gd name="connsiteX9802" fmla="*/ 1614256 w 11117727"/>
              <a:gd name="connsiteY9802" fmla="*/ 290292 h 3399032"/>
              <a:gd name="connsiteX9803" fmla="*/ 1604509 w 11117727"/>
              <a:gd name="connsiteY9803" fmla="*/ 285628 h 3399032"/>
              <a:gd name="connsiteX9804" fmla="*/ 1592110 w 11117727"/>
              <a:gd name="connsiteY9804" fmla="*/ 281922 h 3399032"/>
              <a:gd name="connsiteX9805" fmla="*/ 1583909 w 11117727"/>
              <a:gd name="connsiteY9805" fmla="*/ 287219 h 3399032"/>
              <a:gd name="connsiteX9806" fmla="*/ 1577727 w 11117727"/>
              <a:gd name="connsiteY9806" fmla="*/ 291496 h 3399032"/>
              <a:gd name="connsiteX9807" fmla="*/ 1574830 w 11117727"/>
              <a:gd name="connsiteY9807" fmla="*/ 294879 h 3399032"/>
              <a:gd name="connsiteX9808" fmla="*/ 1572626 w 11117727"/>
              <a:gd name="connsiteY9808" fmla="*/ 297720 h 3399032"/>
              <a:gd name="connsiteX9809" fmla="*/ 1570238 w 11117727"/>
              <a:gd name="connsiteY9809" fmla="*/ 302381 h 3399032"/>
              <a:gd name="connsiteX9810" fmla="*/ 1567788 w 11117727"/>
              <a:gd name="connsiteY9810" fmla="*/ 307648 h 3399032"/>
              <a:gd name="connsiteX9811" fmla="*/ 1561386 w 11117727"/>
              <a:gd name="connsiteY9811" fmla="*/ 301484 h 3399032"/>
              <a:gd name="connsiteX9812" fmla="*/ 1557390 w 11117727"/>
              <a:gd name="connsiteY9812" fmla="*/ 296790 h 3399032"/>
              <a:gd name="connsiteX9813" fmla="*/ 1556310 w 11117727"/>
              <a:gd name="connsiteY9813" fmla="*/ 294842 h 3399032"/>
              <a:gd name="connsiteX9814" fmla="*/ 1555801 w 11117727"/>
              <a:gd name="connsiteY9814" fmla="*/ 293565 h 3399032"/>
              <a:gd name="connsiteX9815" fmla="*/ 1555985 w 11117727"/>
              <a:gd name="connsiteY9815" fmla="*/ 291745 h 3399032"/>
              <a:gd name="connsiteX9816" fmla="*/ 1556231 w 11117727"/>
              <a:gd name="connsiteY9816" fmla="*/ 289319 h 3399032"/>
              <a:gd name="connsiteX9817" fmla="*/ 1557293 w 11117727"/>
              <a:gd name="connsiteY9817" fmla="*/ 285137 h 3399032"/>
              <a:gd name="connsiteX9818" fmla="*/ 1558540 w 11117727"/>
              <a:gd name="connsiteY9818" fmla="*/ 279135 h 3399032"/>
              <a:gd name="connsiteX9819" fmla="*/ 1559031 w 11117727"/>
              <a:gd name="connsiteY9819" fmla="*/ 274282 h 3399032"/>
              <a:gd name="connsiteX9820" fmla="*/ 1559461 w 11117727"/>
              <a:gd name="connsiteY9820" fmla="*/ 270036 h 3399032"/>
              <a:gd name="connsiteX9821" fmla="*/ 1558811 w 11117727"/>
              <a:gd name="connsiteY9821" fmla="*/ 263842 h 3399032"/>
              <a:gd name="connsiteX9822" fmla="*/ 1558222 w 11117727"/>
              <a:gd name="connsiteY9822" fmla="*/ 257042 h 3399032"/>
              <a:gd name="connsiteX9823" fmla="*/ 1538315 w 11117727"/>
              <a:gd name="connsiteY9823" fmla="*/ 258090 h 3399032"/>
              <a:gd name="connsiteX9824" fmla="*/ 1527321 w 11117727"/>
              <a:gd name="connsiteY9824" fmla="*/ 259428 h 3399032"/>
              <a:gd name="connsiteX9825" fmla="*/ 1523528 w 11117727"/>
              <a:gd name="connsiteY9825" fmla="*/ 259044 h 3399032"/>
              <a:gd name="connsiteX9826" fmla="*/ 1520999 w 11117727"/>
              <a:gd name="connsiteY9826" fmla="*/ 258788 h 3399032"/>
              <a:gd name="connsiteX9827" fmla="*/ 1519164 w 11117727"/>
              <a:gd name="connsiteY9827" fmla="*/ 257989 h 3399032"/>
              <a:gd name="connsiteX9828" fmla="*/ 1517451 w 11117727"/>
              <a:gd name="connsiteY9828" fmla="*/ 255978 h 3399032"/>
              <a:gd name="connsiteX9829" fmla="*/ 1513903 w 11117727"/>
              <a:gd name="connsiteY9829" fmla="*/ 253167 h 3399032"/>
              <a:gd name="connsiteX9830" fmla="*/ 1507317 w 11117727"/>
              <a:gd name="connsiteY9830" fmla="*/ 248823 h 3399032"/>
              <a:gd name="connsiteX9831" fmla="*/ 1502505 w 11117727"/>
              <a:gd name="connsiteY9831" fmla="*/ 245885 h 3399032"/>
              <a:gd name="connsiteX9832" fmla="*/ 1496428 w 11117727"/>
              <a:gd name="connsiteY9832" fmla="*/ 242818 h 3399032"/>
              <a:gd name="connsiteX9833" fmla="*/ 1487761 w 11117727"/>
              <a:gd name="connsiteY9833" fmla="*/ 240102 h 3399032"/>
              <a:gd name="connsiteX9834" fmla="*/ 1476688 w 11117727"/>
              <a:gd name="connsiteY9834" fmla="*/ 235917 h 3399032"/>
              <a:gd name="connsiteX9835" fmla="*/ 1468653 w 11117727"/>
              <a:gd name="connsiteY9835" fmla="*/ 233265 h 3399032"/>
              <a:gd name="connsiteX9836" fmla="*/ 1463779 w 11117727"/>
              <a:gd name="connsiteY9836" fmla="*/ 230933 h 3399032"/>
              <a:gd name="connsiteX9837" fmla="*/ 1459538 w 11117727"/>
              <a:gd name="connsiteY9837" fmla="*/ 228665 h 3399032"/>
              <a:gd name="connsiteX9838" fmla="*/ 1457887 w 11117727"/>
              <a:gd name="connsiteY9838" fmla="*/ 226047 h 3399032"/>
              <a:gd name="connsiteX9839" fmla="*/ 1456420 w 11117727"/>
              <a:gd name="connsiteY9839" fmla="*/ 221609 h 3399032"/>
              <a:gd name="connsiteX9840" fmla="*/ 1455015 w 11117727"/>
              <a:gd name="connsiteY9840" fmla="*/ 216564 h 3399032"/>
              <a:gd name="connsiteX9841" fmla="*/ 1453996 w 11117727"/>
              <a:gd name="connsiteY9841" fmla="*/ 214009 h 3399032"/>
              <a:gd name="connsiteX9842" fmla="*/ 1451774 w 11117727"/>
              <a:gd name="connsiteY9842" fmla="*/ 210720 h 3399032"/>
              <a:gd name="connsiteX9843" fmla="*/ 1448858 w 11117727"/>
              <a:gd name="connsiteY9843" fmla="*/ 207974 h 3399032"/>
              <a:gd name="connsiteX9844" fmla="*/ 1443352 w 11117727"/>
              <a:gd name="connsiteY9844" fmla="*/ 205578 h 3399032"/>
              <a:gd name="connsiteX9845" fmla="*/ 1436073 w 11117727"/>
              <a:gd name="connsiteY9845" fmla="*/ 201777 h 3399032"/>
              <a:gd name="connsiteX9846" fmla="*/ 1426203 w 11117727"/>
              <a:gd name="connsiteY9846" fmla="*/ 198326 h 3399032"/>
              <a:gd name="connsiteX9847" fmla="*/ 1413171 w 11117727"/>
              <a:gd name="connsiteY9847" fmla="*/ 194555 h 3399032"/>
              <a:gd name="connsiteX9848" fmla="*/ 1397040 w 11117727"/>
              <a:gd name="connsiteY9848" fmla="*/ 189858 h 3399032"/>
              <a:gd name="connsiteX9849" fmla="*/ 1388311 w 11117727"/>
              <a:gd name="connsiteY9849" fmla="*/ 187749 h 3399032"/>
              <a:gd name="connsiteX9850" fmla="*/ 1381541 w 11117727"/>
              <a:gd name="connsiteY9850" fmla="*/ 185225 h 3399032"/>
              <a:gd name="connsiteX9851" fmla="*/ 1375403 w 11117727"/>
              <a:gd name="connsiteY9851" fmla="*/ 182765 h 3399032"/>
              <a:gd name="connsiteX9852" fmla="*/ 1371223 w 11117727"/>
              <a:gd name="connsiteY9852" fmla="*/ 179890 h 3399032"/>
              <a:gd name="connsiteX9853" fmla="*/ 1367043 w 11117727"/>
              <a:gd name="connsiteY9853" fmla="*/ 177016 h 3399032"/>
              <a:gd name="connsiteX9854" fmla="*/ 1364127 w 11117727"/>
              <a:gd name="connsiteY9854" fmla="*/ 174269 h 3399032"/>
              <a:gd name="connsiteX9855" fmla="*/ 1361273 w 11117727"/>
              <a:gd name="connsiteY9855" fmla="*/ 170916 h 3399032"/>
              <a:gd name="connsiteX9856" fmla="*/ 1358990 w 11117727"/>
              <a:gd name="connsiteY9856" fmla="*/ 168234 h 3399032"/>
              <a:gd name="connsiteX9857" fmla="*/ 1354546 w 11117727"/>
              <a:gd name="connsiteY9857" fmla="*/ 161656 h 3399032"/>
              <a:gd name="connsiteX9858" fmla="*/ 1349470 w 11117727"/>
              <a:gd name="connsiteY9858" fmla="*/ 155014 h 3399032"/>
              <a:gd name="connsiteX9859" fmla="*/ 1345922 w 11117727"/>
              <a:gd name="connsiteY9859" fmla="*/ 152203 h 3399032"/>
              <a:gd name="connsiteX9860" fmla="*/ 1341110 w 11117727"/>
              <a:gd name="connsiteY9860" fmla="*/ 149265 h 3399032"/>
              <a:gd name="connsiteX9861" fmla="*/ 1335727 w 11117727"/>
              <a:gd name="connsiteY9861" fmla="*/ 145656 h 3399032"/>
              <a:gd name="connsiteX9862" fmla="*/ 1329018 w 11117727"/>
              <a:gd name="connsiteY9862" fmla="*/ 142525 h 3399032"/>
              <a:gd name="connsiteX9863" fmla="*/ 1322248 w 11117727"/>
              <a:gd name="connsiteY9863" fmla="*/ 140001 h 3399032"/>
              <a:gd name="connsiteX9864" fmla="*/ 1316109 w 11117727"/>
              <a:gd name="connsiteY9864" fmla="*/ 137541 h 3399032"/>
              <a:gd name="connsiteX9865" fmla="*/ 1311745 w 11117727"/>
              <a:gd name="connsiteY9865" fmla="*/ 136486 h 3399032"/>
              <a:gd name="connsiteX9866" fmla="*/ 1307320 w 11117727"/>
              <a:gd name="connsiteY9866" fmla="*/ 136038 h 3399032"/>
              <a:gd name="connsiteX9867" fmla="*/ 1300997 w 11117727"/>
              <a:gd name="connsiteY9867" fmla="*/ 135398 h 3399032"/>
              <a:gd name="connsiteX9868" fmla="*/ 1296387 w 11117727"/>
              <a:gd name="connsiteY9868" fmla="*/ 136770 h 3399032"/>
              <a:gd name="connsiteX9869" fmla="*/ 1291839 w 11117727"/>
              <a:gd name="connsiteY9869" fmla="*/ 137535 h 3399032"/>
              <a:gd name="connsiteX9870" fmla="*/ 1287413 w 11117727"/>
              <a:gd name="connsiteY9870" fmla="*/ 137087 h 3399032"/>
              <a:gd name="connsiteX9871" fmla="*/ 1283681 w 11117727"/>
              <a:gd name="connsiteY9871" fmla="*/ 136096 h 3399032"/>
              <a:gd name="connsiteX9872" fmla="*/ 1280072 w 11117727"/>
              <a:gd name="connsiteY9872" fmla="*/ 133892 h 3399032"/>
              <a:gd name="connsiteX9873" fmla="*/ 1275198 w 11117727"/>
              <a:gd name="connsiteY9873" fmla="*/ 131560 h 3399032"/>
              <a:gd name="connsiteX9874" fmla="*/ 1269754 w 11117727"/>
              <a:gd name="connsiteY9874" fmla="*/ 128558 h 3399032"/>
              <a:gd name="connsiteX9875" fmla="*/ 1262596 w 11117727"/>
              <a:gd name="connsiteY9875" fmla="*/ 123543 h 3399032"/>
              <a:gd name="connsiteX9876" fmla="*/ 1262658 w 11117727"/>
              <a:gd name="connsiteY9876" fmla="*/ 122937 h 3399032"/>
              <a:gd name="connsiteX9877" fmla="*/ 1263922 w 11117727"/>
              <a:gd name="connsiteY9877" fmla="*/ 123065 h 3399032"/>
              <a:gd name="connsiteX9878" fmla="*/ 1263984 w 11117727"/>
              <a:gd name="connsiteY9878" fmla="*/ 122458 h 3399032"/>
              <a:gd name="connsiteX9879" fmla="*/ 1262210 w 11117727"/>
              <a:gd name="connsiteY9879" fmla="*/ 121053 h 3399032"/>
              <a:gd name="connsiteX9880" fmla="*/ 1258662 w 11117727"/>
              <a:gd name="connsiteY9880" fmla="*/ 118242 h 3399032"/>
              <a:gd name="connsiteX9881" fmla="*/ 1253911 w 11117727"/>
              <a:gd name="connsiteY9881" fmla="*/ 114697 h 3399032"/>
              <a:gd name="connsiteX9882" fmla="*/ 1250302 w 11117727"/>
              <a:gd name="connsiteY9882" fmla="*/ 112493 h 3399032"/>
              <a:gd name="connsiteX9883" fmla="*/ 1245428 w 11117727"/>
              <a:gd name="connsiteY9883" fmla="*/ 110161 h 3399032"/>
              <a:gd name="connsiteX9884" fmla="*/ 1241697 w 11117727"/>
              <a:gd name="connsiteY9884" fmla="*/ 109171 h 3399032"/>
              <a:gd name="connsiteX9885" fmla="*/ 1233723 w 11117727"/>
              <a:gd name="connsiteY9885" fmla="*/ 105912 h 3399032"/>
              <a:gd name="connsiteX9886" fmla="*/ 1226259 w 11117727"/>
              <a:gd name="connsiteY9886" fmla="*/ 103931 h 3399032"/>
              <a:gd name="connsiteX9887" fmla="*/ 1222588 w 11117727"/>
              <a:gd name="connsiteY9887" fmla="*/ 102333 h 3399032"/>
              <a:gd name="connsiteX9888" fmla="*/ 1219550 w 11117727"/>
              <a:gd name="connsiteY9888" fmla="*/ 100800 h 3399032"/>
              <a:gd name="connsiteX9889" fmla="*/ 1216573 w 11117727"/>
              <a:gd name="connsiteY9889" fmla="*/ 98660 h 3399032"/>
              <a:gd name="connsiteX9890" fmla="*/ 1213719 w 11117727"/>
              <a:gd name="connsiteY9890" fmla="*/ 95307 h 3399032"/>
              <a:gd name="connsiteX9891" fmla="*/ 1211558 w 11117727"/>
              <a:gd name="connsiteY9891" fmla="*/ 91412 h 3399032"/>
              <a:gd name="connsiteX9892" fmla="*/ 1209459 w 11117727"/>
              <a:gd name="connsiteY9892" fmla="*/ 86910 h 3399032"/>
              <a:gd name="connsiteX9893" fmla="*/ 1207483 w 11117727"/>
              <a:gd name="connsiteY9893" fmla="*/ 81194 h 3399032"/>
              <a:gd name="connsiteX9894" fmla="*/ 1206201 w 11117727"/>
              <a:gd name="connsiteY9894" fmla="*/ 74936 h 3399032"/>
              <a:gd name="connsiteX9895" fmla="*/ 1205673 w 11117727"/>
              <a:gd name="connsiteY9895" fmla="*/ 67529 h 3399032"/>
              <a:gd name="connsiteX9896" fmla="*/ 1205717 w 11117727"/>
              <a:gd name="connsiteY9896" fmla="*/ 60793 h 3399032"/>
              <a:gd name="connsiteX9897" fmla="*/ 1206840 w 11117727"/>
              <a:gd name="connsiteY9897" fmla="*/ 56004 h 3399032"/>
              <a:gd name="connsiteX9898" fmla="*/ 1207841 w 11117727"/>
              <a:gd name="connsiteY9898" fmla="*/ 52429 h 3399032"/>
              <a:gd name="connsiteX9899" fmla="*/ 1210106 w 11117727"/>
              <a:gd name="connsiteY9899" fmla="*/ 48981 h 3399032"/>
              <a:gd name="connsiteX9900" fmla="*/ 1211555 w 11117727"/>
              <a:gd name="connsiteY9900" fmla="*/ 47289 h 3399032"/>
              <a:gd name="connsiteX9901" fmla="*/ 1213636 w 11117727"/>
              <a:gd name="connsiteY9901" fmla="*/ 45662 h 3399032"/>
              <a:gd name="connsiteX9902" fmla="*/ 1216227 w 11117727"/>
              <a:gd name="connsiteY9902" fmla="*/ 45311 h 3399032"/>
              <a:gd name="connsiteX9903" fmla="*/ 1217614 w 11117727"/>
              <a:gd name="connsiteY9903" fmla="*/ 44226 h 3399032"/>
              <a:gd name="connsiteX9904" fmla="*/ 1218307 w 11117727"/>
              <a:gd name="connsiteY9904" fmla="*/ 43683 h 3399032"/>
              <a:gd name="connsiteX9905" fmla="*/ 1217104 w 11117727"/>
              <a:gd name="connsiteY9905" fmla="*/ 42949 h 3399032"/>
              <a:gd name="connsiteX9906" fmla="*/ 1210905 w 11117727"/>
              <a:gd name="connsiteY9906" fmla="*/ 41096 h 3399032"/>
              <a:gd name="connsiteX9907" fmla="*/ 1197935 w 11117727"/>
              <a:gd name="connsiteY9907" fmla="*/ 36718 h 3399032"/>
              <a:gd name="connsiteX9908" fmla="*/ 1197118 w 11117727"/>
              <a:gd name="connsiteY9908" fmla="*/ 38474 h 3399032"/>
              <a:gd name="connsiteX9909" fmla="*/ 1196363 w 11117727"/>
              <a:gd name="connsiteY9909" fmla="*/ 39623 h 3399032"/>
              <a:gd name="connsiteX9910" fmla="*/ 1196240 w 11117727"/>
              <a:gd name="connsiteY9910" fmla="*/ 40836 h 3399032"/>
              <a:gd name="connsiteX9911" fmla="*/ 1195362 w 11117727"/>
              <a:gd name="connsiteY9911" fmla="*/ 43199 h 3399032"/>
              <a:gd name="connsiteX9912" fmla="*/ 1195178 w 11117727"/>
              <a:gd name="connsiteY9912" fmla="*/ 45018 h 3399032"/>
              <a:gd name="connsiteX9913" fmla="*/ 1194362 w 11117727"/>
              <a:gd name="connsiteY9913" fmla="*/ 46774 h 3399032"/>
              <a:gd name="connsiteX9914" fmla="*/ 1193545 w 11117727"/>
              <a:gd name="connsiteY9914" fmla="*/ 48530 h 3399032"/>
              <a:gd name="connsiteX9915" fmla="*/ 1193300 w 11117727"/>
              <a:gd name="connsiteY9915" fmla="*/ 50956 h 3399032"/>
              <a:gd name="connsiteX9916" fmla="*/ 1191605 w 11117727"/>
              <a:gd name="connsiteY9916" fmla="*/ 55074 h 3399032"/>
              <a:gd name="connsiteX9917" fmla="*/ 1191482 w 11117727"/>
              <a:gd name="connsiteY9917" fmla="*/ 56287 h 3399032"/>
              <a:gd name="connsiteX9918" fmla="*/ 1191236 w 11117727"/>
              <a:gd name="connsiteY9918" fmla="*/ 58714 h 3399032"/>
              <a:gd name="connsiteX9919" fmla="*/ 1187584 w 11117727"/>
              <a:gd name="connsiteY9919" fmla="*/ 63246 h 3399032"/>
              <a:gd name="connsiteX9920" fmla="*/ 1181507 w 11117727"/>
              <a:gd name="connsiteY9920" fmla="*/ 60180 h 3399032"/>
              <a:gd name="connsiteX9921" fmla="*/ 1176001 w 11117727"/>
              <a:gd name="connsiteY9921" fmla="*/ 57784 h 3399032"/>
              <a:gd name="connsiteX9922" fmla="*/ 1171005 w 11117727"/>
              <a:gd name="connsiteY9922" fmla="*/ 56665 h 3399032"/>
              <a:gd name="connsiteX9923" fmla="*/ 1167211 w 11117727"/>
              <a:gd name="connsiteY9923" fmla="*/ 56281 h 3399032"/>
              <a:gd name="connsiteX9924" fmla="*/ 1158176 w 11117727"/>
              <a:gd name="connsiteY9924" fmla="*/ 57204 h 3399032"/>
              <a:gd name="connsiteX9925" fmla="*/ 1143959 w 11117727"/>
              <a:gd name="connsiteY9925" fmla="*/ 58829 h 3399032"/>
              <a:gd name="connsiteX9926" fmla="*/ 1154408 w 11117727"/>
              <a:gd name="connsiteY9926" fmla="*/ 43954 h 3399032"/>
              <a:gd name="connsiteX9927" fmla="*/ 1165427 w 11117727"/>
              <a:gd name="connsiteY9927" fmla="*/ 29750 h 3399032"/>
              <a:gd name="connsiteX9928" fmla="*/ 1175814 w 11117727"/>
              <a:gd name="connsiteY9928" fmla="*/ 15481 h 33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</a:cxnLst>
            <a:rect l="l" t="t" r="r" b="b"/>
            <a:pathLst>
              <a:path w="11117727" h="3399032">
                <a:moveTo>
                  <a:pt x="2392436" y="2975351"/>
                </a:moveTo>
                <a:lnTo>
                  <a:pt x="2389661" y="2977521"/>
                </a:lnTo>
                <a:lnTo>
                  <a:pt x="2383664" y="2979978"/>
                </a:lnTo>
                <a:lnTo>
                  <a:pt x="2378422" y="2981286"/>
                </a:lnTo>
                <a:lnTo>
                  <a:pt x="2374505" y="2982115"/>
                </a:lnTo>
                <a:lnTo>
                  <a:pt x="2375260" y="2980966"/>
                </a:lnTo>
                <a:lnTo>
                  <a:pt x="2376709" y="2979274"/>
                </a:lnTo>
                <a:lnTo>
                  <a:pt x="2378609" y="2978046"/>
                </a:lnTo>
                <a:lnTo>
                  <a:pt x="2378729" y="2978253"/>
                </a:lnTo>
                <a:lnTo>
                  <a:pt x="2389784" y="2976308"/>
                </a:lnTo>
                <a:close/>
                <a:moveTo>
                  <a:pt x="4672497" y="2970910"/>
                </a:moveTo>
                <a:lnTo>
                  <a:pt x="4674394" y="2971102"/>
                </a:lnTo>
                <a:lnTo>
                  <a:pt x="4678187" y="2971486"/>
                </a:lnTo>
                <a:lnTo>
                  <a:pt x="4681287" y="2972412"/>
                </a:lnTo>
                <a:lnTo>
                  <a:pt x="4683061" y="2973818"/>
                </a:lnTo>
                <a:lnTo>
                  <a:pt x="4681164" y="2973626"/>
                </a:lnTo>
                <a:lnTo>
                  <a:pt x="4673068" y="2971580"/>
                </a:lnTo>
                <a:lnTo>
                  <a:pt x="4672835" y="2971518"/>
                </a:lnTo>
                <a:close/>
                <a:moveTo>
                  <a:pt x="4664524" y="2967651"/>
                </a:moveTo>
                <a:lnTo>
                  <a:pt x="4666420" y="2967843"/>
                </a:lnTo>
                <a:lnTo>
                  <a:pt x="4670214" y="2968227"/>
                </a:lnTo>
                <a:lnTo>
                  <a:pt x="4672049" y="2969026"/>
                </a:lnTo>
                <a:lnTo>
                  <a:pt x="4671988" y="2969632"/>
                </a:lnTo>
                <a:lnTo>
                  <a:pt x="4671233" y="2970782"/>
                </a:lnTo>
                <a:lnTo>
                  <a:pt x="4670456" y="2970887"/>
                </a:lnTo>
                <a:lnTo>
                  <a:pt x="4665604" y="2969599"/>
                </a:lnTo>
                <a:lnTo>
                  <a:pt x="4663198" y="2968129"/>
                </a:lnTo>
                <a:close/>
                <a:moveTo>
                  <a:pt x="4159213" y="2930578"/>
                </a:moveTo>
                <a:lnTo>
                  <a:pt x="4159784" y="2931249"/>
                </a:lnTo>
                <a:lnTo>
                  <a:pt x="4159090" y="2931792"/>
                </a:lnTo>
                <a:lnTo>
                  <a:pt x="4157107" y="2931968"/>
                </a:lnTo>
                <a:lnTo>
                  <a:pt x="4156561" y="2931535"/>
                </a:lnTo>
                <a:lnTo>
                  <a:pt x="4157887" y="2931057"/>
                </a:lnTo>
                <a:close/>
                <a:moveTo>
                  <a:pt x="10482753" y="1755761"/>
                </a:moveTo>
                <a:lnTo>
                  <a:pt x="10481876" y="1758124"/>
                </a:lnTo>
                <a:lnTo>
                  <a:pt x="10475774" y="1767924"/>
                </a:lnTo>
                <a:lnTo>
                  <a:pt x="10478611" y="1767939"/>
                </a:lnTo>
                <a:lnTo>
                  <a:pt x="10476221" y="1769807"/>
                </a:lnTo>
                <a:lnTo>
                  <a:pt x="10474895" y="1770286"/>
                </a:lnTo>
                <a:lnTo>
                  <a:pt x="10475141" y="1767860"/>
                </a:lnTo>
                <a:lnTo>
                  <a:pt x="10477529" y="1763199"/>
                </a:lnTo>
                <a:lnTo>
                  <a:pt x="10480611" y="1757996"/>
                </a:lnTo>
                <a:close/>
                <a:moveTo>
                  <a:pt x="2354461" y="1388629"/>
                </a:moveTo>
                <a:lnTo>
                  <a:pt x="2354602" y="1393545"/>
                </a:lnTo>
                <a:lnTo>
                  <a:pt x="2354277" y="1390449"/>
                </a:lnTo>
                <a:close/>
                <a:moveTo>
                  <a:pt x="7105151" y="1144116"/>
                </a:moveTo>
                <a:lnTo>
                  <a:pt x="7105090" y="1144722"/>
                </a:lnTo>
                <a:lnTo>
                  <a:pt x="7105151" y="1144116"/>
                </a:lnTo>
                <a:close/>
                <a:moveTo>
                  <a:pt x="539674" y="797351"/>
                </a:moveTo>
                <a:lnTo>
                  <a:pt x="539674" y="797351"/>
                </a:lnTo>
                <a:lnTo>
                  <a:pt x="539674" y="797351"/>
                </a:lnTo>
                <a:close/>
                <a:moveTo>
                  <a:pt x="537961" y="795339"/>
                </a:moveTo>
                <a:lnTo>
                  <a:pt x="539858" y="795531"/>
                </a:lnTo>
                <a:lnTo>
                  <a:pt x="539858" y="795531"/>
                </a:lnTo>
                <a:lnTo>
                  <a:pt x="539674" y="797351"/>
                </a:lnTo>
                <a:close/>
                <a:moveTo>
                  <a:pt x="1751052" y="217738"/>
                </a:moveTo>
                <a:lnTo>
                  <a:pt x="1751894" y="217824"/>
                </a:lnTo>
                <a:lnTo>
                  <a:pt x="1752465" y="218494"/>
                </a:lnTo>
                <a:close/>
                <a:moveTo>
                  <a:pt x="1752314" y="188451"/>
                </a:moveTo>
                <a:lnTo>
                  <a:pt x="1753578" y="188579"/>
                </a:lnTo>
                <a:lnTo>
                  <a:pt x="1755229" y="191198"/>
                </a:lnTo>
                <a:lnTo>
                  <a:pt x="1756403" y="192576"/>
                </a:lnTo>
                <a:lnTo>
                  <a:pt x="1755739" y="192475"/>
                </a:lnTo>
                <a:lnTo>
                  <a:pt x="1758549" y="202565"/>
                </a:lnTo>
                <a:lnTo>
                  <a:pt x="1758936" y="205055"/>
                </a:lnTo>
                <a:lnTo>
                  <a:pt x="1757285" y="202436"/>
                </a:lnTo>
                <a:lnTo>
                  <a:pt x="1754044" y="196593"/>
                </a:lnTo>
                <a:lnTo>
                  <a:pt x="1752639" y="191548"/>
                </a:lnTo>
                <a:close/>
                <a:moveTo>
                  <a:pt x="1186323" y="0"/>
                </a:moveTo>
                <a:lnTo>
                  <a:pt x="1198029" y="4249"/>
                </a:lnTo>
                <a:lnTo>
                  <a:pt x="1204044" y="7922"/>
                </a:lnTo>
                <a:lnTo>
                  <a:pt x="1206389" y="9998"/>
                </a:lnTo>
                <a:lnTo>
                  <a:pt x="1207531" y="11339"/>
                </a:lnTo>
                <a:lnTo>
                  <a:pt x="1207469" y="11946"/>
                </a:lnTo>
                <a:lnTo>
                  <a:pt x="1209366" y="12138"/>
                </a:lnTo>
                <a:lnTo>
                  <a:pt x="1214424" y="12650"/>
                </a:lnTo>
                <a:lnTo>
                  <a:pt x="1224663" y="12461"/>
                </a:lnTo>
                <a:lnTo>
                  <a:pt x="1233576" y="12751"/>
                </a:lnTo>
                <a:lnTo>
                  <a:pt x="1240021" y="12178"/>
                </a:lnTo>
                <a:lnTo>
                  <a:pt x="1245834" y="11541"/>
                </a:lnTo>
                <a:lnTo>
                  <a:pt x="1249689" y="11318"/>
                </a:lnTo>
                <a:lnTo>
                  <a:pt x="1254299" y="9947"/>
                </a:lnTo>
                <a:lnTo>
                  <a:pt x="1259479" y="9246"/>
                </a:lnTo>
                <a:lnTo>
                  <a:pt x="1265292" y="8609"/>
                </a:lnTo>
                <a:lnTo>
                  <a:pt x="1274205" y="8898"/>
                </a:lnTo>
                <a:lnTo>
                  <a:pt x="1274487" y="18732"/>
                </a:lnTo>
                <a:lnTo>
                  <a:pt x="1275137" y="24926"/>
                </a:lnTo>
                <a:lnTo>
                  <a:pt x="1275401" y="28629"/>
                </a:lnTo>
                <a:lnTo>
                  <a:pt x="1276481" y="30577"/>
                </a:lnTo>
                <a:lnTo>
                  <a:pt x="1277623" y="31918"/>
                </a:lnTo>
                <a:lnTo>
                  <a:pt x="1278009" y="34409"/>
                </a:lnTo>
                <a:lnTo>
                  <a:pt x="1278782" y="39389"/>
                </a:lnTo>
                <a:lnTo>
                  <a:pt x="1278678" y="46732"/>
                </a:lnTo>
                <a:lnTo>
                  <a:pt x="1278125" y="52192"/>
                </a:lnTo>
                <a:lnTo>
                  <a:pt x="1277756" y="55831"/>
                </a:lnTo>
                <a:lnTo>
                  <a:pt x="1276308" y="57523"/>
                </a:lnTo>
                <a:lnTo>
                  <a:pt x="1275553" y="58672"/>
                </a:lnTo>
                <a:lnTo>
                  <a:pt x="1274859" y="59215"/>
                </a:lnTo>
                <a:lnTo>
                  <a:pt x="1274104" y="60364"/>
                </a:lnTo>
                <a:lnTo>
                  <a:pt x="1274613" y="61641"/>
                </a:lnTo>
                <a:lnTo>
                  <a:pt x="1275509" y="65409"/>
                </a:lnTo>
                <a:lnTo>
                  <a:pt x="1291315" y="67009"/>
                </a:lnTo>
                <a:lnTo>
                  <a:pt x="1304021" y="67683"/>
                </a:lnTo>
                <a:lnTo>
                  <a:pt x="1314260" y="67494"/>
                </a:lnTo>
                <a:lnTo>
                  <a:pt x="1321909" y="67656"/>
                </a:lnTo>
                <a:lnTo>
                  <a:pt x="1328415" y="66476"/>
                </a:lnTo>
                <a:lnTo>
                  <a:pt x="1332331" y="65647"/>
                </a:lnTo>
                <a:lnTo>
                  <a:pt x="1335738" y="63541"/>
                </a:lnTo>
                <a:lnTo>
                  <a:pt x="1338452" y="61977"/>
                </a:lnTo>
                <a:lnTo>
                  <a:pt x="1341411" y="57987"/>
                </a:lnTo>
                <a:lnTo>
                  <a:pt x="1345695" y="53519"/>
                </a:lnTo>
                <a:lnTo>
                  <a:pt x="1348409" y="51955"/>
                </a:lnTo>
                <a:lnTo>
                  <a:pt x="1353141" y="49370"/>
                </a:lnTo>
                <a:lnTo>
                  <a:pt x="1358384" y="48063"/>
                </a:lnTo>
                <a:lnTo>
                  <a:pt x="1366216" y="46404"/>
                </a:lnTo>
                <a:lnTo>
                  <a:pt x="1361978" y="88259"/>
                </a:lnTo>
                <a:lnTo>
                  <a:pt x="1369872" y="85994"/>
                </a:lnTo>
                <a:lnTo>
                  <a:pt x="1377011" y="84879"/>
                </a:lnTo>
                <a:lnTo>
                  <a:pt x="1383334" y="85519"/>
                </a:lnTo>
                <a:lnTo>
                  <a:pt x="1388962" y="86702"/>
                </a:lnTo>
                <a:lnTo>
                  <a:pt x="1399280" y="92036"/>
                </a:lnTo>
                <a:lnTo>
                  <a:pt x="1412453" y="100723"/>
                </a:lnTo>
                <a:lnTo>
                  <a:pt x="1407044" y="109981"/>
                </a:lnTo>
                <a:lnTo>
                  <a:pt x="1404718" y="114035"/>
                </a:lnTo>
                <a:lnTo>
                  <a:pt x="1404024" y="114577"/>
                </a:lnTo>
                <a:lnTo>
                  <a:pt x="1403392" y="114513"/>
                </a:lnTo>
                <a:lnTo>
                  <a:pt x="1403453" y="113907"/>
                </a:lnTo>
                <a:lnTo>
                  <a:pt x="1403515" y="113300"/>
                </a:lnTo>
                <a:lnTo>
                  <a:pt x="1402882" y="113236"/>
                </a:lnTo>
                <a:lnTo>
                  <a:pt x="1402189" y="113779"/>
                </a:lnTo>
                <a:lnTo>
                  <a:pt x="1399168" y="118375"/>
                </a:lnTo>
                <a:lnTo>
                  <a:pt x="1395086" y="127154"/>
                </a:lnTo>
                <a:lnTo>
                  <a:pt x="1385216" y="123703"/>
                </a:lnTo>
                <a:lnTo>
                  <a:pt x="1379200" y="120030"/>
                </a:lnTo>
                <a:lnTo>
                  <a:pt x="1376223" y="117890"/>
                </a:lnTo>
                <a:lnTo>
                  <a:pt x="1375143" y="115943"/>
                </a:lnTo>
                <a:lnTo>
                  <a:pt x="1373369" y="114537"/>
                </a:lnTo>
                <a:lnTo>
                  <a:pt x="1370392" y="112397"/>
                </a:lnTo>
                <a:lnTo>
                  <a:pt x="1363499" y="111087"/>
                </a:lnTo>
                <a:lnTo>
                  <a:pt x="1352241" y="108721"/>
                </a:lnTo>
                <a:lnTo>
                  <a:pt x="1353217" y="118012"/>
                </a:lnTo>
                <a:lnTo>
                  <a:pt x="1354376" y="125483"/>
                </a:lnTo>
                <a:lnTo>
                  <a:pt x="1355273" y="129251"/>
                </a:lnTo>
                <a:lnTo>
                  <a:pt x="1356862" y="132476"/>
                </a:lnTo>
                <a:lnTo>
                  <a:pt x="1358452" y="135701"/>
                </a:lnTo>
                <a:lnTo>
                  <a:pt x="1361429" y="137840"/>
                </a:lnTo>
                <a:lnTo>
                  <a:pt x="1363141" y="139852"/>
                </a:lnTo>
                <a:lnTo>
                  <a:pt x="1366750" y="142056"/>
                </a:lnTo>
                <a:lnTo>
                  <a:pt x="1369727" y="144196"/>
                </a:lnTo>
                <a:lnTo>
                  <a:pt x="1372766" y="145729"/>
                </a:lnTo>
                <a:lnTo>
                  <a:pt x="1380801" y="148381"/>
                </a:lnTo>
                <a:lnTo>
                  <a:pt x="1391426" y="150683"/>
                </a:lnTo>
                <a:lnTo>
                  <a:pt x="1400848" y="152250"/>
                </a:lnTo>
                <a:lnTo>
                  <a:pt x="1407803" y="152954"/>
                </a:lnTo>
                <a:lnTo>
                  <a:pt x="1412290" y="152795"/>
                </a:lnTo>
                <a:lnTo>
                  <a:pt x="1414942" y="151838"/>
                </a:lnTo>
                <a:lnTo>
                  <a:pt x="1415758" y="150083"/>
                </a:lnTo>
                <a:lnTo>
                  <a:pt x="1416065" y="147050"/>
                </a:lnTo>
                <a:lnTo>
                  <a:pt x="1415046" y="144495"/>
                </a:lnTo>
                <a:lnTo>
                  <a:pt x="1412825" y="141206"/>
                </a:lnTo>
                <a:lnTo>
                  <a:pt x="1411296" y="137375"/>
                </a:lnTo>
                <a:lnTo>
                  <a:pt x="1409768" y="133543"/>
                </a:lnTo>
                <a:lnTo>
                  <a:pt x="1408934" y="129169"/>
                </a:lnTo>
                <a:lnTo>
                  <a:pt x="1408038" y="125401"/>
                </a:lnTo>
                <a:lnTo>
                  <a:pt x="1408283" y="122975"/>
                </a:lnTo>
                <a:lnTo>
                  <a:pt x="1409794" y="120677"/>
                </a:lnTo>
                <a:lnTo>
                  <a:pt x="1410610" y="118921"/>
                </a:lnTo>
                <a:lnTo>
                  <a:pt x="1412120" y="116623"/>
                </a:lnTo>
                <a:lnTo>
                  <a:pt x="1414201" y="114995"/>
                </a:lnTo>
                <a:lnTo>
                  <a:pt x="1416282" y="113367"/>
                </a:lnTo>
                <a:lnTo>
                  <a:pt x="1420260" y="111932"/>
                </a:lnTo>
                <a:lnTo>
                  <a:pt x="1423667" y="109826"/>
                </a:lnTo>
                <a:lnTo>
                  <a:pt x="1441738" y="107979"/>
                </a:lnTo>
                <a:lnTo>
                  <a:pt x="1444267" y="108235"/>
                </a:lnTo>
                <a:lnTo>
                  <a:pt x="1446225" y="107820"/>
                </a:lnTo>
                <a:lnTo>
                  <a:pt x="1453426" y="106098"/>
                </a:lnTo>
                <a:lnTo>
                  <a:pt x="1454058" y="106162"/>
                </a:lnTo>
                <a:lnTo>
                  <a:pt x="1453487" y="105491"/>
                </a:lnTo>
                <a:lnTo>
                  <a:pt x="1459546" y="102428"/>
                </a:lnTo>
                <a:lnTo>
                  <a:pt x="1461627" y="100800"/>
                </a:lnTo>
                <a:lnTo>
                  <a:pt x="1463137" y="98502"/>
                </a:lnTo>
                <a:lnTo>
                  <a:pt x="1465157" y="97481"/>
                </a:lnTo>
                <a:lnTo>
                  <a:pt x="1467238" y="95853"/>
                </a:lnTo>
                <a:lnTo>
                  <a:pt x="1472093" y="92055"/>
                </a:lnTo>
                <a:lnTo>
                  <a:pt x="1474236" y="89821"/>
                </a:lnTo>
                <a:lnTo>
                  <a:pt x="1474358" y="88608"/>
                </a:lnTo>
                <a:lnTo>
                  <a:pt x="1473788" y="87937"/>
                </a:lnTo>
                <a:lnTo>
                  <a:pt x="1477643" y="87715"/>
                </a:lnTo>
                <a:lnTo>
                  <a:pt x="1494265" y="87560"/>
                </a:lnTo>
                <a:lnTo>
                  <a:pt x="1490876" y="95796"/>
                </a:lnTo>
                <a:lnTo>
                  <a:pt x="1488550" y="99850"/>
                </a:lnTo>
                <a:lnTo>
                  <a:pt x="1486917" y="103361"/>
                </a:lnTo>
                <a:lnTo>
                  <a:pt x="1485529" y="104446"/>
                </a:lnTo>
                <a:lnTo>
                  <a:pt x="1484080" y="106138"/>
                </a:lnTo>
                <a:lnTo>
                  <a:pt x="1481244" y="108915"/>
                </a:lnTo>
                <a:lnTo>
                  <a:pt x="1479489" y="113640"/>
                </a:lnTo>
                <a:lnTo>
                  <a:pt x="1476161" y="121269"/>
                </a:lnTo>
                <a:lnTo>
                  <a:pt x="1534327" y="127159"/>
                </a:lnTo>
                <a:lnTo>
                  <a:pt x="1538464" y="136770"/>
                </a:lnTo>
                <a:lnTo>
                  <a:pt x="1539869" y="141815"/>
                </a:lnTo>
                <a:lnTo>
                  <a:pt x="1539826" y="148551"/>
                </a:lnTo>
                <a:lnTo>
                  <a:pt x="1538352" y="163109"/>
                </a:lnTo>
                <a:lnTo>
                  <a:pt x="1549899" y="156312"/>
                </a:lnTo>
                <a:lnTo>
                  <a:pt x="1555509" y="151365"/>
                </a:lnTo>
                <a:lnTo>
                  <a:pt x="1558222" y="149801"/>
                </a:lnTo>
                <a:lnTo>
                  <a:pt x="1562139" y="148972"/>
                </a:lnTo>
                <a:lnTo>
                  <a:pt x="1568707" y="147186"/>
                </a:lnTo>
                <a:lnTo>
                  <a:pt x="1577172" y="145592"/>
                </a:lnTo>
                <a:lnTo>
                  <a:pt x="1573862" y="159351"/>
                </a:lnTo>
                <a:lnTo>
                  <a:pt x="1571676" y="168322"/>
                </a:lnTo>
                <a:lnTo>
                  <a:pt x="1569104" y="174802"/>
                </a:lnTo>
                <a:lnTo>
                  <a:pt x="1566022" y="180005"/>
                </a:lnTo>
                <a:lnTo>
                  <a:pt x="1562370" y="184538"/>
                </a:lnTo>
                <a:lnTo>
                  <a:pt x="1559797" y="191018"/>
                </a:lnTo>
                <a:lnTo>
                  <a:pt x="1557489" y="201202"/>
                </a:lnTo>
                <a:lnTo>
                  <a:pt x="1554934" y="213813"/>
                </a:lnTo>
                <a:lnTo>
                  <a:pt x="1611262" y="174782"/>
                </a:lnTo>
                <a:lnTo>
                  <a:pt x="1612895" y="171270"/>
                </a:lnTo>
                <a:lnTo>
                  <a:pt x="1613141" y="168844"/>
                </a:lnTo>
                <a:lnTo>
                  <a:pt x="1612938" y="164534"/>
                </a:lnTo>
                <a:lnTo>
                  <a:pt x="1612472" y="156520"/>
                </a:lnTo>
                <a:lnTo>
                  <a:pt x="1627014" y="157992"/>
                </a:lnTo>
                <a:lnTo>
                  <a:pt x="1623784" y="177275"/>
                </a:lnTo>
                <a:lnTo>
                  <a:pt x="1621414" y="188066"/>
                </a:lnTo>
                <a:lnTo>
                  <a:pt x="1620352" y="192248"/>
                </a:lnTo>
                <a:lnTo>
                  <a:pt x="1620554" y="196558"/>
                </a:lnTo>
                <a:lnTo>
                  <a:pt x="1620756" y="200868"/>
                </a:lnTo>
                <a:lnTo>
                  <a:pt x="1622039" y="207126"/>
                </a:lnTo>
                <a:lnTo>
                  <a:pt x="1630504" y="205532"/>
                </a:lnTo>
                <a:lnTo>
                  <a:pt x="1637072" y="203746"/>
                </a:lnTo>
                <a:lnTo>
                  <a:pt x="1641050" y="202310"/>
                </a:lnTo>
                <a:lnTo>
                  <a:pt x="1645212" y="199055"/>
                </a:lnTo>
                <a:lnTo>
                  <a:pt x="1647477" y="195607"/>
                </a:lnTo>
                <a:lnTo>
                  <a:pt x="1649294" y="190276"/>
                </a:lnTo>
                <a:lnTo>
                  <a:pt x="1651234" y="183732"/>
                </a:lnTo>
                <a:lnTo>
                  <a:pt x="1654685" y="174889"/>
                </a:lnTo>
                <a:lnTo>
                  <a:pt x="1664678" y="177126"/>
                </a:lnTo>
                <a:lnTo>
                  <a:pt x="1670877" y="178980"/>
                </a:lnTo>
                <a:lnTo>
                  <a:pt x="1673283" y="180449"/>
                </a:lnTo>
                <a:lnTo>
                  <a:pt x="1674486" y="181184"/>
                </a:lnTo>
                <a:lnTo>
                  <a:pt x="1675567" y="183131"/>
                </a:lnTo>
                <a:lnTo>
                  <a:pt x="1675444" y="184345"/>
                </a:lnTo>
                <a:lnTo>
                  <a:pt x="1675198" y="186771"/>
                </a:lnTo>
                <a:lnTo>
                  <a:pt x="1672994" y="189612"/>
                </a:lnTo>
                <a:lnTo>
                  <a:pt x="1670158" y="192389"/>
                </a:lnTo>
                <a:lnTo>
                  <a:pt x="1666119" y="194431"/>
                </a:lnTo>
                <a:lnTo>
                  <a:pt x="1662589" y="197750"/>
                </a:lnTo>
                <a:lnTo>
                  <a:pt x="1659753" y="200527"/>
                </a:lnTo>
                <a:lnTo>
                  <a:pt x="1656917" y="203304"/>
                </a:lnTo>
                <a:lnTo>
                  <a:pt x="1655978" y="206273"/>
                </a:lnTo>
                <a:lnTo>
                  <a:pt x="1655855" y="207486"/>
                </a:lnTo>
                <a:lnTo>
                  <a:pt x="1656364" y="208763"/>
                </a:lnTo>
                <a:lnTo>
                  <a:pt x="1657445" y="210711"/>
                </a:lnTo>
                <a:lnTo>
                  <a:pt x="1659218" y="212116"/>
                </a:lnTo>
                <a:lnTo>
                  <a:pt x="1664092" y="214448"/>
                </a:lnTo>
                <a:lnTo>
                  <a:pt x="1672759" y="217164"/>
                </a:lnTo>
                <a:lnTo>
                  <a:pt x="1678449" y="217740"/>
                </a:lnTo>
                <a:lnTo>
                  <a:pt x="1682875" y="218188"/>
                </a:lnTo>
                <a:lnTo>
                  <a:pt x="1686159" y="217295"/>
                </a:lnTo>
                <a:lnTo>
                  <a:pt x="1688811" y="216338"/>
                </a:lnTo>
                <a:lnTo>
                  <a:pt x="1692218" y="214232"/>
                </a:lnTo>
                <a:lnTo>
                  <a:pt x="1693790" y="211327"/>
                </a:lnTo>
                <a:lnTo>
                  <a:pt x="1695993" y="208486"/>
                </a:lnTo>
                <a:lnTo>
                  <a:pt x="1697626" y="204975"/>
                </a:lnTo>
                <a:lnTo>
                  <a:pt x="1701586" y="197409"/>
                </a:lnTo>
                <a:lnTo>
                  <a:pt x="1705607" y="189237"/>
                </a:lnTo>
                <a:lnTo>
                  <a:pt x="1707995" y="184577"/>
                </a:lnTo>
                <a:lnTo>
                  <a:pt x="1712157" y="181321"/>
                </a:lnTo>
                <a:lnTo>
                  <a:pt x="1715748" y="177395"/>
                </a:lnTo>
                <a:lnTo>
                  <a:pt x="1721175" y="174268"/>
                </a:lnTo>
                <a:lnTo>
                  <a:pt x="1716200" y="223401"/>
                </a:lnTo>
                <a:lnTo>
                  <a:pt x="1701044" y="227995"/>
                </a:lnTo>
                <a:lnTo>
                  <a:pt x="1692456" y="230802"/>
                </a:lnTo>
                <a:lnTo>
                  <a:pt x="1691069" y="231887"/>
                </a:lnTo>
                <a:lnTo>
                  <a:pt x="1690252" y="233643"/>
                </a:lnTo>
                <a:lnTo>
                  <a:pt x="1688803" y="235335"/>
                </a:lnTo>
                <a:lnTo>
                  <a:pt x="1687864" y="238303"/>
                </a:lnTo>
                <a:lnTo>
                  <a:pt x="1685230" y="245390"/>
                </a:lnTo>
                <a:lnTo>
                  <a:pt x="1682922" y="255574"/>
                </a:lnTo>
                <a:lnTo>
                  <a:pt x="1698851" y="255962"/>
                </a:lnTo>
                <a:lnTo>
                  <a:pt x="1705235" y="255995"/>
                </a:lnTo>
                <a:lnTo>
                  <a:pt x="1708887" y="251463"/>
                </a:lnTo>
                <a:lnTo>
                  <a:pt x="1717580" y="241312"/>
                </a:lnTo>
                <a:lnTo>
                  <a:pt x="1724701" y="234067"/>
                </a:lnTo>
                <a:lnTo>
                  <a:pt x="1729925" y="226629"/>
                </a:lnTo>
                <a:lnTo>
                  <a:pt x="1734455" y="219735"/>
                </a:lnTo>
                <a:lnTo>
                  <a:pt x="1739741" y="211691"/>
                </a:lnTo>
                <a:lnTo>
                  <a:pt x="1751052" y="217738"/>
                </a:lnTo>
                <a:lnTo>
                  <a:pt x="1749998" y="217632"/>
                </a:lnTo>
                <a:lnTo>
                  <a:pt x="1748672" y="218110"/>
                </a:lnTo>
                <a:lnTo>
                  <a:pt x="1749691" y="220665"/>
                </a:lnTo>
                <a:lnTo>
                  <a:pt x="1754951" y="225487"/>
                </a:lnTo>
                <a:lnTo>
                  <a:pt x="1757805" y="228840"/>
                </a:lnTo>
                <a:lnTo>
                  <a:pt x="1757682" y="230053"/>
                </a:lnTo>
                <a:lnTo>
                  <a:pt x="1758823" y="231394"/>
                </a:lnTo>
                <a:lnTo>
                  <a:pt x="1766104" y="235195"/>
                </a:lnTo>
                <a:lnTo>
                  <a:pt x="1768799" y="227502"/>
                </a:lnTo>
                <a:lnTo>
                  <a:pt x="1771187" y="222841"/>
                </a:lnTo>
                <a:lnTo>
                  <a:pt x="1772249" y="218659"/>
                </a:lnTo>
                <a:lnTo>
                  <a:pt x="1772495" y="216233"/>
                </a:lnTo>
                <a:lnTo>
                  <a:pt x="1769193" y="210996"/>
                </a:lnTo>
                <a:lnTo>
                  <a:pt x="1761956" y="200458"/>
                </a:lnTo>
                <a:lnTo>
                  <a:pt x="1758083" y="194551"/>
                </a:lnTo>
                <a:lnTo>
                  <a:pt x="1756403" y="192576"/>
                </a:lnTo>
                <a:lnTo>
                  <a:pt x="1767690" y="194298"/>
                </a:lnTo>
                <a:lnTo>
                  <a:pt x="1775092" y="196886"/>
                </a:lnTo>
                <a:lnTo>
                  <a:pt x="1781924" y="198803"/>
                </a:lnTo>
                <a:lnTo>
                  <a:pt x="1791733" y="202861"/>
                </a:lnTo>
                <a:lnTo>
                  <a:pt x="1786719" y="195612"/>
                </a:lnTo>
                <a:lnTo>
                  <a:pt x="1782213" y="189641"/>
                </a:lnTo>
                <a:lnTo>
                  <a:pt x="1776830" y="186031"/>
                </a:lnTo>
                <a:lnTo>
                  <a:pt x="1771509" y="181816"/>
                </a:lnTo>
                <a:lnTo>
                  <a:pt x="1758600" y="176832"/>
                </a:lnTo>
                <a:lnTo>
                  <a:pt x="1741959" y="170857"/>
                </a:lnTo>
                <a:lnTo>
                  <a:pt x="1725951" y="164947"/>
                </a:lnTo>
                <a:lnTo>
                  <a:pt x="1713736" y="159420"/>
                </a:lnTo>
                <a:lnTo>
                  <a:pt x="1700766" y="155043"/>
                </a:lnTo>
                <a:lnTo>
                  <a:pt x="1686655" y="149324"/>
                </a:lnTo>
                <a:lnTo>
                  <a:pt x="1688067" y="135373"/>
                </a:lnTo>
                <a:lnTo>
                  <a:pt x="1700018" y="137196"/>
                </a:lnTo>
                <a:lnTo>
                  <a:pt x="1709440" y="138763"/>
                </a:lnTo>
                <a:lnTo>
                  <a:pt x="1717599" y="140201"/>
                </a:lnTo>
                <a:lnTo>
                  <a:pt x="1725001" y="142789"/>
                </a:lnTo>
                <a:lnTo>
                  <a:pt x="1735442" y="146911"/>
                </a:lnTo>
                <a:lnTo>
                  <a:pt x="1743231" y="151989"/>
                </a:lnTo>
                <a:lnTo>
                  <a:pt x="1750511" y="155790"/>
                </a:lnTo>
                <a:lnTo>
                  <a:pt x="1759055" y="159719"/>
                </a:lnTo>
                <a:lnTo>
                  <a:pt x="1764500" y="162722"/>
                </a:lnTo>
                <a:lnTo>
                  <a:pt x="1771393" y="164033"/>
                </a:lnTo>
                <a:lnTo>
                  <a:pt x="1778919" y="165408"/>
                </a:lnTo>
                <a:lnTo>
                  <a:pt x="1787709" y="166910"/>
                </a:lnTo>
                <a:lnTo>
                  <a:pt x="1792221" y="153886"/>
                </a:lnTo>
                <a:lnTo>
                  <a:pt x="1796997" y="144564"/>
                </a:lnTo>
                <a:lnTo>
                  <a:pt x="1799262" y="141117"/>
                </a:lnTo>
                <a:lnTo>
                  <a:pt x="1803302" y="139075"/>
                </a:lnTo>
                <a:lnTo>
                  <a:pt x="1807912" y="137703"/>
                </a:lnTo>
                <a:lnTo>
                  <a:pt x="1813725" y="137066"/>
                </a:lnTo>
                <a:lnTo>
                  <a:pt x="1819476" y="137036"/>
                </a:lnTo>
                <a:lnTo>
                  <a:pt x="1823270" y="137420"/>
                </a:lnTo>
                <a:lnTo>
                  <a:pt x="1825737" y="138282"/>
                </a:lnTo>
                <a:lnTo>
                  <a:pt x="1828205" y="139145"/>
                </a:lnTo>
                <a:lnTo>
                  <a:pt x="1829346" y="140486"/>
                </a:lnTo>
                <a:lnTo>
                  <a:pt x="1829795" y="142370"/>
                </a:lnTo>
                <a:lnTo>
                  <a:pt x="1829610" y="144190"/>
                </a:lnTo>
                <a:lnTo>
                  <a:pt x="1829303" y="147223"/>
                </a:lnTo>
                <a:lnTo>
                  <a:pt x="1828689" y="153289"/>
                </a:lnTo>
                <a:lnTo>
                  <a:pt x="1829278" y="160089"/>
                </a:lnTo>
                <a:lnTo>
                  <a:pt x="1830173" y="163857"/>
                </a:lnTo>
                <a:lnTo>
                  <a:pt x="1832211" y="168966"/>
                </a:lnTo>
                <a:lnTo>
                  <a:pt x="1835004" y="172925"/>
                </a:lnTo>
                <a:lnTo>
                  <a:pt x="1838306" y="178162"/>
                </a:lnTo>
                <a:lnTo>
                  <a:pt x="1886570" y="212464"/>
                </a:lnTo>
                <a:lnTo>
                  <a:pt x="1892997" y="205761"/>
                </a:lnTo>
                <a:lnTo>
                  <a:pt x="1897282" y="201292"/>
                </a:lnTo>
                <a:lnTo>
                  <a:pt x="1902076" y="198101"/>
                </a:lnTo>
                <a:lnTo>
                  <a:pt x="1908442" y="192005"/>
                </a:lnTo>
                <a:lnTo>
                  <a:pt x="1916195" y="184823"/>
                </a:lnTo>
                <a:lnTo>
                  <a:pt x="1920480" y="180355"/>
                </a:lnTo>
                <a:lnTo>
                  <a:pt x="1923500" y="175758"/>
                </a:lnTo>
                <a:lnTo>
                  <a:pt x="1929927" y="169055"/>
                </a:lnTo>
                <a:lnTo>
                  <a:pt x="1936539" y="160533"/>
                </a:lnTo>
                <a:lnTo>
                  <a:pt x="1939375" y="157756"/>
                </a:lnTo>
                <a:lnTo>
                  <a:pt x="1941965" y="157405"/>
                </a:lnTo>
                <a:lnTo>
                  <a:pt x="1949614" y="157567"/>
                </a:lnTo>
                <a:lnTo>
                  <a:pt x="1958649" y="156643"/>
                </a:lnTo>
                <a:lnTo>
                  <a:pt x="1969459" y="157125"/>
                </a:lnTo>
                <a:lnTo>
                  <a:pt x="1982165" y="157799"/>
                </a:lnTo>
                <a:lnTo>
                  <a:pt x="1996074" y="159207"/>
                </a:lnTo>
                <a:lnTo>
                  <a:pt x="2008719" y="160488"/>
                </a:lnTo>
                <a:lnTo>
                  <a:pt x="2021303" y="162375"/>
                </a:lnTo>
                <a:lnTo>
                  <a:pt x="2031805" y="165889"/>
                </a:lnTo>
                <a:lnTo>
                  <a:pt x="2039840" y="168542"/>
                </a:lnTo>
                <a:lnTo>
                  <a:pt x="2045917" y="171608"/>
                </a:lnTo>
                <a:lnTo>
                  <a:pt x="2054909" y="177421"/>
                </a:lnTo>
                <a:lnTo>
                  <a:pt x="2063330" y="182563"/>
                </a:lnTo>
                <a:lnTo>
                  <a:pt x="2068081" y="186109"/>
                </a:lnTo>
                <a:lnTo>
                  <a:pt x="2072771" y="190260"/>
                </a:lnTo>
                <a:lnTo>
                  <a:pt x="2075870" y="191187"/>
                </a:lnTo>
                <a:lnTo>
                  <a:pt x="2077767" y="191379"/>
                </a:lnTo>
                <a:lnTo>
                  <a:pt x="2078461" y="190836"/>
                </a:lnTo>
                <a:lnTo>
                  <a:pt x="2078092" y="194476"/>
                </a:lnTo>
                <a:lnTo>
                  <a:pt x="2078392" y="210439"/>
                </a:lnTo>
                <a:lnTo>
                  <a:pt x="2079147" y="209290"/>
                </a:lnTo>
                <a:lnTo>
                  <a:pt x="2080473" y="208811"/>
                </a:lnTo>
                <a:lnTo>
                  <a:pt x="2081167" y="208269"/>
                </a:lnTo>
                <a:lnTo>
                  <a:pt x="2082431" y="208397"/>
                </a:lnTo>
                <a:lnTo>
                  <a:pt x="2083573" y="209738"/>
                </a:lnTo>
                <a:lnTo>
                  <a:pt x="2084144" y="210409"/>
                </a:lnTo>
                <a:lnTo>
                  <a:pt x="2085083" y="207440"/>
                </a:lnTo>
                <a:lnTo>
                  <a:pt x="2086864" y="189849"/>
                </a:lnTo>
                <a:lnTo>
                  <a:pt x="2098754" y="192278"/>
                </a:lnTo>
                <a:lnTo>
                  <a:pt x="2105647" y="193589"/>
                </a:lnTo>
                <a:lnTo>
                  <a:pt x="2108054" y="195058"/>
                </a:lnTo>
                <a:lnTo>
                  <a:pt x="2108563" y="196336"/>
                </a:lnTo>
                <a:lnTo>
                  <a:pt x="2109072" y="197613"/>
                </a:lnTo>
                <a:lnTo>
                  <a:pt x="2110153" y="199561"/>
                </a:lnTo>
                <a:lnTo>
                  <a:pt x="2114333" y="202435"/>
                </a:lnTo>
                <a:lnTo>
                  <a:pt x="2122815" y="206971"/>
                </a:lnTo>
                <a:lnTo>
                  <a:pt x="2128953" y="209431"/>
                </a:lnTo>
                <a:lnTo>
                  <a:pt x="2138192" y="212818"/>
                </a:lnTo>
                <a:lnTo>
                  <a:pt x="2148694" y="216332"/>
                </a:lnTo>
                <a:lnTo>
                  <a:pt x="2161787" y="219496"/>
                </a:lnTo>
                <a:lnTo>
                  <a:pt x="2175573" y="222118"/>
                </a:lnTo>
                <a:lnTo>
                  <a:pt x="2189421" y="224133"/>
                </a:lnTo>
                <a:lnTo>
                  <a:pt x="2195743" y="224773"/>
                </a:lnTo>
                <a:lnTo>
                  <a:pt x="2202760" y="224871"/>
                </a:lnTo>
                <a:lnTo>
                  <a:pt x="2209776" y="224969"/>
                </a:lnTo>
                <a:lnTo>
                  <a:pt x="2216221" y="224395"/>
                </a:lnTo>
                <a:lnTo>
                  <a:pt x="2213851" y="235186"/>
                </a:lnTo>
                <a:lnTo>
                  <a:pt x="2211788" y="242944"/>
                </a:lnTo>
                <a:lnTo>
                  <a:pt x="2208584" y="249360"/>
                </a:lnTo>
                <a:lnTo>
                  <a:pt x="2205072" y="258809"/>
                </a:lnTo>
                <a:lnTo>
                  <a:pt x="2218067" y="250320"/>
                </a:lnTo>
                <a:lnTo>
                  <a:pt x="2231572" y="243109"/>
                </a:lnTo>
                <a:lnTo>
                  <a:pt x="2234856" y="242215"/>
                </a:lnTo>
                <a:lnTo>
                  <a:pt x="2238772" y="241386"/>
                </a:lnTo>
                <a:lnTo>
                  <a:pt x="2242627" y="241164"/>
                </a:lnTo>
                <a:lnTo>
                  <a:pt x="2247114" y="241005"/>
                </a:lnTo>
                <a:lnTo>
                  <a:pt x="2250846" y="241996"/>
                </a:lnTo>
                <a:lnTo>
                  <a:pt x="2255781" y="243721"/>
                </a:lnTo>
                <a:lnTo>
                  <a:pt x="2261348" y="245511"/>
                </a:lnTo>
                <a:lnTo>
                  <a:pt x="2266161" y="248449"/>
                </a:lnTo>
                <a:lnTo>
                  <a:pt x="2269709" y="251260"/>
                </a:lnTo>
                <a:lnTo>
                  <a:pt x="2272624" y="254006"/>
                </a:lnTo>
                <a:lnTo>
                  <a:pt x="2275601" y="256146"/>
                </a:lnTo>
                <a:lnTo>
                  <a:pt x="2277823" y="259435"/>
                </a:lnTo>
                <a:lnTo>
                  <a:pt x="2282205" y="266620"/>
                </a:lnTo>
                <a:lnTo>
                  <a:pt x="2285385" y="273070"/>
                </a:lnTo>
                <a:lnTo>
                  <a:pt x="2287115" y="281211"/>
                </a:lnTo>
                <a:lnTo>
                  <a:pt x="2288723" y="290566"/>
                </a:lnTo>
                <a:lnTo>
                  <a:pt x="2289066" y="299793"/>
                </a:lnTo>
                <a:lnTo>
                  <a:pt x="2288715" y="309562"/>
                </a:lnTo>
                <a:lnTo>
                  <a:pt x="2303257" y="311035"/>
                </a:lnTo>
                <a:lnTo>
                  <a:pt x="2300984" y="333479"/>
                </a:lnTo>
                <a:lnTo>
                  <a:pt x="2300019" y="349314"/>
                </a:lnTo>
                <a:lnTo>
                  <a:pt x="2301136" y="363521"/>
                </a:lnTo>
                <a:lnTo>
                  <a:pt x="2303719" y="382167"/>
                </a:lnTo>
                <a:lnTo>
                  <a:pt x="2310919" y="380445"/>
                </a:lnTo>
                <a:lnTo>
                  <a:pt x="2315529" y="379073"/>
                </a:lnTo>
                <a:lnTo>
                  <a:pt x="2320139" y="377702"/>
                </a:lnTo>
                <a:lnTo>
                  <a:pt x="2322914" y="375532"/>
                </a:lnTo>
                <a:lnTo>
                  <a:pt x="2325056" y="373297"/>
                </a:lnTo>
                <a:lnTo>
                  <a:pt x="2325873" y="371542"/>
                </a:lnTo>
                <a:lnTo>
                  <a:pt x="2326751" y="369179"/>
                </a:lnTo>
                <a:lnTo>
                  <a:pt x="2328322" y="366274"/>
                </a:lnTo>
                <a:lnTo>
                  <a:pt x="2329200" y="363912"/>
                </a:lnTo>
                <a:lnTo>
                  <a:pt x="2330201" y="360336"/>
                </a:lnTo>
                <a:lnTo>
                  <a:pt x="2331079" y="357974"/>
                </a:lnTo>
                <a:lnTo>
                  <a:pt x="2333406" y="353920"/>
                </a:lnTo>
                <a:lnTo>
                  <a:pt x="2336242" y="351143"/>
                </a:lnTo>
                <a:lnTo>
                  <a:pt x="2341036" y="347952"/>
                </a:lnTo>
                <a:lnTo>
                  <a:pt x="2347218" y="343675"/>
                </a:lnTo>
                <a:lnTo>
                  <a:pt x="2353970" y="340070"/>
                </a:lnTo>
                <a:lnTo>
                  <a:pt x="2361925" y="337198"/>
                </a:lnTo>
                <a:lnTo>
                  <a:pt x="2370513" y="334391"/>
                </a:lnTo>
                <a:lnTo>
                  <a:pt x="2380242" y="332925"/>
                </a:lnTo>
                <a:lnTo>
                  <a:pt x="2389340" y="331395"/>
                </a:lnTo>
                <a:lnTo>
                  <a:pt x="2399069" y="329929"/>
                </a:lnTo>
                <a:lnTo>
                  <a:pt x="2408166" y="328399"/>
                </a:lnTo>
                <a:lnTo>
                  <a:pt x="2417957" y="326326"/>
                </a:lnTo>
                <a:lnTo>
                  <a:pt x="2426544" y="323519"/>
                </a:lnTo>
                <a:lnTo>
                  <a:pt x="2426992" y="325403"/>
                </a:lnTo>
                <a:lnTo>
                  <a:pt x="2426808" y="327222"/>
                </a:lnTo>
                <a:lnTo>
                  <a:pt x="2426844" y="339482"/>
                </a:lnTo>
                <a:lnTo>
                  <a:pt x="2424720" y="347846"/>
                </a:lnTo>
                <a:lnTo>
                  <a:pt x="2422982" y="358701"/>
                </a:lnTo>
                <a:lnTo>
                  <a:pt x="2445110" y="360942"/>
                </a:lnTo>
                <a:lnTo>
                  <a:pt x="2449439" y="349736"/>
                </a:lnTo>
                <a:lnTo>
                  <a:pt x="2451888" y="344469"/>
                </a:lnTo>
                <a:lnTo>
                  <a:pt x="2453459" y="341564"/>
                </a:lnTo>
                <a:lnTo>
                  <a:pt x="2454092" y="341628"/>
                </a:lnTo>
                <a:lnTo>
                  <a:pt x="2454601" y="342906"/>
                </a:lnTo>
                <a:lnTo>
                  <a:pt x="2456437" y="343704"/>
                </a:lnTo>
                <a:lnTo>
                  <a:pt x="2457701" y="343832"/>
                </a:lnTo>
                <a:lnTo>
                  <a:pt x="2459659" y="343418"/>
                </a:lnTo>
                <a:lnTo>
                  <a:pt x="2461679" y="342397"/>
                </a:lnTo>
                <a:lnTo>
                  <a:pt x="2464453" y="340226"/>
                </a:lnTo>
                <a:lnTo>
                  <a:pt x="2468677" y="336364"/>
                </a:lnTo>
                <a:lnTo>
                  <a:pt x="2470820" y="334130"/>
                </a:lnTo>
                <a:lnTo>
                  <a:pt x="2472329" y="331832"/>
                </a:lnTo>
                <a:lnTo>
                  <a:pt x="2472514" y="330012"/>
                </a:lnTo>
                <a:lnTo>
                  <a:pt x="2472637" y="328799"/>
                </a:lnTo>
                <a:lnTo>
                  <a:pt x="2472066" y="328128"/>
                </a:lnTo>
                <a:lnTo>
                  <a:pt x="2471495" y="327458"/>
                </a:lnTo>
                <a:lnTo>
                  <a:pt x="2470863" y="327394"/>
                </a:lnTo>
                <a:lnTo>
                  <a:pt x="2470231" y="327330"/>
                </a:lnTo>
                <a:lnTo>
                  <a:pt x="2469598" y="327266"/>
                </a:lnTo>
                <a:lnTo>
                  <a:pt x="2469660" y="326659"/>
                </a:lnTo>
                <a:lnTo>
                  <a:pt x="2470924" y="326787"/>
                </a:lnTo>
                <a:lnTo>
                  <a:pt x="2475534" y="325415"/>
                </a:lnTo>
                <a:lnTo>
                  <a:pt x="2486080" y="322194"/>
                </a:lnTo>
                <a:lnTo>
                  <a:pt x="2479996" y="338123"/>
                </a:lnTo>
                <a:lnTo>
                  <a:pt x="2476871" y="350063"/>
                </a:lnTo>
                <a:lnTo>
                  <a:pt x="2474826" y="363951"/>
                </a:lnTo>
                <a:lnTo>
                  <a:pt x="2472044" y="385117"/>
                </a:lnTo>
                <a:lnTo>
                  <a:pt x="2479631" y="385885"/>
                </a:lnTo>
                <a:lnTo>
                  <a:pt x="2481798" y="370785"/>
                </a:lnTo>
                <a:lnTo>
                  <a:pt x="2483475" y="360537"/>
                </a:lnTo>
                <a:lnTo>
                  <a:pt x="2485292" y="355205"/>
                </a:lnTo>
                <a:lnTo>
                  <a:pt x="2486925" y="351694"/>
                </a:lnTo>
                <a:lnTo>
                  <a:pt x="2488945" y="350673"/>
                </a:lnTo>
                <a:lnTo>
                  <a:pt x="2491474" y="350929"/>
                </a:lnTo>
                <a:lnTo>
                  <a:pt x="2493309" y="351728"/>
                </a:lnTo>
                <a:lnTo>
                  <a:pt x="2494574" y="351856"/>
                </a:lnTo>
                <a:lnTo>
                  <a:pt x="2495838" y="351984"/>
                </a:lnTo>
                <a:lnTo>
                  <a:pt x="2496409" y="352654"/>
                </a:lnTo>
                <a:lnTo>
                  <a:pt x="2497550" y="353995"/>
                </a:lnTo>
                <a:lnTo>
                  <a:pt x="2499324" y="355401"/>
                </a:lnTo>
                <a:lnTo>
                  <a:pt x="2500852" y="359232"/>
                </a:lnTo>
                <a:lnTo>
                  <a:pt x="2502504" y="361851"/>
                </a:lnTo>
                <a:lnTo>
                  <a:pt x="2503768" y="361979"/>
                </a:lnTo>
                <a:lnTo>
                  <a:pt x="2505033" y="362107"/>
                </a:lnTo>
                <a:lnTo>
                  <a:pt x="2506359" y="361628"/>
                </a:lnTo>
                <a:lnTo>
                  <a:pt x="2507807" y="359937"/>
                </a:lnTo>
                <a:lnTo>
                  <a:pt x="2510441" y="352850"/>
                </a:lnTo>
                <a:lnTo>
                  <a:pt x="2513689" y="339697"/>
                </a:lnTo>
                <a:lnTo>
                  <a:pt x="2523111" y="341264"/>
                </a:lnTo>
                <a:lnTo>
                  <a:pt x="2529943" y="343181"/>
                </a:lnTo>
                <a:lnTo>
                  <a:pt x="2534817" y="345513"/>
                </a:lnTo>
                <a:lnTo>
                  <a:pt x="2538426" y="347717"/>
                </a:lnTo>
                <a:lnTo>
                  <a:pt x="2542096" y="349314"/>
                </a:lnTo>
                <a:lnTo>
                  <a:pt x="2545706" y="351518"/>
                </a:lnTo>
                <a:lnTo>
                  <a:pt x="2551273" y="353307"/>
                </a:lnTo>
                <a:lnTo>
                  <a:pt x="2557982" y="356438"/>
                </a:lnTo>
                <a:lnTo>
                  <a:pt x="2569178" y="359410"/>
                </a:lnTo>
                <a:lnTo>
                  <a:pt x="2580497" y="361169"/>
                </a:lnTo>
                <a:lnTo>
                  <a:pt x="2589287" y="362672"/>
                </a:lnTo>
                <a:lnTo>
                  <a:pt x="2598138" y="363568"/>
                </a:lnTo>
                <a:lnTo>
                  <a:pt x="2612680" y="365041"/>
                </a:lnTo>
                <a:lnTo>
                  <a:pt x="2625202" y="367534"/>
                </a:lnTo>
                <a:lnTo>
                  <a:pt x="2631340" y="369994"/>
                </a:lnTo>
                <a:lnTo>
                  <a:pt x="2636846" y="372390"/>
                </a:lnTo>
                <a:lnTo>
                  <a:pt x="2642861" y="376063"/>
                </a:lnTo>
                <a:lnTo>
                  <a:pt x="2648060" y="381492"/>
                </a:lnTo>
                <a:lnTo>
                  <a:pt x="2654401" y="388262"/>
                </a:lnTo>
                <a:lnTo>
                  <a:pt x="2660557" y="396852"/>
                </a:lnTo>
                <a:lnTo>
                  <a:pt x="2667222" y="406719"/>
                </a:lnTo>
                <a:lnTo>
                  <a:pt x="2674213" y="419683"/>
                </a:lnTo>
                <a:lnTo>
                  <a:pt x="2691696" y="411035"/>
                </a:lnTo>
                <a:lnTo>
                  <a:pt x="2703752" y="405515"/>
                </a:lnTo>
                <a:lnTo>
                  <a:pt x="2707730" y="404080"/>
                </a:lnTo>
                <a:lnTo>
                  <a:pt x="2710382" y="403123"/>
                </a:lnTo>
                <a:lnTo>
                  <a:pt x="2713604" y="402836"/>
                </a:lnTo>
                <a:lnTo>
                  <a:pt x="2715501" y="403028"/>
                </a:lnTo>
                <a:lnTo>
                  <a:pt x="2716072" y="403699"/>
                </a:lnTo>
                <a:lnTo>
                  <a:pt x="2717275" y="404433"/>
                </a:lnTo>
                <a:lnTo>
                  <a:pt x="2717784" y="405711"/>
                </a:lnTo>
                <a:lnTo>
                  <a:pt x="2717600" y="407530"/>
                </a:lnTo>
                <a:lnTo>
                  <a:pt x="2717802" y="411841"/>
                </a:lnTo>
                <a:lnTo>
                  <a:pt x="2719207" y="416885"/>
                </a:lnTo>
                <a:lnTo>
                  <a:pt x="2740071" y="418998"/>
                </a:lnTo>
                <a:lnTo>
                  <a:pt x="2751116" y="391927"/>
                </a:lnTo>
                <a:lnTo>
                  <a:pt x="2758457" y="395122"/>
                </a:lnTo>
                <a:lnTo>
                  <a:pt x="2763963" y="397518"/>
                </a:lnTo>
                <a:lnTo>
                  <a:pt x="2766940" y="399658"/>
                </a:lnTo>
                <a:lnTo>
                  <a:pt x="2769285" y="401733"/>
                </a:lnTo>
                <a:lnTo>
                  <a:pt x="2770427" y="403075"/>
                </a:lnTo>
                <a:lnTo>
                  <a:pt x="2772262" y="403873"/>
                </a:lnTo>
                <a:lnTo>
                  <a:pt x="2775994" y="404864"/>
                </a:lnTo>
                <a:lnTo>
                  <a:pt x="2779787" y="405248"/>
                </a:lnTo>
                <a:lnTo>
                  <a:pt x="2798614" y="402252"/>
                </a:lnTo>
                <a:lnTo>
                  <a:pt x="2801898" y="401359"/>
                </a:lnTo>
                <a:lnTo>
                  <a:pt x="2803979" y="399731"/>
                </a:lnTo>
                <a:lnTo>
                  <a:pt x="2805366" y="398646"/>
                </a:lnTo>
                <a:lnTo>
                  <a:pt x="2806060" y="398104"/>
                </a:lnTo>
                <a:lnTo>
                  <a:pt x="2807324" y="398232"/>
                </a:lnTo>
                <a:lnTo>
                  <a:pt x="2809282" y="397817"/>
                </a:lnTo>
                <a:lnTo>
                  <a:pt x="2804199" y="410171"/>
                </a:lnTo>
                <a:lnTo>
                  <a:pt x="2800178" y="418343"/>
                </a:lnTo>
                <a:lnTo>
                  <a:pt x="2795586" y="425845"/>
                </a:lnTo>
                <a:lnTo>
                  <a:pt x="2790441" y="438806"/>
                </a:lnTo>
                <a:lnTo>
                  <a:pt x="2798924" y="443341"/>
                </a:lnTo>
                <a:lnTo>
                  <a:pt x="2805001" y="446408"/>
                </a:lnTo>
                <a:lnTo>
                  <a:pt x="2809813" y="449347"/>
                </a:lnTo>
                <a:lnTo>
                  <a:pt x="2814748" y="451072"/>
                </a:lnTo>
                <a:lnTo>
                  <a:pt x="2820438" y="451648"/>
                </a:lnTo>
                <a:lnTo>
                  <a:pt x="2825558" y="451554"/>
                </a:lnTo>
                <a:lnTo>
                  <a:pt x="2831942" y="451587"/>
                </a:lnTo>
                <a:lnTo>
                  <a:pt x="2840406" y="449993"/>
                </a:lnTo>
                <a:lnTo>
                  <a:pt x="2843911" y="459540"/>
                </a:lnTo>
                <a:lnTo>
                  <a:pt x="2844175" y="463244"/>
                </a:lnTo>
                <a:lnTo>
                  <a:pt x="2842480" y="467362"/>
                </a:lnTo>
                <a:lnTo>
                  <a:pt x="2837520" y="478503"/>
                </a:lnTo>
                <a:lnTo>
                  <a:pt x="3035516" y="491198"/>
                </a:lnTo>
                <a:lnTo>
                  <a:pt x="3000953" y="472991"/>
                </a:lnTo>
                <a:lnTo>
                  <a:pt x="2989554" y="465708"/>
                </a:lnTo>
                <a:lnTo>
                  <a:pt x="2985884" y="464111"/>
                </a:lnTo>
                <a:lnTo>
                  <a:pt x="2989536" y="459579"/>
                </a:lnTo>
                <a:lnTo>
                  <a:pt x="2995498" y="444862"/>
                </a:lnTo>
                <a:lnTo>
                  <a:pt x="2985645" y="447541"/>
                </a:lnTo>
                <a:lnTo>
                  <a:pt x="2980403" y="448849"/>
                </a:lnTo>
                <a:lnTo>
                  <a:pt x="2979709" y="449391"/>
                </a:lnTo>
                <a:lnTo>
                  <a:pt x="2979587" y="450605"/>
                </a:lnTo>
                <a:lnTo>
                  <a:pt x="2980219" y="450669"/>
                </a:lnTo>
                <a:lnTo>
                  <a:pt x="2981483" y="450797"/>
                </a:lnTo>
                <a:lnTo>
                  <a:pt x="2981422" y="451403"/>
                </a:lnTo>
                <a:lnTo>
                  <a:pt x="2980096" y="451882"/>
                </a:lnTo>
                <a:lnTo>
                  <a:pt x="2975486" y="453253"/>
                </a:lnTo>
                <a:lnTo>
                  <a:pt x="2965572" y="456539"/>
                </a:lnTo>
                <a:lnTo>
                  <a:pt x="2963517" y="445301"/>
                </a:lnTo>
                <a:lnTo>
                  <a:pt x="2963112" y="436680"/>
                </a:lnTo>
                <a:lnTo>
                  <a:pt x="2963217" y="429337"/>
                </a:lnTo>
                <a:lnTo>
                  <a:pt x="2963893" y="422665"/>
                </a:lnTo>
                <a:lnTo>
                  <a:pt x="2965833" y="416120"/>
                </a:lnTo>
                <a:lnTo>
                  <a:pt x="2969670" y="409768"/>
                </a:lnTo>
                <a:lnTo>
                  <a:pt x="2974323" y="401660"/>
                </a:lnTo>
                <a:lnTo>
                  <a:pt x="2980364" y="392467"/>
                </a:lnTo>
                <a:lnTo>
                  <a:pt x="3025889" y="441199"/>
                </a:lnTo>
                <a:lnTo>
                  <a:pt x="3032764" y="436379"/>
                </a:lnTo>
                <a:lnTo>
                  <a:pt x="3037110" y="431304"/>
                </a:lnTo>
                <a:lnTo>
                  <a:pt x="3041333" y="427442"/>
                </a:lnTo>
                <a:lnTo>
                  <a:pt x="3044924" y="423516"/>
                </a:lnTo>
                <a:lnTo>
                  <a:pt x="3046312" y="422431"/>
                </a:lnTo>
                <a:lnTo>
                  <a:pt x="3048964" y="421474"/>
                </a:lnTo>
                <a:lnTo>
                  <a:pt x="3050922" y="421060"/>
                </a:lnTo>
                <a:lnTo>
                  <a:pt x="3052819" y="421252"/>
                </a:lnTo>
                <a:lnTo>
                  <a:pt x="3055348" y="421508"/>
                </a:lnTo>
                <a:lnTo>
                  <a:pt x="3059080" y="422498"/>
                </a:lnTo>
                <a:lnTo>
                  <a:pt x="3062750" y="424096"/>
                </a:lnTo>
                <a:lnTo>
                  <a:pt x="3066992" y="426364"/>
                </a:lnTo>
                <a:lnTo>
                  <a:pt x="3073578" y="430707"/>
                </a:lnTo>
                <a:lnTo>
                  <a:pt x="3076555" y="432847"/>
                </a:lnTo>
                <a:lnTo>
                  <a:pt x="3077064" y="434124"/>
                </a:lnTo>
                <a:lnTo>
                  <a:pt x="3077003" y="434731"/>
                </a:lnTo>
                <a:lnTo>
                  <a:pt x="3076248" y="435880"/>
                </a:lnTo>
                <a:lnTo>
                  <a:pt x="3074799" y="437572"/>
                </a:lnTo>
                <a:lnTo>
                  <a:pt x="3071269" y="440891"/>
                </a:lnTo>
                <a:lnTo>
                  <a:pt x="3066923" y="445966"/>
                </a:lnTo>
                <a:lnTo>
                  <a:pt x="3065290" y="449478"/>
                </a:lnTo>
                <a:lnTo>
                  <a:pt x="3063534" y="454203"/>
                </a:lnTo>
                <a:lnTo>
                  <a:pt x="3061717" y="459534"/>
                </a:lnTo>
                <a:lnTo>
                  <a:pt x="3060409" y="466142"/>
                </a:lnTo>
                <a:lnTo>
                  <a:pt x="3067039" y="463749"/>
                </a:lnTo>
                <a:lnTo>
                  <a:pt x="3072974" y="461899"/>
                </a:lnTo>
                <a:lnTo>
                  <a:pt x="3077707" y="459315"/>
                </a:lnTo>
                <a:lnTo>
                  <a:pt x="3080543" y="456538"/>
                </a:lnTo>
                <a:lnTo>
                  <a:pt x="3085135" y="449036"/>
                </a:lnTo>
                <a:lnTo>
                  <a:pt x="3091747" y="440514"/>
                </a:lnTo>
                <a:lnTo>
                  <a:pt x="3092722" y="449804"/>
                </a:lnTo>
                <a:lnTo>
                  <a:pt x="3093820" y="457882"/>
                </a:lnTo>
                <a:lnTo>
                  <a:pt x="3093716" y="465225"/>
                </a:lnTo>
                <a:lnTo>
                  <a:pt x="3093101" y="471291"/>
                </a:lnTo>
                <a:lnTo>
                  <a:pt x="3092610" y="476144"/>
                </a:lnTo>
                <a:lnTo>
                  <a:pt x="3091486" y="480932"/>
                </a:lnTo>
                <a:lnTo>
                  <a:pt x="3088589" y="484316"/>
                </a:lnTo>
                <a:lnTo>
                  <a:pt x="3086385" y="487157"/>
                </a:lnTo>
                <a:lnTo>
                  <a:pt x="3083671" y="488720"/>
                </a:lnTo>
                <a:lnTo>
                  <a:pt x="3080388" y="489613"/>
                </a:lnTo>
                <a:lnTo>
                  <a:pt x="3076410" y="491049"/>
                </a:lnTo>
                <a:lnTo>
                  <a:pt x="3071923" y="491208"/>
                </a:lnTo>
                <a:lnTo>
                  <a:pt x="3067497" y="490759"/>
                </a:lnTo>
                <a:lnTo>
                  <a:pt x="3062501" y="489641"/>
                </a:lnTo>
                <a:lnTo>
                  <a:pt x="3056362" y="487181"/>
                </a:lnTo>
                <a:lnTo>
                  <a:pt x="3050734" y="485998"/>
                </a:lnTo>
                <a:lnTo>
                  <a:pt x="3051911" y="499599"/>
                </a:lnTo>
                <a:lnTo>
                  <a:pt x="3052948" y="508283"/>
                </a:lnTo>
                <a:lnTo>
                  <a:pt x="3052396" y="513742"/>
                </a:lnTo>
                <a:lnTo>
                  <a:pt x="3051395" y="517318"/>
                </a:lnTo>
                <a:lnTo>
                  <a:pt x="3050332" y="521500"/>
                </a:lnTo>
                <a:lnTo>
                  <a:pt x="3048454" y="527438"/>
                </a:lnTo>
                <a:lnTo>
                  <a:pt x="3046329" y="535802"/>
                </a:lnTo>
                <a:lnTo>
                  <a:pt x="3044346" y="549083"/>
                </a:lnTo>
                <a:lnTo>
                  <a:pt x="3065842" y="551259"/>
                </a:lnTo>
                <a:lnTo>
                  <a:pt x="3073620" y="531212"/>
                </a:lnTo>
                <a:lnTo>
                  <a:pt x="3081724" y="514261"/>
                </a:lnTo>
                <a:lnTo>
                  <a:pt x="3085175" y="505418"/>
                </a:lnTo>
                <a:lnTo>
                  <a:pt x="3090337" y="498587"/>
                </a:lnTo>
                <a:lnTo>
                  <a:pt x="3094806" y="492299"/>
                </a:lnTo>
                <a:lnTo>
                  <a:pt x="3099969" y="485468"/>
                </a:lnTo>
                <a:lnTo>
                  <a:pt x="3105009" y="479850"/>
                </a:lnTo>
                <a:lnTo>
                  <a:pt x="3110742" y="473690"/>
                </a:lnTo>
                <a:lnTo>
                  <a:pt x="3117618" y="468871"/>
                </a:lnTo>
                <a:lnTo>
                  <a:pt x="3123922" y="463381"/>
                </a:lnTo>
                <a:lnTo>
                  <a:pt x="3131368" y="459233"/>
                </a:lnTo>
                <a:lnTo>
                  <a:pt x="3139447" y="455149"/>
                </a:lnTo>
                <a:lnTo>
                  <a:pt x="3148219" y="450521"/>
                </a:lnTo>
                <a:lnTo>
                  <a:pt x="3156868" y="447108"/>
                </a:lnTo>
                <a:lnTo>
                  <a:pt x="3161568" y="476385"/>
                </a:lnTo>
                <a:lnTo>
                  <a:pt x="3175766" y="468631"/>
                </a:lnTo>
                <a:lnTo>
                  <a:pt x="3185680" y="465345"/>
                </a:lnTo>
                <a:lnTo>
                  <a:pt x="3189596" y="464516"/>
                </a:lnTo>
                <a:lnTo>
                  <a:pt x="3192125" y="464772"/>
                </a:lnTo>
                <a:lnTo>
                  <a:pt x="3194654" y="465028"/>
                </a:lnTo>
                <a:lnTo>
                  <a:pt x="3197754" y="465955"/>
                </a:lnTo>
                <a:lnTo>
                  <a:pt x="3201995" y="468223"/>
                </a:lnTo>
                <a:lnTo>
                  <a:pt x="3207317" y="472439"/>
                </a:lnTo>
                <a:lnTo>
                  <a:pt x="3210865" y="475249"/>
                </a:lnTo>
                <a:lnTo>
                  <a:pt x="3215739" y="477581"/>
                </a:lnTo>
                <a:lnTo>
                  <a:pt x="3221244" y="479977"/>
                </a:lnTo>
                <a:lnTo>
                  <a:pt x="3227953" y="483108"/>
                </a:lnTo>
                <a:lnTo>
                  <a:pt x="3223871" y="491886"/>
                </a:lnTo>
                <a:lnTo>
                  <a:pt x="3221237" y="498973"/>
                </a:lnTo>
                <a:lnTo>
                  <a:pt x="3219236" y="506124"/>
                </a:lnTo>
                <a:lnTo>
                  <a:pt x="3216865" y="516915"/>
                </a:lnTo>
                <a:lnTo>
                  <a:pt x="3222292" y="513787"/>
                </a:lnTo>
                <a:lnTo>
                  <a:pt x="3227718" y="510660"/>
                </a:lnTo>
                <a:lnTo>
                  <a:pt x="3230493" y="508490"/>
                </a:lnTo>
                <a:lnTo>
                  <a:pt x="3232635" y="506255"/>
                </a:lnTo>
                <a:lnTo>
                  <a:pt x="3235594" y="502265"/>
                </a:lnTo>
                <a:lnTo>
                  <a:pt x="3237289" y="498147"/>
                </a:lnTo>
                <a:lnTo>
                  <a:pt x="3239168" y="492210"/>
                </a:lnTo>
                <a:lnTo>
                  <a:pt x="3241862" y="484516"/>
                </a:lnTo>
                <a:lnTo>
                  <a:pt x="3253507" y="489372"/>
                </a:lnTo>
                <a:lnTo>
                  <a:pt x="3261928" y="494514"/>
                </a:lnTo>
                <a:lnTo>
                  <a:pt x="3268576" y="498251"/>
                </a:lnTo>
                <a:lnTo>
                  <a:pt x="3272756" y="501126"/>
                </a:lnTo>
                <a:lnTo>
                  <a:pt x="3276304" y="503936"/>
                </a:lnTo>
                <a:lnTo>
                  <a:pt x="3277322" y="506491"/>
                </a:lnTo>
                <a:lnTo>
                  <a:pt x="3278403" y="508439"/>
                </a:lnTo>
                <a:lnTo>
                  <a:pt x="3278157" y="510865"/>
                </a:lnTo>
                <a:lnTo>
                  <a:pt x="3277973" y="512685"/>
                </a:lnTo>
                <a:lnTo>
                  <a:pt x="3277156" y="514440"/>
                </a:lnTo>
                <a:lnTo>
                  <a:pt x="3277543" y="516931"/>
                </a:lnTo>
                <a:lnTo>
                  <a:pt x="3277807" y="520634"/>
                </a:lnTo>
                <a:lnTo>
                  <a:pt x="3280722" y="523381"/>
                </a:lnTo>
                <a:lnTo>
                  <a:pt x="3283453" y="527947"/>
                </a:lnTo>
                <a:lnTo>
                  <a:pt x="3288713" y="532769"/>
                </a:lnTo>
                <a:lnTo>
                  <a:pt x="3295748" y="538997"/>
                </a:lnTo>
                <a:lnTo>
                  <a:pt x="3293569" y="528971"/>
                </a:lnTo>
                <a:lnTo>
                  <a:pt x="3292348" y="522107"/>
                </a:lnTo>
                <a:lnTo>
                  <a:pt x="3291821" y="514700"/>
                </a:lnTo>
                <a:lnTo>
                  <a:pt x="3291723" y="503046"/>
                </a:lnTo>
                <a:lnTo>
                  <a:pt x="3304061" y="507360"/>
                </a:lnTo>
                <a:lnTo>
                  <a:pt x="3312096" y="510012"/>
                </a:lnTo>
                <a:lnTo>
                  <a:pt x="3315889" y="510396"/>
                </a:lnTo>
                <a:lnTo>
                  <a:pt x="3317215" y="509917"/>
                </a:lnTo>
                <a:lnTo>
                  <a:pt x="3317277" y="509311"/>
                </a:lnTo>
                <a:lnTo>
                  <a:pt x="3316828" y="507427"/>
                </a:lnTo>
                <a:lnTo>
                  <a:pt x="3316951" y="506214"/>
                </a:lnTo>
                <a:lnTo>
                  <a:pt x="3317645" y="505671"/>
                </a:lnTo>
                <a:lnTo>
                  <a:pt x="3319033" y="504586"/>
                </a:lnTo>
                <a:lnTo>
                  <a:pt x="3320358" y="504108"/>
                </a:lnTo>
                <a:lnTo>
                  <a:pt x="3323642" y="503215"/>
                </a:lnTo>
                <a:lnTo>
                  <a:pt x="3325662" y="502193"/>
                </a:lnTo>
                <a:lnTo>
                  <a:pt x="3327172" y="499895"/>
                </a:lnTo>
                <a:lnTo>
                  <a:pt x="3327988" y="498139"/>
                </a:lnTo>
                <a:lnTo>
                  <a:pt x="3329621" y="494628"/>
                </a:lnTo>
                <a:lnTo>
                  <a:pt x="3330561" y="491659"/>
                </a:lnTo>
                <a:lnTo>
                  <a:pt x="3330622" y="491052"/>
                </a:lnTo>
                <a:lnTo>
                  <a:pt x="3330684" y="490446"/>
                </a:lnTo>
                <a:lnTo>
                  <a:pt x="3331887" y="491180"/>
                </a:lnTo>
                <a:lnTo>
                  <a:pt x="3331764" y="492394"/>
                </a:lnTo>
                <a:lnTo>
                  <a:pt x="3333170" y="497438"/>
                </a:lnTo>
                <a:lnTo>
                  <a:pt x="3335348" y="507464"/>
                </a:lnTo>
                <a:lnTo>
                  <a:pt x="3345789" y="511585"/>
                </a:lnTo>
                <a:lnTo>
                  <a:pt x="3348318" y="511841"/>
                </a:lnTo>
                <a:lnTo>
                  <a:pt x="3348766" y="513725"/>
                </a:lnTo>
                <a:lnTo>
                  <a:pt x="3355431" y="523592"/>
                </a:lnTo>
                <a:lnTo>
                  <a:pt x="3355905" y="512609"/>
                </a:lnTo>
                <a:lnTo>
                  <a:pt x="3355500" y="503989"/>
                </a:lnTo>
                <a:lnTo>
                  <a:pt x="3354279" y="497125"/>
                </a:lnTo>
                <a:lnTo>
                  <a:pt x="3352180" y="492622"/>
                </a:lnTo>
                <a:lnTo>
                  <a:pt x="3349897" y="489940"/>
                </a:lnTo>
                <a:lnTo>
                  <a:pt x="3346859" y="488407"/>
                </a:lnTo>
                <a:lnTo>
                  <a:pt x="3343758" y="487480"/>
                </a:lnTo>
                <a:lnTo>
                  <a:pt x="3340720" y="485947"/>
                </a:lnTo>
                <a:lnTo>
                  <a:pt x="3336988" y="484956"/>
                </a:lnTo>
                <a:lnTo>
                  <a:pt x="3334521" y="484094"/>
                </a:lnTo>
                <a:lnTo>
                  <a:pt x="3330911" y="481890"/>
                </a:lnTo>
                <a:lnTo>
                  <a:pt x="3328690" y="478601"/>
                </a:lnTo>
                <a:lnTo>
                  <a:pt x="3327346" y="472949"/>
                </a:lnTo>
                <a:lnTo>
                  <a:pt x="3326757" y="466149"/>
                </a:lnTo>
                <a:lnTo>
                  <a:pt x="3325843" y="456251"/>
                </a:lnTo>
                <a:lnTo>
                  <a:pt x="3326562" y="442842"/>
                </a:lnTo>
                <a:lnTo>
                  <a:pt x="3335659" y="441312"/>
                </a:lnTo>
                <a:lnTo>
                  <a:pt x="3340207" y="440547"/>
                </a:lnTo>
                <a:lnTo>
                  <a:pt x="3341981" y="441953"/>
                </a:lnTo>
                <a:lnTo>
                  <a:pt x="3343185" y="442687"/>
                </a:lnTo>
                <a:lnTo>
                  <a:pt x="3343123" y="443294"/>
                </a:lnTo>
                <a:lnTo>
                  <a:pt x="3343694" y="443964"/>
                </a:lnTo>
                <a:lnTo>
                  <a:pt x="3345591" y="444156"/>
                </a:lnTo>
                <a:lnTo>
                  <a:pt x="3346855" y="444285"/>
                </a:lnTo>
                <a:lnTo>
                  <a:pt x="3353362" y="443105"/>
                </a:lnTo>
                <a:lnTo>
                  <a:pt x="3363908" y="439883"/>
                </a:lnTo>
                <a:lnTo>
                  <a:pt x="3364320" y="429507"/>
                </a:lnTo>
                <a:lnTo>
                  <a:pt x="3363731" y="422707"/>
                </a:lnTo>
                <a:lnTo>
                  <a:pt x="3362202" y="418875"/>
                </a:lnTo>
                <a:lnTo>
                  <a:pt x="3361122" y="416927"/>
                </a:lnTo>
                <a:lnTo>
                  <a:pt x="3359981" y="415586"/>
                </a:lnTo>
                <a:lnTo>
                  <a:pt x="3357820" y="411691"/>
                </a:lnTo>
                <a:lnTo>
                  <a:pt x="3356415" y="406646"/>
                </a:lnTo>
                <a:lnTo>
                  <a:pt x="3353666" y="395950"/>
                </a:lnTo>
                <a:lnTo>
                  <a:pt x="3362026" y="401699"/>
                </a:lnTo>
                <a:lnTo>
                  <a:pt x="3368550" y="406649"/>
                </a:lnTo>
                <a:lnTo>
                  <a:pt x="3373240" y="410801"/>
                </a:lnTo>
                <a:lnTo>
                  <a:pt x="3376094" y="414154"/>
                </a:lnTo>
                <a:lnTo>
                  <a:pt x="3378316" y="417443"/>
                </a:lnTo>
                <a:lnTo>
                  <a:pt x="3380538" y="420732"/>
                </a:lnTo>
                <a:lnTo>
                  <a:pt x="3380863" y="423829"/>
                </a:lnTo>
                <a:lnTo>
                  <a:pt x="3381820" y="426990"/>
                </a:lnTo>
                <a:lnTo>
                  <a:pt x="3382084" y="430693"/>
                </a:lnTo>
                <a:lnTo>
                  <a:pt x="3382980" y="434461"/>
                </a:lnTo>
                <a:lnTo>
                  <a:pt x="3384446" y="438899"/>
                </a:lnTo>
                <a:lnTo>
                  <a:pt x="3387116" y="444072"/>
                </a:lnTo>
                <a:lnTo>
                  <a:pt x="3390357" y="449915"/>
                </a:lnTo>
                <a:lnTo>
                  <a:pt x="3395372" y="457164"/>
                </a:lnTo>
                <a:lnTo>
                  <a:pt x="3401589" y="465147"/>
                </a:lnTo>
                <a:lnTo>
                  <a:pt x="3409519" y="475142"/>
                </a:lnTo>
                <a:lnTo>
                  <a:pt x="3417001" y="483253"/>
                </a:lnTo>
                <a:lnTo>
                  <a:pt x="3422648" y="490566"/>
                </a:lnTo>
                <a:lnTo>
                  <a:pt x="3427030" y="497751"/>
                </a:lnTo>
                <a:lnTo>
                  <a:pt x="3430271" y="503594"/>
                </a:lnTo>
                <a:lnTo>
                  <a:pt x="3432309" y="508703"/>
                </a:lnTo>
                <a:lnTo>
                  <a:pt x="3433082" y="513683"/>
                </a:lnTo>
                <a:lnTo>
                  <a:pt x="3433916" y="518058"/>
                </a:lnTo>
                <a:lnTo>
                  <a:pt x="3432160" y="522782"/>
                </a:lnTo>
                <a:lnTo>
                  <a:pt x="3425831" y="541138"/>
                </a:lnTo>
                <a:lnTo>
                  <a:pt x="3417684" y="564826"/>
                </a:lnTo>
                <a:lnTo>
                  <a:pt x="3461142" y="577193"/>
                </a:lnTo>
                <a:lnTo>
                  <a:pt x="3464022" y="567679"/>
                </a:lnTo>
                <a:lnTo>
                  <a:pt x="3466594" y="561199"/>
                </a:lnTo>
                <a:lnTo>
                  <a:pt x="3468596" y="554048"/>
                </a:lnTo>
                <a:lnTo>
                  <a:pt x="3471027" y="542651"/>
                </a:lnTo>
                <a:lnTo>
                  <a:pt x="3485568" y="544123"/>
                </a:lnTo>
                <a:lnTo>
                  <a:pt x="3482830" y="558553"/>
                </a:lnTo>
                <a:lnTo>
                  <a:pt x="3479380" y="567396"/>
                </a:lnTo>
                <a:lnTo>
                  <a:pt x="3477624" y="572121"/>
                </a:lnTo>
                <a:lnTo>
                  <a:pt x="3476807" y="573876"/>
                </a:lnTo>
                <a:lnTo>
                  <a:pt x="3477378" y="574547"/>
                </a:lnTo>
                <a:lnTo>
                  <a:pt x="3480601" y="574260"/>
                </a:lnTo>
                <a:lnTo>
                  <a:pt x="3483068" y="575123"/>
                </a:lnTo>
                <a:lnTo>
                  <a:pt x="3487433" y="576178"/>
                </a:lnTo>
                <a:lnTo>
                  <a:pt x="3491042" y="578382"/>
                </a:lnTo>
                <a:lnTo>
                  <a:pt x="3497180" y="580842"/>
                </a:lnTo>
                <a:lnTo>
                  <a:pt x="3497856" y="574169"/>
                </a:lnTo>
                <a:lnTo>
                  <a:pt x="3498593" y="566890"/>
                </a:lnTo>
                <a:lnTo>
                  <a:pt x="3498698" y="559547"/>
                </a:lnTo>
                <a:lnTo>
                  <a:pt x="3498680" y="553417"/>
                </a:lnTo>
                <a:lnTo>
                  <a:pt x="3497704" y="544126"/>
                </a:lnTo>
                <a:lnTo>
                  <a:pt x="3497950" y="541700"/>
                </a:lnTo>
                <a:lnTo>
                  <a:pt x="3496114" y="540901"/>
                </a:lnTo>
                <a:lnTo>
                  <a:pt x="3486306" y="536844"/>
                </a:lnTo>
                <a:lnTo>
                  <a:pt x="3488369" y="529087"/>
                </a:lnTo>
                <a:lnTo>
                  <a:pt x="3490248" y="523149"/>
                </a:lnTo>
                <a:lnTo>
                  <a:pt x="3491248" y="519573"/>
                </a:lnTo>
                <a:lnTo>
                  <a:pt x="3492697" y="517882"/>
                </a:lnTo>
                <a:lnTo>
                  <a:pt x="3493452" y="516732"/>
                </a:lnTo>
                <a:lnTo>
                  <a:pt x="3494594" y="518074"/>
                </a:lnTo>
                <a:lnTo>
                  <a:pt x="3495674" y="520021"/>
                </a:lnTo>
                <a:lnTo>
                  <a:pt x="3496754" y="521969"/>
                </a:lnTo>
                <a:lnTo>
                  <a:pt x="3499424" y="527142"/>
                </a:lnTo>
                <a:lnTo>
                  <a:pt x="3502339" y="529888"/>
                </a:lnTo>
                <a:lnTo>
                  <a:pt x="3504175" y="530687"/>
                </a:lnTo>
                <a:lnTo>
                  <a:pt x="3506827" y="529730"/>
                </a:lnTo>
                <a:lnTo>
                  <a:pt x="3508969" y="527496"/>
                </a:lnTo>
                <a:lnTo>
                  <a:pt x="3511989" y="522899"/>
                </a:lnTo>
                <a:lnTo>
                  <a:pt x="3516704" y="514184"/>
                </a:lnTo>
                <a:lnTo>
                  <a:pt x="3517073" y="510545"/>
                </a:lnTo>
                <a:lnTo>
                  <a:pt x="3514482" y="510895"/>
                </a:lnTo>
                <a:lnTo>
                  <a:pt x="3511769" y="512459"/>
                </a:lnTo>
                <a:lnTo>
                  <a:pt x="3510443" y="512938"/>
                </a:lnTo>
                <a:lnTo>
                  <a:pt x="3509240" y="512203"/>
                </a:lnTo>
                <a:lnTo>
                  <a:pt x="3508669" y="511532"/>
                </a:lnTo>
                <a:lnTo>
                  <a:pt x="3508344" y="508435"/>
                </a:lnTo>
                <a:lnTo>
                  <a:pt x="3508651" y="505403"/>
                </a:lnTo>
                <a:lnTo>
                  <a:pt x="3509204" y="499943"/>
                </a:lnTo>
                <a:lnTo>
                  <a:pt x="3511205" y="492792"/>
                </a:lnTo>
                <a:lnTo>
                  <a:pt x="3514085" y="483279"/>
                </a:lnTo>
                <a:lnTo>
                  <a:pt x="3528627" y="484751"/>
                </a:lnTo>
                <a:lnTo>
                  <a:pt x="3529277" y="490945"/>
                </a:lnTo>
                <a:lnTo>
                  <a:pt x="3530885" y="500300"/>
                </a:lnTo>
                <a:lnTo>
                  <a:pt x="3532492" y="509655"/>
                </a:lnTo>
                <a:lnTo>
                  <a:pt x="3532694" y="513965"/>
                </a:lnTo>
                <a:lnTo>
                  <a:pt x="3534609" y="520287"/>
                </a:lnTo>
                <a:lnTo>
                  <a:pt x="3535628" y="522842"/>
                </a:lnTo>
                <a:lnTo>
                  <a:pt x="3536770" y="524183"/>
                </a:lnTo>
                <a:lnTo>
                  <a:pt x="3539624" y="527536"/>
                </a:lnTo>
                <a:lnTo>
                  <a:pt x="3542926" y="532773"/>
                </a:lnTo>
                <a:lnTo>
                  <a:pt x="3546412" y="536190"/>
                </a:lnTo>
                <a:lnTo>
                  <a:pt x="3548696" y="538872"/>
                </a:lnTo>
                <a:lnTo>
                  <a:pt x="3550469" y="540277"/>
                </a:lnTo>
                <a:lnTo>
                  <a:pt x="3551734" y="540405"/>
                </a:lnTo>
                <a:lnTo>
                  <a:pt x="3552998" y="540533"/>
                </a:lnTo>
                <a:lnTo>
                  <a:pt x="3554263" y="540661"/>
                </a:lnTo>
                <a:lnTo>
                  <a:pt x="3554324" y="540055"/>
                </a:lnTo>
                <a:lnTo>
                  <a:pt x="3555018" y="539512"/>
                </a:lnTo>
                <a:lnTo>
                  <a:pt x="3555650" y="539576"/>
                </a:lnTo>
                <a:lnTo>
                  <a:pt x="3556221" y="540247"/>
                </a:lnTo>
                <a:lnTo>
                  <a:pt x="3556792" y="540917"/>
                </a:lnTo>
                <a:lnTo>
                  <a:pt x="3558259" y="545356"/>
                </a:lnTo>
                <a:lnTo>
                  <a:pt x="3561640" y="556116"/>
                </a:lnTo>
                <a:lnTo>
                  <a:pt x="3563941" y="564928"/>
                </a:lnTo>
                <a:lnTo>
                  <a:pt x="3563959" y="571058"/>
                </a:lnTo>
                <a:lnTo>
                  <a:pt x="3563406" y="576517"/>
                </a:lnTo>
                <a:lnTo>
                  <a:pt x="3562301" y="587436"/>
                </a:lnTo>
                <a:lnTo>
                  <a:pt x="3576843" y="588908"/>
                </a:lnTo>
                <a:lnTo>
                  <a:pt x="3578360" y="567614"/>
                </a:lnTo>
                <a:lnTo>
                  <a:pt x="3579589" y="555482"/>
                </a:lnTo>
                <a:lnTo>
                  <a:pt x="3579773" y="553662"/>
                </a:lnTo>
                <a:lnTo>
                  <a:pt x="3581160" y="552577"/>
                </a:lnTo>
                <a:lnTo>
                  <a:pt x="3581977" y="550821"/>
                </a:lnTo>
                <a:lnTo>
                  <a:pt x="3584751" y="548651"/>
                </a:lnTo>
                <a:lnTo>
                  <a:pt x="3588913" y="545396"/>
                </a:lnTo>
                <a:lnTo>
                  <a:pt x="3596359" y="541247"/>
                </a:lnTo>
                <a:lnTo>
                  <a:pt x="3590709" y="597053"/>
                </a:lnTo>
                <a:lnTo>
                  <a:pt x="3601395" y="598748"/>
                </a:lnTo>
                <a:lnTo>
                  <a:pt x="3608921" y="600123"/>
                </a:lnTo>
                <a:lnTo>
                  <a:pt x="3614488" y="601912"/>
                </a:lnTo>
                <a:lnTo>
                  <a:pt x="3617588" y="602839"/>
                </a:lnTo>
                <a:lnTo>
                  <a:pt x="3621320" y="603830"/>
                </a:lnTo>
                <a:lnTo>
                  <a:pt x="3625052" y="604820"/>
                </a:lnTo>
                <a:lnTo>
                  <a:pt x="3630171" y="604726"/>
                </a:lnTo>
                <a:lnTo>
                  <a:pt x="3638575" y="603738"/>
                </a:lnTo>
                <a:lnTo>
                  <a:pt x="3645020" y="603165"/>
                </a:lnTo>
                <a:lnTo>
                  <a:pt x="3648998" y="601730"/>
                </a:lnTo>
                <a:lnTo>
                  <a:pt x="3652976" y="600294"/>
                </a:lnTo>
                <a:lnTo>
                  <a:pt x="3654995" y="599273"/>
                </a:lnTo>
                <a:lnTo>
                  <a:pt x="3657647" y="598316"/>
                </a:lnTo>
                <a:lnTo>
                  <a:pt x="3660237" y="597965"/>
                </a:lnTo>
                <a:lnTo>
                  <a:pt x="3664092" y="597743"/>
                </a:lnTo>
                <a:lnTo>
                  <a:pt x="3669212" y="597649"/>
                </a:lnTo>
                <a:lnTo>
                  <a:pt x="3672944" y="598639"/>
                </a:lnTo>
                <a:lnTo>
                  <a:pt x="3676737" y="599023"/>
                </a:lnTo>
                <a:lnTo>
                  <a:pt x="3686098" y="601197"/>
                </a:lnTo>
                <a:lnTo>
                  <a:pt x="3693562" y="603178"/>
                </a:lnTo>
                <a:lnTo>
                  <a:pt x="3695968" y="604647"/>
                </a:lnTo>
                <a:lnTo>
                  <a:pt x="3698436" y="605510"/>
                </a:lnTo>
                <a:lnTo>
                  <a:pt x="3700719" y="608193"/>
                </a:lnTo>
                <a:lnTo>
                  <a:pt x="3702493" y="609598"/>
                </a:lnTo>
                <a:lnTo>
                  <a:pt x="3704144" y="612216"/>
                </a:lnTo>
                <a:lnTo>
                  <a:pt x="3705101" y="615377"/>
                </a:lnTo>
                <a:lnTo>
                  <a:pt x="3706691" y="618602"/>
                </a:lnTo>
                <a:lnTo>
                  <a:pt x="3707587" y="622370"/>
                </a:lnTo>
                <a:lnTo>
                  <a:pt x="3709133" y="632331"/>
                </a:lnTo>
                <a:lnTo>
                  <a:pt x="3711759" y="644240"/>
                </a:lnTo>
                <a:lnTo>
                  <a:pt x="3717941" y="639964"/>
                </a:lnTo>
                <a:lnTo>
                  <a:pt x="3724939" y="633932"/>
                </a:lnTo>
                <a:lnTo>
                  <a:pt x="3731366" y="627229"/>
                </a:lnTo>
                <a:lnTo>
                  <a:pt x="3736590" y="619791"/>
                </a:lnTo>
                <a:lnTo>
                  <a:pt x="3741814" y="612354"/>
                </a:lnTo>
                <a:lnTo>
                  <a:pt x="3746529" y="603639"/>
                </a:lnTo>
                <a:lnTo>
                  <a:pt x="3750673" y="594254"/>
                </a:lnTo>
                <a:lnTo>
                  <a:pt x="3754123" y="585411"/>
                </a:lnTo>
                <a:lnTo>
                  <a:pt x="3768665" y="586884"/>
                </a:lnTo>
                <a:lnTo>
                  <a:pt x="3768885" y="597324"/>
                </a:lnTo>
                <a:lnTo>
                  <a:pt x="3769474" y="604124"/>
                </a:lnTo>
                <a:lnTo>
                  <a:pt x="3771573" y="608626"/>
                </a:lnTo>
                <a:lnTo>
                  <a:pt x="3772653" y="610574"/>
                </a:lnTo>
                <a:lnTo>
                  <a:pt x="3774427" y="611979"/>
                </a:lnTo>
                <a:lnTo>
                  <a:pt x="3775446" y="614534"/>
                </a:lnTo>
                <a:lnTo>
                  <a:pt x="3775771" y="617631"/>
                </a:lnTo>
                <a:lnTo>
                  <a:pt x="3775728" y="624367"/>
                </a:lnTo>
                <a:lnTo>
                  <a:pt x="3765297" y="645372"/>
                </a:lnTo>
                <a:lnTo>
                  <a:pt x="3763910" y="646457"/>
                </a:lnTo>
                <a:lnTo>
                  <a:pt x="3762339" y="649362"/>
                </a:lnTo>
                <a:lnTo>
                  <a:pt x="3805963" y="653779"/>
                </a:lnTo>
                <a:lnTo>
                  <a:pt x="3807990" y="633762"/>
                </a:lnTo>
                <a:lnTo>
                  <a:pt x="3800710" y="629961"/>
                </a:lnTo>
                <a:lnTo>
                  <a:pt x="3795898" y="627022"/>
                </a:lnTo>
                <a:lnTo>
                  <a:pt x="3792860" y="625489"/>
                </a:lnTo>
                <a:lnTo>
                  <a:pt x="3791718" y="624148"/>
                </a:lnTo>
                <a:lnTo>
                  <a:pt x="3790699" y="621593"/>
                </a:lnTo>
                <a:lnTo>
                  <a:pt x="3789558" y="620252"/>
                </a:lnTo>
                <a:lnTo>
                  <a:pt x="3789742" y="618432"/>
                </a:lnTo>
                <a:lnTo>
                  <a:pt x="3789865" y="617219"/>
                </a:lnTo>
                <a:lnTo>
                  <a:pt x="3790743" y="614857"/>
                </a:lnTo>
                <a:lnTo>
                  <a:pt x="3792130" y="613772"/>
                </a:lnTo>
                <a:lnTo>
                  <a:pt x="3794211" y="612144"/>
                </a:lnTo>
                <a:lnTo>
                  <a:pt x="3797495" y="611251"/>
                </a:lnTo>
                <a:lnTo>
                  <a:pt x="3800841" y="609752"/>
                </a:lnTo>
                <a:lnTo>
                  <a:pt x="3805451" y="608380"/>
                </a:lnTo>
                <a:lnTo>
                  <a:pt x="3808734" y="607487"/>
                </a:lnTo>
                <a:lnTo>
                  <a:pt x="3812589" y="607264"/>
                </a:lnTo>
                <a:lnTo>
                  <a:pt x="3815751" y="607584"/>
                </a:lnTo>
                <a:lnTo>
                  <a:pt x="3818280" y="607841"/>
                </a:lnTo>
                <a:lnTo>
                  <a:pt x="3824479" y="609694"/>
                </a:lnTo>
                <a:lnTo>
                  <a:pt x="3830617" y="612154"/>
                </a:lnTo>
                <a:lnTo>
                  <a:pt x="3842261" y="617010"/>
                </a:lnTo>
                <a:lnTo>
                  <a:pt x="3855231" y="621387"/>
                </a:lnTo>
                <a:lnTo>
                  <a:pt x="3875586" y="622223"/>
                </a:lnTo>
                <a:lnTo>
                  <a:pt x="3890251" y="622482"/>
                </a:lnTo>
                <a:lnTo>
                  <a:pt x="3894615" y="623537"/>
                </a:lnTo>
                <a:lnTo>
                  <a:pt x="3898856" y="625804"/>
                </a:lnTo>
                <a:lnTo>
                  <a:pt x="3902975" y="629286"/>
                </a:lnTo>
                <a:lnTo>
                  <a:pt x="3907664" y="633437"/>
                </a:lnTo>
                <a:lnTo>
                  <a:pt x="3912169" y="639409"/>
                </a:lnTo>
                <a:lnTo>
                  <a:pt x="3917184" y="646657"/>
                </a:lnTo>
                <a:lnTo>
                  <a:pt x="3923279" y="655854"/>
                </a:lnTo>
                <a:lnTo>
                  <a:pt x="3929883" y="666327"/>
                </a:lnTo>
                <a:lnTo>
                  <a:pt x="3945750" y="667321"/>
                </a:lnTo>
                <a:lnTo>
                  <a:pt x="3951563" y="666684"/>
                </a:lnTo>
                <a:lnTo>
                  <a:pt x="3955664" y="664035"/>
                </a:lnTo>
                <a:lnTo>
                  <a:pt x="3967272" y="656632"/>
                </a:lnTo>
                <a:lnTo>
                  <a:pt x="3978988" y="686007"/>
                </a:lnTo>
                <a:lnTo>
                  <a:pt x="3979892" y="670778"/>
                </a:lnTo>
                <a:lnTo>
                  <a:pt x="3978855" y="662094"/>
                </a:lnTo>
                <a:lnTo>
                  <a:pt x="3978591" y="658390"/>
                </a:lnTo>
                <a:lnTo>
                  <a:pt x="3978959" y="654751"/>
                </a:lnTo>
                <a:lnTo>
                  <a:pt x="3979328" y="651112"/>
                </a:lnTo>
                <a:lnTo>
                  <a:pt x="3980513" y="645716"/>
                </a:lnTo>
                <a:lnTo>
                  <a:pt x="3983208" y="638023"/>
                </a:lnTo>
                <a:lnTo>
                  <a:pt x="3985658" y="632756"/>
                </a:lnTo>
                <a:lnTo>
                  <a:pt x="3989495" y="626403"/>
                </a:lnTo>
                <a:lnTo>
                  <a:pt x="3993638" y="617018"/>
                </a:lnTo>
                <a:lnTo>
                  <a:pt x="3998899" y="621840"/>
                </a:lnTo>
                <a:lnTo>
                  <a:pt x="4001121" y="625129"/>
                </a:lnTo>
                <a:lnTo>
                  <a:pt x="4002772" y="627748"/>
                </a:lnTo>
                <a:lnTo>
                  <a:pt x="4003852" y="629695"/>
                </a:lnTo>
                <a:lnTo>
                  <a:pt x="4004361" y="630972"/>
                </a:lnTo>
                <a:lnTo>
                  <a:pt x="4005503" y="632314"/>
                </a:lnTo>
                <a:lnTo>
                  <a:pt x="4008603" y="633240"/>
                </a:lnTo>
                <a:lnTo>
                  <a:pt x="4014741" y="635700"/>
                </a:lnTo>
                <a:lnTo>
                  <a:pt x="4020431" y="636277"/>
                </a:lnTo>
                <a:lnTo>
                  <a:pt x="4028712" y="636502"/>
                </a:lnTo>
                <a:lnTo>
                  <a:pt x="4038950" y="636313"/>
                </a:lnTo>
                <a:lnTo>
                  <a:pt x="4051025" y="636923"/>
                </a:lnTo>
                <a:lnTo>
                  <a:pt x="4042903" y="647744"/>
                </a:lnTo>
                <a:lnTo>
                  <a:pt x="4036923" y="656331"/>
                </a:lnTo>
                <a:lnTo>
                  <a:pt x="4036107" y="658086"/>
                </a:lnTo>
                <a:lnTo>
                  <a:pt x="4035923" y="659906"/>
                </a:lnTo>
                <a:lnTo>
                  <a:pt x="4036309" y="662397"/>
                </a:lnTo>
                <a:lnTo>
                  <a:pt x="4036696" y="664887"/>
                </a:lnTo>
                <a:lnTo>
                  <a:pt x="4037715" y="667441"/>
                </a:lnTo>
                <a:lnTo>
                  <a:pt x="4040507" y="671401"/>
                </a:lnTo>
                <a:lnTo>
                  <a:pt x="4042729" y="674690"/>
                </a:lnTo>
                <a:lnTo>
                  <a:pt x="4046848" y="678171"/>
                </a:lnTo>
                <a:lnTo>
                  <a:pt x="4052090" y="676863"/>
                </a:lnTo>
                <a:lnTo>
                  <a:pt x="4055497" y="674757"/>
                </a:lnTo>
                <a:lnTo>
                  <a:pt x="4057578" y="673130"/>
                </a:lnTo>
                <a:lnTo>
                  <a:pt x="4058456" y="670767"/>
                </a:lnTo>
                <a:lnTo>
                  <a:pt x="4059272" y="669012"/>
                </a:lnTo>
                <a:lnTo>
                  <a:pt x="4061415" y="666777"/>
                </a:lnTo>
                <a:lnTo>
                  <a:pt x="4064945" y="663458"/>
                </a:lnTo>
                <a:lnTo>
                  <a:pt x="4070371" y="660330"/>
                </a:lnTo>
                <a:lnTo>
                  <a:pt x="4080407" y="655831"/>
                </a:lnTo>
                <a:lnTo>
                  <a:pt x="4083630" y="655545"/>
                </a:lnTo>
                <a:lnTo>
                  <a:pt x="4086159" y="655801"/>
                </a:lnTo>
                <a:lnTo>
                  <a:pt x="4092604" y="655228"/>
                </a:lnTo>
                <a:lnTo>
                  <a:pt x="4100191" y="655996"/>
                </a:lnTo>
                <a:lnTo>
                  <a:pt x="4096618" y="666052"/>
                </a:lnTo>
                <a:lnTo>
                  <a:pt x="4094678" y="672596"/>
                </a:lnTo>
                <a:lnTo>
                  <a:pt x="4094186" y="677449"/>
                </a:lnTo>
                <a:lnTo>
                  <a:pt x="4095205" y="680004"/>
                </a:lnTo>
                <a:lnTo>
                  <a:pt x="4098385" y="686454"/>
                </a:lnTo>
                <a:lnTo>
                  <a:pt x="4102908" y="698555"/>
                </a:lnTo>
                <a:lnTo>
                  <a:pt x="4090790" y="704682"/>
                </a:lnTo>
                <a:lnTo>
                  <a:pt x="4082589" y="709979"/>
                </a:lnTo>
                <a:lnTo>
                  <a:pt x="4079059" y="713299"/>
                </a:lnTo>
                <a:lnTo>
                  <a:pt x="4076733" y="717353"/>
                </a:lnTo>
                <a:lnTo>
                  <a:pt x="4072957" y="723098"/>
                </a:lnTo>
                <a:lnTo>
                  <a:pt x="4070262" y="730792"/>
                </a:lnTo>
                <a:lnTo>
                  <a:pt x="4119429" y="749865"/>
                </a:lnTo>
                <a:lnTo>
                  <a:pt x="4122290" y="734222"/>
                </a:lnTo>
                <a:lnTo>
                  <a:pt x="4121517" y="729241"/>
                </a:lnTo>
                <a:lnTo>
                  <a:pt x="4125434" y="728412"/>
                </a:lnTo>
                <a:lnTo>
                  <a:pt x="4136857" y="722828"/>
                </a:lnTo>
                <a:lnTo>
                  <a:pt x="4133970" y="751337"/>
                </a:lnTo>
                <a:lnTo>
                  <a:pt x="4143436" y="746168"/>
                </a:lnTo>
                <a:lnTo>
                  <a:pt x="4148169" y="743583"/>
                </a:lnTo>
                <a:lnTo>
                  <a:pt x="4154105" y="741733"/>
                </a:lnTo>
                <a:lnTo>
                  <a:pt x="4165099" y="740395"/>
                </a:lnTo>
                <a:lnTo>
                  <a:pt x="4162981" y="729763"/>
                </a:lnTo>
                <a:lnTo>
                  <a:pt x="4160944" y="724654"/>
                </a:lnTo>
                <a:lnTo>
                  <a:pt x="4160250" y="725197"/>
                </a:lnTo>
                <a:lnTo>
                  <a:pt x="4160005" y="727623"/>
                </a:lnTo>
                <a:lnTo>
                  <a:pt x="4159820" y="729443"/>
                </a:lnTo>
                <a:lnTo>
                  <a:pt x="4159065" y="730592"/>
                </a:lnTo>
                <a:lnTo>
                  <a:pt x="4158372" y="731135"/>
                </a:lnTo>
                <a:lnTo>
                  <a:pt x="4157107" y="731006"/>
                </a:lnTo>
                <a:lnTo>
                  <a:pt x="4155272" y="730208"/>
                </a:lnTo>
                <a:lnTo>
                  <a:pt x="4152418" y="726855"/>
                </a:lnTo>
                <a:lnTo>
                  <a:pt x="4149625" y="722895"/>
                </a:lnTo>
                <a:lnTo>
                  <a:pt x="4145120" y="716924"/>
                </a:lnTo>
                <a:lnTo>
                  <a:pt x="4156544" y="711340"/>
                </a:lnTo>
                <a:lnTo>
                  <a:pt x="4165131" y="708532"/>
                </a:lnTo>
                <a:lnTo>
                  <a:pt x="4171128" y="706076"/>
                </a:lnTo>
                <a:lnTo>
                  <a:pt x="4177697" y="704289"/>
                </a:lnTo>
                <a:lnTo>
                  <a:pt x="4183694" y="701833"/>
                </a:lnTo>
                <a:lnTo>
                  <a:pt x="4190508" y="697620"/>
                </a:lnTo>
                <a:lnTo>
                  <a:pt x="4197567" y="690981"/>
                </a:lnTo>
                <a:lnTo>
                  <a:pt x="4208727" y="681694"/>
                </a:lnTo>
                <a:lnTo>
                  <a:pt x="4210873" y="723582"/>
                </a:lnTo>
                <a:lnTo>
                  <a:pt x="4201328" y="723228"/>
                </a:lnTo>
                <a:lnTo>
                  <a:pt x="4195515" y="723865"/>
                </a:lnTo>
                <a:lnTo>
                  <a:pt x="4192231" y="724758"/>
                </a:lnTo>
                <a:lnTo>
                  <a:pt x="4190211" y="725779"/>
                </a:lnTo>
                <a:lnTo>
                  <a:pt x="4188253" y="726194"/>
                </a:lnTo>
                <a:lnTo>
                  <a:pt x="4186234" y="727215"/>
                </a:lnTo>
                <a:lnTo>
                  <a:pt x="4183846" y="731876"/>
                </a:lnTo>
                <a:lnTo>
                  <a:pt x="4182090" y="736600"/>
                </a:lnTo>
                <a:lnTo>
                  <a:pt x="4179965" y="744964"/>
                </a:lnTo>
                <a:lnTo>
                  <a:pt x="4178228" y="755819"/>
                </a:lnTo>
                <a:lnTo>
                  <a:pt x="4190099" y="752119"/>
                </a:lnTo>
                <a:lnTo>
                  <a:pt x="4201093" y="750781"/>
                </a:lnTo>
                <a:lnTo>
                  <a:pt x="4211455" y="749379"/>
                </a:lnTo>
                <a:lnTo>
                  <a:pt x="4223265" y="746285"/>
                </a:lnTo>
                <a:lnTo>
                  <a:pt x="4222868" y="718668"/>
                </a:lnTo>
                <a:lnTo>
                  <a:pt x="4223569" y="699130"/>
                </a:lnTo>
                <a:lnTo>
                  <a:pt x="4224570" y="695554"/>
                </a:lnTo>
                <a:lnTo>
                  <a:pt x="4226773" y="692713"/>
                </a:lnTo>
                <a:lnTo>
                  <a:pt x="4229548" y="690543"/>
                </a:lnTo>
                <a:lnTo>
                  <a:pt x="4234281" y="687958"/>
                </a:lnTo>
                <a:lnTo>
                  <a:pt x="4239461" y="687257"/>
                </a:lnTo>
                <a:lnTo>
                  <a:pt x="4245907" y="686684"/>
                </a:lnTo>
                <a:lnTo>
                  <a:pt x="4254882" y="686367"/>
                </a:lnTo>
                <a:lnTo>
                  <a:pt x="4264998" y="687392"/>
                </a:lnTo>
                <a:lnTo>
                  <a:pt x="4270453" y="715520"/>
                </a:lnTo>
                <a:lnTo>
                  <a:pt x="4278347" y="713255"/>
                </a:lnTo>
                <a:lnTo>
                  <a:pt x="4285486" y="712140"/>
                </a:lnTo>
                <a:lnTo>
                  <a:pt x="4291360" y="710896"/>
                </a:lnTo>
                <a:lnTo>
                  <a:pt x="4297744" y="710930"/>
                </a:lnTo>
                <a:lnTo>
                  <a:pt x="4309757" y="712146"/>
                </a:lnTo>
                <a:lnTo>
                  <a:pt x="4319811" y="713777"/>
                </a:lnTo>
                <a:lnTo>
                  <a:pt x="4324298" y="713619"/>
                </a:lnTo>
                <a:lnTo>
                  <a:pt x="4329988" y="714195"/>
                </a:lnTo>
                <a:lnTo>
                  <a:pt x="4335801" y="713558"/>
                </a:lnTo>
                <a:lnTo>
                  <a:pt x="4341044" y="712250"/>
                </a:lnTo>
                <a:lnTo>
                  <a:pt x="4346979" y="710400"/>
                </a:lnTo>
                <a:lnTo>
                  <a:pt x="4353670" y="707401"/>
                </a:lnTo>
                <a:lnTo>
                  <a:pt x="4360546" y="702582"/>
                </a:lnTo>
                <a:lnTo>
                  <a:pt x="4368115" y="697220"/>
                </a:lnTo>
                <a:lnTo>
                  <a:pt x="4362464" y="753026"/>
                </a:lnTo>
                <a:lnTo>
                  <a:pt x="4365300" y="750249"/>
                </a:lnTo>
                <a:lnTo>
                  <a:pt x="4366810" y="747951"/>
                </a:lnTo>
                <a:lnTo>
                  <a:pt x="4367688" y="745589"/>
                </a:lnTo>
                <a:lnTo>
                  <a:pt x="4370261" y="739108"/>
                </a:lnTo>
                <a:lnTo>
                  <a:pt x="4372139" y="733170"/>
                </a:lnTo>
                <a:lnTo>
                  <a:pt x="4372876" y="725891"/>
                </a:lnTo>
                <a:lnTo>
                  <a:pt x="4386785" y="727300"/>
                </a:lnTo>
                <a:lnTo>
                  <a:pt x="4385373" y="741251"/>
                </a:lnTo>
                <a:lnTo>
                  <a:pt x="4384697" y="747924"/>
                </a:lnTo>
                <a:lnTo>
                  <a:pt x="4386655" y="747509"/>
                </a:lnTo>
                <a:lnTo>
                  <a:pt x="4394286" y="741541"/>
                </a:lnTo>
                <a:lnTo>
                  <a:pt x="4401038" y="737935"/>
                </a:lnTo>
                <a:lnTo>
                  <a:pt x="4405200" y="734680"/>
                </a:lnTo>
                <a:lnTo>
                  <a:pt x="4407281" y="733052"/>
                </a:lnTo>
                <a:lnTo>
                  <a:pt x="4408036" y="731903"/>
                </a:lnTo>
                <a:lnTo>
                  <a:pt x="4406385" y="729284"/>
                </a:lnTo>
                <a:lnTo>
                  <a:pt x="4400247" y="726824"/>
                </a:lnTo>
                <a:lnTo>
                  <a:pt x="4397270" y="724685"/>
                </a:lnTo>
                <a:lnTo>
                  <a:pt x="4393151" y="721204"/>
                </a:lnTo>
                <a:lnTo>
                  <a:pt x="4389726" y="717180"/>
                </a:lnTo>
                <a:lnTo>
                  <a:pt x="4385854" y="711273"/>
                </a:lnTo>
                <a:lnTo>
                  <a:pt x="4382103" y="704152"/>
                </a:lnTo>
                <a:lnTo>
                  <a:pt x="4379863" y="694733"/>
                </a:lnTo>
                <a:lnTo>
                  <a:pt x="4378440" y="683558"/>
                </a:lnTo>
                <a:lnTo>
                  <a:pt x="4378527" y="670086"/>
                </a:lnTo>
                <a:lnTo>
                  <a:pt x="4391172" y="671366"/>
                </a:lnTo>
                <a:lnTo>
                  <a:pt x="4401226" y="672997"/>
                </a:lnTo>
                <a:lnTo>
                  <a:pt x="4409322" y="675042"/>
                </a:lnTo>
                <a:lnTo>
                  <a:pt x="4416786" y="677024"/>
                </a:lnTo>
                <a:lnTo>
                  <a:pt x="4423618" y="678941"/>
                </a:lnTo>
                <a:lnTo>
                  <a:pt x="4431082" y="680922"/>
                </a:lnTo>
                <a:lnTo>
                  <a:pt x="4439179" y="682968"/>
                </a:lnTo>
                <a:lnTo>
                  <a:pt x="4450559" y="684120"/>
                </a:lnTo>
                <a:lnTo>
                  <a:pt x="4454378" y="671638"/>
                </a:lnTo>
                <a:lnTo>
                  <a:pt x="4457073" y="663945"/>
                </a:lnTo>
                <a:lnTo>
                  <a:pt x="4458197" y="659156"/>
                </a:lnTo>
                <a:lnTo>
                  <a:pt x="4457872" y="656059"/>
                </a:lnTo>
                <a:lnTo>
                  <a:pt x="4457547" y="652962"/>
                </a:lnTo>
                <a:lnTo>
                  <a:pt x="4456774" y="647981"/>
                </a:lnTo>
                <a:lnTo>
                  <a:pt x="4456246" y="640574"/>
                </a:lnTo>
                <a:lnTo>
                  <a:pt x="4456210" y="628314"/>
                </a:lnTo>
                <a:lnTo>
                  <a:pt x="4460838" y="633073"/>
                </a:lnTo>
                <a:lnTo>
                  <a:pt x="4465466" y="637831"/>
                </a:lnTo>
                <a:lnTo>
                  <a:pt x="4469971" y="643802"/>
                </a:lnTo>
                <a:lnTo>
                  <a:pt x="4472518" y="650188"/>
                </a:lnTo>
                <a:lnTo>
                  <a:pt x="4473475" y="653349"/>
                </a:lnTo>
                <a:lnTo>
                  <a:pt x="4474310" y="657723"/>
                </a:lnTo>
                <a:lnTo>
                  <a:pt x="4475206" y="661491"/>
                </a:lnTo>
                <a:lnTo>
                  <a:pt x="4474776" y="665737"/>
                </a:lnTo>
                <a:lnTo>
                  <a:pt x="4475610" y="670111"/>
                </a:lnTo>
                <a:lnTo>
                  <a:pt x="4473916" y="674229"/>
                </a:lnTo>
                <a:lnTo>
                  <a:pt x="4472731" y="679624"/>
                </a:lnTo>
                <a:lnTo>
                  <a:pt x="4471546" y="685020"/>
                </a:lnTo>
                <a:lnTo>
                  <a:pt x="4469851" y="689138"/>
                </a:lnTo>
                <a:lnTo>
                  <a:pt x="4467525" y="693192"/>
                </a:lnTo>
                <a:lnTo>
                  <a:pt x="4465321" y="696033"/>
                </a:lnTo>
                <a:lnTo>
                  <a:pt x="4462485" y="698810"/>
                </a:lnTo>
                <a:lnTo>
                  <a:pt x="4460343" y="701044"/>
                </a:lnTo>
                <a:lnTo>
                  <a:pt x="4457691" y="702001"/>
                </a:lnTo>
                <a:lnTo>
                  <a:pt x="4453775" y="702830"/>
                </a:lnTo>
                <a:lnTo>
                  <a:pt x="4450491" y="703723"/>
                </a:lnTo>
                <a:lnTo>
                  <a:pt x="4442719" y="704775"/>
                </a:lnTo>
                <a:lnTo>
                  <a:pt x="4433868" y="703878"/>
                </a:lnTo>
                <a:lnTo>
                  <a:pt x="4423752" y="702854"/>
                </a:lnTo>
                <a:lnTo>
                  <a:pt x="4411739" y="701638"/>
                </a:lnTo>
                <a:lnTo>
                  <a:pt x="4411389" y="711407"/>
                </a:lnTo>
                <a:lnTo>
                  <a:pt x="4411855" y="719421"/>
                </a:lnTo>
                <a:lnTo>
                  <a:pt x="4413137" y="725679"/>
                </a:lnTo>
                <a:lnTo>
                  <a:pt x="4413910" y="730659"/>
                </a:lnTo>
                <a:lnTo>
                  <a:pt x="4414806" y="734427"/>
                </a:lnTo>
                <a:lnTo>
                  <a:pt x="4416457" y="737045"/>
                </a:lnTo>
                <a:lnTo>
                  <a:pt x="4418741" y="739728"/>
                </a:lnTo>
                <a:lnTo>
                  <a:pt x="4421779" y="741261"/>
                </a:lnTo>
                <a:lnTo>
                  <a:pt x="4438340" y="741712"/>
                </a:lnTo>
                <a:lnTo>
                  <a:pt x="4465017" y="743188"/>
                </a:lnTo>
                <a:lnTo>
                  <a:pt x="4476907" y="745617"/>
                </a:lnTo>
                <a:lnTo>
                  <a:pt x="4486839" y="748462"/>
                </a:lnTo>
                <a:lnTo>
                  <a:pt x="4496138" y="751242"/>
                </a:lnTo>
                <a:lnTo>
                  <a:pt x="4505376" y="754628"/>
                </a:lnTo>
                <a:lnTo>
                  <a:pt x="4516510" y="758207"/>
                </a:lnTo>
                <a:lnTo>
                  <a:pt x="4527707" y="761179"/>
                </a:lnTo>
                <a:lnTo>
                  <a:pt x="4542125" y="763865"/>
                </a:lnTo>
                <a:lnTo>
                  <a:pt x="4559828" y="765657"/>
                </a:lnTo>
                <a:lnTo>
                  <a:pt x="4565053" y="758220"/>
                </a:lnTo>
                <a:lnTo>
                  <a:pt x="4568257" y="751804"/>
                </a:lnTo>
                <a:lnTo>
                  <a:pt x="4570074" y="746472"/>
                </a:lnTo>
                <a:lnTo>
                  <a:pt x="4571075" y="742897"/>
                </a:lnTo>
                <a:lnTo>
                  <a:pt x="4571444" y="739257"/>
                </a:lnTo>
                <a:lnTo>
                  <a:pt x="4571180" y="735554"/>
                </a:lnTo>
                <a:lnTo>
                  <a:pt x="4570346" y="731180"/>
                </a:lnTo>
                <a:lnTo>
                  <a:pt x="4569573" y="726199"/>
                </a:lnTo>
                <a:lnTo>
                  <a:pt x="4568229" y="720548"/>
                </a:lnTo>
                <a:lnTo>
                  <a:pt x="4567087" y="719206"/>
                </a:lnTo>
                <a:lnTo>
                  <a:pt x="4565699" y="720292"/>
                </a:lnTo>
                <a:lnTo>
                  <a:pt x="4565515" y="722111"/>
                </a:lnTo>
                <a:lnTo>
                  <a:pt x="4565454" y="722718"/>
                </a:lnTo>
                <a:lnTo>
                  <a:pt x="4565418" y="710458"/>
                </a:lnTo>
                <a:lnTo>
                  <a:pt x="4554117" y="714829"/>
                </a:lnTo>
                <a:lnTo>
                  <a:pt x="4548690" y="717956"/>
                </a:lnTo>
                <a:lnTo>
                  <a:pt x="4547241" y="719648"/>
                </a:lnTo>
                <a:lnTo>
                  <a:pt x="4545608" y="723159"/>
                </a:lnTo>
                <a:lnTo>
                  <a:pt x="4543853" y="727884"/>
                </a:lnTo>
                <a:lnTo>
                  <a:pt x="4541158" y="735578"/>
                </a:lnTo>
                <a:lnTo>
                  <a:pt x="4526616" y="734105"/>
                </a:lnTo>
                <a:lnTo>
                  <a:pt x="4524069" y="727719"/>
                </a:lnTo>
                <a:lnTo>
                  <a:pt x="4523867" y="723409"/>
                </a:lnTo>
                <a:lnTo>
                  <a:pt x="4522848" y="720855"/>
                </a:lnTo>
                <a:lnTo>
                  <a:pt x="4521767" y="718907"/>
                </a:lnTo>
                <a:lnTo>
                  <a:pt x="4512916" y="718011"/>
                </a:lnTo>
                <a:lnTo>
                  <a:pt x="4491297" y="717047"/>
                </a:lnTo>
                <a:lnTo>
                  <a:pt x="4493447" y="695817"/>
                </a:lnTo>
                <a:lnTo>
                  <a:pt x="4509516" y="701121"/>
                </a:lnTo>
                <a:lnTo>
                  <a:pt x="4511377" y="701677"/>
                </a:lnTo>
                <a:lnTo>
                  <a:pt x="4511352" y="701919"/>
                </a:lnTo>
                <a:lnTo>
                  <a:pt x="4512616" y="702047"/>
                </a:lnTo>
                <a:lnTo>
                  <a:pt x="4511377" y="701677"/>
                </a:lnTo>
                <a:lnTo>
                  <a:pt x="4511475" y="700706"/>
                </a:lnTo>
                <a:lnTo>
                  <a:pt x="4511598" y="699493"/>
                </a:lnTo>
                <a:lnTo>
                  <a:pt x="4514943" y="697993"/>
                </a:lnTo>
                <a:lnTo>
                  <a:pt x="4516294" y="684648"/>
                </a:lnTo>
                <a:lnTo>
                  <a:pt x="4517339" y="674337"/>
                </a:lnTo>
                <a:lnTo>
                  <a:pt x="4518892" y="665302"/>
                </a:lnTo>
                <a:lnTo>
                  <a:pt x="4520894" y="658151"/>
                </a:lnTo>
                <a:lnTo>
                  <a:pt x="4522465" y="655246"/>
                </a:lnTo>
                <a:lnTo>
                  <a:pt x="4523976" y="652948"/>
                </a:lnTo>
                <a:lnTo>
                  <a:pt x="4526241" y="649500"/>
                </a:lnTo>
                <a:lnTo>
                  <a:pt x="4528383" y="647266"/>
                </a:lnTo>
                <a:lnTo>
                  <a:pt x="4535258" y="642447"/>
                </a:lnTo>
                <a:lnTo>
                  <a:pt x="4543459" y="637149"/>
                </a:lnTo>
                <a:lnTo>
                  <a:pt x="4545945" y="644142"/>
                </a:lnTo>
                <a:lnTo>
                  <a:pt x="4547860" y="650464"/>
                </a:lnTo>
                <a:lnTo>
                  <a:pt x="4549204" y="656115"/>
                </a:lnTo>
                <a:lnTo>
                  <a:pt x="4549468" y="659819"/>
                </a:lnTo>
                <a:lnTo>
                  <a:pt x="4549161" y="662852"/>
                </a:lnTo>
                <a:lnTo>
                  <a:pt x="4548915" y="665278"/>
                </a:lnTo>
                <a:lnTo>
                  <a:pt x="4546772" y="667512"/>
                </a:lnTo>
                <a:lnTo>
                  <a:pt x="4545262" y="669810"/>
                </a:lnTo>
                <a:lnTo>
                  <a:pt x="4541732" y="673130"/>
                </a:lnTo>
                <a:lnTo>
                  <a:pt x="4537386" y="678205"/>
                </a:lnTo>
                <a:lnTo>
                  <a:pt x="4535121" y="681653"/>
                </a:lnTo>
                <a:lnTo>
                  <a:pt x="4533365" y="686377"/>
                </a:lnTo>
                <a:lnTo>
                  <a:pt x="4531486" y="692315"/>
                </a:lnTo>
                <a:lnTo>
                  <a:pt x="4530117" y="699530"/>
                </a:lnTo>
                <a:lnTo>
                  <a:pt x="4537870" y="692348"/>
                </a:lnTo>
                <a:lnTo>
                  <a:pt x="4544236" y="686252"/>
                </a:lnTo>
                <a:lnTo>
                  <a:pt x="4550602" y="680156"/>
                </a:lnTo>
                <a:lnTo>
                  <a:pt x="4554439" y="673804"/>
                </a:lnTo>
                <a:lnTo>
                  <a:pt x="4558969" y="666909"/>
                </a:lnTo>
                <a:lnTo>
                  <a:pt x="4561787" y="658002"/>
                </a:lnTo>
                <a:lnTo>
                  <a:pt x="4563587" y="646541"/>
                </a:lnTo>
                <a:lnTo>
                  <a:pt x="4565693" y="632047"/>
                </a:lnTo>
                <a:lnTo>
                  <a:pt x="4554558" y="628468"/>
                </a:lnTo>
                <a:lnTo>
                  <a:pt x="4549052" y="626072"/>
                </a:lnTo>
                <a:lnTo>
                  <a:pt x="4547708" y="620421"/>
                </a:lnTo>
                <a:lnTo>
                  <a:pt x="4546285" y="609246"/>
                </a:lnTo>
                <a:lnTo>
                  <a:pt x="4557156" y="609121"/>
                </a:lnTo>
                <a:lnTo>
                  <a:pt x="4563601" y="608548"/>
                </a:lnTo>
                <a:lnTo>
                  <a:pt x="4568150" y="607783"/>
                </a:lnTo>
                <a:lnTo>
                  <a:pt x="4576105" y="604912"/>
                </a:lnTo>
                <a:lnTo>
                  <a:pt x="4575755" y="614681"/>
                </a:lnTo>
                <a:lnTo>
                  <a:pt x="4576914" y="622153"/>
                </a:lnTo>
                <a:lnTo>
                  <a:pt x="4578258" y="627804"/>
                </a:lnTo>
                <a:lnTo>
                  <a:pt x="4579848" y="631029"/>
                </a:lnTo>
                <a:lnTo>
                  <a:pt x="4581622" y="632434"/>
                </a:lnTo>
                <a:lnTo>
                  <a:pt x="4584660" y="633967"/>
                </a:lnTo>
                <a:lnTo>
                  <a:pt x="4586557" y="634159"/>
                </a:lnTo>
                <a:lnTo>
                  <a:pt x="4589086" y="634416"/>
                </a:lnTo>
                <a:lnTo>
                  <a:pt x="4591615" y="634672"/>
                </a:lnTo>
                <a:lnTo>
                  <a:pt x="4594082" y="635534"/>
                </a:lnTo>
                <a:lnTo>
                  <a:pt x="4595795" y="637546"/>
                </a:lnTo>
                <a:lnTo>
                  <a:pt x="4597446" y="640164"/>
                </a:lnTo>
                <a:lnTo>
                  <a:pt x="4598851" y="645209"/>
                </a:lnTo>
                <a:lnTo>
                  <a:pt x="4599563" y="650797"/>
                </a:lnTo>
                <a:lnTo>
                  <a:pt x="4599274" y="659959"/>
                </a:lnTo>
                <a:lnTo>
                  <a:pt x="4598801" y="670942"/>
                </a:lnTo>
                <a:lnTo>
                  <a:pt x="4619874" y="658368"/>
                </a:lnTo>
                <a:lnTo>
                  <a:pt x="4634889" y="648858"/>
                </a:lnTo>
                <a:lnTo>
                  <a:pt x="4638928" y="646816"/>
                </a:lnTo>
                <a:lnTo>
                  <a:pt x="4642906" y="645381"/>
                </a:lnTo>
                <a:lnTo>
                  <a:pt x="4647454" y="644615"/>
                </a:lnTo>
                <a:lnTo>
                  <a:pt x="4652003" y="643850"/>
                </a:lnTo>
                <a:lnTo>
                  <a:pt x="4658387" y="643884"/>
                </a:lnTo>
                <a:lnTo>
                  <a:pt x="4664709" y="644524"/>
                </a:lnTo>
                <a:lnTo>
                  <a:pt x="4671664" y="645229"/>
                </a:lnTo>
                <a:lnTo>
                  <a:pt x="4680515" y="646125"/>
                </a:lnTo>
                <a:lnTo>
                  <a:pt x="4703417" y="653346"/>
                </a:lnTo>
                <a:lnTo>
                  <a:pt x="4729296" y="662708"/>
                </a:lnTo>
                <a:lnTo>
                  <a:pt x="4735557" y="663954"/>
                </a:lnTo>
                <a:lnTo>
                  <a:pt x="4741818" y="665201"/>
                </a:lnTo>
                <a:lnTo>
                  <a:pt x="4746876" y="665713"/>
                </a:lnTo>
                <a:lnTo>
                  <a:pt x="4752688" y="665076"/>
                </a:lnTo>
                <a:lnTo>
                  <a:pt x="4757237" y="664311"/>
                </a:lnTo>
                <a:lnTo>
                  <a:pt x="4761970" y="661726"/>
                </a:lnTo>
                <a:lnTo>
                  <a:pt x="4766825" y="657928"/>
                </a:lnTo>
                <a:lnTo>
                  <a:pt x="4769907" y="652725"/>
                </a:lnTo>
                <a:lnTo>
                  <a:pt x="4777407" y="666966"/>
                </a:lnTo>
                <a:lnTo>
                  <a:pt x="4782483" y="673609"/>
                </a:lnTo>
                <a:lnTo>
                  <a:pt x="4785970" y="677026"/>
                </a:lnTo>
                <a:lnTo>
                  <a:pt x="4787805" y="677824"/>
                </a:lnTo>
                <a:lnTo>
                  <a:pt x="4789579" y="679229"/>
                </a:lnTo>
                <a:lnTo>
                  <a:pt x="4790843" y="679357"/>
                </a:lnTo>
                <a:lnTo>
                  <a:pt x="4792108" y="679485"/>
                </a:lnTo>
                <a:lnTo>
                  <a:pt x="4797596" y="675752"/>
                </a:lnTo>
                <a:lnTo>
                  <a:pt x="4804532" y="670326"/>
                </a:lnTo>
                <a:lnTo>
                  <a:pt x="4808669" y="679937"/>
                </a:lnTo>
                <a:lnTo>
                  <a:pt x="4810013" y="685588"/>
                </a:lnTo>
                <a:lnTo>
                  <a:pt x="4809399" y="691654"/>
                </a:lnTo>
                <a:lnTo>
                  <a:pt x="4808557" y="706276"/>
                </a:lnTo>
                <a:lnTo>
                  <a:pt x="4814290" y="700116"/>
                </a:lnTo>
                <a:lnTo>
                  <a:pt x="4817249" y="696126"/>
                </a:lnTo>
                <a:lnTo>
                  <a:pt x="4819963" y="694562"/>
                </a:lnTo>
                <a:lnTo>
                  <a:pt x="4821289" y="694084"/>
                </a:lnTo>
                <a:lnTo>
                  <a:pt x="4822430" y="695425"/>
                </a:lnTo>
                <a:lnTo>
                  <a:pt x="4824837" y="696894"/>
                </a:lnTo>
                <a:lnTo>
                  <a:pt x="4828955" y="700375"/>
                </a:lnTo>
                <a:lnTo>
                  <a:pt x="4835093" y="702835"/>
                </a:lnTo>
                <a:lnTo>
                  <a:pt x="4841925" y="704752"/>
                </a:lnTo>
                <a:lnTo>
                  <a:pt x="4847554" y="705935"/>
                </a:lnTo>
                <a:lnTo>
                  <a:pt x="4851347" y="706319"/>
                </a:lnTo>
                <a:lnTo>
                  <a:pt x="4853999" y="705362"/>
                </a:lnTo>
                <a:lnTo>
                  <a:pt x="4855386" y="704277"/>
                </a:lnTo>
                <a:lnTo>
                  <a:pt x="4855570" y="702457"/>
                </a:lnTo>
                <a:lnTo>
                  <a:pt x="4855693" y="701244"/>
                </a:lnTo>
                <a:lnTo>
                  <a:pt x="4855307" y="698754"/>
                </a:lnTo>
                <a:lnTo>
                  <a:pt x="4854982" y="695657"/>
                </a:lnTo>
                <a:lnTo>
                  <a:pt x="4855043" y="695050"/>
                </a:lnTo>
                <a:lnTo>
                  <a:pt x="4857897" y="698403"/>
                </a:lnTo>
                <a:lnTo>
                  <a:pt x="4866582" y="707249"/>
                </a:lnTo>
                <a:lnTo>
                  <a:pt x="4869946" y="711879"/>
                </a:lnTo>
                <a:lnTo>
                  <a:pt x="4872168" y="715169"/>
                </a:lnTo>
                <a:lnTo>
                  <a:pt x="4872370" y="719479"/>
                </a:lnTo>
                <a:lnTo>
                  <a:pt x="4872898" y="726886"/>
                </a:lnTo>
                <a:lnTo>
                  <a:pt x="4872160" y="734165"/>
                </a:lnTo>
                <a:lnTo>
                  <a:pt x="4870282" y="740103"/>
                </a:lnTo>
                <a:lnTo>
                  <a:pt x="4868649" y="743614"/>
                </a:lnTo>
                <a:lnTo>
                  <a:pt x="4867077" y="746519"/>
                </a:lnTo>
                <a:lnTo>
                  <a:pt x="4864873" y="749360"/>
                </a:lnTo>
                <a:lnTo>
                  <a:pt x="4862853" y="750381"/>
                </a:lnTo>
                <a:lnTo>
                  <a:pt x="4860202" y="751338"/>
                </a:lnTo>
                <a:lnTo>
                  <a:pt x="4857550" y="752295"/>
                </a:lnTo>
                <a:lnTo>
                  <a:pt x="4854837" y="753859"/>
                </a:lnTo>
                <a:lnTo>
                  <a:pt x="4851553" y="754752"/>
                </a:lnTo>
                <a:lnTo>
                  <a:pt x="4849472" y="756379"/>
                </a:lnTo>
                <a:lnTo>
                  <a:pt x="4846697" y="758550"/>
                </a:lnTo>
                <a:lnTo>
                  <a:pt x="4843800" y="761933"/>
                </a:lnTo>
                <a:lnTo>
                  <a:pt x="4841473" y="765987"/>
                </a:lnTo>
                <a:lnTo>
                  <a:pt x="4839594" y="771925"/>
                </a:lnTo>
                <a:lnTo>
                  <a:pt x="4838163" y="779747"/>
                </a:lnTo>
                <a:lnTo>
                  <a:pt x="4823358" y="774571"/>
                </a:lnTo>
                <a:lnTo>
                  <a:pt x="4813549" y="770513"/>
                </a:lnTo>
                <a:lnTo>
                  <a:pt x="4807920" y="769331"/>
                </a:lnTo>
                <a:lnTo>
                  <a:pt x="4801598" y="768690"/>
                </a:lnTo>
                <a:lnTo>
                  <a:pt x="4793256" y="769071"/>
                </a:lnTo>
                <a:lnTo>
                  <a:pt x="4783527" y="770537"/>
                </a:lnTo>
                <a:lnTo>
                  <a:pt x="4772410" y="773089"/>
                </a:lnTo>
                <a:lnTo>
                  <a:pt x="4780383" y="776347"/>
                </a:lnTo>
                <a:lnTo>
                  <a:pt x="4785951" y="778137"/>
                </a:lnTo>
                <a:lnTo>
                  <a:pt x="4789622" y="779734"/>
                </a:lnTo>
                <a:lnTo>
                  <a:pt x="4791334" y="781746"/>
                </a:lnTo>
                <a:lnTo>
                  <a:pt x="4791923" y="788546"/>
                </a:lnTo>
                <a:lnTo>
                  <a:pt x="4791019" y="803775"/>
                </a:lnTo>
                <a:lnTo>
                  <a:pt x="4805561" y="805247"/>
                </a:lnTo>
                <a:lnTo>
                  <a:pt x="4806869" y="798639"/>
                </a:lnTo>
                <a:lnTo>
                  <a:pt x="4808748" y="792701"/>
                </a:lnTo>
                <a:lnTo>
                  <a:pt x="4811074" y="788647"/>
                </a:lnTo>
                <a:lnTo>
                  <a:pt x="4813340" y="785200"/>
                </a:lnTo>
                <a:lnTo>
                  <a:pt x="4815421" y="783572"/>
                </a:lnTo>
                <a:lnTo>
                  <a:pt x="4816870" y="781880"/>
                </a:lnTo>
                <a:lnTo>
                  <a:pt x="4819398" y="782136"/>
                </a:lnTo>
                <a:lnTo>
                  <a:pt x="4821295" y="782328"/>
                </a:lnTo>
                <a:lnTo>
                  <a:pt x="4822375" y="784276"/>
                </a:lnTo>
                <a:lnTo>
                  <a:pt x="4823456" y="786224"/>
                </a:lnTo>
                <a:lnTo>
                  <a:pt x="4824352" y="789991"/>
                </a:lnTo>
                <a:lnTo>
                  <a:pt x="4823922" y="794237"/>
                </a:lnTo>
                <a:lnTo>
                  <a:pt x="4824001" y="799761"/>
                </a:lnTo>
                <a:lnTo>
                  <a:pt x="4822755" y="805763"/>
                </a:lnTo>
                <a:lnTo>
                  <a:pt x="4821385" y="812978"/>
                </a:lnTo>
                <a:lnTo>
                  <a:pt x="4818690" y="820671"/>
                </a:lnTo>
                <a:lnTo>
                  <a:pt x="4827524" y="815438"/>
                </a:lnTo>
                <a:lnTo>
                  <a:pt x="4832950" y="812310"/>
                </a:lnTo>
                <a:lnTo>
                  <a:pt x="4835092" y="810076"/>
                </a:lnTo>
                <a:lnTo>
                  <a:pt x="4835215" y="808863"/>
                </a:lnTo>
                <a:lnTo>
                  <a:pt x="4834706" y="807586"/>
                </a:lnTo>
                <a:lnTo>
                  <a:pt x="4834135" y="806915"/>
                </a:lnTo>
                <a:lnTo>
                  <a:pt x="4834319" y="805095"/>
                </a:lnTo>
                <a:lnTo>
                  <a:pt x="4836585" y="801648"/>
                </a:lnTo>
                <a:lnTo>
                  <a:pt x="4839544" y="797658"/>
                </a:lnTo>
                <a:lnTo>
                  <a:pt x="4840483" y="794689"/>
                </a:lnTo>
                <a:lnTo>
                  <a:pt x="4840667" y="792869"/>
                </a:lnTo>
                <a:lnTo>
                  <a:pt x="4840096" y="792198"/>
                </a:lnTo>
                <a:lnTo>
                  <a:pt x="4842116" y="791177"/>
                </a:lnTo>
                <a:lnTo>
                  <a:pt x="4851968" y="788498"/>
                </a:lnTo>
                <a:lnTo>
                  <a:pt x="4854136" y="773397"/>
                </a:lnTo>
                <a:lnTo>
                  <a:pt x="4853872" y="769694"/>
                </a:lnTo>
                <a:lnTo>
                  <a:pt x="4855953" y="768066"/>
                </a:lnTo>
                <a:lnTo>
                  <a:pt x="4864725" y="763439"/>
                </a:lnTo>
                <a:lnTo>
                  <a:pt x="4870907" y="759163"/>
                </a:lnTo>
                <a:lnTo>
                  <a:pt x="4874375" y="756450"/>
                </a:lnTo>
                <a:lnTo>
                  <a:pt x="4877149" y="754280"/>
                </a:lnTo>
                <a:lnTo>
                  <a:pt x="4879046" y="754472"/>
                </a:lnTo>
                <a:lnTo>
                  <a:pt x="4880311" y="754600"/>
                </a:lnTo>
                <a:lnTo>
                  <a:pt x="4880065" y="757026"/>
                </a:lnTo>
                <a:lnTo>
                  <a:pt x="4880513" y="758910"/>
                </a:lnTo>
                <a:lnTo>
                  <a:pt x="4880900" y="761400"/>
                </a:lnTo>
                <a:lnTo>
                  <a:pt x="4881796" y="765168"/>
                </a:lnTo>
                <a:lnTo>
                  <a:pt x="4882692" y="768935"/>
                </a:lnTo>
                <a:lnTo>
                  <a:pt x="4884791" y="773438"/>
                </a:lnTo>
                <a:lnTo>
                  <a:pt x="4888215" y="777461"/>
                </a:lnTo>
                <a:lnTo>
                  <a:pt x="4892844" y="782220"/>
                </a:lnTo>
                <a:lnTo>
                  <a:pt x="4899429" y="786563"/>
                </a:lnTo>
                <a:lnTo>
                  <a:pt x="4907280" y="791035"/>
                </a:lnTo>
                <a:lnTo>
                  <a:pt x="4917089" y="795092"/>
                </a:lnTo>
                <a:lnTo>
                  <a:pt x="4926045" y="788645"/>
                </a:lnTo>
                <a:lnTo>
                  <a:pt x="4932473" y="781943"/>
                </a:lnTo>
                <a:lnTo>
                  <a:pt x="4935370" y="778559"/>
                </a:lnTo>
                <a:lnTo>
                  <a:pt x="4937758" y="773899"/>
                </a:lnTo>
                <a:lnTo>
                  <a:pt x="4939576" y="768567"/>
                </a:lnTo>
                <a:lnTo>
                  <a:pt x="4942718" y="762757"/>
                </a:lnTo>
                <a:lnTo>
                  <a:pt x="4961451" y="792231"/>
                </a:lnTo>
                <a:lnTo>
                  <a:pt x="4963803" y="775310"/>
                </a:lnTo>
                <a:lnTo>
                  <a:pt x="4966559" y="767010"/>
                </a:lnTo>
                <a:lnTo>
                  <a:pt x="4967376" y="765254"/>
                </a:lnTo>
                <a:lnTo>
                  <a:pt x="4968763" y="764169"/>
                </a:lnTo>
                <a:lnTo>
                  <a:pt x="4969395" y="764233"/>
                </a:lnTo>
                <a:lnTo>
                  <a:pt x="4970660" y="764361"/>
                </a:lnTo>
                <a:lnTo>
                  <a:pt x="4971802" y="765703"/>
                </a:lnTo>
                <a:lnTo>
                  <a:pt x="4974331" y="765959"/>
                </a:lnTo>
                <a:lnTo>
                  <a:pt x="4975595" y="766087"/>
                </a:lnTo>
                <a:lnTo>
                  <a:pt x="4977676" y="764459"/>
                </a:lnTo>
                <a:lnTo>
                  <a:pt x="4980451" y="762289"/>
                </a:lnTo>
                <a:lnTo>
                  <a:pt x="4983410" y="758299"/>
                </a:lnTo>
                <a:lnTo>
                  <a:pt x="4986492" y="753095"/>
                </a:lnTo>
                <a:lnTo>
                  <a:pt x="4989880" y="744859"/>
                </a:lnTo>
                <a:lnTo>
                  <a:pt x="5022399" y="776954"/>
                </a:lnTo>
                <a:lnTo>
                  <a:pt x="5006076" y="793072"/>
                </a:lnTo>
                <a:lnTo>
                  <a:pt x="4990631" y="806829"/>
                </a:lnTo>
                <a:lnTo>
                  <a:pt x="4987102" y="810148"/>
                </a:lnTo>
                <a:lnTo>
                  <a:pt x="4983449" y="814681"/>
                </a:lnTo>
                <a:lnTo>
                  <a:pt x="4980429" y="819277"/>
                </a:lnTo>
                <a:lnTo>
                  <a:pt x="4978041" y="823938"/>
                </a:lnTo>
                <a:lnTo>
                  <a:pt x="4975530" y="829812"/>
                </a:lnTo>
                <a:lnTo>
                  <a:pt x="4973019" y="835686"/>
                </a:lnTo>
                <a:lnTo>
                  <a:pt x="4971650" y="842901"/>
                </a:lnTo>
                <a:lnTo>
                  <a:pt x="4970280" y="850116"/>
                </a:lnTo>
                <a:lnTo>
                  <a:pt x="4984128" y="852131"/>
                </a:lnTo>
                <a:lnTo>
                  <a:pt x="4993550" y="853697"/>
                </a:lnTo>
                <a:lnTo>
                  <a:pt x="4997221" y="855295"/>
                </a:lnTo>
                <a:lnTo>
                  <a:pt x="4999688" y="856157"/>
                </a:lnTo>
                <a:lnTo>
                  <a:pt x="5001462" y="857563"/>
                </a:lnTo>
                <a:lnTo>
                  <a:pt x="5003113" y="860181"/>
                </a:lnTo>
                <a:lnTo>
                  <a:pt x="5004765" y="862800"/>
                </a:lnTo>
                <a:lnTo>
                  <a:pt x="5005151" y="865290"/>
                </a:lnTo>
                <a:lnTo>
                  <a:pt x="5005415" y="868993"/>
                </a:lnTo>
                <a:lnTo>
                  <a:pt x="5005046" y="872633"/>
                </a:lnTo>
                <a:lnTo>
                  <a:pt x="5004002" y="882945"/>
                </a:lnTo>
                <a:lnTo>
                  <a:pt x="5002712" y="895683"/>
                </a:lnTo>
                <a:lnTo>
                  <a:pt x="5013074" y="894281"/>
                </a:lnTo>
                <a:lnTo>
                  <a:pt x="5020152" y="893772"/>
                </a:lnTo>
                <a:lnTo>
                  <a:pt x="5023945" y="894156"/>
                </a:lnTo>
                <a:lnTo>
                  <a:pt x="5026412" y="895019"/>
                </a:lnTo>
                <a:lnTo>
                  <a:pt x="5028696" y="897701"/>
                </a:lnTo>
                <a:lnTo>
                  <a:pt x="5030856" y="901597"/>
                </a:lnTo>
                <a:lnTo>
                  <a:pt x="5036748" y="906483"/>
                </a:lnTo>
                <a:lnTo>
                  <a:pt x="5044924" y="914052"/>
                </a:lnTo>
                <a:lnTo>
                  <a:pt x="5050253" y="899271"/>
                </a:lnTo>
                <a:lnTo>
                  <a:pt x="5052948" y="891578"/>
                </a:lnTo>
                <a:lnTo>
                  <a:pt x="5053765" y="889822"/>
                </a:lnTo>
                <a:lnTo>
                  <a:pt x="5053826" y="889216"/>
                </a:lnTo>
                <a:lnTo>
                  <a:pt x="5053256" y="888545"/>
                </a:lnTo>
                <a:lnTo>
                  <a:pt x="5053194" y="889152"/>
                </a:lnTo>
                <a:lnTo>
                  <a:pt x="5051174" y="890173"/>
                </a:lnTo>
                <a:lnTo>
                  <a:pt x="5047952" y="890459"/>
                </a:lnTo>
                <a:lnTo>
                  <a:pt x="5046117" y="889660"/>
                </a:lnTo>
                <a:lnTo>
                  <a:pt x="5045037" y="887713"/>
                </a:lnTo>
                <a:lnTo>
                  <a:pt x="5043447" y="884488"/>
                </a:lnTo>
                <a:lnTo>
                  <a:pt x="5041286" y="880592"/>
                </a:lnTo>
                <a:lnTo>
                  <a:pt x="5040697" y="873792"/>
                </a:lnTo>
                <a:lnTo>
                  <a:pt x="5040820" y="872579"/>
                </a:lnTo>
                <a:lnTo>
                  <a:pt x="5041005" y="870759"/>
                </a:lnTo>
                <a:lnTo>
                  <a:pt x="5041565" y="846303"/>
                </a:lnTo>
                <a:lnTo>
                  <a:pt x="5040528" y="837619"/>
                </a:lnTo>
                <a:lnTo>
                  <a:pt x="5039816" y="832032"/>
                </a:lnTo>
                <a:lnTo>
                  <a:pt x="5039166" y="825838"/>
                </a:lnTo>
                <a:lnTo>
                  <a:pt x="5040333" y="814313"/>
                </a:lnTo>
                <a:lnTo>
                  <a:pt x="5046840" y="813133"/>
                </a:lnTo>
                <a:lnTo>
                  <a:pt x="5052082" y="811825"/>
                </a:lnTo>
                <a:lnTo>
                  <a:pt x="5056692" y="810454"/>
                </a:lnTo>
                <a:lnTo>
                  <a:pt x="5061179" y="810295"/>
                </a:lnTo>
                <a:lnTo>
                  <a:pt x="5067502" y="810936"/>
                </a:lnTo>
                <a:lnTo>
                  <a:pt x="5071988" y="810777"/>
                </a:lnTo>
                <a:lnTo>
                  <a:pt x="5074518" y="811033"/>
                </a:lnTo>
                <a:lnTo>
                  <a:pt x="5075843" y="810555"/>
                </a:lnTo>
                <a:lnTo>
                  <a:pt x="5077231" y="809470"/>
                </a:lnTo>
                <a:lnTo>
                  <a:pt x="5078680" y="807778"/>
                </a:lnTo>
                <a:lnTo>
                  <a:pt x="5081884" y="801361"/>
                </a:lnTo>
                <a:lnTo>
                  <a:pt x="5086783" y="790827"/>
                </a:lnTo>
                <a:lnTo>
                  <a:pt x="5087740" y="793988"/>
                </a:lnTo>
                <a:lnTo>
                  <a:pt x="5088127" y="796478"/>
                </a:lnTo>
                <a:lnTo>
                  <a:pt x="5094177" y="811645"/>
                </a:lnTo>
                <a:lnTo>
                  <a:pt x="5093669" y="811134"/>
                </a:lnTo>
                <a:lnTo>
                  <a:pt x="5091386" y="808452"/>
                </a:lnTo>
                <a:lnTo>
                  <a:pt x="5088918" y="807589"/>
                </a:lnTo>
                <a:lnTo>
                  <a:pt x="5088225" y="808132"/>
                </a:lnTo>
                <a:lnTo>
                  <a:pt x="5089182" y="811292"/>
                </a:lnTo>
                <a:lnTo>
                  <a:pt x="5091913" y="815859"/>
                </a:lnTo>
                <a:lnTo>
                  <a:pt x="5092994" y="817807"/>
                </a:lnTo>
                <a:lnTo>
                  <a:pt x="5094135" y="819148"/>
                </a:lnTo>
                <a:lnTo>
                  <a:pt x="5094706" y="819818"/>
                </a:lnTo>
                <a:lnTo>
                  <a:pt x="5095338" y="819882"/>
                </a:lnTo>
                <a:lnTo>
                  <a:pt x="5095399" y="819276"/>
                </a:lnTo>
                <a:lnTo>
                  <a:pt x="5095461" y="818669"/>
                </a:lnTo>
                <a:lnTo>
                  <a:pt x="5094240" y="811805"/>
                </a:lnTo>
                <a:lnTo>
                  <a:pt x="5094177" y="811645"/>
                </a:lnTo>
                <a:lnTo>
                  <a:pt x="5097726" y="815222"/>
                </a:lnTo>
                <a:lnTo>
                  <a:pt x="5100519" y="819181"/>
                </a:lnTo>
                <a:lnTo>
                  <a:pt x="5103496" y="821321"/>
                </a:lnTo>
                <a:lnTo>
                  <a:pt x="5107167" y="822918"/>
                </a:lnTo>
                <a:lnTo>
                  <a:pt x="5109634" y="823781"/>
                </a:lnTo>
                <a:lnTo>
                  <a:pt x="5113305" y="825378"/>
                </a:lnTo>
                <a:lnTo>
                  <a:pt x="5115834" y="825635"/>
                </a:lnTo>
                <a:lnTo>
                  <a:pt x="5119118" y="824742"/>
                </a:lnTo>
                <a:lnTo>
                  <a:pt x="5122340" y="824455"/>
                </a:lnTo>
                <a:lnTo>
                  <a:pt x="5130928" y="821648"/>
                </a:lnTo>
                <a:lnTo>
                  <a:pt x="5134396" y="818935"/>
                </a:lnTo>
                <a:lnTo>
                  <a:pt x="5136354" y="818520"/>
                </a:lnTo>
                <a:lnTo>
                  <a:pt x="5138945" y="818170"/>
                </a:lnTo>
                <a:lnTo>
                  <a:pt x="5140903" y="817755"/>
                </a:lnTo>
                <a:lnTo>
                  <a:pt x="5142861" y="817341"/>
                </a:lnTo>
                <a:lnTo>
                  <a:pt x="5147980" y="817246"/>
                </a:lnTo>
                <a:lnTo>
                  <a:pt x="5152468" y="817088"/>
                </a:lnTo>
                <a:lnTo>
                  <a:pt x="5177862" y="812306"/>
                </a:lnTo>
                <a:lnTo>
                  <a:pt x="5183798" y="810456"/>
                </a:lnTo>
                <a:lnTo>
                  <a:pt x="5187205" y="808349"/>
                </a:lnTo>
                <a:lnTo>
                  <a:pt x="5188593" y="807264"/>
                </a:lnTo>
                <a:lnTo>
                  <a:pt x="5188654" y="806658"/>
                </a:lnTo>
                <a:lnTo>
                  <a:pt x="5196486" y="804999"/>
                </a:lnTo>
                <a:lnTo>
                  <a:pt x="5200280" y="805384"/>
                </a:lnTo>
                <a:lnTo>
                  <a:pt x="5207234" y="806088"/>
                </a:lnTo>
                <a:lnTo>
                  <a:pt x="5213496" y="807335"/>
                </a:lnTo>
                <a:lnTo>
                  <a:pt x="5216595" y="808261"/>
                </a:lnTo>
                <a:lnTo>
                  <a:pt x="5221408" y="811200"/>
                </a:lnTo>
                <a:lnTo>
                  <a:pt x="5222611" y="811934"/>
                </a:lnTo>
                <a:lnTo>
                  <a:pt x="5222874" y="815638"/>
                </a:lnTo>
                <a:lnTo>
                  <a:pt x="5223095" y="826078"/>
                </a:lnTo>
                <a:lnTo>
                  <a:pt x="5230989" y="823813"/>
                </a:lnTo>
                <a:lnTo>
                  <a:pt x="5237495" y="822634"/>
                </a:lnTo>
                <a:lnTo>
                  <a:pt x="5244002" y="821454"/>
                </a:lnTo>
                <a:lnTo>
                  <a:pt x="5249121" y="821360"/>
                </a:lnTo>
                <a:lnTo>
                  <a:pt x="5263031" y="822768"/>
                </a:lnTo>
                <a:lnTo>
                  <a:pt x="5282630" y="824753"/>
                </a:lnTo>
                <a:lnTo>
                  <a:pt x="5281770" y="833245"/>
                </a:lnTo>
                <a:lnTo>
                  <a:pt x="5281727" y="839981"/>
                </a:lnTo>
                <a:lnTo>
                  <a:pt x="5281806" y="845505"/>
                </a:lnTo>
                <a:lnTo>
                  <a:pt x="5282579" y="850485"/>
                </a:lnTo>
                <a:lnTo>
                  <a:pt x="5283598" y="853040"/>
                </a:lnTo>
                <a:lnTo>
                  <a:pt x="5284679" y="854988"/>
                </a:lnTo>
                <a:lnTo>
                  <a:pt x="5285820" y="856329"/>
                </a:lnTo>
                <a:lnTo>
                  <a:pt x="5288288" y="857192"/>
                </a:lnTo>
                <a:lnTo>
                  <a:pt x="5294224" y="855341"/>
                </a:lnTo>
                <a:lnTo>
                  <a:pt x="5299466" y="854034"/>
                </a:lnTo>
                <a:lnTo>
                  <a:pt x="5307053" y="854802"/>
                </a:lnTo>
                <a:lnTo>
                  <a:pt x="5305788" y="854674"/>
                </a:lnTo>
                <a:lnTo>
                  <a:pt x="5304462" y="855152"/>
                </a:lnTo>
                <a:lnTo>
                  <a:pt x="5303707" y="856302"/>
                </a:lnTo>
                <a:lnTo>
                  <a:pt x="5304726" y="858856"/>
                </a:lnTo>
                <a:lnTo>
                  <a:pt x="5307396" y="864029"/>
                </a:lnTo>
                <a:lnTo>
                  <a:pt x="5312472" y="870671"/>
                </a:lnTo>
                <a:lnTo>
                  <a:pt x="5314123" y="873289"/>
                </a:lnTo>
                <a:lnTo>
                  <a:pt x="5318303" y="876164"/>
                </a:lnTo>
                <a:lnTo>
                  <a:pt x="5328234" y="879008"/>
                </a:lnTo>
                <a:lnTo>
                  <a:pt x="5326627" y="869653"/>
                </a:lnTo>
                <a:lnTo>
                  <a:pt x="5324774" y="862724"/>
                </a:lnTo>
                <a:lnTo>
                  <a:pt x="5324308" y="854711"/>
                </a:lnTo>
                <a:lnTo>
                  <a:pt x="5324210" y="843058"/>
                </a:lnTo>
                <a:lnTo>
                  <a:pt x="5340016" y="844658"/>
                </a:lnTo>
                <a:lnTo>
                  <a:pt x="5350887" y="844533"/>
                </a:lnTo>
                <a:lnTo>
                  <a:pt x="5359290" y="843546"/>
                </a:lnTo>
                <a:lnTo>
                  <a:pt x="5365226" y="841696"/>
                </a:lnTo>
                <a:lnTo>
                  <a:pt x="5371163" y="839845"/>
                </a:lnTo>
                <a:lnTo>
                  <a:pt x="5377669" y="838666"/>
                </a:lnTo>
                <a:lnTo>
                  <a:pt x="5386195" y="836465"/>
                </a:lnTo>
                <a:lnTo>
                  <a:pt x="5398331" y="836468"/>
                </a:lnTo>
                <a:lnTo>
                  <a:pt x="5397857" y="847451"/>
                </a:lnTo>
                <a:lnTo>
                  <a:pt x="5397752" y="854794"/>
                </a:lnTo>
                <a:lnTo>
                  <a:pt x="5398526" y="859775"/>
                </a:lnTo>
                <a:lnTo>
                  <a:pt x="5400747" y="863064"/>
                </a:lnTo>
                <a:lnTo>
                  <a:pt x="5401318" y="863734"/>
                </a:lnTo>
                <a:lnTo>
                  <a:pt x="5401889" y="864405"/>
                </a:lnTo>
                <a:lnTo>
                  <a:pt x="5403154" y="864533"/>
                </a:lnTo>
                <a:lnTo>
                  <a:pt x="5403847" y="863990"/>
                </a:lnTo>
                <a:lnTo>
                  <a:pt x="5405867" y="862969"/>
                </a:lnTo>
                <a:lnTo>
                  <a:pt x="5409213" y="861470"/>
                </a:lnTo>
                <a:lnTo>
                  <a:pt x="5411293" y="859842"/>
                </a:lnTo>
                <a:lnTo>
                  <a:pt x="5413945" y="858885"/>
                </a:lnTo>
                <a:lnTo>
                  <a:pt x="5416536" y="858535"/>
                </a:lnTo>
                <a:lnTo>
                  <a:pt x="5418432" y="858726"/>
                </a:lnTo>
                <a:lnTo>
                  <a:pt x="5420084" y="861345"/>
                </a:lnTo>
                <a:lnTo>
                  <a:pt x="5421550" y="865783"/>
                </a:lnTo>
                <a:lnTo>
                  <a:pt x="5423403" y="872712"/>
                </a:lnTo>
                <a:lnTo>
                  <a:pt x="5423746" y="881938"/>
                </a:lnTo>
                <a:lnTo>
                  <a:pt x="5435047" y="877567"/>
                </a:lnTo>
                <a:lnTo>
                  <a:pt x="5444900" y="874888"/>
                </a:lnTo>
                <a:lnTo>
                  <a:pt x="5453426" y="872688"/>
                </a:lnTo>
                <a:lnTo>
                  <a:pt x="5460565" y="871572"/>
                </a:lnTo>
                <a:lnTo>
                  <a:pt x="5466887" y="872212"/>
                </a:lnTo>
                <a:lnTo>
                  <a:pt x="5471945" y="872724"/>
                </a:lnTo>
                <a:lnTo>
                  <a:pt x="5474983" y="874258"/>
                </a:lnTo>
                <a:lnTo>
                  <a:pt x="5478654" y="875855"/>
                </a:lnTo>
                <a:lnTo>
                  <a:pt x="5482650" y="880549"/>
                </a:lnTo>
                <a:lnTo>
                  <a:pt x="5486707" y="884637"/>
                </a:lnTo>
                <a:lnTo>
                  <a:pt x="5487787" y="886585"/>
                </a:lnTo>
                <a:lnTo>
                  <a:pt x="5490193" y="888054"/>
                </a:lnTo>
                <a:lnTo>
                  <a:pt x="5492661" y="888917"/>
                </a:lnTo>
                <a:lnTo>
                  <a:pt x="5496455" y="889301"/>
                </a:lnTo>
                <a:lnTo>
                  <a:pt x="5504797" y="888920"/>
                </a:lnTo>
                <a:lnTo>
                  <a:pt x="5511813" y="889017"/>
                </a:lnTo>
                <a:lnTo>
                  <a:pt x="5515606" y="889401"/>
                </a:lnTo>
                <a:lnTo>
                  <a:pt x="5519400" y="889786"/>
                </a:lnTo>
                <a:lnTo>
                  <a:pt x="5522438" y="891319"/>
                </a:lnTo>
                <a:lnTo>
                  <a:pt x="5523255" y="889563"/>
                </a:lnTo>
                <a:lnTo>
                  <a:pt x="5526968" y="884424"/>
                </a:lnTo>
                <a:lnTo>
                  <a:pt x="5529989" y="879827"/>
                </a:lnTo>
                <a:lnTo>
                  <a:pt x="5535661" y="874274"/>
                </a:lnTo>
                <a:lnTo>
                  <a:pt x="5541456" y="867507"/>
                </a:lnTo>
                <a:lnTo>
                  <a:pt x="5550597" y="859240"/>
                </a:lnTo>
                <a:lnTo>
                  <a:pt x="5553469" y="868723"/>
                </a:lnTo>
                <a:lnTo>
                  <a:pt x="5554751" y="874981"/>
                </a:lnTo>
                <a:lnTo>
                  <a:pt x="5556341" y="878206"/>
                </a:lnTo>
                <a:lnTo>
                  <a:pt x="5558053" y="880218"/>
                </a:lnTo>
                <a:lnTo>
                  <a:pt x="5559827" y="881623"/>
                </a:lnTo>
                <a:lnTo>
                  <a:pt x="5560662" y="885997"/>
                </a:lnTo>
                <a:lnTo>
                  <a:pt x="5561373" y="891585"/>
                </a:lnTo>
                <a:lnTo>
                  <a:pt x="5560900" y="902567"/>
                </a:lnTo>
                <a:lnTo>
                  <a:pt x="5550661" y="902756"/>
                </a:lnTo>
                <a:lnTo>
                  <a:pt x="5543707" y="902052"/>
                </a:lnTo>
                <a:lnTo>
                  <a:pt x="5541810" y="901860"/>
                </a:lnTo>
                <a:lnTo>
                  <a:pt x="5540545" y="901732"/>
                </a:lnTo>
                <a:lnTo>
                  <a:pt x="5539219" y="902210"/>
                </a:lnTo>
                <a:lnTo>
                  <a:pt x="5538526" y="902753"/>
                </a:lnTo>
                <a:lnTo>
                  <a:pt x="5537666" y="911245"/>
                </a:lnTo>
                <a:lnTo>
                  <a:pt x="5533558" y="932890"/>
                </a:lnTo>
                <a:lnTo>
                  <a:pt x="5531127" y="944287"/>
                </a:lnTo>
                <a:lnTo>
                  <a:pt x="5528308" y="953194"/>
                </a:lnTo>
                <a:lnTo>
                  <a:pt x="5526632" y="963442"/>
                </a:lnTo>
                <a:lnTo>
                  <a:pt x="5524016" y="976659"/>
                </a:lnTo>
                <a:lnTo>
                  <a:pt x="5536152" y="976662"/>
                </a:lnTo>
                <a:lnTo>
                  <a:pt x="5542659" y="975482"/>
                </a:lnTo>
                <a:lnTo>
                  <a:pt x="5544739" y="973855"/>
                </a:lnTo>
                <a:lnTo>
                  <a:pt x="5546065" y="973376"/>
                </a:lnTo>
                <a:lnTo>
                  <a:pt x="5546188" y="972163"/>
                </a:lnTo>
                <a:lnTo>
                  <a:pt x="5546943" y="971014"/>
                </a:lnTo>
                <a:lnTo>
                  <a:pt x="5547821" y="968651"/>
                </a:lnTo>
                <a:lnTo>
                  <a:pt x="5549393" y="965747"/>
                </a:lnTo>
                <a:lnTo>
                  <a:pt x="5551474" y="964119"/>
                </a:lnTo>
                <a:lnTo>
                  <a:pt x="5554187" y="962555"/>
                </a:lnTo>
                <a:lnTo>
                  <a:pt x="5557533" y="961056"/>
                </a:lnTo>
                <a:lnTo>
                  <a:pt x="5562836" y="959141"/>
                </a:lnTo>
                <a:lnTo>
                  <a:pt x="5568606" y="965241"/>
                </a:lnTo>
                <a:lnTo>
                  <a:pt x="5572092" y="968658"/>
                </a:lnTo>
                <a:lnTo>
                  <a:pt x="5575578" y="972075"/>
                </a:lnTo>
                <a:lnTo>
                  <a:pt x="5578617" y="973608"/>
                </a:lnTo>
                <a:lnTo>
                  <a:pt x="5587345" y="975718"/>
                </a:lnTo>
                <a:lnTo>
                  <a:pt x="5605619" y="978181"/>
                </a:lnTo>
                <a:lnTo>
                  <a:pt x="5608560" y="968061"/>
                </a:lnTo>
                <a:lnTo>
                  <a:pt x="5609622" y="963879"/>
                </a:lnTo>
                <a:lnTo>
                  <a:pt x="5612967" y="962379"/>
                </a:lnTo>
                <a:lnTo>
                  <a:pt x="5621678" y="958359"/>
                </a:lnTo>
                <a:lnTo>
                  <a:pt x="5620204" y="972917"/>
                </a:lnTo>
                <a:lnTo>
                  <a:pt x="5619976" y="981473"/>
                </a:lnTo>
                <a:lnTo>
                  <a:pt x="5619669" y="984506"/>
                </a:lnTo>
                <a:lnTo>
                  <a:pt x="5619485" y="986326"/>
                </a:lnTo>
                <a:lnTo>
                  <a:pt x="5620688" y="987060"/>
                </a:lnTo>
                <a:lnTo>
                  <a:pt x="5621320" y="987124"/>
                </a:lnTo>
                <a:lnTo>
                  <a:pt x="5622769" y="985433"/>
                </a:lnTo>
                <a:lnTo>
                  <a:pt x="5625482" y="983869"/>
                </a:lnTo>
                <a:lnTo>
                  <a:pt x="5627563" y="982241"/>
                </a:lnTo>
                <a:lnTo>
                  <a:pt x="5630154" y="981891"/>
                </a:lnTo>
                <a:lnTo>
                  <a:pt x="5632744" y="981540"/>
                </a:lnTo>
                <a:lnTo>
                  <a:pt x="5635212" y="982403"/>
                </a:lnTo>
                <a:lnTo>
                  <a:pt x="5637740" y="982659"/>
                </a:lnTo>
                <a:lnTo>
                  <a:pt x="5639576" y="983458"/>
                </a:lnTo>
                <a:lnTo>
                  <a:pt x="5662477" y="990679"/>
                </a:lnTo>
                <a:lnTo>
                  <a:pt x="5678222" y="992886"/>
                </a:lnTo>
                <a:lnTo>
                  <a:pt x="5689031" y="993368"/>
                </a:lnTo>
                <a:lnTo>
                  <a:pt x="5697374" y="992987"/>
                </a:lnTo>
                <a:lnTo>
                  <a:pt x="5703819" y="992414"/>
                </a:lnTo>
                <a:lnTo>
                  <a:pt x="5710203" y="992448"/>
                </a:lnTo>
                <a:lnTo>
                  <a:pt x="5717851" y="992609"/>
                </a:lnTo>
                <a:lnTo>
                  <a:pt x="5727844" y="994847"/>
                </a:lnTo>
                <a:lnTo>
                  <a:pt x="5742772" y="998810"/>
                </a:lnTo>
                <a:lnTo>
                  <a:pt x="5736273" y="980993"/>
                </a:lnTo>
                <a:lnTo>
                  <a:pt x="5732768" y="971446"/>
                </a:lnTo>
                <a:lnTo>
                  <a:pt x="5729976" y="967486"/>
                </a:lnTo>
                <a:lnTo>
                  <a:pt x="5725857" y="964005"/>
                </a:lnTo>
                <a:lnTo>
                  <a:pt x="5719332" y="959055"/>
                </a:lnTo>
                <a:lnTo>
                  <a:pt x="5710402" y="952635"/>
                </a:lnTo>
                <a:lnTo>
                  <a:pt x="5712967" y="965151"/>
                </a:lnTo>
                <a:lnTo>
                  <a:pt x="5713740" y="970132"/>
                </a:lnTo>
                <a:lnTo>
                  <a:pt x="5712801" y="973101"/>
                </a:lnTo>
                <a:lnTo>
                  <a:pt x="5707515" y="981145"/>
                </a:lnTo>
                <a:lnTo>
                  <a:pt x="5700622" y="979834"/>
                </a:lnTo>
                <a:lnTo>
                  <a:pt x="5695054" y="978045"/>
                </a:lnTo>
                <a:lnTo>
                  <a:pt x="5689426" y="976862"/>
                </a:lnTo>
                <a:lnTo>
                  <a:pt x="5685123" y="975201"/>
                </a:lnTo>
                <a:lnTo>
                  <a:pt x="5677904" y="970793"/>
                </a:lnTo>
                <a:lnTo>
                  <a:pt x="5672521" y="967184"/>
                </a:lnTo>
                <a:lnTo>
                  <a:pt x="5666567" y="962904"/>
                </a:lnTo>
                <a:lnTo>
                  <a:pt x="5659287" y="959103"/>
                </a:lnTo>
                <a:lnTo>
                  <a:pt x="5654352" y="957378"/>
                </a:lnTo>
                <a:lnTo>
                  <a:pt x="5649988" y="956323"/>
                </a:lnTo>
                <a:lnTo>
                  <a:pt x="5643788" y="954470"/>
                </a:lnTo>
                <a:lnTo>
                  <a:pt x="5636957" y="952552"/>
                </a:lnTo>
                <a:lnTo>
                  <a:pt x="5645017" y="942338"/>
                </a:lnTo>
                <a:lnTo>
                  <a:pt x="5648854" y="935985"/>
                </a:lnTo>
                <a:lnTo>
                  <a:pt x="5650303" y="934294"/>
                </a:lnTo>
                <a:lnTo>
                  <a:pt x="5650425" y="933081"/>
                </a:lnTo>
                <a:lnTo>
                  <a:pt x="5649345" y="931133"/>
                </a:lnTo>
                <a:lnTo>
                  <a:pt x="5648836" y="929856"/>
                </a:lnTo>
                <a:lnTo>
                  <a:pt x="5648326" y="928578"/>
                </a:lnTo>
                <a:lnTo>
                  <a:pt x="5647817" y="927301"/>
                </a:lnTo>
                <a:lnTo>
                  <a:pt x="5647940" y="926088"/>
                </a:lnTo>
                <a:lnTo>
                  <a:pt x="5648247" y="923055"/>
                </a:lnTo>
                <a:lnTo>
                  <a:pt x="5649186" y="920086"/>
                </a:lnTo>
                <a:lnTo>
                  <a:pt x="5650881" y="915968"/>
                </a:lnTo>
                <a:lnTo>
                  <a:pt x="5653963" y="910765"/>
                </a:lnTo>
                <a:lnTo>
                  <a:pt x="5657800" y="904413"/>
                </a:lnTo>
                <a:lnTo>
                  <a:pt x="5683978" y="929737"/>
                </a:lnTo>
                <a:lnTo>
                  <a:pt x="5689079" y="923513"/>
                </a:lnTo>
                <a:lnTo>
                  <a:pt x="5693996" y="919108"/>
                </a:lnTo>
                <a:lnTo>
                  <a:pt x="5698096" y="916459"/>
                </a:lnTo>
                <a:lnTo>
                  <a:pt x="5703462" y="913939"/>
                </a:lnTo>
                <a:lnTo>
                  <a:pt x="5709969" y="912759"/>
                </a:lnTo>
                <a:lnTo>
                  <a:pt x="5717046" y="912250"/>
                </a:lnTo>
                <a:lnTo>
                  <a:pt x="5725959" y="912540"/>
                </a:lnTo>
                <a:lnTo>
                  <a:pt x="5736707" y="913628"/>
                </a:lnTo>
                <a:lnTo>
                  <a:pt x="5737155" y="915512"/>
                </a:lnTo>
                <a:lnTo>
                  <a:pt x="5737032" y="916725"/>
                </a:lnTo>
                <a:lnTo>
                  <a:pt x="5736848" y="918545"/>
                </a:lnTo>
                <a:lnTo>
                  <a:pt x="5737296" y="920429"/>
                </a:lnTo>
                <a:lnTo>
                  <a:pt x="5736866" y="924675"/>
                </a:lnTo>
                <a:lnTo>
                  <a:pt x="5736374" y="929528"/>
                </a:lnTo>
                <a:lnTo>
                  <a:pt x="5734882" y="937956"/>
                </a:lnTo>
                <a:lnTo>
                  <a:pt x="5733145" y="948810"/>
                </a:lnTo>
                <a:lnTo>
                  <a:pt x="5741609" y="947216"/>
                </a:lnTo>
                <a:lnTo>
                  <a:pt x="5747422" y="946579"/>
                </a:lnTo>
                <a:lnTo>
                  <a:pt x="5751339" y="945750"/>
                </a:lnTo>
                <a:lnTo>
                  <a:pt x="5754052" y="944187"/>
                </a:lnTo>
                <a:lnTo>
                  <a:pt x="5755992" y="937642"/>
                </a:lnTo>
                <a:lnTo>
                  <a:pt x="5758160" y="922541"/>
                </a:lnTo>
                <a:lnTo>
                  <a:pt x="5773966" y="924142"/>
                </a:lnTo>
                <a:lnTo>
                  <a:pt x="5788631" y="924401"/>
                </a:lnTo>
                <a:lnTo>
                  <a:pt x="5800889" y="923191"/>
                </a:lnTo>
                <a:lnTo>
                  <a:pt x="5811821" y="922460"/>
                </a:lnTo>
                <a:lnTo>
                  <a:pt x="5824079" y="921250"/>
                </a:lnTo>
                <a:lnTo>
                  <a:pt x="5835073" y="919912"/>
                </a:lnTo>
                <a:lnTo>
                  <a:pt x="5847964" y="918766"/>
                </a:lnTo>
                <a:lnTo>
                  <a:pt x="5860731" y="918833"/>
                </a:lnTo>
                <a:lnTo>
                  <a:pt x="5862848" y="929465"/>
                </a:lnTo>
                <a:lnTo>
                  <a:pt x="5864640" y="937000"/>
                </a:lnTo>
                <a:lnTo>
                  <a:pt x="5866046" y="942045"/>
                </a:lnTo>
                <a:lnTo>
                  <a:pt x="5868961" y="944792"/>
                </a:lnTo>
                <a:lnTo>
                  <a:pt x="5870735" y="946197"/>
                </a:lnTo>
                <a:lnTo>
                  <a:pt x="5872632" y="946389"/>
                </a:lnTo>
                <a:lnTo>
                  <a:pt x="5875284" y="945432"/>
                </a:lnTo>
                <a:lnTo>
                  <a:pt x="5876671" y="944347"/>
                </a:lnTo>
                <a:lnTo>
                  <a:pt x="5878752" y="942719"/>
                </a:lnTo>
                <a:lnTo>
                  <a:pt x="5880140" y="941634"/>
                </a:lnTo>
                <a:lnTo>
                  <a:pt x="5881465" y="941155"/>
                </a:lnTo>
                <a:lnTo>
                  <a:pt x="5883300" y="941954"/>
                </a:lnTo>
                <a:lnTo>
                  <a:pt x="5884381" y="943902"/>
                </a:lnTo>
                <a:lnTo>
                  <a:pt x="5885277" y="947669"/>
                </a:lnTo>
                <a:lnTo>
                  <a:pt x="5885865" y="954470"/>
                </a:lnTo>
                <a:lnTo>
                  <a:pt x="5886147" y="964303"/>
                </a:lnTo>
                <a:lnTo>
                  <a:pt x="5901444" y="964626"/>
                </a:lnTo>
                <a:lnTo>
                  <a:pt x="5895989" y="936498"/>
                </a:lnTo>
                <a:lnTo>
                  <a:pt x="5909204" y="938449"/>
                </a:lnTo>
                <a:lnTo>
                  <a:pt x="5918056" y="939345"/>
                </a:lnTo>
                <a:lnTo>
                  <a:pt x="5921155" y="940272"/>
                </a:lnTo>
                <a:lnTo>
                  <a:pt x="5924255" y="941198"/>
                </a:lnTo>
                <a:lnTo>
                  <a:pt x="5926091" y="941997"/>
                </a:lnTo>
                <a:lnTo>
                  <a:pt x="5927232" y="943338"/>
                </a:lnTo>
                <a:lnTo>
                  <a:pt x="5928374" y="944680"/>
                </a:lnTo>
                <a:lnTo>
                  <a:pt x="5928190" y="946499"/>
                </a:lnTo>
                <a:lnTo>
                  <a:pt x="5927944" y="948926"/>
                </a:lnTo>
                <a:lnTo>
                  <a:pt x="5927698" y="951352"/>
                </a:lnTo>
                <a:lnTo>
                  <a:pt x="5925758" y="957896"/>
                </a:lnTo>
                <a:lnTo>
                  <a:pt x="5922817" y="968016"/>
                </a:lnTo>
                <a:lnTo>
                  <a:pt x="5941658" y="927028"/>
                </a:lnTo>
                <a:lnTo>
                  <a:pt x="5945716" y="931115"/>
                </a:lnTo>
                <a:lnTo>
                  <a:pt x="5949773" y="935203"/>
                </a:lnTo>
                <a:lnTo>
                  <a:pt x="5952056" y="937885"/>
                </a:lnTo>
                <a:lnTo>
                  <a:pt x="5953646" y="941111"/>
                </a:lnTo>
                <a:lnTo>
                  <a:pt x="5954665" y="943665"/>
                </a:lnTo>
                <a:lnTo>
                  <a:pt x="5954480" y="945485"/>
                </a:lnTo>
                <a:lnTo>
                  <a:pt x="5954419" y="946091"/>
                </a:lnTo>
                <a:lnTo>
                  <a:pt x="5966493" y="946701"/>
                </a:lnTo>
                <a:lnTo>
                  <a:pt x="5969716" y="946414"/>
                </a:lnTo>
                <a:lnTo>
                  <a:pt x="5973570" y="946192"/>
                </a:lnTo>
                <a:lnTo>
                  <a:pt x="5976854" y="945299"/>
                </a:lnTo>
                <a:lnTo>
                  <a:pt x="5980832" y="943863"/>
                </a:lnTo>
                <a:lnTo>
                  <a:pt x="5984810" y="942428"/>
                </a:lnTo>
                <a:lnTo>
                  <a:pt x="5990684" y="941184"/>
                </a:lnTo>
                <a:lnTo>
                  <a:pt x="5997762" y="940675"/>
                </a:lnTo>
                <a:lnTo>
                  <a:pt x="6006042" y="940901"/>
                </a:lnTo>
                <a:lnTo>
                  <a:pt x="6001468" y="954532"/>
                </a:lnTo>
                <a:lnTo>
                  <a:pt x="5999098" y="965323"/>
                </a:lnTo>
                <a:lnTo>
                  <a:pt x="5998607" y="970175"/>
                </a:lnTo>
                <a:lnTo>
                  <a:pt x="5998238" y="973815"/>
                </a:lnTo>
                <a:lnTo>
                  <a:pt x="5997808" y="978061"/>
                </a:lnTo>
                <a:lnTo>
                  <a:pt x="5998195" y="980551"/>
                </a:lnTo>
                <a:lnTo>
                  <a:pt x="5999152" y="983712"/>
                </a:lnTo>
                <a:lnTo>
                  <a:pt x="6000803" y="986331"/>
                </a:lnTo>
                <a:lnTo>
                  <a:pt x="6001945" y="987672"/>
                </a:lnTo>
                <a:lnTo>
                  <a:pt x="6003658" y="989684"/>
                </a:lnTo>
                <a:lnTo>
                  <a:pt x="6005432" y="991089"/>
                </a:lnTo>
                <a:lnTo>
                  <a:pt x="6007838" y="992558"/>
                </a:lnTo>
                <a:lnTo>
                  <a:pt x="6010366" y="992814"/>
                </a:lnTo>
                <a:lnTo>
                  <a:pt x="6012834" y="993677"/>
                </a:lnTo>
                <a:lnTo>
                  <a:pt x="6019218" y="993711"/>
                </a:lnTo>
                <a:lnTo>
                  <a:pt x="6026866" y="993872"/>
                </a:lnTo>
                <a:lnTo>
                  <a:pt x="6034638" y="992821"/>
                </a:lnTo>
                <a:lnTo>
                  <a:pt x="6043673" y="991897"/>
                </a:lnTo>
                <a:lnTo>
                  <a:pt x="6052647" y="991580"/>
                </a:lnTo>
                <a:lnTo>
                  <a:pt x="6061683" y="990657"/>
                </a:lnTo>
                <a:lnTo>
                  <a:pt x="6072493" y="991139"/>
                </a:lnTo>
                <a:lnTo>
                  <a:pt x="6082038" y="991492"/>
                </a:lnTo>
                <a:lnTo>
                  <a:pt x="6088360" y="992133"/>
                </a:lnTo>
                <a:lnTo>
                  <a:pt x="6092724" y="993187"/>
                </a:lnTo>
                <a:lnTo>
                  <a:pt x="6097721" y="994306"/>
                </a:lnTo>
                <a:lnTo>
                  <a:pt x="6101391" y="995903"/>
                </a:lnTo>
                <a:lnTo>
                  <a:pt x="6108733" y="999098"/>
                </a:lnTo>
                <a:lnTo>
                  <a:pt x="6114054" y="1003314"/>
                </a:lnTo>
                <a:lnTo>
                  <a:pt x="6119438" y="1006923"/>
                </a:lnTo>
                <a:lnTo>
                  <a:pt x="6124127" y="1011075"/>
                </a:lnTo>
                <a:lnTo>
                  <a:pt x="6129571" y="1014077"/>
                </a:lnTo>
                <a:lnTo>
                  <a:pt x="6136342" y="1016601"/>
                </a:lnTo>
                <a:lnTo>
                  <a:pt x="6138239" y="1016793"/>
                </a:lnTo>
                <a:lnTo>
                  <a:pt x="6139503" y="1016921"/>
                </a:lnTo>
                <a:lnTo>
                  <a:pt x="6143867" y="1017976"/>
                </a:lnTo>
                <a:lnTo>
                  <a:pt x="6147090" y="1017689"/>
                </a:lnTo>
                <a:lnTo>
                  <a:pt x="6150313" y="1017403"/>
                </a:lnTo>
                <a:lnTo>
                  <a:pt x="6152964" y="1016446"/>
                </a:lnTo>
                <a:lnTo>
                  <a:pt x="6156310" y="1014946"/>
                </a:lnTo>
                <a:lnTo>
                  <a:pt x="6159085" y="1012776"/>
                </a:lnTo>
                <a:lnTo>
                  <a:pt x="6159717" y="1012840"/>
                </a:lnTo>
                <a:lnTo>
                  <a:pt x="6159655" y="1013446"/>
                </a:lnTo>
                <a:lnTo>
                  <a:pt x="6160042" y="1015937"/>
                </a:lnTo>
                <a:lnTo>
                  <a:pt x="6159858" y="1017757"/>
                </a:lnTo>
                <a:lnTo>
                  <a:pt x="6158998" y="1026249"/>
                </a:lnTo>
                <a:lnTo>
                  <a:pt x="6158156" y="1040871"/>
                </a:lnTo>
                <a:lnTo>
                  <a:pt x="6167936" y="1013672"/>
                </a:lnTo>
                <a:lnTo>
                  <a:pt x="6178009" y="1021433"/>
                </a:lnTo>
                <a:lnTo>
                  <a:pt x="6182127" y="1024914"/>
                </a:lnTo>
                <a:lnTo>
                  <a:pt x="6181390" y="1032193"/>
                </a:lnTo>
                <a:lnTo>
                  <a:pt x="6178915" y="1050326"/>
                </a:lnTo>
                <a:lnTo>
                  <a:pt x="6185545" y="1047934"/>
                </a:lnTo>
                <a:lnTo>
                  <a:pt x="6190848" y="1046020"/>
                </a:lnTo>
                <a:lnTo>
                  <a:pt x="6194132" y="1045126"/>
                </a:lnTo>
                <a:lnTo>
                  <a:pt x="6197987" y="1044904"/>
                </a:lnTo>
                <a:lnTo>
                  <a:pt x="6206839" y="1045800"/>
                </a:lnTo>
                <a:lnTo>
                  <a:pt x="6223277" y="1047465"/>
                </a:lnTo>
                <a:lnTo>
                  <a:pt x="6224690" y="1033513"/>
                </a:lnTo>
                <a:lnTo>
                  <a:pt x="6226550" y="1021446"/>
                </a:lnTo>
                <a:lnTo>
                  <a:pt x="6228306" y="1016721"/>
                </a:lnTo>
                <a:lnTo>
                  <a:pt x="6231327" y="1012124"/>
                </a:lnTo>
                <a:lnTo>
                  <a:pt x="6232775" y="1010433"/>
                </a:lnTo>
                <a:lnTo>
                  <a:pt x="6234224" y="1008741"/>
                </a:lnTo>
                <a:lnTo>
                  <a:pt x="6236876" y="1007784"/>
                </a:lnTo>
                <a:lnTo>
                  <a:pt x="6238957" y="1006156"/>
                </a:lnTo>
                <a:lnTo>
                  <a:pt x="6344541" y="1016848"/>
                </a:lnTo>
                <a:lnTo>
                  <a:pt x="6345517" y="1026138"/>
                </a:lnTo>
                <a:lnTo>
                  <a:pt x="6346229" y="1031726"/>
                </a:lnTo>
                <a:lnTo>
                  <a:pt x="6347002" y="1036707"/>
                </a:lnTo>
                <a:lnTo>
                  <a:pt x="6347959" y="1039867"/>
                </a:lnTo>
                <a:lnTo>
                  <a:pt x="6350119" y="1043763"/>
                </a:lnTo>
                <a:lnTo>
                  <a:pt x="6353035" y="1046509"/>
                </a:lnTo>
                <a:lnTo>
                  <a:pt x="6357154" y="1049991"/>
                </a:lnTo>
                <a:lnTo>
                  <a:pt x="6362414" y="1054813"/>
                </a:lnTo>
                <a:lnTo>
                  <a:pt x="6363255" y="1040191"/>
                </a:lnTo>
                <a:lnTo>
                  <a:pt x="6363931" y="1033518"/>
                </a:lnTo>
                <a:lnTo>
                  <a:pt x="6362465" y="1029080"/>
                </a:lnTo>
                <a:lnTo>
                  <a:pt x="6358451" y="1018256"/>
                </a:lnTo>
                <a:lnTo>
                  <a:pt x="6393629" y="1030397"/>
                </a:lnTo>
                <a:lnTo>
                  <a:pt x="6414063" y="1036756"/>
                </a:lnTo>
                <a:lnTo>
                  <a:pt x="6424627" y="1039664"/>
                </a:lnTo>
                <a:lnTo>
                  <a:pt x="6427788" y="1039984"/>
                </a:lnTo>
                <a:lnTo>
                  <a:pt x="6429175" y="1038899"/>
                </a:lnTo>
                <a:lnTo>
                  <a:pt x="6433153" y="1037463"/>
                </a:lnTo>
                <a:lnTo>
                  <a:pt x="6435805" y="1036506"/>
                </a:lnTo>
                <a:lnTo>
                  <a:pt x="6440924" y="1036412"/>
                </a:lnTo>
                <a:lnTo>
                  <a:pt x="6448572" y="1036574"/>
                </a:lnTo>
                <a:lnTo>
                  <a:pt x="6458688" y="1037598"/>
                </a:lnTo>
                <a:lnTo>
                  <a:pt x="6465011" y="1038238"/>
                </a:lnTo>
                <a:lnTo>
                  <a:pt x="6469375" y="1039293"/>
                </a:lnTo>
                <a:lnTo>
                  <a:pt x="6473678" y="1040954"/>
                </a:lnTo>
                <a:lnTo>
                  <a:pt x="6476778" y="1041881"/>
                </a:lnTo>
                <a:lnTo>
                  <a:pt x="6481081" y="1043542"/>
                </a:lnTo>
                <a:lnTo>
                  <a:pt x="6486709" y="1044725"/>
                </a:lnTo>
                <a:lnTo>
                  <a:pt x="6492970" y="1045972"/>
                </a:lnTo>
                <a:lnTo>
                  <a:pt x="6503025" y="1047603"/>
                </a:lnTo>
                <a:lnTo>
                  <a:pt x="6507783" y="1032152"/>
                </a:lnTo>
                <a:lnTo>
                  <a:pt x="6511356" y="1022096"/>
                </a:lnTo>
                <a:lnTo>
                  <a:pt x="6514253" y="1018712"/>
                </a:lnTo>
                <a:lnTo>
                  <a:pt x="6517783" y="1015393"/>
                </a:lnTo>
                <a:lnTo>
                  <a:pt x="6522639" y="1011595"/>
                </a:lnTo>
                <a:lnTo>
                  <a:pt x="6528759" y="1007925"/>
                </a:lnTo>
                <a:lnTo>
                  <a:pt x="6528672" y="1021398"/>
                </a:lnTo>
                <a:lnTo>
                  <a:pt x="6528445" y="1029954"/>
                </a:lnTo>
                <a:lnTo>
                  <a:pt x="6529341" y="1033722"/>
                </a:lnTo>
                <a:lnTo>
                  <a:pt x="6530298" y="1036883"/>
                </a:lnTo>
                <a:lnTo>
                  <a:pt x="6532011" y="1038894"/>
                </a:lnTo>
                <a:lnTo>
                  <a:pt x="6533662" y="1041513"/>
                </a:lnTo>
                <a:lnTo>
                  <a:pt x="6536208" y="1047899"/>
                </a:lnTo>
                <a:lnTo>
                  <a:pt x="6538387" y="1057924"/>
                </a:lnTo>
                <a:lnTo>
                  <a:pt x="6543181" y="1054733"/>
                </a:lnTo>
                <a:lnTo>
                  <a:pt x="6548037" y="1050935"/>
                </a:lnTo>
                <a:lnTo>
                  <a:pt x="6554096" y="1047872"/>
                </a:lnTo>
                <a:lnTo>
                  <a:pt x="6560910" y="1043659"/>
                </a:lnTo>
                <a:lnTo>
                  <a:pt x="6576311" y="1036639"/>
                </a:lnTo>
                <a:lnTo>
                  <a:pt x="6592977" y="1029748"/>
                </a:lnTo>
                <a:lnTo>
                  <a:pt x="6610275" y="1022920"/>
                </a:lnTo>
                <a:lnTo>
                  <a:pt x="6626880" y="1016635"/>
                </a:lnTo>
                <a:lnTo>
                  <a:pt x="6641526" y="1010764"/>
                </a:lnTo>
                <a:lnTo>
                  <a:pt x="6654092" y="1006521"/>
                </a:lnTo>
                <a:lnTo>
                  <a:pt x="6652617" y="1021079"/>
                </a:lnTo>
                <a:lnTo>
                  <a:pt x="6652635" y="1027209"/>
                </a:lnTo>
                <a:lnTo>
                  <a:pt x="6654041" y="1032254"/>
                </a:lnTo>
                <a:lnTo>
                  <a:pt x="6658116" y="1042472"/>
                </a:lnTo>
                <a:lnTo>
                  <a:pt x="6666458" y="1042091"/>
                </a:lnTo>
                <a:lnTo>
                  <a:pt x="6673474" y="1042188"/>
                </a:lnTo>
                <a:lnTo>
                  <a:pt x="6680490" y="1042286"/>
                </a:lnTo>
                <a:lnTo>
                  <a:pt x="6685671" y="1041585"/>
                </a:lnTo>
                <a:lnTo>
                  <a:pt x="6691545" y="1040341"/>
                </a:lnTo>
                <a:lnTo>
                  <a:pt x="6696787" y="1039034"/>
                </a:lnTo>
                <a:lnTo>
                  <a:pt x="6701459" y="1037056"/>
                </a:lnTo>
                <a:lnTo>
                  <a:pt x="6706069" y="1035684"/>
                </a:lnTo>
                <a:lnTo>
                  <a:pt x="6722981" y="1026366"/>
                </a:lnTo>
                <a:lnTo>
                  <a:pt x="6741341" y="1015356"/>
                </a:lnTo>
                <a:lnTo>
                  <a:pt x="6734520" y="1038565"/>
                </a:lnTo>
                <a:lnTo>
                  <a:pt x="6729111" y="1047822"/>
                </a:lnTo>
                <a:lnTo>
                  <a:pt x="6725520" y="1051748"/>
                </a:lnTo>
                <a:lnTo>
                  <a:pt x="6724826" y="1052291"/>
                </a:lnTo>
                <a:lnTo>
                  <a:pt x="6724194" y="1052227"/>
                </a:lnTo>
                <a:lnTo>
                  <a:pt x="6724256" y="1051620"/>
                </a:lnTo>
                <a:lnTo>
                  <a:pt x="6723746" y="1050343"/>
                </a:lnTo>
                <a:lnTo>
                  <a:pt x="6723808" y="1049736"/>
                </a:lnTo>
                <a:lnTo>
                  <a:pt x="6723237" y="1049066"/>
                </a:lnTo>
                <a:lnTo>
                  <a:pt x="6723360" y="1047852"/>
                </a:lnTo>
                <a:lnTo>
                  <a:pt x="6722604" y="1049002"/>
                </a:lnTo>
                <a:lnTo>
                  <a:pt x="6719707" y="1052385"/>
                </a:lnTo>
                <a:lnTo>
                  <a:pt x="6714931" y="1061706"/>
                </a:lnTo>
                <a:lnTo>
                  <a:pt x="6738114" y="1078761"/>
                </a:lnTo>
                <a:lnTo>
                  <a:pt x="6739440" y="1078283"/>
                </a:lnTo>
                <a:lnTo>
                  <a:pt x="6741398" y="1077868"/>
                </a:lnTo>
                <a:lnTo>
                  <a:pt x="6744806" y="1075762"/>
                </a:lnTo>
                <a:lnTo>
                  <a:pt x="6747518" y="1074198"/>
                </a:lnTo>
                <a:lnTo>
                  <a:pt x="6749599" y="1072570"/>
                </a:lnTo>
                <a:lnTo>
                  <a:pt x="6751110" y="1070272"/>
                </a:lnTo>
                <a:lnTo>
                  <a:pt x="6754051" y="1060152"/>
                </a:lnTo>
                <a:lnTo>
                  <a:pt x="6761320" y="1038827"/>
                </a:lnTo>
                <a:lnTo>
                  <a:pt x="6769557" y="1045789"/>
                </a:lnTo>
                <a:lnTo>
                  <a:pt x="6773737" y="1048664"/>
                </a:lnTo>
                <a:lnTo>
                  <a:pt x="6774247" y="1049941"/>
                </a:lnTo>
                <a:lnTo>
                  <a:pt x="6774878" y="1050005"/>
                </a:lnTo>
                <a:lnTo>
                  <a:pt x="6774185" y="1050548"/>
                </a:lnTo>
                <a:lnTo>
                  <a:pt x="6773491" y="1051090"/>
                </a:lnTo>
                <a:lnTo>
                  <a:pt x="6772165" y="1051569"/>
                </a:lnTo>
                <a:lnTo>
                  <a:pt x="6771410" y="1052718"/>
                </a:lnTo>
                <a:lnTo>
                  <a:pt x="6769900" y="1055016"/>
                </a:lnTo>
                <a:lnTo>
                  <a:pt x="6769022" y="1057379"/>
                </a:lnTo>
                <a:lnTo>
                  <a:pt x="6768021" y="1060954"/>
                </a:lnTo>
                <a:lnTo>
                  <a:pt x="6766898" y="1065743"/>
                </a:lnTo>
                <a:lnTo>
                  <a:pt x="6766916" y="1071873"/>
                </a:lnTo>
                <a:lnTo>
                  <a:pt x="6766811" y="1079216"/>
                </a:lnTo>
                <a:lnTo>
                  <a:pt x="6767848" y="1087900"/>
                </a:lnTo>
                <a:lnTo>
                  <a:pt x="6769130" y="1094158"/>
                </a:lnTo>
                <a:lnTo>
                  <a:pt x="6771168" y="1099267"/>
                </a:lnTo>
                <a:lnTo>
                  <a:pt x="6773390" y="1102556"/>
                </a:lnTo>
                <a:lnTo>
                  <a:pt x="6775612" y="1105845"/>
                </a:lnTo>
                <a:lnTo>
                  <a:pt x="6778343" y="1110411"/>
                </a:lnTo>
                <a:lnTo>
                  <a:pt x="6780258" y="1116733"/>
                </a:lnTo>
                <a:lnTo>
                  <a:pt x="6781926" y="1125481"/>
                </a:lnTo>
                <a:lnTo>
                  <a:pt x="6783437" y="1123183"/>
                </a:lnTo>
                <a:lnTo>
                  <a:pt x="6784947" y="1120884"/>
                </a:lnTo>
                <a:lnTo>
                  <a:pt x="6785825" y="1118522"/>
                </a:lnTo>
                <a:lnTo>
                  <a:pt x="6787335" y="1116224"/>
                </a:lnTo>
                <a:lnTo>
                  <a:pt x="6802831" y="1076735"/>
                </a:lnTo>
                <a:lnTo>
                  <a:pt x="6835288" y="1109436"/>
                </a:lnTo>
                <a:lnTo>
                  <a:pt x="6834374" y="1099539"/>
                </a:lnTo>
                <a:lnTo>
                  <a:pt x="6833970" y="1090919"/>
                </a:lnTo>
                <a:lnTo>
                  <a:pt x="6832749" y="1084054"/>
                </a:lnTo>
                <a:lnTo>
                  <a:pt x="6830895" y="1077126"/>
                </a:lnTo>
                <a:lnTo>
                  <a:pt x="6828980" y="1070804"/>
                </a:lnTo>
                <a:lnTo>
                  <a:pt x="6827821" y="1063333"/>
                </a:lnTo>
                <a:lnTo>
                  <a:pt x="6827354" y="1055319"/>
                </a:lnTo>
                <a:lnTo>
                  <a:pt x="6827073" y="1045485"/>
                </a:lnTo>
                <a:lnTo>
                  <a:pt x="6834476" y="1048073"/>
                </a:lnTo>
                <a:lnTo>
                  <a:pt x="6840491" y="1051747"/>
                </a:lnTo>
                <a:lnTo>
                  <a:pt x="6843916" y="1055770"/>
                </a:lnTo>
                <a:lnTo>
                  <a:pt x="6848035" y="1059251"/>
                </a:lnTo>
                <a:lnTo>
                  <a:pt x="6850195" y="1063147"/>
                </a:lnTo>
                <a:lnTo>
                  <a:pt x="6851091" y="1066914"/>
                </a:lnTo>
                <a:lnTo>
                  <a:pt x="6851926" y="1071289"/>
                </a:lnTo>
                <a:lnTo>
                  <a:pt x="6852883" y="1074449"/>
                </a:lnTo>
                <a:lnTo>
                  <a:pt x="6853779" y="1078217"/>
                </a:lnTo>
                <a:lnTo>
                  <a:pt x="6854165" y="1080707"/>
                </a:lnTo>
                <a:lnTo>
                  <a:pt x="6855184" y="1083262"/>
                </a:lnTo>
                <a:lnTo>
                  <a:pt x="6856203" y="1085816"/>
                </a:lnTo>
                <a:lnTo>
                  <a:pt x="6857915" y="1087828"/>
                </a:lnTo>
                <a:lnTo>
                  <a:pt x="6861648" y="1088819"/>
                </a:lnTo>
                <a:lnTo>
                  <a:pt x="6865502" y="1088596"/>
                </a:lnTo>
                <a:lnTo>
                  <a:pt x="6871254" y="1088566"/>
                </a:lnTo>
                <a:lnTo>
                  <a:pt x="6877128" y="1087322"/>
                </a:lnTo>
                <a:lnTo>
                  <a:pt x="6879841" y="1085759"/>
                </a:lnTo>
                <a:lnTo>
                  <a:pt x="6880535" y="1085216"/>
                </a:lnTo>
                <a:lnTo>
                  <a:pt x="6880597" y="1084610"/>
                </a:lnTo>
                <a:lnTo>
                  <a:pt x="6880658" y="1084003"/>
                </a:lnTo>
                <a:lnTo>
                  <a:pt x="6880087" y="1083332"/>
                </a:lnTo>
                <a:lnTo>
                  <a:pt x="6876478" y="1081128"/>
                </a:lnTo>
                <a:lnTo>
                  <a:pt x="6874133" y="1079053"/>
                </a:lnTo>
                <a:lnTo>
                  <a:pt x="6831373" y="1003024"/>
                </a:lnTo>
                <a:lnTo>
                  <a:pt x="6874365" y="1007378"/>
                </a:lnTo>
                <a:lnTo>
                  <a:pt x="6871811" y="1019988"/>
                </a:lnTo>
                <a:lnTo>
                  <a:pt x="6870195" y="1029629"/>
                </a:lnTo>
                <a:lnTo>
                  <a:pt x="6869704" y="1034482"/>
                </a:lnTo>
                <a:lnTo>
                  <a:pt x="6869274" y="1038728"/>
                </a:lnTo>
                <a:lnTo>
                  <a:pt x="6868844" y="1042974"/>
                </a:lnTo>
                <a:lnTo>
                  <a:pt x="6869802" y="1046135"/>
                </a:lnTo>
                <a:lnTo>
                  <a:pt x="6870636" y="1050509"/>
                </a:lnTo>
                <a:lnTo>
                  <a:pt x="6873429" y="1054469"/>
                </a:lnTo>
                <a:lnTo>
                  <a:pt x="6875590" y="1058365"/>
                </a:lnTo>
                <a:lnTo>
                  <a:pt x="6879646" y="1062452"/>
                </a:lnTo>
                <a:lnTo>
                  <a:pt x="6883704" y="1066540"/>
                </a:lnTo>
                <a:lnTo>
                  <a:pt x="6889658" y="1070820"/>
                </a:lnTo>
                <a:lnTo>
                  <a:pt x="6896182" y="1075770"/>
                </a:lnTo>
                <a:lnTo>
                  <a:pt x="6903972" y="1080848"/>
                </a:lnTo>
                <a:lnTo>
                  <a:pt x="6898072" y="1094958"/>
                </a:lnTo>
                <a:lnTo>
                  <a:pt x="6895069" y="1105685"/>
                </a:lnTo>
                <a:lnTo>
                  <a:pt x="6894640" y="1109931"/>
                </a:lnTo>
                <a:lnTo>
                  <a:pt x="6894719" y="1115454"/>
                </a:lnTo>
                <a:lnTo>
                  <a:pt x="6895940" y="1122319"/>
                </a:lnTo>
                <a:lnTo>
                  <a:pt x="6898997" y="1129982"/>
                </a:lnTo>
                <a:lnTo>
                  <a:pt x="6910623" y="1128708"/>
                </a:lnTo>
                <a:lnTo>
                  <a:pt x="6914477" y="1128485"/>
                </a:lnTo>
                <a:lnTo>
                  <a:pt x="6912563" y="1122163"/>
                </a:lnTo>
                <a:lnTo>
                  <a:pt x="6909409" y="1102847"/>
                </a:lnTo>
                <a:lnTo>
                  <a:pt x="6926234" y="1107002"/>
                </a:lnTo>
                <a:lnTo>
                  <a:pt x="6935594" y="1109175"/>
                </a:lnTo>
                <a:lnTo>
                  <a:pt x="6940530" y="1110901"/>
                </a:lnTo>
                <a:lnTo>
                  <a:pt x="6941794" y="1111029"/>
                </a:lnTo>
                <a:lnTo>
                  <a:pt x="6941917" y="1109816"/>
                </a:lnTo>
                <a:lnTo>
                  <a:pt x="6944182" y="1106368"/>
                </a:lnTo>
                <a:lnTo>
                  <a:pt x="6946263" y="1104740"/>
                </a:lnTo>
                <a:lnTo>
                  <a:pt x="6949731" y="1102028"/>
                </a:lnTo>
                <a:lnTo>
                  <a:pt x="6954587" y="1098230"/>
                </a:lnTo>
                <a:lnTo>
                  <a:pt x="6961401" y="1094017"/>
                </a:lnTo>
                <a:lnTo>
                  <a:pt x="6965151" y="1101138"/>
                </a:lnTo>
                <a:lnTo>
                  <a:pt x="6965476" y="1104235"/>
                </a:lnTo>
                <a:lnTo>
                  <a:pt x="6965863" y="1106725"/>
                </a:lnTo>
                <a:lnTo>
                  <a:pt x="6966838" y="1116016"/>
                </a:lnTo>
                <a:lnTo>
                  <a:pt x="6995921" y="1118961"/>
                </a:lnTo>
                <a:lnTo>
                  <a:pt x="6996658" y="1111682"/>
                </a:lnTo>
                <a:lnTo>
                  <a:pt x="6996517" y="1106765"/>
                </a:lnTo>
                <a:lnTo>
                  <a:pt x="6996131" y="1104275"/>
                </a:lnTo>
                <a:lnTo>
                  <a:pt x="6996254" y="1103062"/>
                </a:lnTo>
                <a:lnTo>
                  <a:pt x="6997009" y="1101913"/>
                </a:lnTo>
                <a:lnTo>
                  <a:pt x="6998396" y="1100827"/>
                </a:lnTo>
                <a:lnTo>
                  <a:pt x="7002312" y="1099998"/>
                </a:lnTo>
                <a:lnTo>
                  <a:pt x="7011919" y="1099745"/>
                </a:lnTo>
                <a:lnTo>
                  <a:pt x="7026522" y="1100611"/>
                </a:lnTo>
                <a:lnTo>
                  <a:pt x="7049282" y="1102916"/>
                </a:lnTo>
                <a:lnTo>
                  <a:pt x="7048563" y="1116325"/>
                </a:lnTo>
                <a:lnTo>
                  <a:pt x="7048907" y="1125552"/>
                </a:lnTo>
                <a:lnTo>
                  <a:pt x="7050514" y="1134907"/>
                </a:lnTo>
                <a:lnTo>
                  <a:pt x="7051999" y="1145475"/>
                </a:lnTo>
                <a:lnTo>
                  <a:pt x="7066541" y="1146947"/>
                </a:lnTo>
                <a:lnTo>
                  <a:pt x="7070624" y="1138168"/>
                </a:lnTo>
                <a:lnTo>
                  <a:pt x="7075215" y="1130667"/>
                </a:lnTo>
                <a:lnTo>
                  <a:pt x="7076787" y="1127762"/>
                </a:lnTo>
                <a:lnTo>
                  <a:pt x="7078929" y="1125528"/>
                </a:lnTo>
                <a:lnTo>
                  <a:pt x="7081010" y="1123900"/>
                </a:lnTo>
                <a:lnTo>
                  <a:pt x="7084295" y="1123007"/>
                </a:lnTo>
                <a:lnTo>
                  <a:pt x="7086376" y="1121379"/>
                </a:lnTo>
                <a:lnTo>
                  <a:pt x="7088904" y="1121635"/>
                </a:lnTo>
                <a:lnTo>
                  <a:pt x="7092698" y="1122020"/>
                </a:lnTo>
                <a:lnTo>
                  <a:pt x="7095859" y="1122340"/>
                </a:lnTo>
                <a:lnTo>
                  <a:pt x="7103139" y="1126141"/>
                </a:lnTo>
                <a:lnTo>
                  <a:pt x="7112254" y="1130741"/>
                </a:lnTo>
                <a:lnTo>
                  <a:pt x="7107416" y="1140669"/>
                </a:lnTo>
                <a:lnTo>
                  <a:pt x="7105151" y="1144116"/>
                </a:lnTo>
                <a:lnTo>
                  <a:pt x="7105213" y="1143509"/>
                </a:lnTo>
                <a:lnTo>
                  <a:pt x="7105335" y="1142296"/>
                </a:lnTo>
                <a:lnTo>
                  <a:pt x="7104132" y="1141562"/>
                </a:lnTo>
                <a:lnTo>
                  <a:pt x="7104255" y="1140348"/>
                </a:lnTo>
                <a:lnTo>
                  <a:pt x="7102991" y="1140220"/>
                </a:lnTo>
                <a:lnTo>
                  <a:pt x="7101665" y="1140699"/>
                </a:lnTo>
                <a:lnTo>
                  <a:pt x="7099645" y="1141720"/>
                </a:lnTo>
                <a:lnTo>
                  <a:pt x="7096932" y="1143284"/>
                </a:lnTo>
                <a:lnTo>
                  <a:pt x="7092709" y="1147146"/>
                </a:lnTo>
                <a:lnTo>
                  <a:pt x="7086588" y="1150815"/>
                </a:lnTo>
                <a:lnTo>
                  <a:pt x="7084507" y="1152443"/>
                </a:lnTo>
                <a:lnTo>
                  <a:pt x="7082997" y="1154742"/>
                </a:lnTo>
                <a:lnTo>
                  <a:pt x="7080241" y="1163042"/>
                </a:lnTo>
                <a:lnTo>
                  <a:pt x="7088214" y="1166300"/>
                </a:lnTo>
                <a:lnTo>
                  <a:pt x="7091762" y="1169111"/>
                </a:lnTo>
                <a:lnTo>
                  <a:pt x="7092965" y="1169845"/>
                </a:lnTo>
                <a:lnTo>
                  <a:pt x="7094107" y="1171187"/>
                </a:lnTo>
                <a:lnTo>
                  <a:pt x="7093984" y="1172400"/>
                </a:lnTo>
                <a:lnTo>
                  <a:pt x="7095634" y="1175018"/>
                </a:lnTo>
                <a:lnTo>
                  <a:pt x="7098998" y="1179648"/>
                </a:lnTo>
                <a:lnTo>
                  <a:pt x="7106603" y="1186546"/>
                </a:lnTo>
                <a:lnTo>
                  <a:pt x="7111643" y="1180929"/>
                </a:lnTo>
                <a:lnTo>
                  <a:pt x="7115867" y="1177067"/>
                </a:lnTo>
                <a:lnTo>
                  <a:pt x="7120090" y="1173205"/>
                </a:lnTo>
                <a:lnTo>
                  <a:pt x="7124436" y="1168130"/>
                </a:lnTo>
                <a:lnTo>
                  <a:pt x="7140434" y="1148914"/>
                </a:lnTo>
                <a:lnTo>
                  <a:pt x="7148556" y="1138093"/>
                </a:lnTo>
                <a:lnTo>
                  <a:pt x="7150821" y="1134646"/>
                </a:lnTo>
                <a:lnTo>
                  <a:pt x="7152208" y="1133561"/>
                </a:lnTo>
                <a:lnTo>
                  <a:pt x="7152269" y="1132954"/>
                </a:lnTo>
                <a:lnTo>
                  <a:pt x="7152840" y="1133625"/>
                </a:lnTo>
                <a:lnTo>
                  <a:pt x="7152717" y="1134838"/>
                </a:lnTo>
                <a:lnTo>
                  <a:pt x="7153227" y="1136115"/>
                </a:lnTo>
                <a:lnTo>
                  <a:pt x="7154939" y="1138127"/>
                </a:lnTo>
                <a:lnTo>
                  <a:pt x="7157345" y="1139596"/>
                </a:lnTo>
                <a:lnTo>
                  <a:pt x="7160384" y="1141129"/>
                </a:lnTo>
                <a:lnTo>
                  <a:pt x="7165442" y="1141642"/>
                </a:lnTo>
                <a:lnTo>
                  <a:pt x="7171826" y="1141675"/>
                </a:lnTo>
                <a:lnTo>
                  <a:pt x="7180861" y="1140752"/>
                </a:lnTo>
                <a:lnTo>
                  <a:pt x="7188123" y="1138423"/>
                </a:lnTo>
                <a:lnTo>
                  <a:pt x="7194753" y="1136030"/>
                </a:lnTo>
                <a:lnTo>
                  <a:pt x="7199547" y="1132839"/>
                </a:lnTo>
                <a:lnTo>
                  <a:pt x="7204851" y="1130925"/>
                </a:lnTo>
                <a:lnTo>
                  <a:pt x="7209583" y="1128340"/>
                </a:lnTo>
                <a:lnTo>
                  <a:pt x="7215519" y="1126490"/>
                </a:lnTo>
                <a:lnTo>
                  <a:pt x="7221964" y="1125917"/>
                </a:lnTo>
                <a:lnTo>
                  <a:pt x="7228919" y="1126621"/>
                </a:lnTo>
                <a:lnTo>
                  <a:pt x="7234609" y="1127197"/>
                </a:lnTo>
                <a:lnTo>
                  <a:pt x="7238974" y="1128252"/>
                </a:lnTo>
                <a:lnTo>
                  <a:pt x="7241441" y="1129115"/>
                </a:lnTo>
                <a:lnTo>
                  <a:pt x="7243909" y="1129977"/>
                </a:lnTo>
                <a:lnTo>
                  <a:pt x="7244928" y="1132532"/>
                </a:lnTo>
                <a:lnTo>
                  <a:pt x="7245437" y="1133809"/>
                </a:lnTo>
                <a:lnTo>
                  <a:pt x="7246008" y="1134479"/>
                </a:lnTo>
                <a:lnTo>
                  <a:pt x="7246578" y="1135150"/>
                </a:lnTo>
                <a:lnTo>
                  <a:pt x="7247843" y="1135278"/>
                </a:lnTo>
                <a:lnTo>
                  <a:pt x="7249801" y="1134864"/>
                </a:lnTo>
                <a:lnTo>
                  <a:pt x="7259407" y="1134611"/>
                </a:lnTo>
                <a:lnTo>
                  <a:pt x="7273685" y="1132380"/>
                </a:lnTo>
                <a:lnTo>
                  <a:pt x="7276189" y="1145502"/>
                </a:lnTo>
                <a:lnTo>
                  <a:pt x="7277165" y="1154793"/>
                </a:lnTo>
                <a:lnTo>
                  <a:pt x="7277262" y="1166446"/>
                </a:lnTo>
                <a:lnTo>
                  <a:pt x="7276236" y="1182888"/>
                </a:lnTo>
                <a:lnTo>
                  <a:pt x="7288122" y="1141195"/>
                </a:lnTo>
                <a:lnTo>
                  <a:pt x="7309619" y="1143372"/>
                </a:lnTo>
                <a:lnTo>
                  <a:pt x="7322896" y="1144716"/>
                </a:lnTo>
                <a:lnTo>
                  <a:pt x="7329850" y="1145420"/>
                </a:lnTo>
                <a:lnTo>
                  <a:pt x="7334399" y="1144655"/>
                </a:lnTo>
                <a:lnTo>
                  <a:pt x="7335848" y="1142964"/>
                </a:lnTo>
                <a:lnTo>
                  <a:pt x="7339439" y="1139038"/>
                </a:lnTo>
                <a:lnTo>
                  <a:pt x="7341581" y="1136803"/>
                </a:lnTo>
                <a:lnTo>
                  <a:pt x="7344479" y="1133420"/>
                </a:lnTo>
                <a:lnTo>
                  <a:pt x="7349844" y="1130899"/>
                </a:lnTo>
                <a:lnTo>
                  <a:pt x="7355393" y="1126559"/>
                </a:lnTo>
                <a:lnTo>
                  <a:pt x="7351531" y="1145777"/>
                </a:lnTo>
                <a:lnTo>
                  <a:pt x="7347774" y="1157653"/>
                </a:lnTo>
                <a:lnTo>
                  <a:pt x="7347589" y="1159473"/>
                </a:lnTo>
                <a:lnTo>
                  <a:pt x="7348099" y="1160750"/>
                </a:lnTo>
                <a:lnTo>
                  <a:pt x="7348546" y="1162634"/>
                </a:lnTo>
                <a:lnTo>
                  <a:pt x="7349056" y="1163911"/>
                </a:lnTo>
                <a:lnTo>
                  <a:pt x="7353868" y="1166849"/>
                </a:lnTo>
                <a:lnTo>
                  <a:pt x="7360639" y="1169374"/>
                </a:lnTo>
                <a:lnTo>
                  <a:pt x="7365003" y="1170428"/>
                </a:lnTo>
                <a:lnTo>
                  <a:pt x="7369429" y="1170876"/>
                </a:lnTo>
                <a:lnTo>
                  <a:pt x="7372590" y="1171196"/>
                </a:lnTo>
                <a:lnTo>
                  <a:pt x="7376445" y="1170974"/>
                </a:lnTo>
                <a:lnTo>
                  <a:pt x="7379096" y="1170017"/>
                </a:lnTo>
                <a:lnTo>
                  <a:pt x="7381116" y="1168996"/>
                </a:lnTo>
                <a:lnTo>
                  <a:pt x="7383197" y="1167368"/>
                </a:lnTo>
                <a:lnTo>
                  <a:pt x="7385278" y="1165740"/>
                </a:lnTo>
                <a:lnTo>
                  <a:pt x="7391319" y="1156547"/>
                </a:lnTo>
                <a:lnTo>
                  <a:pt x="7398237" y="1144992"/>
                </a:lnTo>
                <a:lnTo>
                  <a:pt x="7414817" y="1151573"/>
                </a:lnTo>
                <a:lnTo>
                  <a:pt x="7422913" y="1153618"/>
                </a:lnTo>
                <a:lnTo>
                  <a:pt x="7431255" y="1153237"/>
                </a:lnTo>
                <a:lnTo>
                  <a:pt x="7448817" y="1150113"/>
                </a:lnTo>
                <a:lnTo>
                  <a:pt x="7448914" y="1161766"/>
                </a:lnTo>
                <a:lnTo>
                  <a:pt x="7450013" y="1169844"/>
                </a:lnTo>
                <a:lnTo>
                  <a:pt x="7451234" y="1176708"/>
                </a:lnTo>
                <a:lnTo>
                  <a:pt x="7452209" y="1185999"/>
                </a:lnTo>
                <a:lnTo>
                  <a:pt x="7458777" y="1184213"/>
                </a:lnTo>
                <a:lnTo>
                  <a:pt x="7464020" y="1182906"/>
                </a:lnTo>
                <a:lnTo>
                  <a:pt x="7467242" y="1182619"/>
                </a:lnTo>
                <a:lnTo>
                  <a:pt x="7469771" y="1182875"/>
                </a:lnTo>
                <a:lnTo>
                  <a:pt x="7476542" y="1185399"/>
                </a:lnTo>
                <a:lnTo>
                  <a:pt x="7488879" y="1189712"/>
                </a:lnTo>
                <a:lnTo>
                  <a:pt x="7491170" y="1173399"/>
                </a:lnTo>
                <a:lnTo>
                  <a:pt x="7493540" y="1162608"/>
                </a:lnTo>
                <a:lnTo>
                  <a:pt x="7496358" y="1153701"/>
                </a:lnTo>
                <a:lnTo>
                  <a:pt x="7501441" y="1141347"/>
                </a:lnTo>
                <a:lnTo>
                  <a:pt x="7503479" y="1146456"/>
                </a:lnTo>
                <a:lnTo>
                  <a:pt x="7504946" y="1150894"/>
                </a:lnTo>
                <a:lnTo>
                  <a:pt x="7505842" y="1154662"/>
                </a:lnTo>
                <a:lnTo>
                  <a:pt x="7506676" y="1159036"/>
                </a:lnTo>
                <a:lnTo>
                  <a:pt x="7505878" y="1166922"/>
                </a:lnTo>
                <a:lnTo>
                  <a:pt x="7503815" y="1174679"/>
                </a:lnTo>
                <a:lnTo>
                  <a:pt x="7501119" y="1182373"/>
                </a:lnTo>
                <a:lnTo>
                  <a:pt x="7498934" y="1191344"/>
                </a:lnTo>
                <a:lnTo>
                  <a:pt x="7496054" y="1200857"/>
                </a:lnTo>
                <a:lnTo>
                  <a:pt x="7494316" y="1211711"/>
                </a:lnTo>
                <a:lnTo>
                  <a:pt x="7508226" y="1213120"/>
                </a:lnTo>
                <a:lnTo>
                  <a:pt x="7510130" y="1194315"/>
                </a:lnTo>
                <a:lnTo>
                  <a:pt x="7510805" y="1187643"/>
                </a:lnTo>
                <a:lnTo>
                  <a:pt x="7514906" y="1184994"/>
                </a:lnTo>
                <a:lnTo>
                  <a:pt x="7526962" y="1179474"/>
                </a:lnTo>
                <a:lnTo>
                  <a:pt x="7527692" y="1191191"/>
                </a:lnTo>
                <a:lnTo>
                  <a:pt x="7527078" y="1197257"/>
                </a:lnTo>
                <a:lnTo>
                  <a:pt x="7525383" y="1201375"/>
                </a:lnTo>
                <a:lnTo>
                  <a:pt x="7524566" y="1203131"/>
                </a:lnTo>
                <a:lnTo>
                  <a:pt x="7526973" y="1204600"/>
                </a:lnTo>
                <a:lnTo>
                  <a:pt x="7538617" y="1209456"/>
                </a:lnTo>
                <a:lnTo>
                  <a:pt x="7539441" y="1188704"/>
                </a:lnTo>
                <a:lnTo>
                  <a:pt x="7539650" y="1174018"/>
                </a:lnTo>
                <a:lnTo>
                  <a:pt x="7540142" y="1169165"/>
                </a:lnTo>
                <a:lnTo>
                  <a:pt x="7540694" y="1163706"/>
                </a:lnTo>
                <a:lnTo>
                  <a:pt x="7541879" y="1158311"/>
                </a:lnTo>
                <a:lnTo>
                  <a:pt x="7544329" y="1153044"/>
                </a:lnTo>
                <a:lnTo>
                  <a:pt x="7551529" y="1151322"/>
                </a:lnTo>
                <a:lnTo>
                  <a:pt x="7557342" y="1150685"/>
                </a:lnTo>
                <a:lnTo>
                  <a:pt x="7559933" y="1150334"/>
                </a:lnTo>
                <a:lnTo>
                  <a:pt x="7561830" y="1150526"/>
                </a:lnTo>
                <a:lnTo>
                  <a:pt x="7561707" y="1151739"/>
                </a:lnTo>
                <a:lnTo>
                  <a:pt x="7560952" y="1152889"/>
                </a:lnTo>
                <a:lnTo>
                  <a:pt x="7560197" y="1154038"/>
                </a:lnTo>
                <a:lnTo>
                  <a:pt x="7558686" y="1156336"/>
                </a:lnTo>
                <a:lnTo>
                  <a:pt x="7557238" y="1158028"/>
                </a:lnTo>
                <a:lnTo>
                  <a:pt x="7556482" y="1159177"/>
                </a:lnTo>
                <a:lnTo>
                  <a:pt x="7555727" y="1160326"/>
                </a:lnTo>
                <a:lnTo>
                  <a:pt x="7556930" y="1161061"/>
                </a:lnTo>
                <a:lnTo>
                  <a:pt x="7559521" y="1160710"/>
                </a:lnTo>
                <a:lnTo>
                  <a:pt x="7564008" y="1160552"/>
                </a:lnTo>
                <a:lnTo>
                  <a:pt x="7569944" y="1158702"/>
                </a:lnTo>
                <a:lnTo>
                  <a:pt x="7579796" y="1156022"/>
                </a:lnTo>
                <a:lnTo>
                  <a:pt x="7612275" y="1131735"/>
                </a:lnTo>
                <a:lnTo>
                  <a:pt x="7614902" y="1143644"/>
                </a:lnTo>
                <a:lnTo>
                  <a:pt x="7616325" y="1154819"/>
                </a:lnTo>
                <a:lnTo>
                  <a:pt x="7619768" y="1164972"/>
                </a:lnTo>
                <a:lnTo>
                  <a:pt x="7622579" y="1175062"/>
                </a:lnTo>
                <a:lnTo>
                  <a:pt x="7692570" y="1139865"/>
                </a:lnTo>
                <a:lnTo>
                  <a:pt x="7699218" y="1143602"/>
                </a:lnTo>
                <a:lnTo>
                  <a:pt x="7704724" y="1145999"/>
                </a:lnTo>
                <a:lnTo>
                  <a:pt x="7709720" y="1147117"/>
                </a:lnTo>
                <a:lnTo>
                  <a:pt x="7713452" y="1148108"/>
                </a:lnTo>
                <a:lnTo>
                  <a:pt x="7719775" y="1148748"/>
                </a:lnTo>
                <a:lnTo>
                  <a:pt x="7722936" y="1149068"/>
                </a:lnTo>
                <a:lnTo>
                  <a:pt x="7724200" y="1149196"/>
                </a:lnTo>
                <a:lnTo>
                  <a:pt x="7725342" y="1150538"/>
                </a:lnTo>
                <a:lnTo>
                  <a:pt x="7725851" y="1151815"/>
                </a:lnTo>
                <a:lnTo>
                  <a:pt x="7726361" y="1153092"/>
                </a:lnTo>
                <a:lnTo>
                  <a:pt x="7726317" y="1159828"/>
                </a:lnTo>
                <a:lnTo>
                  <a:pt x="7726415" y="1171481"/>
                </a:lnTo>
                <a:lnTo>
                  <a:pt x="7737900" y="1165291"/>
                </a:lnTo>
                <a:lnTo>
                  <a:pt x="7750017" y="1159164"/>
                </a:lnTo>
                <a:lnTo>
                  <a:pt x="7761380" y="1154187"/>
                </a:lnTo>
                <a:lnTo>
                  <a:pt x="7772865" y="1147996"/>
                </a:lnTo>
                <a:lnTo>
                  <a:pt x="7774780" y="1154318"/>
                </a:lnTo>
                <a:lnTo>
                  <a:pt x="7775614" y="1158692"/>
                </a:lnTo>
                <a:lnTo>
                  <a:pt x="7776001" y="1161182"/>
                </a:lnTo>
                <a:lnTo>
                  <a:pt x="7777081" y="1163130"/>
                </a:lnTo>
                <a:lnTo>
                  <a:pt x="7785933" y="1164026"/>
                </a:lnTo>
                <a:lnTo>
                  <a:pt x="7808184" y="1165054"/>
                </a:lnTo>
                <a:lnTo>
                  <a:pt x="7802407" y="1177951"/>
                </a:lnTo>
                <a:lnTo>
                  <a:pt x="7799263" y="1183761"/>
                </a:lnTo>
                <a:lnTo>
                  <a:pt x="7797877" y="1184846"/>
                </a:lnTo>
                <a:lnTo>
                  <a:pt x="7796612" y="1184718"/>
                </a:lnTo>
                <a:lnTo>
                  <a:pt x="7796041" y="1184047"/>
                </a:lnTo>
                <a:lnTo>
                  <a:pt x="7795409" y="1183983"/>
                </a:lnTo>
                <a:lnTo>
                  <a:pt x="7793574" y="1183184"/>
                </a:lnTo>
                <a:lnTo>
                  <a:pt x="7792370" y="1182450"/>
                </a:lnTo>
                <a:lnTo>
                  <a:pt x="7791045" y="1182928"/>
                </a:lnTo>
                <a:lnTo>
                  <a:pt x="7789657" y="1184013"/>
                </a:lnTo>
                <a:lnTo>
                  <a:pt x="7787453" y="1186854"/>
                </a:lnTo>
                <a:lnTo>
                  <a:pt x="7783924" y="1190174"/>
                </a:lnTo>
                <a:lnTo>
                  <a:pt x="7780781" y="1195984"/>
                </a:lnTo>
                <a:lnTo>
                  <a:pt x="7776759" y="1204156"/>
                </a:lnTo>
                <a:lnTo>
                  <a:pt x="7772922" y="1210508"/>
                </a:lnTo>
                <a:lnTo>
                  <a:pt x="7770473" y="1215775"/>
                </a:lnTo>
                <a:lnTo>
                  <a:pt x="7768208" y="1219223"/>
                </a:lnTo>
                <a:lnTo>
                  <a:pt x="7765495" y="1220786"/>
                </a:lnTo>
                <a:lnTo>
                  <a:pt x="7764046" y="1222478"/>
                </a:lnTo>
                <a:lnTo>
                  <a:pt x="7763414" y="1222414"/>
                </a:lnTo>
                <a:lnTo>
                  <a:pt x="7762149" y="1222286"/>
                </a:lnTo>
                <a:lnTo>
                  <a:pt x="7761640" y="1221009"/>
                </a:lnTo>
                <a:lnTo>
                  <a:pt x="7761701" y="1220402"/>
                </a:lnTo>
                <a:lnTo>
                  <a:pt x="7761130" y="1219731"/>
                </a:lnTo>
                <a:lnTo>
                  <a:pt x="7761069" y="1220338"/>
                </a:lnTo>
                <a:lnTo>
                  <a:pt x="7760375" y="1220881"/>
                </a:lnTo>
                <a:lnTo>
                  <a:pt x="7759190" y="1226276"/>
                </a:lnTo>
                <a:lnTo>
                  <a:pt x="7756065" y="1238215"/>
                </a:lnTo>
                <a:lnTo>
                  <a:pt x="7778194" y="1240456"/>
                </a:lnTo>
                <a:lnTo>
                  <a:pt x="7784006" y="1239819"/>
                </a:lnTo>
                <a:lnTo>
                  <a:pt x="7784191" y="1238000"/>
                </a:lnTo>
                <a:lnTo>
                  <a:pt x="7784313" y="1236786"/>
                </a:lnTo>
                <a:lnTo>
                  <a:pt x="7784436" y="1235573"/>
                </a:lnTo>
                <a:lnTo>
                  <a:pt x="7785191" y="1234424"/>
                </a:lnTo>
                <a:lnTo>
                  <a:pt x="7787272" y="1232796"/>
                </a:lnTo>
                <a:lnTo>
                  <a:pt x="7790047" y="1230626"/>
                </a:lnTo>
                <a:lnTo>
                  <a:pt x="7850440" y="1176686"/>
                </a:lnTo>
                <a:lnTo>
                  <a:pt x="7848228" y="1198523"/>
                </a:lnTo>
                <a:lnTo>
                  <a:pt x="7845815" y="1216050"/>
                </a:lnTo>
                <a:lnTo>
                  <a:pt x="7843181" y="1223137"/>
                </a:lnTo>
                <a:lnTo>
                  <a:pt x="7839853" y="1230767"/>
                </a:lnTo>
                <a:lnTo>
                  <a:pt x="7835323" y="1237662"/>
                </a:lnTo>
                <a:lnTo>
                  <a:pt x="7829405" y="1245642"/>
                </a:lnTo>
                <a:lnTo>
                  <a:pt x="7839460" y="1247273"/>
                </a:lnTo>
                <a:lnTo>
                  <a:pt x="7847556" y="1249318"/>
                </a:lnTo>
                <a:lnTo>
                  <a:pt x="7853755" y="1251172"/>
                </a:lnTo>
                <a:lnTo>
                  <a:pt x="7857997" y="1253440"/>
                </a:lnTo>
                <a:lnTo>
                  <a:pt x="7864460" y="1258996"/>
                </a:lnTo>
                <a:lnTo>
                  <a:pt x="7867885" y="1263020"/>
                </a:lnTo>
                <a:lnTo>
                  <a:pt x="7869721" y="1263819"/>
                </a:lnTo>
                <a:lnTo>
                  <a:pt x="7870923" y="1264553"/>
                </a:lnTo>
                <a:lnTo>
                  <a:pt x="7873514" y="1264203"/>
                </a:lnTo>
                <a:lnTo>
                  <a:pt x="7876921" y="1262097"/>
                </a:lnTo>
                <a:lnTo>
                  <a:pt x="7886448" y="1256320"/>
                </a:lnTo>
                <a:lnTo>
                  <a:pt x="7902789" y="1246332"/>
                </a:lnTo>
                <a:lnTo>
                  <a:pt x="7913125" y="1257796"/>
                </a:lnTo>
                <a:lnTo>
                  <a:pt x="7919343" y="1265779"/>
                </a:lnTo>
                <a:lnTo>
                  <a:pt x="7920546" y="1266514"/>
                </a:lnTo>
                <a:lnTo>
                  <a:pt x="7922442" y="1266706"/>
                </a:lnTo>
                <a:lnTo>
                  <a:pt x="7924400" y="1266291"/>
                </a:lnTo>
                <a:lnTo>
                  <a:pt x="7926481" y="1264664"/>
                </a:lnTo>
                <a:lnTo>
                  <a:pt x="7930828" y="1259589"/>
                </a:lnTo>
                <a:lnTo>
                  <a:pt x="7938194" y="1249917"/>
                </a:lnTo>
                <a:lnTo>
                  <a:pt x="7944235" y="1240724"/>
                </a:lnTo>
                <a:lnTo>
                  <a:pt x="7946868" y="1233637"/>
                </a:lnTo>
                <a:lnTo>
                  <a:pt x="7948747" y="1227699"/>
                </a:lnTo>
                <a:lnTo>
                  <a:pt x="7950442" y="1223581"/>
                </a:lnTo>
                <a:lnTo>
                  <a:pt x="7951258" y="1221825"/>
                </a:lnTo>
                <a:lnTo>
                  <a:pt x="7953278" y="1220804"/>
                </a:lnTo>
                <a:lnTo>
                  <a:pt x="7955297" y="1219783"/>
                </a:lnTo>
                <a:lnTo>
                  <a:pt x="7957888" y="1219432"/>
                </a:lnTo>
                <a:lnTo>
                  <a:pt x="7966353" y="1217838"/>
                </a:lnTo>
                <a:lnTo>
                  <a:pt x="7979059" y="1218512"/>
                </a:lnTo>
                <a:lnTo>
                  <a:pt x="7974221" y="1228440"/>
                </a:lnTo>
                <a:lnTo>
                  <a:pt x="7971139" y="1233643"/>
                </a:lnTo>
                <a:lnTo>
                  <a:pt x="7968935" y="1236484"/>
                </a:lnTo>
                <a:lnTo>
                  <a:pt x="7966854" y="1238112"/>
                </a:lnTo>
                <a:lnTo>
                  <a:pt x="7964712" y="1240346"/>
                </a:lnTo>
                <a:lnTo>
                  <a:pt x="7963018" y="1244464"/>
                </a:lnTo>
                <a:lnTo>
                  <a:pt x="7961587" y="1252286"/>
                </a:lnTo>
                <a:lnTo>
                  <a:pt x="7959542" y="1266173"/>
                </a:lnTo>
                <a:lnTo>
                  <a:pt x="7980467" y="1267679"/>
                </a:lnTo>
                <a:lnTo>
                  <a:pt x="8002842" y="1267493"/>
                </a:lnTo>
                <a:lnTo>
                  <a:pt x="8013774" y="1266762"/>
                </a:lnTo>
                <a:lnTo>
                  <a:pt x="8023503" y="1265296"/>
                </a:lnTo>
                <a:lnTo>
                  <a:pt x="8026849" y="1263796"/>
                </a:lnTo>
                <a:lnTo>
                  <a:pt x="8030888" y="1261754"/>
                </a:lnTo>
                <a:lnTo>
                  <a:pt x="8033663" y="1259584"/>
                </a:lnTo>
                <a:lnTo>
                  <a:pt x="8035805" y="1257350"/>
                </a:lnTo>
                <a:lnTo>
                  <a:pt x="8041152" y="1248699"/>
                </a:lnTo>
                <a:lnTo>
                  <a:pt x="8042092" y="1245730"/>
                </a:lnTo>
                <a:lnTo>
                  <a:pt x="8041459" y="1245666"/>
                </a:lnTo>
                <a:lnTo>
                  <a:pt x="8039378" y="1247294"/>
                </a:lnTo>
                <a:lnTo>
                  <a:pt x="8037420" y="1247708"/>
                </a:lnTo>
                <a:lnTo>
                  <a:pt x="8036094" y="1248187"/>
                </a:lnTo>
                <a:lnTo>
                  <a:pt x="8034830" y="1248059"/>
                </a:lnTo>
                <a:lnTo>
                  <a:pt x="8033626" y="1247324"/>
                </a:lnTo>
                <a:lnTo>
                  <a:pt x="8033117" y="1246047"/>
                </a:lnTo>
                <a:lnTo>
                  <a:pt x="8032792" y="1242950"/>
                </a:lnTo>
                <a:lnTo>
                  <a:pt x="8033222" y="1238704"/>
                </a:lnTo>
                <a:lnTo>
                  <a:pt x="8033836" y="1232638"/>
                </a:lnTo>
                <a:lnTo>
                  <a:pt x="8035776" y="1226094"/>
                </a:lnTo>
                <a:lnTo>
                  <a:pt x="8036900" y="1221305"/>
                </a:lnTo>
                <a:lnTo>
                  <a:pt x="8038472" y="1218400"/>
                </a:lnTo>
                <a:lnTo>
                  <a:pt x="8039920" y="1216708"/>
                </a:lnTo>
                <a:lnTo>
                  <a:pt x="8045163" y="1215401"/>
                </a:lnTo>
                <a:lnTo>
                  <a:pt x="8052547" y="1211859"/>
                </a:lnTo>
                <a:lnTo>
                  <a:pt x="8057941" y="1240594"/>
                </a:lnTo>
                <a:lnTo>
                  <a:pt x="8087024" y="1243539"/>
                </a:lnTo>
                <a:lnTo>
                  <a:pt x="8089517" y="1231535"/>
                </a:lnTo>
                <a:lnTo>
                  <a:pt x="8091396" y="1225597"/>
                </a:lnTo>
                <a:lnTo>
                  <a:pt x="8092335" y="1222629"/>
                </a:lnTo>
                <a:lnTo>
                  <a:pt x="8093090" y="1221480"/>
                </a:lnTo>
                <a:lnTo>
                  <a:pt x="8094478" y="1220394"/>
                </a:lnTo>
                <a:lnTo>
                  <a:pt x="8095803" y="1219916"/>
                </a:lnTo>
                <a:lnTo>
                  <a:pt x="8100414" y="1218544"/>
                </a:lnTo>
                <a:lnTo>
                  <a:pt x="8107043" y="1216151"/>
                </a:lnTo>
                <a:lnTo>
                  <a:pt x="8110389" y="1214652"/>
                </a:lnTo>
                <a:lnTo>
                  <a:pt x="8115692" y="1212738"/>
                </a:lnTo>
                <a:lnTo>
                  <a:pt x="8121180" y="1209004"/>
                </a:lnTo>
                <a:lnTo>
                  <a:pt x="8127362" y="1204727"/>
                </a:lnTo>
                <a:lnTo>
                  <a:pt x="8133763" y="1210891"/>
                </a:lnTo>
                <a:lnTo>
                  <a:pt x="8137127" y="1215521"/>
                </a:lnTo>
                <a:lnTo>
                  <a:pt x="8140043" y="1218267"/>
                </a:lnTo>
                <a:lnTo>
                  <a:pt x="8140491" y="1220151"/>
                </a:lnTo>
                <a:lnTo>
                  <a:pt x="8141448" y="1223312"/>
                </a:lnTo>
                <a:lnTo>
                  <a:pt x="8143731" y="1225995"/>
                </a:lnTo>
                <a:lnTo>
                  <a:pt x="8147727" y="1230689"/>
                </a:lnTo>
                <a:lnTo>
                  <a:pt x="8154190" y="1236246"/>
                </a:lnTo>
                <a:lnTo>
                  <a:pt x="8154418" y="1227689"/>
                </a:lnTo>
                <a:lnTo>
                  <a:pt x="8154461" y="1220953"/>
                </a:lnTo>
                <a:lnTo>
                  <a:pt x="8154382" y="1215430"/>
                </a:lnTo>
                <a:lnTo>
                  <a:pt x="8153425" y="1212269"/>
                </a:lnTo>
                <a:lnTo>
                  <a:pt x="8151448" y="1206553"/>
                </a:lnTo>
                <a:lnTo>
                  <a:pt x="8149226" y="1203264"/>
                </a:lnTo>
                <a:lnTo>
                  <a:pt x="8147127" y="1198762"/>
                </a:lnTo>
                <a:lnTo>
                  <a:pt x="8145274" y="1191834"/>
                </a:lnTo>
                <a:lnTo>
                  <a:pt x="8145071" y="1187523"/>
                </a:lnTo>
                <a:lnTo>
                  <a:pt x="8145053" y="1181394"/>
                </a:lnTo>
                <a:lnTo>
                  <a:pt x="8145790" y="1174115"/>
                </a:lnTo>
                <a:lnTo>
                  <a:pt x="8146141" y="1164345"/>
                </a:lnTo>
                <a:lnTo>
                  <a:pt x="8151401" y="1169167"/>
                </a:lnTo>
                <a:lnTo>
                  <a:pt x="8154704" y="1174404"/>
                </a:lnTo>
                <a:lnTo>
                  <a:pt x="8157944" y="1180248"/>
                </a:lnTo>
                <a:lnTo>
                  <a:pt x="8159982" y="1185356"/>
                </a:lnTo>
                <a:lnTo>
                  <a:pt x="8162608" y="1197266"/>
                </a:lnTo>
                <a:lnTo>
                  <a:pt x="8165990" y="1208026"/>
                </a:lnTo>
                <a:lnTo>
                  <a:pt x="8167334" y="1213677"/>
                </a:lnTo>
                <a:lnTo>
                  <a:pt x="8170636" y="1218914"/>
                </a:lnTo>
                <a:lnTo>
                  <a:pt x="8173367" y="1223480"/>
                </a:lnTo>
                <a:lnTo>
                  <a:pt x="8178627" y="1228303"/>
                </a:lnTo>
                <a:lnTo>
                  <a:pt x="8183949" y="1232518"/>
                </a:lnTo>
                <a:lnTo>
                  <a:pt x="8191229" y="1236319"/>
                </a:lnTo>
                <a:lnTo>
                  <a:pt x="8201160" y="1239163"/>
                </a:lnTo>
                <a:lnTo>
                  <a:pt x="8211724" y="1242071"/>
                </a:lnTo>
                <a:lnTo>
                  <a:pt x="8210810" y="1232174"/>
                </a:lnTo>
                <a:lnTo>
                  <a:pt x="8208202" y="1226395"/>
                </a:lnTo>
                <a:lnTo>
                  <a:pt x="8207244" y="1223234"/>
                </a:lnTo>
                <a:lnTo>
                  <a:pt x="8206735" y="1221956"/>
                </a:lnTo>
                <a:lnTo>
                  <a:pt x="8209510" y="1219786"/>
                </a:lnTo>
                <a:lnTo>
                  <a:pt x="8222198" y="1214330"/>
                </a:lnTo>
                <a:lnTo>
                  <a:pt x="8219311" y="1242840"/>
                </a:lnTo>
                <a:lnTo>
                  <a:pt x="8248481" y="1232312"/>
                </a:lnTo>
                <a:lnTo>
                  <a:pt x="8250501" y="1231291"/>
                </a:lnTo>
                <a:lnTo>
                  <a:pt x="8252459" y="1230876"/>
                </a:lnTo>
                <a:lnTo>
                  <a:pt x="8259211" y="1227270"/>
                </a:lnTo>
                <a:lnTo>
                  <a:pt x="8263373" y="1224015"/>
                </a:lnTo>
                <a:lnTo>
                  <a:pt x="8265516" y="1221780"/>
                </a:lnTo>
                <a:lnTo>
                  <a:pt x="8267087" y="1218876"/>
                </a:lnTo>
                <a:lnTo>
                  <a:pt x="8268597" y="1216577"/>
                </a:lnTo>
                <a:lnTo>
                  <a:pt x="8270740" y="1214343"/>
                </a:lnTo>
                <a:lnTo>
                  <a:pt x="8274963" y="1210481"/>
                </a:lnTo>
                <a:lnTo>
                  <a:pt x="8281716" y="1206875"/>
                </a:lnTo>
                <a:lnTo>
                  <a:pt x="8281304" y="1217251"/>
                </a:lnTo>
                <a:lnTo>
                  <a:pt x="8282586" y="1223509"/>
                </a:lnTo>
                <a:lnTo>
                  <a:pt x="8283421" y="1227883"/>
                </a:lnTo>
                <a:lnTo>
                  <a:pt x="8286538" y="1234940"/>
                </a:lnTo>
                <a:lnTo>
                  <a:pt x="8302879" y="1224951"/>
                </a:lnTo>
                <a:lnTo>
                  <a:pt x="8311019" y="1220260"/>
                </a:lnTo>
                <a:lnTo>
                  <a:pt x="8312977" y="1219846"/>
                </a:lnTo>
                <a:lnTo>
                  <a:pt x="8315506" y="1220102"/>
                </a:lnTo>
                <a:lnTo>
                  <a:pt x="8317341" y="1220900"/>
                </a:lnTo>
                <a:lnTo>
                  <a:pt x="8319809" y="1221763"/>
                </a:lnTo>
                <a:lnTo>
                  <a:pt x="8326966" y="1226777"/>
                </a:lnTo>
                <a:lnTo>
                  <a:pt x="8338426" y="1233453"/>
                </a:lnTo>
                <a:lnTo>
                  <a:pt x="8337371" y="1218639"/>
                </a:lnTo>
                <a:lnTo>
                  <a:pt x="8336457" y="1208741"/>
                </a:lnTo>
                <a:lnTo>
                  <a:pt x="8336193" y="1205038"/>
                </a:lnTo>
                <a:lnTo>
                  <a:pt x="8336562" y="1201398"/>
                </a:lnTo>
                <a:lnTo>
                  <a:pt x="8336808" y="1198972"/>
                </a:lnTo>
                <a:lnTo>
                  <a:pt x="8337624" y="1197216"/>
                </a:lnTo>
                <a:lnTo>
                  <a:pt x="8339134" y="1194918"/>
                </a:lnTo>
                <a:lnTo>
                  <a:pt x="8341154" y="1193897"/>
                </a:lnTo>
                <a:lnTo>
                  <a:pt x="8344438" y="1193004"/>
                </a:lnTo>
                <a:lnTo>
                  <a:pt x="8348354" y="1192175"/>
                </a:lnTo>
                <a:lnTo>
                  <a:pt x="8361367" y="1189816"/>
                </a:lnTo>
                <a:lnTo>
                  <a:pt x="8379439" y="1187969"/>
                </a:lnTo>
                <a:lnTo>
                  <a:pt x="8375927" y="1197418"/>
                </a:lnTo>
                <a:lnTo>
                  <a:pt x="8373355" y="1203898"/>
                </a:lnTo>
                <a:lnTo>
                  <a:pt x="8370659" y="1211592"/>
                </a:lnTo>
                <a:lnTo>
                  <a:pt x="8368351" y="1221776"/>
                </a:lnTo>
                <a:lnTo>
                  <a:pt x="8383586" y="1222706"/>
                </a:lnTo>
                <a:lnTo>
                  <a:pt x="8396354" y="1222773"/>
                </a:lnTo>
                <a:lnTo>
                  <a:pt x="8407980" y="1221499"/>
                </a:lnTo>
                <a:lnTo>
                  <a:pt x="8420932" y="1219746"/>
                </a:lnTo>
                <a:lnTo>
                  <a:pt x="8437554" y="1219591"/>
                </a:lnTo>
                <a:lnTo>
                  <a:pt x="8459297" y="1219341"/>
                </a:lnTo>
                <a:lnTo>
                  <a:pt x="8489767" y="1221201"/>
                </a:lnTo>
                <a:lnTo>
                  <a:pt x="8530292" y="1224692"/>
                </a:lnTo>
                <a:lnTo>
                  <a:pt x="8532706" y="1207165"/>
                </a:lnTo>
                <a:lnTo>
                  <a:pt x="8532442" y="1203461"/>
                </a:lnTo>
                <a:lnTo>
                  <a:pt x="8532952" y="1204739"/>
                </a:lnTo>
                <a:lnTo>
                  <a:pt x="8535418" y="1205601"/>
                </a:lnTo>
                <a:lnTo>
                  <a:pt x="8537315" y="1205793"/>
                </a:lnTo>
                <a:lnTo>
                  <a:pt x="8539212" y="1205985"/>
                </a:lnTo>
                <a:lnTo>
                  <a:pt x="8543067" y="1205763"/>
                </a:lnTo>
                <a:lnTo>
                  <a:pt x="8546983" y="1204934"/>
                </a:lnTo>
                <a:lnTo>
                  <a:pt x="8561377" y="1220486"/>
                </a:lnTo>
                <a:lnTo>
                  <a:pt x="8561701" y="1223583"/>
                </a:lnTo>
                <a:lnTo>
                  <a:pt x="8562984" y="1229841"/>
                </a:lnTo>
                <a:lnTo>
                  <a:pt x="8564144" y="1237312"/>
                </a:lnTo>
                <a:lnTo>
                  <a:pt x="8565611" y="1241750"/>
                </a:lnTo>
                <a:lnTo>
                  <a:pt x="8579520" y="1243158"/>
                </a:lnTo>
                <a:lnTo>
                  <a:pt x="8587800" y="1243384"/>
                </a:lnTo>
                <a:lnTo>
                  <a:pt x="8592349" y="1242619"/>
                </a:lnTo>
                <a:lnTo>
                  <a:pt x="8594369" y="1241598"/>
                </a:lnTo>
                <a:lnTo>
                  <a:pt x="8597082" y="1240034"/>
                </a:lnTo>
                <a:lnTo>
                  <a:pt x="8600550" y="1237321"/>
                </a:lnTo>
                <a:lnTo>
                  <a:pt x="8606487" y="1235471"/>
                </a:lnTo>
                <a:lnTo>
                  <a:pt x="8617542" y="1233527"/>
                </a:lnTo>
                <a:lnTo>
                  <a:pt x="8616269" y="1252395"/>
                </a:lnTo>
                <a:lnTo>
                  <a:pt x="8617227" y="1255556"/>
                </a:lnTo>
                <a:lnTo>
                  <a:pt x="8619940" y="1253992"/>
                </a:lnTo>
                <a:lnTo>
                  <a:pt x="8623409" y="1251279"/>
                </a:lnTo>
                <a:lnTo>
                  <a:pt x="8626693" y="1250386"/>
                </a:lnTo>
                <a:lnTo>
                  <a:pt x="8629976" y="1249493"/>
                </a:lnTo>
                <a:lnTo>
                  <a:pt x="8633954" y="1248057"/>
                </a:lnTo>
                <a:lnTo>
                  <a:pt x="8639706" y="1248027"/>
                </a:lnTo>
                <a:lnTo>
                  <a:pt x="8651148" y="1248573"/>
                </a:lnTo>
                <a:lnTo>
                  <a:pt x="8657409" y="1249820"/>
                </a:lnTo>
                <a:lnTo>
                  <a:pt x="8665567" y="1251259"/>
                </a:lnTo>
                <a:lnTo>
                  <a:pt x="8681311" y="1253466"/>
                </a:lnTo>
                <a:lnTo>
                  <a:pt x="8654887" y="1230567"/>
                </a:lnTo>
                <a:lnTo>
                  <a:pt x="8693679" y="1181794"/>
                </a:lnTo>
                <a:lnTo>
                  <a:pt x="8697331" y="1177261"/>
                </a:lnTo>
                <a:lnTo>
                  <a:pt x="8698780" y="1175570"/>
                </a:lnTo>
                <a:lnTo>
                  <a:pt x="8700799" y="1174549"/>
                </a:lnTo>
                <a:lnTo>
                  <a:pt x="8704329" y="1171229"/>
                </a:lnTo>
                <a:lnTo>
                  <a:pt x="8702652" y="1181477"/>
                </a:lnTo>
                <a:lnTo>
                  <a:pt x="8700774" y="1187415"/>
                </a:lnTo>
                <a:lnTo>
                  <a:pt x="8698956" y="1192746"/>
                </a:lnTo>
                <a:lnTo>
                  <a:pt x="8696630" y="1196800"/>
                </a:lnTo>
                <a:lnTo>
                  <a:pt x="8693732" y="1200184"/>
                </a:lnTo>
                <a:lnTo>
                  <a:pt x="8691283" y="1205451"/>
                </a:lnTo>
                <a:lnTo>
                  <a:pt x="8688772" y="1211325"/>
                </a:lnTo>
                <a:lnTo>
                  <a:pt x="8684812" y="1218890"/>
                </a:lnTo>
                <a:lnTo>
                  <a:pt x="8709495" y="1208521"/>
                </a:lnTo>
                <a:lnTo>
                  <a:pt x="8732975" y="1197416"/>
                </a:lnTo>
                <a:lnTo>
                  <a:pt x="8755884" y="1185642"/>
                </a:lnTo>
                <a:lnTo>
                  <a:pt x="8778915" y="1172654"/>
                </a:lnTo>
                <a:lnTo>
                  <a:pt x="8795581" y="1165762"/>
                </a:lnTo>
                <a:lnTo>
                  <a:pt x="8808270" y="1160306"/>
                </a:lnTo>
                <a:lnTo>
                  <a:pt x="8818061" y="1158233"/>
                </a:lnTo>
                <a:lnTo>
                  <a:pt x="8826464" y="1157246"/>
                </a:lnTo>
                <a:lnTo>
                  <a:pt x="8834112" y="1157408"/>
                </a:lnTo>
                <a:lnTo>
                  <a:pt x="8842393" y="1157633"/>
                </a:lnTo>
                <a:lnTo>
                  <a:pt x="8852061" y="1156774"/>
                </a:lnTo>
                <a:lnTo>
                  <a:pt x="8864319" y="1155564"/>
                </a:lnTo>
                <a:lnTo>
                  <a:pt x="8871458" y="1154448"/>
                </a:lnTo>
                <a:lnTo>
                  <a:pt x="8874742" y="1153555"/>
                </a:lnTo>
                <a:lnTo>
                  <a:pt x="8875497" y="1152406"/>
                </a:lnTo>
                <a:lnTo>
                  <a:pt x="8875559" y="1151799"/>
                </a:lnTo>
                <a:lnTo>
                  <a:pt x="8875620" y="1151193"/>
                </a:lnTo>
                <a:lnTo>
                  <a:pt x="8877639" y="1150172"/>
                </a:lnTo>
                <a:lnTo>
                  <a:pt x="8882189" y="1149407"/>
                </a:lnTo>
                <a:lnTo>
                  <a:pt x="8891224" y="1148483"/>
                </a:lnTo>
                <a:lnTo>
                  <a:pt x="8889609" y="1158125"/>
                </a:lnTo>
                <a:lnTo>
                  <a:pt x="8887546" y="1165882"/>
                </a:lnTo>
                <a:lnTo>
                  <a:pt x="8885606" y="1172427"/>
                </a:lnTo>
                <a:lnTo>
                  <a:pt x="8881892" y="1177566"/>
                </a:lnTo>
                <a:lnTo>
                  <a:pt x="8879626" y="1181013"/>
                </a:lnTo>
                <a:lnTo>
                  <a:pt x="8876790" y="1183790"/>
                </a:lnTo>
                <a:lnTo>
                  <a:pt x="8872751" y="1185832"/>
                </a:lnTo>
                <a:lnTo>
                  <a:pt x="8870038" y="1187396"/>
                </a:lnTo>
                <a:lnTo>
                  <a:pt x="8866061" y="1188832"/>
                </a:lnTo>
                <a:lnTo>
                  <a:pt x="8863286" y="1191002"/>
                </a:lnTo>
                <a:lnTo>
                  <a:pt x="8859878" y="1193108"/>
                </a:lnTo>
                <a:lnTo>
                  <a:pt x="8856411" y="1195821"/>
                </a:lnTo>
                <a:lnTo>
                  <a:pt x="8854023" y="1200482"/>
                </a:lnTo>
                <a:lnTo>
                  <a:pt x="8851573" y="1205749"/>
                </a:lnTo>
                <a:lnTo>
                  <a:pt x="8848939" y="1212836"/>
                </a:lnTo>
                <a:lnTo>
                  <a:pt x="8847447" y="1221264"/>
                </a:lnTo>
                <a:lnTo>
                  <a:pt x="8867538" y="1218396"/>
                </a:lnTo>
                <a:lnTo>
                  <a:pt x="8885100" y="1215272"/>
                </a:lnTo>
                <a:lnTo>
                  <a:pt x="8900133" y="1211892"/>
                </a:lnTo>
                <a:lnTo>
                  <a:pt x="8913330" y="1207713"/>
                </a:lnTo>
                <a:lnTo>
                  <a:pt x="8923815" y="1205097"/>
                </a:lnTo>
                <a:lnTo>
                  <a:pt x="8932525" y="1201077"/>
                </a:lnTo>
                <a:lnTo>
                  <a:pt x="8939155" y="1198684"/>
                </a:lnTo>
                <a:lnTo>
                  <a:pt x="8944582" y="1195557"/>
                </a:lnTo>
                <a:lnTo>
                  <a:pt x="8948621" y="1193515"/>
                </a:lnTo>
                <a:lnTo>
                  <a:pt x="8951333" y="1191951"/>
                </a:lnTo>
                <a:lnTo>
                  <a:pt x="8953292" y="1191536"/>
                </a:lnTo>
                <a:lnTo>
                  <a:pt x="8954557" y="1191664"/>
                </a:lnTo>
                <a:lnTo>
                  <a:pt x="8956330" y="1193070"/>
                </a:lnTo>
                <a:lnTo>
                  <a:pt x="8956717" y="1195560"/>
                </a:lnTo>
                <a:lnTo>
                  <a:pt x="8957613" y="1199328"/>
                </a:lnTo>
                <a:lnTo>
                  <a:pt x="8959018" y="1204372"/>
                </a:lnTo>
                <a:lnTo>
                  <a:pt x="8958711" y="1207405"/>
                </a:lnTo>
                <a:lnTo>
                  <a:pt x="8958527" y="1209225"/>
                </a:lnTo>
                <a:lnTo>
                  <a:pt x="8957139" y="1210310"/>
                </a:lnTo>
                <a:lnTo>
                  <a:pt x="8955752" y="1211395"/>
                </a:lnTo>
                <a:lnTo>
                  <a:pt x="8949755" y="1213852"/>
                </a:lnTo>
                <a:lnTo>
                  <a:pt x="8943187" y="1215638"/>
                </a:lnTo>
                <a:lnTo>
                  <a:pt x="8939780" y="1217744"/>
                </a:lnTo>
                <a:lnTo>
                  <a:pt x="8936311" y="1220457"/>
                </a:lnTo>
                <a:lnTo>
                  <a:pt x="8932211" y="1223106"/>
                </a:lnTo>
                <a:lnTo>
                  <a:pt x="8928558" y="1227639"/>
                </a:lnTo>
                <a:lnTo>
                  <a:pt x="8924906" y="1232171"/>
                </a:lnTo>
                <a:lnTo>
                  <a:pt x="8921640" y="1239194"/>
                </a:lnTo>
                <a:lnTo>
                  <a:pt x="8919577" y="1246952"/>
                </a:lnTo>
                <a:lnTo>
                  <a:pt x="8917268" y="1257136"/>
                </a:lnTo>
                <a:lnTo>
                  <a:pt x="8931975" y="1250658"/>
                </a:lnTo>
                <a:lnTo>
                  <a:pt x="8942706" y="1245617"/>
                </a:lnTo>
                <a:lnTo>
                  <a:pt x="8948887" y="1241341"/>
                </a:lnTo>
                <a:lnTo>
                  <a:pt x="8952988" y="1238692"/>
                </a:lnTo>
                <a:lnTo>
                  <a:pt x="8955254" y="1235244"/>
                </a:lnTo>
                <a:lnTo>
                  <a:pt x="8957457" y="1232403"/>
                </a:lnTo>
                <a:lnTo>
                  <a:pt x="8962312" y="1228605"/>
                </a:lnTo>
                <a:lnTo>
                  <a:pt x="8969127" y="1224393"/>
                </a:lnTo>
                <a:lnTo>
                  <a:pt x="8972656" y="1221074"/>
                </a:lnTo>
                <a:lnTo>
                  <a:pt x="8974676" y="1220053"/>
                </a:lnTo>
                <a:lnTo>
                  <a:pt x="8977267" y="1219702"/>
                </a:lnTo>
                <a:lnTo>
                  <a:pt x="8977898" y="1219766"/>
                </a:lnTo>
                <a:lnTo>
                  <a:pt x="8978347" y="1221650"/>
                </a:lnTo>
                <a:lnTo>
                  <a:pt x="8980120" y="1223055"/>
                </a:lnTo>
                <a:lnTo>
                  <a:pt x="8981895" y="1224460"/>
                </a:lnTo>
                <a:lnTo>
                  <a:pt x="8985178" y="1223567"/>
                </a:lnTo>
                <a:lnTo>
                  <a:pt x="8989095" y="1222738"/>
                </a:lnTo>
                <a:lnTo>
                  <a:pt x="8994969" y="1221495"/>
                </a:lnTo>
                <a:lnTo>
                  <a:pt x="9002986" y="1218017"/>
                </a:lnTo>
                <a:lnTo>
                  <a:pt x="9012961" y="1214124"/>
                </a:lnTo>
                <a:lnTo>
                  <a:pt x="9026343" y="1208126"/>
                </a:lnTo>
                <a:lnTo>
                  <a:pt x="9041805" y="1200499"/>
                </a:lnTo>
                <a:lnTo>
                  <a:pt x="9058717" y="1191181"/>
                </a:lnTo>
                <a:lnTo>
                  <a:pt x="9072977" y="1182820"/>
                </a:lnTo>
                <a:lnTo>
                  <a:pt x="9085402" y="1173661"/>
                </a:lnTo>
                <a:lnTo>
                  <a:pt x="9096440" y="1165586"/>
                </a:lnTo>
                <a:lnTo>
                  <a:pt x="9104886" y="1157862"/>
                </a:lnTo>
                <a:lnTo>
                  <a:pt x="9112640" y="1150681"/>
                </a:lnTo>
                <a:lnTo>
                  <a:pt x="9117864" y="1143243"/>
                </a:lnTo>
                <a:lnTo>
                  <a:pt x="9123026" y="1136412"/>
                </a:lnTo>
                <a:lnTo>
                  <a:pt x="9126231" y="1129996"/>
                </a:lnTo>
                <a:lnTo>
                  <a:pt x="9128804" y="1123516"/>
                </a:lnTo>
                <a:lnTo>
                  <a:pt x="9131314" y="1117642"/>
                </a:lnTo>
                <a:lnTo>
                  <a:pt x="9133070" y="1112917"/>
                </a:lnTo>
                <a:lnTo>
                  <a:pt x="9136011" y="1102797"/>
                </a:lnTo>
                <a:lnTo>
                  <a:pt x="9139338" y="1095168"/>
                </a:lnTo>
                <a:lnTo>
                  <a:pt x="9145415" y="1098234"/>
                </a:lnTo>
                <a:lnTo>
                  <a:pt x="9149086" y="1099832"/>
                </a:lnTo>
                <a:lnTo>
                  <a:pt x="9152757" y="1101429"/>
                </a:lnTo>
                <a:lnTo>
                  <a:pt x="9154530" y="1102834"/>
                </a:lnTo>
                <a:lnTo>
                  <a:pt x="9155752" y="1109699"/>
                </a:lnTo>
                <a:lnTo>
                  <a:pt x="9158009" y="1125247"/>
                </a:lnTo>
                <a:lnTo>
                  <a:pt x="9168309" y="1124452"/>
                </a:lnTo>
                <a:lnTo>
                  <a:pt x="9176204" y="1122187"/>
                </a:lnTo>
                <a:lnTo>
                  <a:pt x="9182771" y="1120401"/>
                </a:lnTo>
                <a:lnTo>
                  <a:pt x="9187443" y="1118423"/>
                </a:lnTo>
                <a:lnTo>
                  <a:pt x="9190972" y="1115104"/>
                </a:lnTo>
                <a:lnTo>
                  <a:pt x="9193747" y="1112933"/>
                </a:lnTo>
                <a:lnTo>
                  <a:pt x="9195257" y="1110635"/>
                </a:lnTo>
                <a:lnTo>
                  <a:pt x="9196829" y="1107730"/>
                </a:lnTo>
                <a:lnTo>
                  <a:pt x="9198971" y="1105496"/>
                </a:lnTo>
                <a:lnTo>
                  <a:pt x="9200481" y="1103197"/>
                </a:lnTo>
                <a:lnTo>
                  <a:pt x="9202053" y="1100293"/>
                </a:lnTo>
                <a:lnTo>
                  <a:pt x="9204828" y="1098122"/>
                </a:lnTo>
                <a:lnTo>
                  <a:pt x="9208928" y="1095474"/>
                </a:lnTo>
                <a:lnTo>
                  <a:pt x="9212968" y="1093431"/>
                </a:lnTo>
                <a:lnTo>
                  <a:pt x="9219536" y="1091645"/>
                </a:lnTo>
                <a:lnTo>
                  <a:pt x="9227939" y="1090658"/>
                </a:lnTo>
                <a:lnTo>
                  <a:pt x="9225815" y="1099022"/>
                </a:lnTo>
                <a:lnTo>
                  <a:pt x="9223752" y="1106779"/>
                </a:lnTo>
                <a:lnTo>
                  <a:pt x="9221812" y="1113324"/>
                </a:lnTo>
                <a:lnTo>
                  <a:pt x="9218668" y="1119134"/>
                </a:lnTo>
                <a:lnTo>
                  <a:pt x="9214340" y="1130339"/>
                </a:lnTo>
                <a:lnTo>
                  <a:pt x="9208931" y="1139596"/>
                </a:lnTo>
                <a:lnTo>
                  <a:pt x="9207114" y="1144927"/>
                </a:lnTo>
                <a:lnTo>
                  <a:pt x="9205298" y="1150258"/>
                </a:lnTo>
                <a:lnTo>
                  <a:pt x="9204051" y="1156260"/>
                </a:lnTo>
                <a:lnTo>
                  <a:pt x="9202866" y="1161655"/>
                </a:lnTo>
                <a:lnTo>
                  <a:pt x="9202129" y="1168934"/>
                </a:lnTo>
                <a:lnTo>
                  <a:pt x="9202656" y="1176342"/>
                </a:lnTo>
                <a:lnTo>
                  <a:pt x="9203060" y="1184962"/>
                </a:lnTo>
                <a:lnTo>
                  <a:pt x="9203913" y="1195466"/>
                </a:lnTo>
                <a:lnTo>
                  <a:pt x="9250696" y="1156081"/>
                </a:lnTo>
                <a:lnTo>
                  <a:pt x="9258038" y="1159276"/>
                </a:lnTo>
                <a:lnTo>
                  <a:pt x="9262217" y="1162150"/>
                </a:lnTo>
                <a:lnTo>
                  <a:pt x="9265765" y="1164961"/>
                </a:lnTo>
                <a:lnTo>
                  <a:pt x="9267477" y="1166972"/>
                </a:lnTo>
                <a:lnTo>
                  <a:pt x="9269129" y="1169591"/>
                </a:lnTo>
                <a:lnTo>
                  <a:pt x="9272553" y="1173614"/>
                </a:lnTo>
                <a:lnTo>
                  <a:pt x="9277365" y="1176553"/>
                </a:lnTo>
                <a:lnTo>
                  <a:pt x="9284584" y="1180961"/>
                </a:lnTo>
                <a:lnTo>
                  <a:pt x="9291459" y="1176142"/>
                </a:lnTo>
                <a:lnTo>
                  <a:pt x="9296438" y="1171130"/>
                </a:lnTo>
                <a:lnTo>
                  <a:pt x="9300723" y="1166662"/>
                </a:lnTo>
                <a:lnTo>
                  <a:pt x="9303682" y="1162672"/>
                </a:lnTo>
                <a:lnTo>
                  <a:pt x="9309538" y="1155298"/>
                </a:lnTo>
                <a:lnTo>
                  <a:pt x="9313375" y="1148946"/>
                </a:lnTo>
                <a:lnTo>
                  <a:pt x="9316211" y="1146169"/>
                </a:lnTo>
                <a:lnTo>
                  <a:pt x="9318414" y="1143328"/>
                </a:lnTo>
                <a:lnTo>
                  <a:pt x="9321128" y="1141765"/>
                </a:lnTo>
                <a:lnTo>
                  <a:pt x="9325105" y="1140329"/>
                </a:lnTo>
                <a:lnTo>
                  <a:pt x="9329022" y="1139500"/>
                </a:lnTo>
                <a:lnTo>
                  <a:pt x="9334264" y="1138192"/>
                </a:lnTo>
                <a:lnTo>
                  <a:pt x="9340709" y="1137619"/>
                </a:lnTo>
                <a:lnTo>
                  <a:pt x="9348357" y="1137781"/>
                </a:lnTo>
                <a:lnTo>
                  <a:pt x="9343704" y="1145889"/>
                </a:lnTo>
                <a:lnTo>
                  <a:pt x="9340622" y="1151092"/>
                </a:lnTo>
                <a:lnTo>
                  <a:pt x="9338480" y="1153327"/>
                </a:lnTo>
                <a:lnTo>
                  <a:pt x="9335705" y="1155497"/>
                </a:lnTo>
                <a:lnTo>
                  <a:pt x="9334318" y="1156582"/>
                </a:lnTo>
                <a:lnTo>
                  <a:pt x="9333502" y="1158338"/>
                </a:lnTo>
                <a:lnTo>
                  <a:pt x="9332316" y="1163733"/>
                </a:lnTo>
                <a:lnTo>
                  <a:pt x="9330253" y="1171491"/>
                </a:lnTo>
                <a:lnTo>
                  <a:pt x="9340922" y="1167056"/>
                </a:lnTo>
                <a:lnTo>
                  <a:pt x="9348940" y="1163578"/>
                </a:lnTo>
                <a:lnTo>
                  <a:pt x="9354427" y="1159844"/>
                </a:lnTo>
                <a:lnTo>
                  <a:pt x="9358527" y="1157195"/>
                </a:lnTo>
                <a:lnTo>
                  <a:pt x="9360099" y="1154290"/>
                </a:lnTo>
                <a:lnTo>
                  <a:pt x="9361548" y="1152598"/>
                </a:lnTo>
                <a:lnTo>
                  <a:pt x="9361794" y="1150172"/>
                </a:lnTo>
                <a:lnTo>
                  <a:pt x="9361407" y="1147682"/>
                </a:lnTo>
                <a:lnTo>
                  <a:pt x="9361020" y="1145191"/>
                </a:lnTo>
                <a:lnTo>
                  <a:pt x="9361266" y="1142765"/>
                </a:lnTo>
                <a:lnTo>
                  <a:pt x="9362267" y="1139189"/>
                </a:lnTo>
                <a:lnTo>
                  <a:pt x="9364471" y="1136349"/>
                </a:lnTo>
                <a:lnTo>
                  <a:pt x="9367491" y="1131752"/>
                </a:lnTo>
                <a:lnTo>
                  <a:pt x="9371838" y="1126677"/>
                </a:lnTo>
                <a:lnTo>
                  <a:pt x="9379345" y="1121922"/>
                </a:lnTo>
                <a:lnTo>
                  <a:pt x="9388934" y="1115539"/>
                </a:lnTo>
                <a:lnTo>
                  <a:pt x="9395809" y="1110720"/>
                </a:lnTo>
                <a:lnTo>
                  <a:pt x="9401929" y="1107050"/>
                </a:lnTo>
                <a:lnTo>
                  <a:pt x="9404581" y="1106093"/>
                </a:lnTo>
                <a:lnTo>
                  <a:pt x="9406030" y="1104401"/>
                </a:lnTo>
                <a:lnTo>
                  <a:pt x="9408743" y="1102838"/>
                </a:lnTo>
                <a:lnTo>
                  <a:pt x="9410762" y="1101816"/>
                </a:lnTo>
                <a:lnTo>
                  <a:pt x="9419754" y="1107629"/>
                </a:lnTo>
                <a:lnTo>
                  <a:pt x="9421529" y="1109035"/>
                </a:lnTo>
                <a:lnTo>
                  <a:pt x="9424505" y="1111175"/>
                </a:lnTo>
                <a:lnTo>
                  <a:pt x="9427543" y="1112708"/>
                </a:lnTo>
                <a:lnTo>
                  <a:pt x="9428746" y="1113442"/>
                </a:lnTo>
                <a:lnTo>
                  <a:pt x="9431214" y="1114305"/>
                </a:lnTo>
                <a:lnTo>
                  <a:pt x="9437537" y="1114945"/>
                </a:lnTo>
                <a:lnTo>
                  <a:pt x="9445185" y="1115107"/>
                </a:lnTo>
                <a:lnTo>
                  <a:pt x="9449734" y="1114342"/>
                </a:lnTo>
                <a:lnTo>
                  <a:pt x="9451121" y="1113257"/>
                </a:lnTo>
                <a:lnTo>
                  <a:pt x="9451876" y="1112108"/>
                </a:lnTo>
                <a:lnTo>
                  <a:pt x="9452631" y="1110959"/>
                </a:lnTo>
                <a:lnTo>
                  <a:pt x="9454589" y="1110544"/>
                </a:lnTo>
                <a:lnTo>
                  <a:pt x="9459708" y="1110449"/>
                </a:lnTo>
                <a:lnTo>
                  <a:pt x="9467296" y="1111218"/>
                </a:lnTo>
                <a:lnTo>
                  <a:pt x="9472924" y="1112401"/>
                </a:lnTo>
                <a:lnTo>
                  <a:pt x="9476656" y="1113391"/>
                </a:lnTo>
                <a:lnTo>
                  <a:pt x="9479694" y="1114924"/>
                </a:lnTo>
                <a:lnTo>
                  <a:pt x="9481407" y="1116936"/>
                </a:lnTo>
                <a:lnTo>
                  <a:pt x="9483058" y="1119555"/>
                </a:lnTo>
                <a:lnTo>
                  <a:pt x="9484138" y="1121502"/>
                </a:lnTo>
                <a:lnTo>
                  <a:pt x="9484710" y="1122173"/>
                </a:lnTo>
                <a:lnTo>
                  <a:pt x="9486667" y="1121759"/>
                </a:lnTo>
                <a:lnTo>
                  <a:pt x="9488625" y="1121344"/>
                </a:lnTo>
                <a:lnTo>
                  <a:pt x="9491971" y="1119845"/>
                </a:lnTo>
                <a:lnTo>
                  <a:pt x="9502701" y="1114803"/>
                </a:lnTo>
                <a:lnTo>
                  <a:pt x="9520877" y="1105613"/>
                </a:lnTo>
                <a:lnTo>
                  <a:pt x="9516751" y="1121128"/>
                </a:lnTo>
                <a:lnTo>
                  <a:pt x="9513872" y="1130641"/>
                </a:lnTo>
                <a:lnTo>
                  <a:pt x="9512054" y="1135973"/>
                </a:lnTo>
                <a:lnTo>
                  <a:pt x="9510809" y="1141975"/>
                </a:lnTo>
                <a:lnTo>
                  <a:pt x="9509316" y="1150403"/>
                </a:lnTo>
                <a:lnTo>
                  <a:pt x="9508272" y="1160715"/>
                </a:lnTo>
                <a:lnTo>
                  <a:pt x="9513373" y="1154490"/>
                </a:lnTo>
                <a:lnTo>
                  <a:pt x="9519168" y="1147723"/>
                </a:lnTo>
                <a:lnTo>
                  <a:pt x="9523760" y="1140222"/>
                </a:lnTo>
                <a:lnTo>
                  <a:pt x="9528984" y="1132784"/>
                </a:lnTo>
                <a:lnTo>
                  <a:pt x="9537659" y="1116504"/>
                </a:lnTo>
                <a:lnTo>
                  <a:pt x="9546272" y="1100831"/>
                </a:lnTo>
                <a:lnTo>
                  <a:pt x="9550987" y="1092116"/>
                </a:lnTo>
                <a:lnTo>
                  <a:pt x="9556211" y="1084678"/>
                </a:lnTo>
                <a:lnTo>
                  <a:pt x="9561373" y="1077848"/>
                </a:lnTo>
                <a:lnTo>
                  <a:pt x="9567678" y="1072358"/>
                </a:lnTo>
                <a:lnTo>
                  <a:pt x="9574614" y="1066932"/>
                </a:lnTo>
                <a:lnTo>
                  <a:pt x="9582061" y="1062784"/>
                </a:lnTo>
                <a:lnTo>
                  <a:pt x="9586100" y="1060742"/>
                </a:lnTo>
                <a:lnTo>
                  <a:pt x="9590710" y="1059370"/>
                </a:lnTo>
                <a:lnTo>
                  <a:pt x="9595320" y="1057998"/>
                </a:lnTo>
                <a:lnTo>
                  <a:pt x="9600500" y="1057297"/>
                </a:lnTo>
                <a:lnTo>
                  <a:pt x="9588043" y="1098319"/>
                </a:lnTo>
                <a:lnTo>
                  <a:pt x="9597939" y="1088904"/>
                </a:lnTo>
                <a:lnTo>
                  <a:pt x="9608406" y="1080159"/>
                </a:lnTo>
                <a:lnTo>
                  <a:pt x="9618300" y="1070743"/>
                </a:lnTo>
                <a:lnTo>
                  <a:pt x="9628319" y="1060114"/>
                </a:lnTo>
                <a:lnTo>
                  <a:pt x="9633359" y="1054496"/>
                </a:lnTo>
                <a:lnTo>
                  <a:pt x="9637196" y="1048144"/>
                </a:lnTo>
                <a:lnTo>
                  <a:pt x="9641543" y="1043069"/>
                </a:lnTo>
                <a:lnTo>
                  <a:pt x="9645441" y="1036110"/>
                </a:lnTo>
                <a:lnTo>
                  <a:pt x="9649277" y="1029758"/>
                </a:lnTo>
                <a:lnTo>
                  <a:pt x="9651973" y="1022064"/>
                </a:lnTo>
                <a:lnTo>
                  <a:pt x="9654036" y="1014307"/>
                </a:lnTo>
                <a:lnTo>
                  <a:pt x="9655466" y="1006485"/>
                </a:lnTo>
                <a:lnTo>
                  <a:pt x="9670922" y="1017855"/>
                </a:lnTo>
                <a:lnTo>
                  <a:pt x="9683462" y="1026478"/>
                </a:lnTo>
                <a:lnTo>
                  <a:pt x="9690171" y="1029609"/>
                </a:lnTo>
                <a:lnTo>
                  <a:pt x="9697450" y="1033410"/>
                </a:lnTo>
                <a:lnTo>
                  <a:pt x="9707321" y="1036861"/>
                </a:lnTo>
                <a:lnTo>
                  <a:pt x="9718456" y="1040439"/>
                </a:lnTo>
                <a:lnTo>
                  <a:pt x="9724373" y="1032459"/>
                </a:lnTo>
                <a:lnTo>
                  <a:pt x="9728781" y="1026778"/>
                </a:lnTo>
                <a:lnTo>
                  <a:pt x="9733004" y="1022916"/>
                </a:lnTo>
                <a:lnTo>
                  <a:pt x="9735902" y="1019532"/>
                </a:lnTo>
                <a:lnTo>
                  <a:pt x="9742962" y="1012893"/>
                </a:lnTo>
                <a:lnTo>
                  <a:pt x="9752919" y="1002871"/>
                </a:lnTo>
                <a:lnTo>
                  <a:pt x="9778143" y="961916"/>
                </a:lnTo>
                <a:lnTo>
                  <a:pt x="9777302" y="976538"/>
                </a:lnTo>
                <a:lnTo>
                  <a:pt x="9777461" y="987585"/>
                </a:lnTo>
                <a:lnTo>
                  <a:pt x="9778497" y="996269"/>
                </a:lnTo>
                <a:lnTo>
                  <a:pt x="9779719" y="1003134"/>
                </a:lnTo>
                <a:lnTo>
                  <a:pt x="9782327" y="1008913"/>
                </a:lnTo>
                <a:lnTo>
                  <a:pt x="9783548" y="1015777"/>
                </a:lnTo>
                <a:lnTo>
                  <a:pt x="9784708" y="1023249"/>
                </a:lnTo>
                <a:lnTo>
                  <a:pt x="9784928" y="1033689"/>
                </a:lnTo>
                <a:lnTo>
                  <a:pt x="9793067" y="1028998"/>
                </a:lnTo>
                <a:lnTo>
                  <a:pt x="9798617" y="1024657"/>
                </a:lnTo>
                <a:lnTo>
                  <a:pt x="9803412" y="1021466"/>
                </a:lnTo>
                <a:lnTo>
                  <a:pt x="9806370" y="1017476"/>
                </a:lnTo>
                <a:lnTo>
                  <a:pt x="9809206" y="1014699"/>
                </a:lnTo>
                <a:lnTo>
                  <a:pt x="9812736" y="1011379"/>
                </a:lnTo>
                <a:lnTo>
                  <a:pt x="9816143" y="1009273"/>
                </a:lnTo>
                <a:lnTo>
                  <a:pt x="9821447" y="1007359"/>
                </a:lnTo>
                <a:lnTo>
                  <a:pt x="9829341" y="1005094"/>
                </a:lnTo>
                <a:lnTo>
                  <a:pt x="9832563" y="1004808"/>
                </a:lnTo>
                <a:lnTo>
                  <a:pt x="9833072" y="1006085"/>
                </a:lnTo>
                <a:lnTo>
                  <a:pt x="9832317" y="1007234"/>
                </a:lnTo>
                <a:lnTo>
                  <a:pt x="9831563" y="1008383"/>
                </a:lnTo>
                <a:lnTo>
                  <a:pt x="9831501" y="1008990"/>
                </a:lnTo>
                <a:lnTo>
                  <a:pt x="9831440" y="1009597"/>
                </a:lnTo>
                <a:lnTo>
                  <a:pt x="9832072" y="1009660"/>
                </a:lnTo>
                <a:lnTo>
                  <a:pt x="9835988" y="1008831"/>
                </a:lnTo>
                <a:lnTo>
                  <a:pt x="9844005" y="1005354"/>
                </a:lnTo>
                <a:lnTo>
                  <a:pt x="9847921" y="1004524"/>
                </a:lnTo>
                <a:lnTo>
                  <a:pt x="9849235" y="1004167"/>
                </a:lnTo>
                <a:lnTo>
                  <a:pt x="9849124" y="1005259"/>
                </a:lnTo>
                <a:lnTo>
                  <a:pt x="9849634" y="1006536"/>
                </a:lnTo>
                <a:lnTo>
                  <a:pt x="9850143" y="1007813"/>
                </a:lnTo>
                <a:lnTo>
                  <a:pt x="9851407" y="1007942"/>
                </a:lnTo>
                <a:lnTo>
                  <a:pt x="9852040" y="1008006"/>
                </a:lnTo>
                <a:lnTo>
                  <a:pt x="9853998" y="1007591"/>
                </a:lnTo>
                <a:lnTo>
                  <a:pt x="9854692" y="1007049"/>
                </a:lnTo>
                <a:lnTo>
                  <a:pt x="9855447" y="1005899"/>
                </a:lnTo>
                <a:lnTo>
                  <a:pt x="9855508" y="1005293"/>
                </a:lnTo>
                <a:lnTo>
                  <a:pt x="9855569" y="1004686"/>
                </a:lnTo>
                <a:lnTo>
                  <a:pt x="9854999" y="1004016"/>
                </a:lnTo>
                <a:lnTo>
                  <a:pt x="9853735" y="1003888"/>
                </a:lnTo>
                <a:lnTo>
                  <a:pt x="9851205" y="1003631"/>
                </a:lnTo>
                <a:lnTo>
                  <a:pt x="9849235" y="1004167"/>
                </a:lnTo>
                <a:lnTo>
                  <a:pt x="9849370" y="1002833"/>
                </a:lnTo>
                <a:lnTo>
                  <a:pt x="9849800" y="998587"/>
                </a:lnTo>
                <a:lnTo>
                  <a:pt x="9850801" y="995011"/>
                </a:lnTo>
                <a:lnTo>
                  <a:pt x="9850475" y="991914"/>
                </a:lnTo>
                <a:lnTo>
                  <a:pt x="9849966" y="990637"/>
                </a:lnTo>
                <a:lnTo>
                  <a:pt x="9849456" y="989360"/>
                </a:lnTo>
                <a:lnTo>
                  <a:pt x="9846928" y="989104"/>
                </a:lnTo>
                <a:lnTo>
                  <a:pt x="9843705" y="989390"/>
                </a:lnTo>
                <a:lnTo>
                  <a:pt x="9843012" y="989933"/>
                </a:lnTo>
                <a:lnTo>
                  <a:pt x="9842440" y="989262"/>
                </a:lnTo>
                <a:lnTo>
                  <a:pt x="9841932" y="987985"/>
                </a:lnTo>
                <a:lnTo>
                  <a:pt x="9842177" y="985559"/>
                </a:lnTo>
                <a:lnTo>
                  <a:pt x="9844933" y="977259"/>
                </a:lnTo>
                <a:lnTo>
                  <a:pt x="9851527" y="962606"/>
                </a:lnTo>
                <a:lnTo>
                  <a:pt x="9854793" y="955583"/>
                </a:lnTo>
                <a:lnTo>
                  <a:pt x="9857814" y="950987"/>
                </a:lnTo>
                <a:lnTo>
                  <a:pt x="9860711" y="947603"/>
                </a:lnTo>
                <a:lnTo>
                  <a:pt x="9863547" y="944826"/>
                </a:lnTo>
                <a:lnTo>
                  <a:pt x="9871564" y="941348"/>
                </a:lnTo>
                <a:lnTo>
                  <a:pt x="9883497" y="937041"/>
                </a:lnTo>
                <a:lnTo>
                  <a:pt x="9889346" y="948664"/>
                </a:lnTo>
                <a:lnTo>
                  <a:pt x="9893096" y="955785"/>
                </a:lnTo>
                <a:lnTo>
                  <a:pt x="9894176" y="957733"/>
                </a:lnTo>
                <a:lnTo>
                  <a:pt x="9894625" y="959616"/>
                </a:lnTo>
                <a:lnTo>
                  <a:pt x="9894379" y="962043"/>
                </a:lnTo>
                <a:lnTo>
                  <a:pt x="9893623" y="963192"/>
                </a:lnTo>
                <a:lnTo>
                  <a:pt x="9891929" y="967310"/>
                </a:lnTo>
                <a:lnTo>
                  <a:pt x="9889989" y="973854"/>
                </a:lnTo>
                <a:lnTo>
                  <a:pt x="9888234" y="978579"/>
                </a:lnTo>
                <a:lnTo>
                  <a:pt x="9886355" y="984517"/>
                </a:lnTo>
                <a:lnTo>
                  <a:pt x="9885556" y="992402"/>
                </a:lnTo>
                <a:lnTo>
                  <a:pt x="9884064" y="1000831"/>
                </a:lnTo>
                <a:lnTo>
                  <a:pt x="9889675" y="995884"/>
                </a:lnTo>
                <a:lnTo>
                  <a:pt x="9893204" y="992564"/>
                </a:lnTo>
                <a:lnTo>
                  <a:pt x="9896857" y="988032"/>
                </a:lnTo>
                <a:lnTo>
                  <a:pt x="9901327" y="981743"/>
                </a:lnTo>
                <a:lnTo>
                  <a:pt x="9905163" y="975391"/>
                </a:lnTo>
                <a:lnTo>
                  <a:pt x="9906735" y="972486"/>
                </a:lnTo>
                <a:lnTo>
                  <a:pt x="9908368" y="968974"/>
                </a:lnTo>
                <a:lnTo>
                  <a:pt x="9911634" y="961952"/>
                </a:lnTo>
                <a:lnTo>
                  <a:pt x="9921818" y="943373"/>
                </a:lnTo>
                <a:lnTo>
                  <a:pt x="9929431" y="931275"/>
                </a:lnTo>
                <a:lnTo>
                  <a:pt x="9932328" y="927892"/>
                </a:lnTo>
                <a:lnTo>
                  <a:pt x="9935796" y="925179"/>
                </a:lnTo>
                <a:lnTo>
                  <a:pt x="9937877" y="923551"/>
                </a:lnTo>
                <a:lnTo>
                  <a:pt x="9939836" y="923137"/>
                </a:lnTo>
                <a:lnTo>
                  <a:pt x="9943691" y="922914"/>
                </a:lnTo>
                <a:lnTo>
                  <a:pt x="9946790" y="923841"/>
                </a:lnTo>
                <a:lnTo>
                  <a:pt x="9949319" y="924097"/>
                </a:lnTo>
                <a:lnTo>
                  <a:pt x="9951910" y="923746"/>
                </a:lnTo>
                <a:lnTo>
                  <a:pt x="9954562" y="922789"/>
                </a:lnTo>
                <a:lnTo>
                  <a:pt x="9958601" y="920747"/>
                </a:lnTo>
                <a:lnTo>
                  <a:pt x="9962069" y="918034"/>
                </a:lnTo>
                <a:lnTo>
                  <a:pt x="9964149" y="916406"/>
                </a:lnTo>
                <a:lnTo>
                  <a:pt x="9965721" y="913502"/>
                </a:lnTo>
                <a:lnTo>
                  <a:pt x="9967803" y="911874"/>
                </a:lnTo>
                <a:lnTo>
                  <a:pt x="9968048" y="909448"/>
                </a:lnTo>
                <a:lnTo>
                  <a:pt x="9967091" y="906286"/>
                </a:lnTo>
                <a:lnTo>
                  <a:pt x="9967152" y="905680"/>
                </a:lnTo>
                <a:lnTo>
                  <a:pt x="9968540" y="904595"/>
                </a:lnTo>
                <a:lnTo>
                  <a:pt x="9969294" y="903446"/>
                </a:lnTo>
                <a:lnTo>
                  <a:pt x="9971253" y="903031"/>
                </a:lnTo>
                <a:lnTo>
                  <a:pt x="9977882" y="900638"/>
                </a:lnTo>
                <a:lnTo>
                  <a:pt x="9990201" y="898822"/>
                </a:lnTo>
                <a:lnTo>
                  <a:pt x="9992688" y="905814"/>
                </a:lnTo>
                <a:lnTo>
                  <a:pt x="9993277" y="912615"/>
                </a:lnTo>
                <a:lnTo>
                  <a:pt x="9992030" y="918617"/>
                </a:lnTo>
                <a:lnTo>
                  <a:pt x="9989580" y="923884"/>
                </a:lnTo>
                <a:lnTo>
                  <a:pt x="9987069" y="929758"/>
                </a:lnTo>
                <a:lnTo>
                  <a:pt x="9983232" y="936110"/>
                </a:lnTo>
                <a:lnTo>
                  <a:pt x="9978193" y="941728"/>
                </a:lnTo>
                <a:lnTo>
                  <a:pt x="9973029" y="948559"/>
                </a:lnTo>
                <a:lnTo>
                  <a:pt x="9970379" y="949516"/>
                </a:lnTo>
                <a:lnTo>
                  <a:pt x="9968930" y="951207"/>
                </a:lnTo>
                <a:lnTo>
                  <a:pt x="9959026" y="979619"/>
                </a:lnTo>
                <a:lnTo>
                  <a:pt x="9961739" y="978056"/>
                </a:lnTo>
                <a:lnTo>
                  <a:pt x="9963188" y="976364"/>
                </a:lnTo>
                <a:lnTo>
                  <a:pt x="9983875" y="961300"/>
                </a:lnTo>
                <a:lnTo>
                  <a:pt x="9984771" y="965068"/>
                </a:lnTo>
                <a:lnTo>
                  <a:pt x="9985158" y="967558"/>
                </a:lnTo>
                <a:lnTo>
                  <a:pt x="9984974" y="969378"/>
                </a:lnTo>
                <a:lnTo>
                  <a:pt x="9984728" y="971804"/>
                </a:lnTo>
                <a:lnTo>
                  <a:pt x="9983850" y="974167"/>
                </a:lnTo>
                <a:lnTo>
                  <a:pt x="9983095" y="975316"/>
                </a:lnTo>
                <a:lnTo>
                  <a:pt x="9989418" y="975956"/>
                </a:lnTo>
                <a:lnTo>
                  <a:pt x="10012178" y="978261"/>
                </a:lnTo>
                <a:lnTo>
                  <a:pt x="10008974" y="984677"/>
                </a:lnTo>
                <a:lnTo>
                  <a:pt x="10005830" y="990487"/>
                </a:lnTo>
                <a:lnTo>
                  <a:pt x="10003504" y="994541"/>
                </a:lnTo>
                <a:lnTo>
                  <a:pt x="10000606" y="997924"/>
                </a:lnTo>
                <a:lnTo>
                  <a:pt x="9997832" y="1000095"/>
                </a:lnTo>
                <a:lnTo>
                  <a:pt x="9995057" y="1002265"/>
                </a:lnTo>
                <a:lnTo>
                  <a:pt x="9992344" y="1003828"/>
                </a:lnTo>
                <a:lnTo>
                  <a:pt x="9988427" y="1004657"/>
                </a:lnTo>
                <a:lnTo>
                  <a:pt x="9982553" y="1005901"/>
                </a:lnTo>
                <a:lnTo>
                  <a:pt x="9975291" y="1008230"/>
                </a:lnTo>
                <a:lnTo>
                  <a:pt x="9971314" y="1009665"/>
                </a:lnTo>
                <a:lnTo>
                  <a:pt x="9967336" y="1011101"/>
                </a:lnTo>
                <a:lnTo>
                  <a:pt x="9962542" y="1014292"/>
                </a:lnTo>
                <a:lnTo>
                  <a:pt x="9958380" y="1017548"/>
                </a:lnTo>
                <a:lnTo>
                  <a:pt x="9954849" y="1020867"/>
                </a:lnTo>
                <a:lnTo>
                  <a:pt x="9952646" y="1023708"/>
                </a:lnTo>
                <a:lnTo>
                  <a:pt x="9950443" y="1026549"/>
                </a:lnTo>
                <a:lnTo>
                  <a:pt x="9948115" y="1030603"/>
                </a:lnTo>
                <a:lnTo>
                  <a:pt x="9944217" y="1037562"/>
                </a:lnTo>
                <a:lnTo>
                  <a:pt x="9941522" y="1045255"/>
                </a:lnTo>
                <a:lnTo>
                  <a:pt x="9938827" y="1052949"/>
                </a:lnTo>
                <a:lnTo>
                  <a:pt x="9935499" y="1060579"/>
                </a:lnTo>
                <a:lnTo>
                  <a:pt x="9932172" y="1068208"/>
                </a:lnTo>
                <a:lnTo>
                  <a:pt x="9928212" y="1075774"/>
                </a:lnTo>
                <a:lnTo>
                  <a:pt x="9936616" y="1074786"/>
                </a:lnTo>
                <a:lnTo>
                  <a:pt x="9944633" y="1071308"/>
                </a:lnTo>
                <a:lnTo>
                  <a:pt x="9953282" y="1067895"/>
                </a:lnTo>
                <a:lnTo>
                  <a:pt x="9961421" y="1063203"/>
                </a:lnTo>
                <a:lnTo>
                  <a:pt x="9978271" y="1054492"/>
                </a:lnTo>
                <a:lnTo>
                  <a:pt x="9993225" y="1045588"/>
                </a:lnTo>
                <a:lnTo>
                  <a:pt x="10000487" y="1043260"/>
                </a:lnTo>
                <a:lnTo>
                  <a:pt x="10006994" y="1042080"/>
                </a:lnTo>
                <a:lnTo>
                  <a:pt x="10009584" y="1041730"/>
                </a:lnTo>
                <a:lnTo>
                  <a:pt x="10012683" y="1042656"/>
                </a:lnTo>
                <a:lnTo>
                  <a:pt x="10015213" y="1042912"/>
                </a:lnTo>
                <a:lnTo>
                  <a:pt x="10016986" y="1044318"/>
                </a:lnTo>
                <a:lnTo>
                  <a:pt x="10019331" y="1046393"/>
                </a:lnTo>
                <a:lnTo>
                  <a:pt x="10021044" y="1048405"/>
                </a:lnTo>
                <a:lnTo>
                  <a:pt x="10021940" y="1052173"/>
                </a:lnTo>
                <a:lnTo>
                  <a:pt x="10022897" y="1055334"/>
                </a:lnTo>
                <a:lnTo>
                  <a:pt x="10023670" y="1060315"/>
                </a:lnTo>
                <a:lnTo>
                  <a:pt x="10023749" y="1065838"/>
                </a:lnTo>
                <a:lnTo>
                  <a:pt x="10024461" y="1071425"/>
                </a:lnTo>
                <a:lnTo>
                  <a:pt x="10023724" y="1078704"/>
                </a:lnTo>
                <a:lnTo>
                  <a:pt x="10032434" y="1074684"/>
                </a:lnTo>
                <a:lnTo>
                  <a:pt x="10039248" y="1070471"/>
                </a:lnTo>
                <a:lnTo>
                  <a:pt x="10042023" y="1068301"/>
                </a:lnTo>
                <a:lnTo>
                  <a:pt x="10044165" y="1066067"/>
                </a:lnTo>
                <a:lnTo>
                  <a:pt x="10046247" y="1064439"/>
                </a:lnTo>
                <a:lnTo>
                  <a:pt x="10047124" y="1062077"/>
                </a:lnTo>
                <a:lnTo>
                  <a:pt x="10048064" y="1059108"/>
                </a:lnTo>
                <a:lnTo>
                  <a:pt x="10048942" y="1056745"/>
                </a:lnTo>
                <a:lnTo>
                  <a:pt x="10049249" y="1053712"/>
                </a:lnTo>
                <a:lnTo>
                  <a:pt x="10048985" y="1050009"/>
                </a:lnTo>
                <a:lnTo>
                  <a:pt x="10046622" y="1041803"/>
                </a:lnTo>
                <a:lnTo>
                  <a:pt x="10043179" y="1031650"/>
                </a:lnTo>
                <a:lnTo>
                  <a:pt x="10058476" y="1031973"/>
                </a:lnTo>
                <a:lnTo>
                  <a:pt x="10078893" y="1032202"/>
                </a:lnTo>
                <a:lnTo>
                  <a:pt x="10101327" y="1031410"/>
                </a:lnTo>
                <a:lnTo>
                  <a:pt x="10123886" y="1029404"/>
                </a:lnTo>
                <a:lnTo>
                  <a:pt x="10147015" y="1028070"/>
                </a:lnTo>
                <a:lnTo>
                  <a:pt x="10168371" y="1025329"/>
                </a:lnTo>
                <a:lnTo>
                  <a:pt x="10177468" y="1023799"/>
                </a:lnTo>
                <a:lnTo>
                  <a:pt x="10185933" y="1022205"/>
                </a:lnTo>
                <a:lnTo>
                  <a:pt x="10193133" y="1020483"/>
                </a:lnTo>
                <a:lnTo>
                  <a:pt x="10199702" y="1018697"/>
                </a:lnTo>
                <a:lnTo>
                  <a:pt x="10243431" y="1015771"/>
                </a:lnTo>
                <a:lnTo>
                  <a:pt x="10232719" y="1026943"/>
                </a:lnTo>
                <a:lnTo>
                  <a:pt x="10225843" y="1031762"/>
                </a:lnTo>
                <a:lnTo>
                  <a:pt x="10223579" y="1035209"/>
                </a:lnTo>
                <a:lnTo>
                  <a:pt x="10221946" y="1038721"/>
                </a:lnTo>
                <a:lnTo>
                  <a:pt x="10219311" y="1045808"/>
                </a:lnTo>
                <a:lnTo>
                  <a:pt x="10217003" y="1055992"/>
                </a:lnTo>
                <a:lnTo>
                  <a:pt x="10237296" y="1057434"/>
                </a:lnTo>
                <a:lnTo>
                  <a:pt x="10255692" y="1058684"/>
                </a:lnTo>
                <a:lnTo>
                  <a:pt x="10263912" y="1059516"/>
                </a:lnTo>
                <a:lnTo>
                  <a:pt x="10271498" y="1060284"/>
                </a:lnTo>
                <a:lnTo>
                  <a:pt x="10278392" y="1061595"/>
                </a:lnTo>
                <a:lnTo>
                  <a:pt x="10285224" y="1063512"/>
                </a:lnTo>
                <a:lnTo>
                  <a:pt x="10290730" y="1065908"/>
                </a:lnTo>
                <a:lnTo>
                  <a:pt x="10295603" y="1068240"/>
                </a:lnTo>
                <a:lnTo>
                  <a:pt x="10300293" y="1072392"/>
                </a:lnTo>
                <a:lnTo>
                  <a:pt x="10303024" y="1076958"/>
                </a:lnTo>
                <a:lnTo>
                  <a:pt x="10306265" y="1082802"/>
                </a:lnTo>
                <a:lnTo>
                  <a:pt x="10307485" y="1089666"/>
                </a:lnTo>
                <a:lnTo>
                  <a:pt x="10307951" y="1097680"/>
                </a:lnTo>
                <a:lnTo>
                  <a:pt x="10307601" y="1107449"/>
                </a:lnTo>
                <a:lnTo>
                  <a:pt x="10339510" y="1082491"/>
                </a:lnTo>
                <a:lnTo>
                  <a:pt x="10340547" y="1091175"/>
                </a:lnTo>
                <a:lnTo>
                  <a:pt x="10340319" y="1099732"/>
                </a:lnTo>
                <a:lnTo>
                  <a:pt x="10339582" y="1107011"/>
                </a:lnTo>
                <a:lnTo>
                  <a:pt x="10338845" y="1114290"/>
                </a:lnTo>
                <a:lnTo>
                  <a:pt x="10337045" y="1125751"/>
                </a:lnTo>
                <a:lnTo>
                  <a:pt x="10335431" y="1135392"/>
                </a:lnTo>
                <a:lnTo>
                  <a:pt x="10335756" y="1138489"/>
                </a:lnTo>
                <a:lnTo>
                  <a:pt x="10336774" y="1141043"/>
                </a:lnTo>
                <a:lnTo>
                  <a:pt x="10337978" y="1141778"/>
                </a:lnTo>
                <a:lnTo>
                  <a:pt x="10338486" y="1143055"/>
                </a:lnTo>
                <a:lnTo>
                  <a:pt x="10340384" y="1143247"/>
                </a:lnTo>
                <a:lnTo>
                  <a:pt x="10342280" y="1143439"/>
                </a:lnTo>
                <a:lnTo>
                  <a:pt x="10346829" y="1142674"/>
                </a:lnTo>
                <a:lnTo>
                  <a:pt x="10352703" y="1141431"/>
                </a:lnTo>
                <a:lnTo>
                  <a:pt x="10361230" y="1139230"/>
                </a:lnTo>
                <a:lnTo>
                  <a:pt x="10370573" y="1135274"/>
                </a:lnTo>
                <a:lnTo>
                  <a:pt x="10375341" y="1144949"/>
                </a:lnTo>
                <a:lnTo>
                  <a:pt x="10376114" y="1149929"/>
                </a:lnTo>
                <a:lnTo>
                  <a:pt x="10376072" y="1156666"/>
                </a:lnTo>
                <a:lnTo>
                  <a:pt x="10374597" y="1171224"/>
                </a:lnTo>
                <a:lnTo>
                  <a:pt x="10383123" y="1169023"/>
                </a:lnTo>
                <a:lnTo>
                  <a:pt x="10388998" y="1167780"/>
                </a:lnTo>
                <a:lnTo>
                  <a:pt x="10393607" y="1166408"/>
                </a:lnTo>
                <a:lnTo>
                  <a:pt x="10396259" y="1165451"/>
                </a:lnTo>
                <a:lnTo>
                  <a:pt x="10401238" y="1160440"/>
                </a:lnTo>
                <a:lnTo>
                  <a:pt x="10413417" y="1153707"/>
                </a:lnTo>
                <a:lnTo>
                  <a:pt x="10414963" y="1163668"/>
                </a:lnTo>
                <a:lnTo>
                  <a:pt x="10417510" y="1170054"/>
                </a:lnTo>
                <a:lnTo>
                  <a:pt x="10418528" y="1172608"/>
                </a:lnTo>
                <a:lnTo>
                  <a:pt x="10419609" y="1174556"/>
                </a:lnTo>
                <a:lnTo>
                  <a:pt x="10420812" y="1175291"/>
                </a:lnTo>
                <a:lnTo>
                  <a:pt x="10422015" y="1176025"/>
                </a:lnTo>
                <a:lnTo>
                  <a:pt x="10431806" y="1173953"/>
                </a:lnTo>
                <a:lnTo>
                  <a:pt x="10448042" y="1171307"/>
                </a:lnTo>
                <a:lnTo>
                  <a:pt x="10442405" y="1189121"/>
                </a:lnTo>
                <a:lnTo>
                  <a:pt x="10437446" y="1200262"/>
                </a:lnTo>
                <a:lnTo>
                  <a:pt x="10435444" y="1207413"/>
                </a:lnTo>
                <a:lnTo>
                  <a:pt x="10434381" y="1211595"/>
                </a:lnTo>
                <a:lnTo>
                  <a:pt x="10433829" y="1217054"/>
                </a:lnTo>
                <a:lnTo>
                  <a:pt x="10433724" y="1224397"/>
                </a:lnTo>
                <a:lnTo>
                  <a:pt x="10433822" y="1236050"/>
                </a:lnTo>
                <a:lnTo>
                  <a:pt x="10433243" y="1254376"/>
                </a:lnTo>
                <a:lnTo>
                  <a:pt x="10422698" y="1257598"/>
                </a:lnTo>
                <a:lnTo>
                  <a:pt x="10413539" y="1259734"/>
                </a:lnTo>
                <a:lnTo>
                  <a:pt x="10404381" y="1261871"/>
                </a:lnTo>
                <a:lnTo>
                  <a:pt x="10394466" y="1265157"/>
                </a:lnTo>
                <a:lnTo>
                  <a:pt x="10403961" y="1291243"/>
                </a:lnTo>
                <a:lnTo>
                  <a:pt x="10409510" y="1286903"/>
                </a:lnTo>
                <a:lnTo>
                  <a:pt x="10415060" y="1282562"/>
                </a:lnTo>
                <a:lnTo>
                  <a:pt x="10420486" y="1279435"/>
                </a:lnTo>
                <a:lnTo>
                  <a:pt x="10426545" y="1276371"/>
                </a:lnTo>
                <a:lnTo>
                  <a:pt x="10437275" y="1271330"/>
                </a:lnTo>
                <a:lnTo>
                  <a:pt x="10448760" y="1265139"/>
                </a:lnTo>
                <a:lnTo>
                  <a:pt x="10455574" y="1260927"/>
                </a:lnTo>
                <a:lnTo>
                  <a:pt x="10457655" y="1259299"/>
                </a:lnTo>
                <a:lnTo>
                  <a:pt x="10457839" y="1257479"/>
                </a:lnTo>
                <a:lnTo>
                  <a:pt x="10461228" y="1249243"/>
                </a:lnTo>
                <a:lnTo>
                  <a:pt x="10467945" y="1233377"/>
                </a:lnTo>
                <a:lnTo>
                  <a:pt x="10470131" y="1224407"/>
                </a:lnTo>
                <a:lnTo>
                  <a:pt x="10471579" y="1222715"/>
                </a:lnTo>
                <a:lnTo>
                  <a:pt x="10473028" y="1221023"/>
                </a:lnTo>
                <a:lnTo>
                  <a:pt x="10474354" y="1220545"/>
                </a:lnTo>
                <a:lnTo>
                  <a:pt x="10477638" y="1219652"/>
                </a:lnTo>
                <a:lnTo>
                  <a:pt x="10484083" y="1219079"/>
                </a:lnTo>
                <a:lnTo>
                  <a:pt x="10494954" y="1218954"/>
                </a:lnTo>
                <a:lnTo>
                  <a:pt x="10492381" y="1225434"/>
                </a:lnTo>
                <a:lnTo>
                  <a:pt x="10488668" y="1230573"/>
                </a:lnTo>
                <a:lnTo>
                  <a:pt x="10486341" y="1234627"/>
                </a:lnTo>
                <a:lnTo>
                  <a:pt x="10483567" y="1236798"/>
                </a:lnTo>
                <a:lnTo>
                  <a:pt x="10480915" y="1237755"/>
                </a:lnTo>
                <a:lnTo>
                  <a:pt x="10478324" y="1238105"/>
                </a:lnTo>
                <a:lnTo>
                  <a:pt x="10476366" y="1238520"/>
                </a:lnTo>
                <a:lnTo>
                  <a:pt x="10473837" y="1238264"/>
                </a:lnTo>
                <a:lnTo>
                  <a:pt x="10472573" y="1238136"/>
                </a:lnTo>
                <a:lnTo>
                  <a:pt x="10471186" y="1239221"/>
                </a:lnTo>
                <a:lnTo>
                  <a:pt x="10470491" y="1239763"/>
                </a:lnTo>
                <a:lnTo>
                  <a:pt x="10469675" y="1241519"/>
                </a:lnTo>
                <a:lnTo>
                  <a:pt x="10468877" y="1249405"/>
                </a:lnTo>
                <a:lnTo>
                  <a:pt x="10469932" y="1264219"/>
                </a:lnTo>
                <a:lnTo>
                  <a:pt x="10469318" y="1270285"/>
                </a:lnTo>
                <a:lnTo>
                  <a:pt x="10469072" y="1272711"/>
                </a:lnTo>
                <a:lnTo>
                  <a:pt x="10469581" y="1273988"/>
                </a:lnTo>
                <a:lnTo>
                  <a:pt x="10471477" y="1274180"/>
                </a:lnTo>
                <a:lnTo>
                  <a:pt x="10473436" y="1273766"/>
                </a:lnTo>
                <a:lnTo>
                  <a:pt x="10477291" y="1273543"/>
                </a:lnTo>
                <a:lnTo>
                  <a:pt x="10479943" y="1272586"/>
                </a:lnTo>
                <a:lnTo>
                  <a:pt x="10481330" y="1271501"/>
                </a:lnTo>
                <a:lnTo>
                  <a:pt x="10482208" y="1269139"/>
                </a:lnTo>
                <a:lnTo>
                  <a:pt x="10483718" y="1266841"/>
                </a:lnTo>
                <a:lnTo>
                  <a:pt x="10485860" y="1264606"/>
                </a:lnTo>
                <a:lnTo>
                  <a:pt x="10488757" y="1261223"/>
                </a:lnTo>
                <a:lnTo>
                  <a:pt x="10492920" y="1257967"/>
                </a:lnTo>
                <a:lnTo>
                  <a:pt x="10499040" y="1254298"/>
                </a:lnTo>
                <a:lnTo>
                  <a:pt x="10498426" y="1260364"/>
                </a:lnTo>
                <a:lnTo>
                  <a:pt x="10498119" y="1263396"/>
                </a:lnTo>
                <a:lnTo>
                  <a:pt x="10498321" y="1267706"/>
                </a:lnTo>
                <a:lnTo>
                  <a:pt x="10498971" y="1273900"/>
                </a:lnTo>
                <a:lnTo>
                  <a:pt x="10503801" y="1282969"/>
                </a:lnTo>
                <a:lnTo>
                  <a:pt x="10505355" y="1273934"/>
                </a:lnTo>
                <a:lnTo>
                  <a:pt x="10506847" y="1265506"/>
                </a:lnTo>
                <a:lnTo>
                  <a:pt x="10509604" y="1257206"/>
                </a:lnTo>
                <a:lnTo>
                  <a:pt x="10511606" y="1250055"/>
                </a:lnTo>
                <a:lnTo>
                  <a:pt x="10515381" y="1244309"/>
                </a:lnTo>
                <a:lnTo>
                  <a:pt x="10519156" y="1238563"/>
                </a:lnTo>
                <a:lnTo>
                  <a:pt x="10524767" y="1233616"/>
                </a:lnTo>
                <a:lnTo>
                  <a:pt x="10530378" y="1228669"/>
                </a:lnTo>
                <a:lnTo>
                  <a:pt x="10532372" y="1240514"/>
                </a:lnTo>
                <a:lnTo>
                  <a:pt x="10534286" y="1246836"/>
                </a:lnTo>
                <a:lnTo>
                  <a:pt x="10536447" y="1250732"/>
                </a:lnTo>
                <a:lnTo>
                  <a:pt x="10542664" y="1258715"/>
                </a:lnTo>
                <a:lnTo>
                  <a:pt x="10544648" y="1245434"/>
                </a:lnTo>
                <a:lnTo>
                  <a:pt x="10546896" y="1235857"/>
                </a:lnTo>
                <a:lnTo>
                  <a:pt x="10550285" y="1227621"/>
                </a:lnTo>
                <a:lnTo>
                  <a:pt x="10553858" y="1217565"/>
                </a:lnTo>
                <a:lnTo>
                  <a:pt x="10568399" y="1219037"/>
                </a:lnTo>
                <a:lnTo>
                  <a:pt x="10565863" y="1237777"/>
                </a:lnTo>
                <a:lnTo>
                  <a:pt x="10563168" y="1245471"/>
                </a:lnTo>
                <a:lnTo>
                  <a:pt x="10562799" y="1249110"/>
                </a:lnTo>
                <a:lnTo>
                  <a:pt x="10562492" y="1252143"/>
                </a:lnTo>
                <a:lnTo>
                  <a:pt x="10563143" y="1258337"/>
                </a:lnTo>
                <a:lnTo>
                  <a:pt x="10563486" y="1267564"/>
                </a:lnTo>
                <a:lnTo>
                  <a:pt x="10589404" y="1226067"/>
                </a:lnTo>
                <a:lnTo>
                  <a:pt x="10594260" y="1222269"/>
                </a:lnTo>
                <a:lnTo>
                  <a:pt x="10600318" y="1219205"/>
                </a:lnTo>
                <a:lnTo>
                  <a:pt x="10606193" y="1217962"/>
                </a:lnTo>
                <a:lnTo>
                  <a:pt x="10611312" y="1217867"/>
                </a:lnTo>
                <a:lnTo>
                  <a:pt x="10617003" y="1218443"/>
                </a:lnTo>
                <a:lnTo>
                  <a:pt x="10622570" y="1220233"/>
                </a:lnTo>
                <a:lnTo>
                  <a:pt x="10628137" y="1222022"/>
                </a:lnTo>
                <a:lnTo>
                  <a:pt x="10634152" y="1225695"/>
                </a:lnTo>
                <a:lnTo>
                  <a:pt x="10635626" y="1211137"/>
                </a:lnTo>
                <a:lnTo>
                  <a:pt x="10637733" y="1196643"/>
                </a:lnTo>
                <a:lnTo>
                  <a:pt x="10639672" y="1190099"/>
                </a:lnTo>
                <a:lnTo>
                  <a:pt x="10642816" y="1184289"/>
                </a:lnTo>
                <a:lnTo>
                  <a:pt x="10645898" y="1179086"/>
                </a:lnTo>
                <a:lnTo>
                  <a:pt x="10649428" y="1175766"/>
                </a:lnTo>
                <a:lnTo>
                  <a:pt x="10652957" y="1172447"/>
                </a:lnTo>
                <a:lnTo>
                  <a:pt x="10656487" y="1169128"/>
                </a:lnTo>
                <a:lnTo>
                  <a:pt x="10661282" y="1165936"/>
                </a:lnTo>
                <a:lnTo>
                  <a:pt x="10665382" y="1163287"/>
                </a:lnTo>
                <a:lnTo>
                  <a:pt x="10668605" y="1163001"/>
                </a:lnTo>
                <a:lnTo>
                  <a:pt x="10670501" y="1163193"/>
                </a:lnTo>
                <a:lnTo>
                  <a:pt x="10672337" y="1163992"/>
                </a:lnTo>
                <a:lnTo>
                  <a:pt x="10674172" y="1164790"/>
                </a:lnTo>
                <a:lnTo>
                  <a:pt x="10676455" y="1167473"/>
                </a:lnTo>
                <a:lnTo>
                  <a:pt x="10678045" y="1170698"/>
                </a:lnTo>
                <a:lnTo>
                  <a:pt x="10679512" y="1175136"/>
                </a:lnTo>
                <a:lnTo>
                  <a:pt x="10680223" y="1180723"/>
                </a:lnTo>
                <a:lnTo>
                  <a:pt x="10680241" y="1186853"/>
                </a:lnTo>
                <a:lnTo>
                  <a:pt x="10679627" y="1192919"/>
                </a:lnTo>
                <a:lnTo>
                  <a:pt x="10677239" y="1197579"/>
                </a:lnTo>
                <a:lnTo>
                  <a:pt x="10674790" y="1202847"/>
                </a:lnTo>
                <a:lnTo>
                  <a:pt x="10670443" y="1207922"/>
                </a:lnTo>
                <a:lnTo>
                  <a:pt x="10666220" y="1211784"/>
                </a:lnTo>
                <a:lnTo>
                  <a:pt x="10660670" y="1216124"/>
                </a:lnTo>
                <a:lnTo>
                  <a:pt x="10655754" y="1220529"/>
                </a:lnTo>
                <a:lnTo>
                  <a:pt x="10643513" y="1227869"/>
                </a:lnTo>
                <a:lnTo>
                  <a:pt x="10632538" y="1235337"/>
                </a:lnTo>
                <a:lnTo>
                  <a:pt x="10628376" y="1238592"/>
                </a:lnTo>
                <a:lnTo>
                  <a:pt x="10623458" y="1242996"/>
                </a:lnTo>
                <a:lnTo>
                  <a:pt x="10619806" y="1247529"/>
                </a:lnTo>
                <a:lnTo>
                  <a:pt x="10616785" y="1252126"/>
                </a:lnTo>
                <a:lnTo>
                  <a:pt x="10704639" y="1229769"/>
                </a:lnTo>
                <a:lnTo>
                  <a:pt x="10719162" y="1225111"/>
                </a:lnTo>
                <a:lnTo>
                  <a:pt x="10729769" y="1221283"/>
                </a:lnTo>
                <a:lnTo>
                  <a:pt x="10738541" y="1216656"/>
                </a:lnTo>
                <a:lnTo>
                  <a:pt x="10745416" y="1211837"/>
                </a:lnTo>
                <a:lnTo>
                  <a:pt x="10751598" y="1207560"/>
                </a:lnTo>
                <a:lnTo>
                  <a:pt x="10757902" y="1202070"/>
                </a:lnTo>
                <a:lnTo>
                  <a:pt x="10766103" y="1196773"/>
                </a:lnTo>
                <a:lnTo>
                  <a:pt x="10776262" y="1191061"/>
                </a:lnTo>
                <a:lnTo>
                  <a:pt x="10796259" y="1220662"/>
                </a:lnTo>
                <a:lnTo>
                  <a:pt x="10784037" y="1234132"/>
                </a:lnTo>
                <a:lnTo>
                  <a:pt x="10770734" y="1245653"/>
                </a:lnTo>
                <a:lnTo>
                  <a:pt x="10757371" y="1257782"/>
                </a:lnTo>
                <a:lnTo>
                  <a:pt x="10744007" y="1269910"/>
                </a:lnTo>
                <a:lnTo>
                  <a:pt x="10738906" y="1276135"/>
                </a:lnTo>
                <a:lnTo>
                  <a:pt x="10733111" y="1282902"/>
                </a:lnTo>
                <a:lnTo>
                  <a:pt x="10727948" y="1289733"/>
                </a:lnTo>
                <a:lnTo>
                  <a:pt x="10723417" y="1296627"/>
                </a:lnTo>
                <a:lnTo>
                  <a:pt x="10719397" y="1304800"/>
                </a:lnTo>
                <a:lnTo>
                  <a:pt x="10716008" y="1313036"/>
                </a:lnTo>
                <a:lnTo>
                  <a:pt x="10713189" y="1321942"/>
                </a:lnTo>
                <a:lnTo>
                  <a:pt x="10711452" y="1332797"/>
                </a:lnTo>
                <a:lnTo>
                  <a:pt x="10729162" y="1315593"/>
                </a:lnTo>
                <a:lnTo>
                  <a:pt x="10744852" y="1299411"/>
                </a:lnTo>
                <a:lnTo>
                  <a:pt x="10752605" y="1292229"/>
                </a:lnTo>
                <a:lnTo>
                  <a:pt x="10759665" y="1285591"/>
                </a:lnTo>
                <a:lnTo>
                  <a:pt x="10766724" y="1278952"/>
                </a:lnTo>
                <a:lnTo>
                  <a:pt x="10774293" y="1273590"/>
                </a:lnTo>
                <a:lnTo>
                  <a:pt x="10781739" y="1269441"/>
                </a:lnTo>
                <a:lnTo>
                  <a:pt x="10789063" y="1266506"/>
                </a:lnTo>
                <a:lnTo>
                  <a:pt x="10792978" y="1265677"/>
                </a:lnTo>
                <a:lnTo>
                  <a:pt x="10796833" y="1265455"/>
                </a:lnTo>
                <a:lnTo>
                  <a:pt x="10800688" y="1265232"/>
                </a:lnTo>
                <a:lnTo>
                  <a:pt x="10805237" y="1264467"/>
                </a:lnTo>
                <a:lnTo>
                  <a:pt x="10809030" y="1264851"/>
                </a:lnTo>
                <a:lnTo>
                  <a:pt x="10813334" y="1266513"/>
                </a:lnTo>
                <a:lnTo>
                  <a:pt x="10817698" y="1267567"/>
                </a:lnTo>
                <a:lnTo>
                  <a:pt x="10821939" y="1269835"/>
                </a:lnTo>
                <a:lnTo>
                  <a:pt x="10826874" y="1271561"/>
                </a:lnTo>
                <a:lnTo>
                  <a:pt x="10831687" y="1274499"/>
                </a:lnTo>
                <a:lnTo>
                  <a:pt x="10836438" y="1278044"/>
                </a:lnTo>
                <a:lnTo>
                  <a:pt x="10841820" y="1281653"/>
                </a:lnTo>
                <a:lnTo>
                  <a:pt x="10858609" y="1273548"/>
                </a:lnTo>
                <a:lnTo>
                  <a:pt x="10871991" y="1267550"/>
                </a:lnTo>
                <a:lnTo>
                  <a:pt x="10883986" y="1262636"/>
                </a:lnTo>
                <a:lnTo>
                  <a:pt x="10893206" y="1259893"/>
                </a:lnTo>
                <a:lnTo>
                  <a:pt x="10900468" y="1257564"/>
                </a:lnTo>
                <a:lnTo>
                  <a:pt x="10906280" y="1256927"/>
                </a:lnTo>
                <a:lnTo>
                  <a:pt x="10911400" y="1256833"/>
                </a:lnTo>
                <a:lnTo>
                  <a:pt x="10915132" y="1257824"/>
                </a:lnTo>
                <a:lnTo>
                  <a:pt x="10922535" y="1260412"/>
                </a:lnTo>
                <a:lnTo>
                  <a:pt x="10930508" y="1263670"/>
                </a:lnTo>
                <a:lnTo>
                  <a:pt x="10936075" y="1265460"/>
                </a:lnTo>
                <a:lnTo>
                  <a:pt x="10943030" y="1266164"/>
                </a:lnTo>
                <a:lnTo>
                  <a:pt x="10951310" y="1266389"/>
                </a:lnTo>
                <a:lnTo>
                  <a:pt x="10960917" y="1266137"/>
                </a:lnTo>
                <a:lnTo>
                  <a:pt x="10953445" y="1283151"/>
                </a:lnTo>
                <a:lnTo>
                  <a:pt x="10949934" y="1292601"/>
                </a:lnTo>
                <a:lnTo>
                  <a:pt x="10949749" y="1294420"/>
                </a:lnTo>
                <a:lnTo>
                  <a:pt x="10950136" y="1296911"/>
                </a:lnTo>
                <a:lnTo>
                  <a:pt x="10950522" y="1299401"/>
                </a:lnTo>
                <a:lnTo>
                  <a:pt x="10952867" y="1301477"/>
                </a:lnTo>
                <a:lnTo>
                  <a:pt x="10956741" y="1307384"/>
                </a:lnTo>
                <a:lnTo>
                  <a:pt x="10963590" y="1315432"/>
                </a:lnTo>
                <a:lnTo>
                  <a:pt x="11027407" y="1265516"/>
                </a:lnTo>
                <a:lnTo>
                  <a:pt x="11026363" y="1275828"/>
                </a:lnTo>
                <a:lnTo>
                  <a:pt x="11027339" y="1285119"/>
                </a:lnTo>
                <a:lnTo>
                  <a:pt x="11028376" y="1293803"/>
                </a:lnTo>
                <a:lnTo>
                  <a:pt x="11029535" y="1301274"/>
                </a:lnTo>
                <a:lnTo>
                  <a:pt x="11031450" y="1307596"/>
                </a:lnTo>
                <a:lnTo>
                  <a:pt x="11034059" y="1313375"/>
                </a:lnTo>
                <a:lnTo>
                  <a:pt x="11036790" y="1317941"/>
                </a:lnTo>
                <a:lnTo>
                  <a:pt x="11040724" y="1323242"/>
                </a:lnTo>
                <a:lnTo>
                  <a:pt x="11058911" y="1339178"/>
                </a:lnTo>
                <a:lnTo>
                  <a:pt x="11081277" y="1357989"/>
                </a:lnTo>
                <a:lnTo>
                  <a:pt x="11084702" y="1362012"/>
                </a:lnTo>
                <a:lnTo>
                  <a:pt x="11087495" y="1365972"/>
                </a:lnTo>
                <a:lnTo>
                  <a:pt x="11090674" y="1372422"/>
                </a:lnTo>
                <a:lnTo>
                  <a:pt x="11093222" y="1378808"/>
                </a:lnTo>
                <a:lnTo>
                  <a:pt x="11099272" y="1394741"/>
                </a:lnTo>
                <a:lnTo>
                  <a:pt x="11105263" y="1411280"/>
                </a:lnTo>
                <a:lnTo>
                  <a:pt x="11109988" y="1427692"/>
                </a:lnTo>
                <a:lnTo>
                  <a:pt x="11113572" y="1442762"/>
                </a:lnTo>
                <a:lnTo>
                  <a:pt x="11117015" y="1452916"/>
                </a:lnTo>
                <a:lnTo>
                  <a:pt x="11117727" y="1458503"/>
                </a:lnTo>
                <a:lnTo>
                  <a:pt x="11117051" y="1465175"/>
                </a:lnTo>
                <a:lnTo>
                  <a:pt x="11116437" y="1471241"/>
                </a:lnTo>
                <a:lnTo>
                  <a:pt x="11115191" y="1477243"/>
                </a:lnTo>
                <a:lnTo>
                  <a:pt x="11113251" y="1483788"/>
                </a:lnTo>
                <a:lnTo>
                  <a:pt x="11108799" y="1496206"/>
                </a:lnTo>
                <a:lnTo>
                  <a:pt x="11103715" y="1508560"/>
                </a:lnTo>
                <a:lnTo>
                  <a:pt x="11096165" y="1520052"/>
                </a:lnTo>
                <a:lnTo>
                  <a:pt x="11088553" y="1532149"/>
                </a:lnTo>
                <a:lnTo>
                  <a:pt x="11079044" y="1544056"/>
                </a:lnTo>
                <a:lnTo>
                  <a:pt x="11069657" y="1554748"/>
                </a:lnTo>
                <a:lnTo>
                  <a:pt x="11059578" y="1565984"/>
                </a:lnTo>
                <a:lnTo>
                  <a:pt x="11049050" y="1575336"/>
                </a:lnTo>
                <a:lnTo>
                  <a:pt x="11038460" y="1585294"/>
                </a:lnTo>
                <a:lnTo>
                  <a:pt x="11026729" y="1593911"/>
                </a:lnTo>
                <a:lnTo>
                  <a:pt x="11015693" y="1601985"/>
                </a:lnTo>
                <a:lnTo>
                  <a:pt x="11004716" y="1609453"/>
                </a:lnTo>
                <a:lnTo>
                  <a:pt x="10994496" y="1615772"/>
                </a:lnTo>
                <a:lnTo>
                  <a:pt x="10983704" y="1621420"/>
                </a:lnTo>
                <a:lnTo>
                  <a:pt x="10986258" y="1608810"/>
                </a:lnTo>
                <a:lnTo>
                  <a:pt x="10988567" y="1598626"/>
                </a:lnTo>
                <a:lnTo>
                  <a:pt x="10991956" y="1590390"/>
                </a:lnTo>
                <a:lnTo>
                  <a:pt x="10995529" y="1580334"/>
                </a:lnTo>
                <a:lnTo>
                  <a:pt x="10989022" y="1581513"/>
                </a:lnTo>
                <a:lnTo>
                  <a:pt x="10982455" y="1583299"/>
                </a:lnTo>
                <a:lnTo>
                  <a:pt x="10976518" y="1585150"/>
                </a:lnTo>
                <a:lnTo>
                  <a:pt x="10971216" y="1587064"/>
                </a:lnTo>
                <a:lnTo>
                  <a:pt x="10966544" y="1589042"/>
                </a:lnTo>
                <a:lnTo>
                  <a:pt x="10961750" y="1592233"/>
                </a:lnTo>
                <a:lnTo>
                  <a:pt x="10958342" y="1594340"/>
                </a:lnTo>
                <a:lnTo>
                  <a:pt x="10954874" y="1597053"/>
                </a:lnTo>
                <a:lnTo>
                  <a:pt x="10948509" y="1603149"/>
                </a:lnTo>
                <a:lnTo>
                  <a:pt x="10942713" y="1609916"/>
                </a:lnTo>
                <a:lnTo>
                  <a:pt x="10938183" y="1616810"/>
                </a:lnTo>
                <a:lnTo>
                  <a:pt x="10932388" y="1623577"/>
                </a:lnTo>
                <a:lnTo>
                  <a:pt x="10927795" y="1631079"/>
                </a:lnTo>
                <a:lnTo>
                  <a:pt x="10922001" y="1637846"/>
                </a:lnTo>
                <a:lnTo>
                  <a:pt x="10915003" y="1643878"/>
                </a:lnTo>
                <a:lnTo>
                  <a:pt x="10906679" y="1650389"/>
                </a:lnTo>
                <a:lnTo>
                  <a:pt x="10902639" y="1652431"/>
                </a:lnTo>
                <a:lnTo>
                  <a:pt x="10897214" y="1655558"/>
                </a:lnTo>
                <a:lnTo>
                  <a:pt x="10891277" y="1657408"/>
                </a:lnTo>
                <a:lnTo>
                  <a:pt x="10885912" y="1659929"/>
                </a:lnTo>
                <a:lnTo>
                  <a:pt x="10879345" y="1661715"/>
                </a:lnTo>
                <a:lnTo>
                  <a:pt x="10871512" y="1663373"/>
                </a:lnTo>
                <a:lnTo>
                  <a:pt x="10863679" y="1665032"/>
                </a:lnTo>
                <a:lnTo>
                  <a:pt x="10855275" y="1666019"/>
                </a:lnTo>
                <a:lnTo>
                  <a:pt x="10839162" y="1667451"/>
                </a:lnTo>
                <a:lnTo>
                  <a:pt x="10828678" y="1670067"/>
                </a:lnTo>
                <a:lnTo>
                  <a:pt x="10819458" y="1672810"/>
                </a:lnTo>
                <a:lnTo>
                  <a:pt x="10804934" y="1677467"/>
                </a:lnTo>
                <a:lnTo>
                  <a:pt x="10789655" y="1683274"/>
                </a:lnTo>
                <a:lnTo>
                  <a:pt x="10787066" y="1683624"/>
                </a:lnTo>
                <a:lnTo>
                  <a:pt x="10787189" y="1682411"/>
                </a:lnTo>
                <a:lnTo>
                  <a:pt x="10785476" y="1680399"/>
                </a:lnTo>
                <a:lnTo>
                  <a:pt x="10783069" y="1678930"/>
                </a:lnTo>
                <a:lnTo>
                  <a:pt x="10780093" y="1676790"/>
                </a:lnTo>
                <a:lnTo>
                  <a:pt x="10775790" y="1675129"/>
                </a:lnTo>
                <a:lnTo>
                  <a:pt x="10770855" y="1673404"/>
                </a:lnTo>
                <a:lnTo>
                  <a:pt x="10762820" y="1670752"/>
                </a:lnTo>
                <a:lnTo>
                  <a:pt x="10754662" y="1669313"/>
                </a:lnTo>
                <a:lnTo>
                  <a:pt x="10747769" y="1668002"/>
                </a:lnTo>
                <a:lnTo>
                  <a:pt x="10740814" y="1667298"/>
                </a:lnTo>
                <a:lnTo>
                  <a:pt x="10734430" y="1667264"/>
                </a:lnTo>
                <a:lnTo>
                  <a:pt x="10728617" y="1667901"/>
                </a:lnTo>
                <a:lnTo>
                  <a:pt x="10724068" y="1668666"/>
                </a:lnTo>
                <a:lnTo>
                  <a:pt x="10718194" y="1669910"/>
                </a:lnTo>
                <a:lnTo>
                  <a:pt x="10708852" y="1673866"/>
                </a:lnTo>
                <a:lnTo>
                  <a:pt x="10700079" y="1678493"/>
                </a:lnTo>
                <a:lnTo>
                  <a:pt x="10691879" y="1683791"/>
                </a:lnTo>
                <a:lnTo>
                  <a:pt x="10682922" y="1690238"/>
                </a:lnTo>
                <a:lnTo>
                  <a:pt x="10690896" y="1693496"/>
                </a:lnTo>
                <a:lnTo>
                  <a:pt x="10696463" y="1695286"/>
                </a:lnTo>
                <a:lnTo>
                  <a:pt x="10700134" y="1696883"/>
                </a:lnTo>
                <a:lnTo>
                  <a:pt x="10701907" y="1698288"/>
                </a:lnTo>
                <a:lnTo>
                  <a:pt x="10703129" y="1705153"/>
                </a:lnTo>
                <a:lnTo>
                  <a:pt x="10702225" y="1720381"/>
                </a:lnTo>
                <a:lnTo>
                  <a:pt x="10682767" y="1723313"/>
                </a:lnTo>
                <a:lnTo>
                  <a:pt x="10667857" y="1725480"/>
                </a:lnTo>
                <a:lnTo>
                  <a:pt x="10656107" y="1727967"/>
                </a:lnTo>
                <a:lnTo>
                  <a:pt x="10647581" y="1730168"/>
                </a:lnTo>
                <a:lnTo>
                  <a:pt x="10640951" y="1732561"/>
                </a:lnTo>
                <a:lnTo>
                  <a:pt x="10637545" y="1734667"/>
                </a:lnTo>
                <a:lnTo>
                  <a:pt x="10634832" y="1736231"/>
                </a:lnTo>
                <a:lnTo>
                  <a:pt x="10633444" y="1737316"/>
                </a:lnTo>
                <a:lnTo>
                  <a:pt x="10633076" y="1740955"/>
                </a:lnTo>
                <a:lnTo>
                  <a:pt x="10631627" y="1742647"/>
                </a:lnTo>
                <a:lnTo>
                  <a:pt x="10629669" y="1743062"/>
                </a:lnTo>
                <a:lnTo>
                  <a:pt x="10626446" y="1743348"/>
                </a:lnTo>
                <a:lnTo>
                  <a:pt x="10621327" y="1743443"/>
                </a:lnTo>
                <a:lnTo>
                  <a:pt x="10613107" y="1742610"/>
                </a:lnTo>
                <a:lnTo>
                  <a:pt x="10588328" y="1741327"/>
                </a:lnTo>
                <a:lnTo>
                  <a:pt x="10573030" y="1741003"/>
                </a:lnTo>
                <a:lnTo>
                  <a:pt x="10567912" y="1741098"/>
                </a:lnTo>
                <a:lnTo>
                  <a:pt x="10564689" y="1741384"/>
                </a:lnTo>
                <a:lnTo>
                  <a:pt x="10562669" y="1742405"/>
                </a:lnTo>
                <a:lnTo>
                  <a:pt x="10561282" y="1743491"/>
                </a:lnTo>
                <a:lnTo>
                  <a:pt x="10558384" y="1746874"/>
                </a:lnTo>
                <a:lnTo>
                  <a:pt x="10555996" y="1751535"/>
                </a:lnTo>
                <a:lnTo>
                  <a:pt x="10553099" y="1754918"/>
                </a:lnTo>
                <a:lnTo>
                  <a:pt x="10548304" y="1758109"/>
                </a:lnTo>
                <a:lnTo>
                  <a:pt x="10543388" y="1762514"/>
                </a:lnTo>
                <a:lnTo>
                  <a:pt x="10535248" y="1767205"/>
                </a:lnTo>
                <a:lnTo>
                  <a:pt x="10538073" y="1739302"/>
                </a:lnTo>
                <a:lnTo>
                  <a:pt x="10528547" y="1745078"/>
                </a:lnTo>
                <a:lnTo>
                  <a:pt x="10521671" y="1749897"/>
                </a:lnTo>
                <a:lnTo>
                  <a:pt x="10515428" y="1754780"/>
                </a:lnTo>
                <a:lnTo>
                  <a:pt x="10509817" y="1759728"/>
                </a:lnTo>
                <a:lnTo>
                  <a:pt x="10507104" y="1761291"/>
                </a:lnTo>
                <a:lnTo>
                  <a:pt x="10504391" y="1762855"/>
                </a:lnTo>
                <a:lnTo>
                  <a:pt x="10500351" y="1764897"/>
                </a:lnTo>
                <a:lnTo>
                  <a:pt x="10497006" y="1766397"/>
                </a:lnTo>
                <a:lnTo>
                  <a:pt x="10492457" y="1767162"/>
                </a:lnTo>
                <a:lnTo>
                  <a:pt x="10487909" y="1767927"/>
                </a:lnTo>
                <a:lnTo>
                  <a:pt x="10482158" y="1767957"/>
                </a:lnTo>
                <a:lnTo>
                  <a:pt x="10478611" y="1767939"/>
                </a:lnTo>
                <a:lnTo>
                  <a:pt x="10478996" y="1767637"/>
                </a:lnTo>
                <a:lnTo>
                  <a:pt x="10482588" y="1763711"/>
                </a:lnTo>
                <a:lnTo>
                  <a:pt x="10488321" y="1757551"/>
                </a:lnTo>
                <a:lnTo>
                  <a:pt x="10490648" y="1753497"/>
                </a:lnTo>
                <a:lnTo>
                  <a:pt x="10491739" y="1753103"/>
                </a:lnTo>
                <a:lnTo>
                  <a:pt x="10490972" y="1756594"/>
                </a:lnTo>
                <a:lnTo>
                  <a:pt x="10490788" y="1758413"/>
                </a:lnTo>
                <a:lnTo>
                  <a:pt x="10491482" y="1757871"/>
                </a:lnTo>
                <a:lnTo>
                  <a:pt x="10491605" y="1756658"/>
                </a:lnTo>
                <a:lnTo>
                  <a:pt x="10492482" y="1754295"/>
                </a:lnTo>
                <a:lnTo>
                  <a:pt x="10491974" y="1753018"/>
                </a:lnTo>
                <a:lnTo>
                  <a:pt x="10491739" y="1753103"/>
                </a:lnTo>
                <a:lnTo>
                  <a:pt x="10492158" y="1751199"/>
                </a:lnTo>
                <a:lnTo>
                  <a:pt x="10496136" y="1749763"/>
                </a:lnTo>
                <a:lnTo>
                  <a:pt x="10501501" y="1747242"/>
                </a:lnTo>
                <a:lnTo>
                  <a:pt x="10502194" y="1746700"/>
                </a:lnTo>
                <a:lnTo>
                  <a:pt x="10501624" y="1746029"/>
                </a:lnTo>
                <a:lnTo>
                  <a:pt x="10500421" y="1745294"/>
                </a:lnTo>
                <a:lnTo>
                  <a:pt x="10494791" y="1744111"/>
                </a:lnTo>
                <a:lnTo>
                  <a:pt x="10485369" y="1742545"/>
                </a:lnTo>
                <a:lnTo>
                  <a:pt x="10477089" y="1742319"/>
                </a:lnTo>
                <a:lnTo>
                  <a:pt x="10471276" y="1742956"/>
                </a:lnTo>
                <a:lnTo>
                  <a:pt x="10469317" y="1743370"/>
                </a:lnTo>
                <a:lnTo>
                  <a:pt x="10467298" y="1744392"/>
                </a:lnTo>
                <a:lnTo>
                  <a:pt x="10466420" y="1746754"/>
                </a:lnTo>
                <a:lnTo>
                  <a:pt x="10465032" y="1747839"/>
                </a:lnTo>
                <a:lnTo>
                  <a:pt x="10463909" y="1752628"/>
                </a:lnTo>
                <a:lnTo>
                  <a:pt x="10462724" y="1758023"/>
                </a:lnTo>
                <a:lnTo>
                  <a:pt x="10461987" y="1765302"/>
                </a:lnTo>
                <a:lnTo>
                  <a:pt x="10461127" y="1773794"/>
                </a:lnTo>
                <a:lnTo>
                  <a:pt x="10453848" y="1769993"/>
                </a:lnTo>
                <a:lnTo>
                  <a:pt x="10446567" y="1766192"/>
                </a:lnTo>
                <a:lnTo>
                  <a:pt x="10439287" y="1762391"/>
                </a:lnTo>
                <a:lnTo>
                  <a:pt x="10431253" y="1759739"/>
                </a:lnTo>
                <a:lnTo>
                  <a:pt x="10423156" y="1757693"/>
                </a:lnTo>
                <a:lnTo>
                  <a:pt x="10413673" y="1756733"/>
                </a:lnTo>
                <a:lnTo>
                  <a:pt x="10404189" y="1755773"/>
                </a:lnTo>
                <a:lnTo>
                  <a:pt x="10393257" y="1756504"/>
                </a:lnTo>
                <a:lnTo>
                  <a:pt x="10384221" y="1757428"/>
                </a:lnTo>
                <a:lnTo>
                  <a:pt x="10375757" y="1759022"/>
                </a:lnTo>
                <a:lnTo>
                  <a:pt x="10367924" y="1760680"/>
                </a:lnTo>
                <a:lnTo>
                  <a:pt x="10360723" y="1762402"/>
                </a:lnTo>
                <a:lnTo>
                  <a:pt x="10354032" y="1765401"/>
                </a:lnTo>
                <a:lnTo>
                  <a:pt x="10348035" y="1767858"/>
                </a:lnTo>
                <a:lnTo>
                  <a:pt x="10343240" y="1771049"/>
                </a:lnTo>
                <a:lnTo>
                  <a:pt x="10337815" y="1774177"/>
                </a:lnTo>
                <a:lnTo>
                  <a:pt x="10334223" y="1778103"/>
                </a:lnTo>
                <a:lnTo>
                  <a:pt x="10329429" y="1781294"/>
                </a:lnTo>
                <a:lnTo>
                  <a:pt x="10326470" y="1785284"/>
                </a:lnTo>
                <a:lnTo>
                  <a:pt x="10323511" y="1789274"/>
                </a:lnTo>
                <a:lnTo>
                  <a:pt x="10317593" y="1797254"/>
                </a:lnTo>
                <a:lnTo>
                  <a:pt x="10311552" y="1806448"/>
                </a:lnTo>
                <a:lnTo>
                  <a:pt x="10306900" y="1814556"/>
                </a:lnTo>
                <a:lnTo>
                  <a:pt x="10301613" y="1822600"/>
                </a:lnTo>
                <a:lnTo>
                  <a:pt x="10296328" y="1830644"/>
                </a:lnTo>
                <a:lnTo>
                  <a:pt x="10289840" y="1837953"/>
                </a:lnTo>
                <a:lnTo>
                  <a:pt x="10286248" y="1841879"/>
                </a:lnTo>
                <a:lnTo>
                  <a:pt x="10281454" y="1845071"/>
                </a:lnTo>
                <a:lnTo>
                  <a:pt x="10277292" y="1848326"/>
                </a:lnTo>
                <a:lnTo>
                  <a:pt x="10271927" y="1850847"/>
                </a:lnTo>
                <a:lnTo>
                  <a:pt x="10265929" y="1853304"/>
                </a:lnTo>
                <a:lnTo>
                  <a:pt x="10259994" y="1855154"/>
                </a:lnTo>
                <a:lnTo>
                  <a:pt x="10252793" y="1856876"/>
                </a:lnTo>
                <a:lnTo>
                  <a:pt x="10245022" y="1857927"/>
                </a:lnTo>
                <a:lnTo>
                  <a:pt x="10261290" y="1930660"/>
                </a:lnTo>
                <a:lnTo>
                  <a:pt x="10263414" y="1922296"/>
                </a:lnTo>
                <a:lnTo>
                  <a:pt x="10264784" y="1915081"/>
                </a:lnTo>
                <a:lnTo>
                  <a:pt x="10265521" y="1907802"/>
                </a:lnTo>
                <a:lnTo>
                  <a:pt x="10265503" y="1901672"/>
                </a:lnTo>
                <a:lnTo>
                  <a:pt x="10264650" y="1891168"/>
                </a:lnTo>
                <a:lnTo>
                  <a:pt x="10264939" y="1882005"/>
                </a:lnTo>
                <a:lnTo>
                  <a:pt x="10265879" y="1879036"/>
                </a:lnTo>
                <a:lnTo>
                  <a:pt x="10268082" y="1876195"/>
                </a:lnTo>
                <a:lnTo>
                  <a:pt x="10270918" y="1873418"/>
                </a:lnTo>
                <a:lnTo>
                  <a:pt x="10275529" y="1872047"/>
                </a:lnTo>
                <a:lnTo>
                  <a:pt x="10280709" y="1871346"/>
                </a:lnTo>
                <a:lnTo>
                  <a:pt x="10288542" y="1869688"/>
                </a:lnTo>
                <a:lnTo>
                  <a:pt x="10299351" y="1870169"/>
                </a:lnTo>
                <a:lnTo>
                  <a:pt x="10310794" y="1870715"/>
                </a:lnTo>
                <a:lnTo>
                  <a:pt x="10325397" y="1871581"/>
                </a:lnTo>
                <a:lnTo>
                  <a:pt x="10336083" y="1873276"/>
                </a:lnTo>
                <a:lnTo>
                  <a:pt x="10344873" y="1874779"/>
                </a:lnTo>
                <a:lnTo>
                  <a:pt x="10352276" y="1877367"/>
                </a:lnTo>
                <a:lnTo>
                  <a:pt x="10357904" y="1878550"/>
                </a:lnTo>
                <a:lnTo>
                  <a:pt x="10363534" y="1879732"/>
                </a:lnTo>
                <a:lnTo>
                  <a:pt x="10368714" y="1879032"/>
                </a:lnTo>
                <a:lnTo>
                  <a:pt x="10374650" y="1877181"/>
                </a:lnTo>
                <a:lnTo>
                  <a:pt x="10380524" y="1875938"/>
                </a:lnTo>
                <a:lnTo>
                  <a:pt x="10384441" y="1875109"/>
                </a:lnTo>
                <a:lnTo>
                  <a:pt x="10388296" y="1874886"/>
                </a:lnTo>
                <a:lnTo>
                  <a:pt x="10391457" y="1875206"/>
                </a:lnTo>
                <a:lnTo>
                  <a:pt x="10393292" y="1876005"/>
                </a:lnTo>
                <a:lnTo>
                  <a:pt x="10395066" y="1877410"/>
                </a:lnTo>
                <a:lnTo>
                  <a:pt x="10395514" y="1879294"/>
                </a:lnTo>
                <a:lnTo>
                  <a:pt x="10395269" y="1881720"/>
                </a:lnTo>
                <a:lnTo>
                  <a:pt x="10394390" y="1884083"/>
                </a:lnTo>
                <a:lnTo>
                  <a:pt x="10393513" y="1886445"/>
                </a:lnTo>
                <a:lnTo>
                  <a:pt x="10391247" y="1889892"/>
                </a:lnTo>
                <a:lnTo>
                  <a:pt x="10388982" y="1893340"/>
                </a:lnTo>
                <a:lnTo>
                  <a:pt x="10382554" y="1900043"/>
                </a:lnTo>
                <a:lnTo>
                  <a:pt x="10376066" y="1907352"/>
                </a:lnTo>
                <a:lnTo>
                  <a:pt x="10362825" y="1918267"/>
                </a:lnTo>
                <a:lnTo>
                  <a:pt x="10357847" y="1923279"/>
                </a:lnTo>
                <a:lnTo>
                  <a:pt x="10356293" y="1932313"/>
                </a:lnTo>
                <a:lnTo>
                  <a:pt x="10354714" y="1954215"/>
                </a:lnTo>
                <a:lnTo>
                  <a:pt x="10364873" y="1948502"/>
                </a:lnTo>
                <a:lnTo>
                  <a:pt x="10373136" y="1942598"/>
                </a:lnTo>
                <a:lnTo>
                  <a:pt x="10378807" y="1937044"/>
                </a:lnTo>
                <a:lnTo>
                  <a:pt x="10385683" y="1932225"/>
                </a:lnTo>
                <a:lnTo>
                  <a:pt x="10391864" y="1927949"/>
                </a:lnTo>
                <a:lnTo>
                  <a:pt x="10400576" y="1923928"/>
                </a:lnTo>
                <a:lnTo>
                  <a:pt x="10404553" y="1922493"/>
                </a:lnTo>
                <a:lnTo>
                  <a:pt x="10410428" y="1921249"/>
                </a:lnTo>
                <a:lnTo>
                  <a:pt x="10416996" y="1919463"/>
                </a:lnTo>
                <a:lnTo>
                  <a:pt x="10424135" y="1918348"/>
                </a:lnTo>
                <a:lnTo>
                  <a:pt x="10427068" y="1927224"/>
                </a:lnTo>
                <a:lnTo>
                  <a:pt x="10428860" y="1934759"/>
                </a:lnTo>
                <a:lnTo>
                  <a:pt x="10428816" y="1941495"/>
                </a:lnTo>
                <a:lnTo>
                  <a:pt x="10428325" y="1946348"/>
                </a:lnTo>
                <a:lnTo>
                  <a:pt x="10425999" y="1950402"/>
                </a:lnTo>
                <a:lnTo>
                  <a:pt x="10424366" y="1953914"/>
                </a:lnTo>
                <a:lnTo>
                  <a:pt x="10422794" y="1956819"/>
                </a:lnTo>
                <a:lnTo>
                  <a:pt x="10421977" y="1958574"/>
                </a:lnTo>
                <a:lnTo>
                  <a:pt x="10420467" y="1960873"/>
                </a:lnTo>
                <a:lnTo>
                  <a:pt x="10420344" y="1962086"/>
                </a:lnTo>
                <a:lnTo>
                  <a:pt x="10421547" y="1962820"/>
                </a:lnTo>
                <a:lnTo>
                  <a:pt x="10423383" y="1963619"/>
                </a:lnTo>
                <a:lnTo>
                  <a:pt x="10432866" y="1964579"/>
                </a:lnTo>
                <a:lnTo>
                  <a:pt x="10451772" y="1967107"/>
                </a:lnTo>
                <a:lnTo>
                  <a:pt x="10459359" y="1967875"/>
                </a:lnTo>
                <a:lnTo>
                  <a:pt x="10465621" y="1969122"/>
                </a:lnTo>
                <a:lnTo>
                  <a:pt x="10469984" y="1970176"/>
                </a:lnTo>
                <a:lnTo>
                  <a:pt x="10474287" y="1971838"/>
                </a:lnTo>
                <a:lnTo>
                  <a:pt x="10476000" y="1973849"/>
                </a:lnTo>
                <a:lnTo>
                  <a:pt x="10477080" y="1975797"/>
                </a:lnTo>
                <a:lnTo>
                  <a:pt x="10477528" y="1977681"/>
                </a:lnTo>
                <a:lnTo>
                  <a:pt x="10477221" y="1980714"/>
                </a:lnTo>
                <a:lnTo>
                  <a:pt x="10475281" y="1987258"/>
                </a:lnTo>
                <a:lnTo>
                  <a:pt x="10471769" y="1996708"/>
                </a:lnTo>
                <a:lnTo>
                  <a:pt x="10469381" y="2001368"/>
                </a:lnTo>
                <a:lnTo>
                  <a:pt x="10468134" y="2007370"/>
                </a:lnTo>
                <a:lnTo>
                  <a:pt x="10466194" y="2013914"/>
                </a:lnTo>
                <a:lnTo>
                  <a:pt x="10465395" y="2021800"/>
                </a:lnTo>
                <a:lnTo>
                  <a:pt x="10473879" y="2026336"/>
                </a:lnTo>
                <a:lnTo>
                  <a:pt x="10476978" y="2027262"/>
                </a:lnTo>
                <a:lnTo>
                  <a:pt x="10480772" y="2027647"/>
                </a:lnTo>
                <a:lnTo>
                  <a:pt x="10490765" y="2029884"/>
                </a:lnTo>
                <a:lnTo>
                  <a:pt x="10505122" y="2033176"/>
                </a:lnTo>
                <a:lnTo>
                  <a:pt x="10512648" y="2034551"/>
                </a:lnTo>
                <a:lnTo>
                  <a:pt x="10515748" y="2035478"/>
                </a:lnTo>
                <a:lnTo>
                  <a:pt x="10516379" y="2035542"/>
                </a:lnTo>
                <a:lnTo>
                  <a:pt x="10516318" y="2036148"/>
                </a:lnTo>
                <a:lnTo>
                  <a:pt x="10517970" y="2038767"/>
                </a:lnTo>
                <a:lnTo>
                  <a:pt x="10523924" y="2043047"/>
                </a:lnTo>
                <a:lnTo>
                  <a:pt x="10535322" y="2050329"/>
                </a:lnTo>
                <a:lnTo>
                  <a:pt x="10537728" y="2051798"/>
                </a:lnTo>
                <a:lnTo>
                  <a:pt x="10540133" y="2053267"/>
                </a:lnTo>
                <a:lnTo>
                  <a:pt x="10547475" y="2056462"/>
                </a:lnTo>
                <a:lnTo>
                  <a:pt x="10552349" y="2058794"/>
                </a:lnTo>
                <a:lnTo>
                  <a:pt x="10556713" y="2059849"/>
                </a:lnTo>
                <a:lnTo>
                  <a:pt x="10559813" y="2060775"/>
                </a:lnTo>
                <a:lnTo>
                  <a:pt x="10563668" y="2060553"/>
                </a:lnTo>
                <a:lnTo>
                  <a:pt x="10564993" y="2060074"/>
                </a:lnTo>
                <a:lnTo>
                  <a:pt x="10566258" y="2060202"/>
                </a:lnTo>
                <a:lnTo>
                  <a:pt x="10569867" y="2062406"/>
                </a:lnTo>
                <a:lnTo>
                  <a:pt x="10574944" y="2069048"/>
                </a:lnTo>
                <a:lnTo>
                  <a:pt x="10586544" y="2080641"/>
                </a:lnTo>
                <a:lnTo>
                  <a:pt x="10593517" y="2087475"/>
                </a:lnTo>
                <a:lnTo>
                  <a:pt x="10599410" y="2092361"/>
                </a:lnTo>
                <a:lnTo>
                  <a:pt x="10603589" y="2095236"/>
                </a:lnTo>
                <a:lnTo>
                  <a:pt x="10607830" y="2097503"/>
                </a:lnTo>
                <a:lnTo>
                  <a:pt x="10609991" y="2101399"/>
                </a:lnTo>
                <a:lnTo>
                  <a:pt x="10613416" y="2105423"/>
                </a:lnTo>
                <a:lnTo>
                  <a:pt x="10615269" y="2112351"/>
                </a:lnTo>
                <a:lnTo>
                  <a:pt x="10616877" y="2121706"/>
                </a:lnTo>
                <a:lnTo>
                  <a:pt x="10607025" y="2124385"/>
                </a:lnTo>
                <a:lnTo>
                  <a:pt x="10597173" y="2127064"/>
                </a:lnTo>
                <a:lnTo>
                  <a:pt x="10587197" y="2130957"/>
                </a:lnTo>
                <a:lnTo>
                  <a:pt x="10576529" y="2135392"/>
                </a:lnTo>
                <a:lnTo>
                  <a:pt x="10565921" y="2139220"/>
                </a:lnTo>
                <a:lnTo>
                  <a:pt x="10554559" y="2144198"/>
                </a:lnTo>
                <a:lnTo>
                  <a:pt x="10541424" y="2147770"/>
                </a:lnTo>
                <a:lnTo>
                  <a:pt x="10528919" y="2151406"/>
                </a:lnTo>
                <a:lnTo>
                  <a:pt x="10502260" y="2156060"/>
                </a:lnTo>
                <a:lnTo>
                  <a:pt x="10480150" y="2159950"/>
                </a:lnTo>
                <a:lnTo>
                  <a:pt x="10468400" y="2162437"/>
                </a:lnTo>
                <a:lnTo>
                  <a:pt x="10457345" y="2164381"/>
                </a:lnTo>
                <a:lnTo>
                  <a:pt x="10445474" y="2168082"/>
                </a:lnTo>
                <a:lnTo>
                  <a:pt x="10433032" y="2171112"/>
                </a:lnTo>
                <a:lnTo>
                  <a:pt x="10419079" y="2176439"/>
                </a:lnTo>
                <a:lnTo>
                  <a:pt x="10407777" y="2180810"/>
                </a:lnTo>
                <a:lnTo>
                  <a:pt x="10399005" y="2185437"/>
                </a:lnTo>
                <a:lnTo>
                  <a:pt x="10391682" y="2188373"/>
                </a:lnTo>
                <a:lnTo>
                  <a:pt x="10382093" y="2194755"/>
                </a:lnTo>
                <a:lnTo>
                  <a:pt x="10376545" y="2199096"/>
                </a:lnTo>
                <a:lnTo>
                  <a:pt x="10373076" y="2201809"/>
                </a:lnTo>
                <a:lnTo>
                  <a:pt x="10370363" y="2203372"/>
                </a:lnTo>
                <a:lnTo>
                  <a:pt x="10363856" y="2204552"/>
                </a:lnTo>
                <a:lnTo>
                  <a:pt x="10353618" y="2204741"/>
                </a:lnTo>
                <a:lnTo>
                  <a:pt x="10345399" y="2203909"/>
                </a:lnTo>
                <a:lnTo>
                  <a:pt x="10340463" y="2202183"/>
                </a:lnTo>
                <a:lnTo>
                  <a:pt x="10337363" y="2201257"/>
                </a:lnTo>
                <a:lnTo>
                  <a:pt x="10334386" y="2199117"/>
                </a:lnTo>
                <a:lnTo>
                  <a:pt x="10331857" y="2198861"/>
                </a:lnTo>
                <a:lnTo>
                  <a:pt x="10327248" y="2200232"/>
                </a:lnTo>
                <a:lnTo>
                  <a:pt x="10321251" y="2202689"/>
                </a:lnTo>
                <a:lnTo>
                  <a:pt x="10310520" y="2207731"/>
                </a:lnTo>
                <a:lnTo>
                  <a:pt x="10303197" y="2210666"/>
                </a:lnTo>
                <a:lnTo>
                  <a:pt x="10299035" y="2213921"/>
                </a:lnTo>
                <a:lnTo>
                  <a:pt x="10295567" y="2216634"/>
                </a:lnTo>
                <a:lnTo>
                  <a:pt x="10292037" y="2219953"/>
                </a:lnTo>
                <a:lnTo>
                  <a:pt x="10288139" y="2226913"/>
                </a:lnTo>
                <a:lnTo>
                  <a:pt x="10281404" y="2236648"/>
                </a:lnTo>
                <a:lnTo>
                  <a:pt x="10274002" y="2234060"/>
                </a:lnTo>
                <a:lnTo>
                  <a:pt x="10269637" y="2233005"/>
                </a:lnTo>
                <a:lnTo>
                  <a:pt x="10265967" y="2231408"/>
                </a:lnTo>
                <a:lnTo>
                  <a:pt x="10260013" y="2227129"/>
                </a:lnTo>
                <a:lnTo>
                  <a:pt x="10258196" y="2232460"/>
                </a:lnTo>
                <a:lnTo>
                  <a:pt x="10255868" y="2236514"/>
                </a:lnTo>
                <a:lnTo>
                  <a:pt x="10253542" y="2240568"/>
                </a:lnTo>
                <a:lnTo>
                  <a:pt x="10249890" y="2245100"/>
                </a:lnTo>
                <a:lnTo>
                  <a:pt x="10243972" y="2253081"/>
                </a:lnTo>
                <a:lnTo>
                  <a:pt x="10235648" y="2259591"/>
                </a:lnTo>
                <a:lnTo>
                  <a:pt x="10227323" y="2266102"/>
                </a:lnTo>
                <a:lnTo>
                  <a:pt x="10218429" y="2271942"/>
                </a:lnTo>
                <a:lnTo>
                  <a:pt x="10209025" y="2276505"/>
                </a:lnTo>
                <a:lnTo>
                  <a:pt x="10198988" y="2281004"/>
                </a:lnTo>
                <a:lnTo>
                  <a:pt x="10191603" y="2284546"/>
                </a:lnTo>
                <a:lnTo>
                  <a:pt x="10184342" y="2286875"/>
                </a:lnTo>
                <a:lnTo>
                  <a:pt x="10179100" y="2288182"/>
                </a:lnTo>
                <a:lnTo>
                  <a:pt x="10175183" y="2289011"/>
                </a:lnTo>
                <a:lnTo>
                  <a:pt x="10168738" y="2289584"/>
                </a:lnTo>
                <a:lnTo>
                  <a:pt x="10164251" y="2289743"/>
                </a:lnTo>
                <a:lnTo>
                  <a:pt x="10162925" y="2290221"/>
                </a:lnTo>
                <a:lnTo>
                  <a:pt x="10160906" y="2291243"/>
                </a:lnTo>
                <a:lnTo>
                  <a:pt x="10158824" y="2292870"/>
                </a:lnTo>
                <a:lnTo>
                  <a:pt x="10155295" y="2296190"/>
                </a:lnTo>
                <a:lnTo>
                  <a:pt x="10146725" y="2305127"/>
                </a:lnTo>
                <a:lnTo>
                  <a:pt x="10133687" y="2320352"/>
                </a:lnTo>
                <a:lnTo>
                  <a:pt x="10124326" y="2318179"/>
                </a:lnTo>
                <a:lnTo>
                  <a:pt x="10121226" y="2317252"/>
                </a:lnTo>
                <a:lnTo>
                  <a:pt x="10120962" y="2313548"/>
                </a:lnTo>
                <a:lnTo>
                  <a:pt x="10120558" y="2304928"/>
                </a:lnTo>
                <a:lnTo>
                  <a:pt x="10086542" y="2344380"/>
                </a:lnTo>
                <a:lnTo>
                  <a:pt x="10076470" y="2336620"/>
                </a:lnTo>
                <a:lnTo>
                  <a:pt x="10072799" y="2335022"/>
                </a:lnTo>
                <a:lnTo>
                  <a:pt x="10073290" y="2330170"/>
                </a:lnTo>
                <a:lnTo>
                  <a:pt x="10074887" y="2314398"/>
                </a:lnTo>
                <a:lnTo>
                  <a:pt x="10063586" y="2318769"/>
                </a:lnTo>
                <a:lnTo>
                  <a:pt x="10055122" y="2320363"/>
                </a:lnTo>
                <a:lnTo>
                  <a:pt x="10047983" y="2321479"/>
                </a:lnTo>
                <a:lnTo>
                  <a:pt x="10042925" y="2320967"/>
                </a:lnTo>
                <a:lnTo>
                  <a:pt x="10036032" y="2319656"/>
                </a:lnTo>
                <a:lnTo>
                  <a:pt x="10032423" y="2317452"/>
                </a:lnTo>
                <a:lnTo>
                  <a:pt x="10031097" y="2317931"/>
                </a:lnTo>
                <a:lnTo>
                  <a:pt x="10030403" y="2318473"/>
                </a:lnTo>
                <a:lnTo>
                  <a:pt x="10028832" y="2321378"/>
                </a:lnTo>
                <a:lnTo>
                  <a:pt x="10027831" y="2324953"/>
                </a:lnTo>
                <a:lnTo>
                  <a:pt x="10021870" y="2339670"/>
                </a:lnTo>
                <a:lnTo>
                  <a:pt x="10011009" y="2364921"/>
                </a:lnTo>
                <a:lnTo>
                  <a:pt x="10017638" y="2362528"/>
                </a:lnTo>
                <a:lnTo>
                  <a:pt x="10021678" y="2360486"/>
                </a:lnTo>
                <a:lnTo>
                  <a:pt x="10024575" y="2357103"/>
                </a:lnTo>
                <a:lnTo>
                  <a:pt x="10026718" y="2354868"/>
                </a:lnTo>
                <a:lnTo>
                  <a:pt x="10027657" y="2351899"/>
                </a:lnTo>
                <a:lnTo>
                  <a:pt x="10029983" y="2347845"/>
                </a:lnTo>
                <a:lnTo>
                  <a:pt x="10034207" y="2343983"/>
                </a:lnTo>
                <a:lnTo>
                  <a:pt x="10039186" y="2338972"/>
                </a:lnTo>
                <a:lnTo>
                  <a:pt x="10065783" y="2334925"/>
                </a:lnTo>
                <a:lnTo>
                  <a:pt x="10061007" y="2344246"/>
                </a:lnTo>
                <a:lnTo>
                  <a:pt x="10057802" y="2350662"/>
                </a:lnTo>
                <a:lnTo>
                  <a:pt x="10053518" y="2355131"/>
                </a:lnTo>
                <a:lnTo>
                  <a:pt x="10050111" y="2357237"/>
                </a:lnTo>
                <a:lnTo>
                  <a:pt x="10046133" y="2358673"/>
                </a:lnTo>
                <a:lnTo>
                  <a:pt x="10042603" y="2361992"/>
                </a:lnTo>
                <a:lnTo>
                  <a:pt x="10039706" y="2365375"/>
                </a:lnTo>
                <a:lnTo>
                  <a:pt x="10035236" y="2371664"/>
                </a:lnTo>
                <a:lnTo>
                  <a:pt x="10031786" y="2380506"/>
                </a:lnTo>
                <a:lnTo>
                  <a:pt x="10029846" y="2387051"/>
                </a:lnTo>
                <a:lnTo>
                  <a:pt x="10029539" y="2390084"/>
                </a:lnTo>
                <a:lnTo>
                  <a:pt x="10029987" y="2391968"/>
                </a:lnTo>
                <a:lnTo>
                  <a:pt x="10030435" y="2393851"/>
                </a:lnTo>
                <a:lnTo>
                  <a:pt x="10031576" y="2395193"/>
                </a:lnTo>
                <a:lnTo>
                  <a:pt x="10035124" y="2398003"/>
                </a:lnTo>
                <a:lnTo>
                  <a:pt x="10039365" y="2400271"/>
                </a:lnTo>
                <a:lnTo>
                  <a:pt x="10044934" y="2402060"/>
                </a:lnTo>
                <a:lnTo>
                  <a:pt x="10051765" y="2403978"/>
                </a:lnTo>
                <a:lnTo>
                  <a:pt x="10044337" y="2414256"/>
                </a:lnTo>
                <a:lnTo>
                  <a:pt x="10039113" y="2421694"/>
                </a:lnTo>
                <a:lnTo>
                  <a:pt x="10037418" y="2425812"/>
                </a:lnTo>
                <a:lnTo>
                  <a:pt x="10035663" y="2430536"/>
                </a:lnTo>
                <a:lnTo>
                  <a:pt x="10034354" y="2437145"/>
                </a:lnTo>
                <a:lnTo>
                  <a:pt x="10032292" y="2444902"/>
                </a:lnTo>
                <a:lnTo>
                  <a:pt x="10037270" y="2439891"/>
                </a:lnTo>
                <a:lnTo>
                  <a:pt x="10039289" y="2438870"/>
                </a:lnTo>
                <a:lnTo>
                  <a:pt x="10041432" y="2436636"/>
                </a:lnTo>
                <a:lnTo>
                  <a:pt x="10045963" y="2429741"/>
                </a:lnTo>
                <a:lnTo>
                  <a:pt x="10082980" y="2379562"/>
                </a:lnTo>
                <a:lnTo>
                  <a:pt x="10091138" y="2381001"/>
                </a:lnTo>
                <a:lnTo>
                  <a:pt x="10097337" y="2382854"/>
                </a:lnTo>
                <a:lnTo>
                  <a:pt x="10102272" y="2384580"/>
                </a:lnTo>
                <a:lnTo>
                  <a:pt x="10105311" y="2386113"/>
                </a:lnTo>
                <a:lnTo>
                  <a:pt x="10107716" y="2387582"/>
                </a:lnTo>
                <a:lnTo>
                  <a:pt x="10109368" y="2390201"/>
                </a:lnTo>
                <a:lnTo>
                  <a:pt x="10110510" y="2391542"/>
                </a:lnTo>
                <a:lnTo>
                  <a:pt x="10111019" y="2392819"/>
                </a:lnTo>
                <a:lnTo>
                  <a:pt x="10111590" y="2393490"/>
                </a:lnTo>
                <a:lnTo>
                  <a:pt x="10111529" y="2394096"/>
                </a:lnTo>
                <a:lnTo>
                  <a:pt x="10112099" y="2394767"/>
                </a:lnTo>
                <a:lnTo>
                  <a:pt x="10113364" y="2394895"/>
                </a:lnTo>
                <a:lnTo>
                  <a:pt x="10117974" y="2393523"/>
                </a:lnTo>
                <a:lnTo>
                  <a:pt x="10126623" y="2390110"/>
                </a:lnTo>
                <a:lnTo>
                  <a:pt x="10136702" y="2378874"/>
                </a:lnTo>
                <a:lnTo>
                  <a:pt x="10137132" y="2374628"/>
                </a:lnTo>
                <a:lnTo>
                  <a:pt x="10137176" y="2367892"/>
                </a:lnTo>
                <a:lnTo>
                  <a:pt x="10137219" y="2361155"/>
                </a:lnTo>
                <a:lnTo>
                  <a:pt x="10137079" y="2356238"/>
                </a:lnTo>
                <a:lnTo>
                  <a:pt x="10144420" y="2359433"/>
                </a:lnTo>
                <a:lnTo>
                  <a:pt x="10149293" y="2361765"/>
                </a:lnTo>
                <a:lnTo>
                  <a:pt x="10153474" y="2364639"/>
                </a:lnTo>
                <a:lnTo>
                  <a:pt x="10155818" y="2366715"/>
                </a:lnTo>
                <a:lnTo>
                  <a:pt x="10159305" y="2370132"/>
                </a:lnTo>
                <a:lnTo>
                  <a:pt x="10161649" y="2372208"/>
                </a:lnTo>
                <a:lnTo>
                  <a:pt x="10165056" y="2370102"/>
                </a:lnTo>
                <a:lnTo>
                  <a:pt x="10173073" y="2366624"/>
                </a:lnTo>
                <a:lnTo>
                  <a:pt x="10186701" y="2358199"/>
                </a:lnTo>
                <a:lnTo>
                  <a:pt x="10208283" y="2346903"/>
                </a:lnTo>
                <a:lnTo>
                  <a:pt x="10221033" y="2340840"/>
                </a:lnTo>
                <a:lnTo>
                  <a:pt x="10235047" y="2334905"/>
                </a:lnTo>
                <a:lnTo>
                  <a:pt x="10249694" y="2329035"/>
                </a:lnTo>
                <a:lnTo>
                  <a:pt x="10265482" y="2324505"/>
                </a:lnTo>
                <a:lnTo>
                  <a:pt x="10281964" y="2319434"/>
                </a:lnTo>
                <a:lnTo>
                  <a:pt x="10298955" y="2315639"/>
                </a:lnTo>
                <a:lnTo>
                  <a:pt x="10316007" y="2311237"/>
                </a:lnTo>
                <a:lnTo>
                  <a:pt x="10333508" y="2308720"/>
                </a:lnTo>
                <a:lnTo>
                  <a:pt x="10351702" y="2305660"/>
                </a:lnTo>
                <a:lnTo>
                  <a:pt x="10369141" y="2303749"/>
                </a:lnTo>
                <a:lnTo>
                  <a:pt x="10386642" y="2301231"/>
                </a:lnTo>
                <a:lnTo>
                  <a:pt x="10404020" y="2299927"/>
                </a:lnTo>
                <a:lnTo>
                  <a:pt x="10420765" y="2298558"/>
                </a:lnTo>
                <a:lnTo>
                  <a:pt x="10436817" y="2297733"/>
                </a:lnTo>
                <a:lnTo>
                  <a:pt x="10452113" y="2298056"/>
                </a:lnTo>
                <a:lnTo>
                  <a:pt x="10466777" y="2298315"/>
                </a:lnTo>
                <a:lnTo>
                  <a:pt x="10465021" y="2303040"/>
                </a:lnTo>
                <a:lnTo>
                  <a:pt x="10461308" y="2308179"/>
                </a:lnTo>
                <a:lnTo>
                  <a:pt x="10458859" y="2313446"/>
                </a:lnTo>
                <a:lnTo>
                  <a:pt x="10455777" y="2318650"/>
                </a:lnTo>
                <a:lnTo>
                  <a:pt x="10447839" y="2327651"/>
                </a:lnTo>
                <a:lnTo>
                  <a:pt x="10439963" y="2336045"/>
                </a:lnTo>
                <a:lnTo>
                  <a:pt x="10423456" y="2353983"/>
                </a:lnTo>
                <a:lnTo>
                  <a:pt x="10407827" y="2369559"/>
                </a:lnTo>
                <a:lnTo>
                  <a:pt x="10420471" y="2370840"/>
                </a:lnTo>
                <a:lnTo>
                  <a:pt x="10430016" y="2371194"/>
                </a:lnTo>
                <a:lnTo>
                  <a:pt x="10437665" y="2371355"/>
                </a:lnTo>
                <a:lnTo>
                  <a:pt x="10444110" y="2370782"/>
                </a:lnTo>
                <a:lnTo>
                  <a:pt x="10457633" y="2369700"/>
                </a:lnTo>
                <a:lnTo>
                  <a:pt x="10474255" y="2369545"/>
                </a:lnTo>
                <a:lnTo>
                  <a:pt x="10475863" y="2378900"/>
                </a:lnTo>
                <a:lnTo>
                  <a:pt x="10477085" y="2385765"/>
                </a:lnTo>
                <a:lnTo>
                  <a:pt x="10477550" y="2393778"/>
                </a:lnTo>
                <a:lnTo>
                  <a:pt x="10478280" y="2405495"/>
                </a:lnTo>
                <a:lnTo>
                  <a:pt x="10486666" y="2398378"/>
                </a:lnTo>
                <a:lnTo>
                  <a:pt x="10491644" y="2393367"/>
                </a:lnTo>
                <a:lnTo>
                  <a:pt x="10496376" y="2390782"/>
                </a:lnTo>
                <a:lnTo>
                  <a:pt x="10500354" y="2389346"/>
                </a:lnTo>
                <a:lnTo>
                  <a:pt x="10509206" y="2390243"/>
                </a:lnTo>
                <a:lnTo>
                  <a:pt x="10527664" y="2390886"/>
                </a:lnTo>
                <a:lnTo>
                  <a:pt x="10536699" y="2389963"/>
                </a:lnTo>
                <a:lnTo>
                  <a:pt x="10544980" y="2390188"/>
                </a:lnTo>
                <a:lnTo>
                  <a:pt x="10550038" y="2390700"/>
                </a:lnTo>
                <a:lnTo>
                  <a:pt x="10556238" y="2392554"/>
                </a:lnTo>
                <a:lnTo>
                  <a:pt x="10564211" y="2395812"/>
                </a:lnTo>
                <a:lnTo>
                  <a:pt x="10573959" y="2400476"/>
                </a:lnTo>
                <a:lnTo>
                  <a:pt x="10568102" y="2407850"/>
                </a:lnTo>
                <a:lnTo>
                  <a:pt x="10565266" y="2410627"/>
                </a:lnTo>
                <a:lnTo>
                  <a:pt x="10562043" y="2410913"/>
                </a:lnTo>
                <a:lnTo>
                  <a:pt x="10550988" y="2412858"/>
                </a:lnTo>
                <a:lnTo>
                  <a:pt x="10549883" y="2423776"/>
                </a:lnTo>
                <a:lnTo>
                  <a:pt x="10550103" y="2434216"/>
                </a:lnTo>
                <a:lnTo>
                  <a:pt x="10550631" y="2441623"/>
                </a:lnTo>
                <a:lnTo>
                  <a:pt x="10551281" y="2447817"/>
                </a:lnTo>
                <a:lnTo>
                  <a:pt x="10554152" y="2457300"/>
                </a:lnTo>
                <a:lnTo>
                  <a:pt x="10556128" y="2463015"/>
                </a:lnTo>
                <a:lnTo>
                  <a:pt x="10556393" y="2466719"/>
                </a:lnTo>
                <a:lnTo>
                  <a:pt x="10556147" y="2469145"/>
                </a:lnTo>
                <a:lnTo>
                  <a:pt x="10554514" y="2472657"/>
                </a:lnTo>
                <a:lnTo>
                  <a:pt x="10552248" y="2476104"/>
                </a:lnTo>
                <a:lnTo>
                  <a:pt x="10543495" y="2486861"/>
                </a:lnTo>
                <a:lnTo>
                  <a:pt x="10528436" y="2503108"/>
                </a:lnTo>
                <a:lnTo>
                  <a:pt x="10507890" y="2523088"/>
                </a:lnTo>
                <a:lnTo>
                  <a:pt x="10481224" y="2546739"/>
                </a:lnTo>
                <a:lnTo>
                  <a:pt x="10450395" y="2573644"/>
                </a:lnTo>
                <a:lnTo>
                  <a:pt x="10417670" y="2600358"/>
                </a:lnTo>
                <a:lnTo>
                  <a:pt x="10401022" y="2613380"/>
                </a:lnTo>
                <a:lnTo>
                  <a:pt x="10384436" y="2625795"/>
                </a:lnTo>
                <a:lnTo>
                  <a:pt x="10367910" y="2637603"/>
                </a:lnTo>
                <a:lnTo>
                  <a:pt x="10352773" y="2648326"/>
                </a:lnTo>
                <a:lnTo>
                  <a:pt x="10337757" y="2657837"/>
                </a:lnTo>
                <a:lnTo>
                  <a:pt x="10324885" y="2665112"/>
                </a:lnTo>
                <a:lnTo>
                  <a:pt x="10312135" y="2671175"/>
                </a:lnTo>
                <a:lnTo>
                  <a:pt x="10302099" y="2675674"/>
                </a:lnTo>
                <a:lnTo>
                  <a:pt x="10282965" y="2681703"/>
                </a:lnTo>
                <a:lnTo>
                  <a:pt x="10275071" y="2683968"/>
                </a:lnTo>
                <a:lnTo>
                  <a:pt x="10269461" y="2688915"/>
                </a:lnTo>
                <a:lnTo>
                  <a:pt x="10257300" y="2701778"/>
                </a:lnTo>
                <a:lnTo>
                  <a:pt x="10248792" y="2710108"/>
                </a:lnTo>
                <a:lnTo>
                  <a:pt x="10239713" y="2717768"/>
                </a:lnTo>
                <a:lnTo>
                  <a:pt x="10230124" y="2724151"/>
                </a:lnTo>
                <a:lnTo>
                  <a:pt x="10221291" y="2729385"/>
                </a:lnTo>
                <a:lnTo>
                  <a:pt x="10212458" y="2734618"/>
                </a:lnTo>
                <a:lnTo>
                  <a:pt x="10203808" y="2738032"/>
                </a:lnTo>
                <a:lnTo>
                  <a:pt x="10195097" y="2742053"/>
                </a:lnTo>
                <a:lnTo>
                  <a:pt x="10185878" y="2744796"/>
                </a:lnTo>
                <a:lnTo>
                  <a:pt x="10168825" y="2749197"/>
                </a:lnTo>
                <a:lnTo>
                  <a:pt x="10152466" y="2753056"/>
                </a:lnTo>
                <a:lnTo>
                  <a:pt x="10136740" y="2756979"/>
                </a:lnTo>
                <a:lnTo>
                  <a:pt x="10121013" y="2760901"/>
                </a:lnTo>
                <a:lnTo>
                  <a:pt x="10112425" y="2763709"/>
                </a:lnTo>
                <a:lnTo>
                  <a:pt x="10103653" y="2768336"/>
                </a:lnTo>
                <a:lnTo>
                  <a:pt x="10094187" y="2773505"/>
                </a:lnTo>
                <a:lnTo>
                  <a:pt x="10083967" y="2779824"/>
                </a:lnTo>
                <a:lnTo>
                  <a:pt x="10063464" y="2793068"/>
                </a:lnTo>
                <a:lnTo>
                  <a:pt x="10042452" y="2805035"/>
                </a:lnTo>
                <a:lnTo>
                  <a:pt x="10030335" y="2811162"/>
                </a:lnTo>
                <a:lnTo>
                  <a:pt x="10019604" y="2816203"/>
                </a:lnTo>
                <a:lnTo>
                  <a:pt x="10008304" y="2820574"/>
                </a:lnTo>
                <a:lnTo>
                  <a:pt x="9997187" y="2823125"/>
                </a:lnTo>
                <a:lnTo>
                  <a:pt x="9991945" y="2824433"/>
                </a:lnTo>
                <a:lnTo>
                  <a:pt x="9986193" y="2824463"/>
                </a:lnTo>
                <a:lnTo>
                  <a:pt x="9979809" y="2824430"/>
                </a:lnTo>
                <a:lnTo>
                  <a:pt x="9974058" y="2824460"/>
                </a:lnTo>
                <a:lnTo>
                  <a:pt x="9969061" y="2823341"/>
                </a:lnTo>
                <a:lnTo>
                  <a:pt x="9963433" y="2822159"/>
                </a:lnTo>
                <a:lnTo>
                  <a:pt x="9957987" y="2819156"/>
                </a:lnTo>
                <a:lnTo>
                  <a:pt x="9953115" y="2816824"/>
                </a:lnTo>
                <a:lnTo>
                  <a:pt x="9922864" y="2825405"/>
                </a:lnTo>
                <a:lnTo>
                  <a:pt x="9917315" y="2829745"/>
                </a:lnTo>
                <a:lnTo>
                  <a:pt x="9915110" y="2832586"/>
                </a:lnTo>
                <a:lnTo>
                  <a:pt x="9914172" y="2835555"/>
                </a:lnTo>
                <a:lnTo>
                  <a:pt x="9911538" y="2842642"/>
                </a:lnTo>
                <a:lnTo>
                  <a:pt x="9905136" y="2836478"/>
                </a:lnTo>
                <a:lnTo>
                  <a:pt x="9901017" y="2832997"/>
                </a:lnTo>
                <a:lnTo>
                  <a:pt x="9898795" y="2829708"/>
                </a:lnTo>
                <a:lnTo>
                  <a:pt x="9898409" y="2827218"/>
                </a:lnTo>
                <a:lnTo>
                  <a:pt x="9897329" y="2825270"/>
                </a:lnTo>
                <a:lnTo>
                  <a:pt x="9895739" y="2822045"/>
                </a:lnTo>
                <a:lnTo>
                  <a:pt x="9891682" y="2817957"/>
                </a:lnTo>
                <a:lnTo>
                  <a:pt x="9884648" y="2811730"/>
                </a:lnTo>
                <a:lnTo>
                  <a:pt x="9877079" y="2817092"/>
                </a:lnTo>
                <a:lnTo>
                  <a:pt x="9867551" y="2822868"/>
                </a:lnTo>
                <a:lnTo>
                  <a:pt x="9845784" y="2835984"/>
                </a:lnTo>
                <a:lnTo>
                  <a:pt x="9825975" y="2848685"/>
                </a:lnTo>
                <a:lnTo>
                  <a:pt x="9808756" y="2861036"/>
                </a:lnTo>
                <a:lnTo>
                  <a:pt x="9795392" y="2873165"/>
                </a:lnTo>
                <a:lnTo>
                  <a:pt x="9782784" y="2884144"/>
                </a:lnTo>
                <a:lnTo>
                  <a:pt x="9772765" y="2894773"/>
                </a:lnTo>
                <a:lnTo>
                  <a:pt x="9764705" y="2904987"/>
                </a:lnTo>
                <a:lnTo>
                  <a:pt x="9757971" y="2914723"/>
                </a:lnTo>
                <a:lnTo>
                  <a:pt x="9746074" y="2931290"/>
                </a:lnTo>
                <a:lnTo>
                  <a:pt x="9736442" y="2944409"/>
                </a:lnTo>
                <a:lnTo>
                  <a:pt x="9731340" y="2950633"/>
                </a:lnTo>
                <a:lnTo>
                  <a:pt x="9725730" y="2955580"/>
                </a:lnTo>
                <a:lnTo>
                  <a:pt x="9720303" y="2958708"/>
                </a:lnTo>
                <a:lnTo>
                  <a:pt x="9712919" y="2962249"/>
                </a:lnTo>
                <a:lnTo>
                  <a:pt x="9699905" y="2964609"/>
                </a:lnTo>
                <a:lnTo>
                  <a:pt x="9688727" y="2967766"/>
                </a:lnTo>
                <a:lnTo>
                  <a:pt x="9685382" y="2969266"/>
                </a:lnTo>
                <a:lnTo>
                  <a:pt x="9683239" y="2971500"/>
                </a:lnTo>
                <a:lnTo>
                  <a:pt x="9681036" y="2974341"/>
                </a:lnTo>
                <a:lnTo>
                  <a:pt x="9678138" y="2977725"/>
                </a:lnTo>
                <a:lnTo>
                  <a:pt x="9675118" y="2982321"/>
                </a:lnTo>
                <a:lnTo>
                  <a:pt x="9672606" y="2988195"/>
                </a:lnTo>
                <a:lnTo>
                  <a:pt x="9670096" y="2994069"/>
                </a:lnTo>
                <a:lnTo>
                  <a:pt x="9667339" y="3002369"/>
                </a:lnTo>
                <a:lnTo>
                  <a:pt x="9651497" y="2988509"/>
                </a:lnTo>
                <a:lnTo>
                  <a:pt x="9640529" y="2976980"/>
                </a:lnTo>
                <a:lnTo>
                  <a:pt x="9634065" y="2971423"/>
                </a:lnTo>
                <a:lnTo>
                  <a:pt x="9626398" y="2965132"/>
                </a:lnTo>
                <a:lnTo>
                  <a:pt x="9617345" y="2959925"/>
                </a:lnTo>
                <a:lnTo>
                  <a:pt x="9605192" y="2953792"/>
                </a:lnTo>
                <a:lnTo>
                  <a:pt x="9593609" y="2948330"/>
                </a:lnTo>
                <a:lnTo>
                  <a:pt x="9581781" y="2945294"/>
                </a:lnTo>
                <a:lnTo>
                  <a:pt x="9571093" y="2943599"/>
                </a:lnTo>
                <a:lnTo>
                  <a:pt x="9560284" y="2943117"/>
                </a:lnTo>
                <a:lnTo>
                  <a:pt x="9549413" y="2943242"/>
                </a:lnTo>
                <a:lnTo>
                  <a:pt x="9538929" y="2945857"/>
                </a:lnTo>
                <a:lnTo>
                  <a:pt x="9528506" y="2947866"/>
                </a:lnTo>
                <a:lnTo>
                  <a:pt x="9517266" y="2951630"/>
                </a:lnTo>
                <a:lnTo>
                  <a:pt x="9482261" y="3019784"/>
                </a:lnTo>
                <a:lnTo>
                  <a:pt x="9477406" y="3023582"/>
                </a:lnTo>
                <a:lnTo>
                  <a:pt x="9473998" y="3025688"/>
                </a:lnTo>
                <a:lnTo>
                  <a:pt x="9471224" y="3027858"/>
                </a:lnTo>
                <a:lnTo>
                  <a:pt x="9468633" y="3028209"/>
                </a:lnTo>
                <a:lnTo>
                  <a:pt x="9467370" y="3028081"/>
                </a:lnTo>
                <a:lnTo>
                  <a:pt x="9466167" y="3027346"/>
                </a:lnTo>
                <a:lnTo>
                  <a:pt x="9465657" y="3026069"/>
                </a:lnTo>
                <a:lnTo>
                  <a:pt x="9465779" y="3024856"/>
                </a:lnTo>
                <a:lnTo>
                  <a:pt x="9465841" y="3024249"/>
                </a:lnTo>
                <a:lnTo>
                  <a:pt x="9465902" y="3023642"/>
                </a:lnTo>
                <a:lnTo>
                  <a:pt x="9465332" y="3022972"/>
                </a:lnTo>
                <a:lnTo>
                  <a:pt x="9465271" y="3023578"/>
                </a:lnTo>
                <a:lnTo>
                  <a:pt x="9462250" y="3028175"/>
                </a:lnTo>
                <a:lnTo>
                  <a:pt x="9457474" y="3037496"/>
                </a:lnTo>
                <a:lnTo>
                  <a:pt x="9452846" y="3032738"/>
                </a:lnTo>
                <a:lnTo>
                  <a:pt x="9449359" y="3029321"/>
                </a:lnTo>
                <a:lnTo>
                  <a:pt x="9447708" y="3026703"/>
                </a:lnTo>
                <a:lnTo>
                  <a:pt x="9445425" y="3024020"/>
                </a:lnTo>
                <a:lnTo>
                  <a:pt x="9443896" y="3020189"/>
                </a:lnTo>
                <a:lnTo>
                  <a:pt x="9444142" y="3017762"/>
                </a:lnTo>
                <a:lnTo>
                  <a:pt x="9443695" y="3015879"/>
                </a:lnTo>
                <a:lnTo>
                  <a:pt x="9443123" y="3015208"/>
                </a:lnTo>
                <a:lnTo>
                  <a:pt x="9442614" y="3013931"/>
                </a:lnTo>
                <a:lnTo>
                  <a:pt x="9440779" y="3013132"/>
                </a:lnTo>
                <a:lnTo>
                  <a:pt x="9434702" y="3010066"/>
                </a:lnTo>
                <a:lnTo>
                  <a:pt x="9423690" y="3005274"/>
                </a:lnTo>
                <a:lnTo>
                  <a:pt x="9422523" y="3016799"/>
                </a:lnTo>
                <a:lnTo>
                  <a:pt x="9420970" y="3025834"/>
                </a:lnTo>
                <a:lnTo>
                  <a:pt x="9419662" y="3032442"/>
                </a:lnTo>
                <a:lnTo>
                  <a:pt x="9417783" y="3038380"/>
                </a:lnTo>
                <a:lnTo>
                  <a:pt x="9413007" y="3047701"/>
                </a:lnTo>
                <a:lnTo>
                  <a:pt x="9404069" y="3060278"/>
                </a:lnTo>
                <a:lnTo>
                  <a:pt x="9396727" y="3057083"/>
                </a:lnTo>
                <a:lnTo>
                  <a:pt x="9390019" y="3053953"/>
                </a:lnTo>
                <a:lnTo>
                  <a:pt x="9383371" y="3050215"/>
                </a:lnTo>
                <a:lnTo>
                  <a:pt x="9377988" y="3046606"/>
                </a:lnTo>
                <a:lnTo>
                  <a:pt x="9367915" y="3038845"/>
                </a:lnTo>
                <a:lnTo>
                  <a:pt x="9358414" y="3031755"/>
                </a:lnTo>
                <a:lnTo>
                  <a:pt x="9352399" y="3028082"/>
                </a:lnTo>
                <a:lnTo>
                  <a:pt x="9346322" y="3025016"/>
                </a:lnTo>
                <a:lnTo>
                  <a:pt x="9339674" y="3021278"/>
                </a:lnTo>
                <a:lnTo>
                  <a:pt x="9332271" y="3018690"/>
                </a:lnTo>
                <a:lnTo>
                  <a:pt x="9324175" y="3016645"/>
                </a:lnTo>
                <a:lnTo>
                  <a:pt x="9314753" y="3015078"/>
                </a:lnTo>
                <a:lnTo>
                  <a:pt x="9304005" y="3013990"/>
                </a:lnTo>
                <a:lnTo>
                  <a:pt x="9291298" y="3013316"/>
                </a:lnTo>
                <a:lnTo>
                  <a:pt x="9283650" y="3013154"/>
                </a:lnTo>
                <a:lnTo>
                  <a:pt x="9275941" y="3013599"/>
                </a:lnTo>
                <a:lnTo>
                  <a:pt x="9268863" y="3014108"/>
                </a:lnTo>
                <a:lnTo>
                  <a:pt x="9261030" y="3015766"/>
                </a:lnTo>
                <a:lnTo>
                  <a:pt x="9254462" y="3017552"/>
                </a:lnTo>
                <a:lnTo>
                  <a:pt x="9247262" y="3019275"/>
                </a:lnTo>
                <a:lnTo>
                  <a:pt x="9240000" y="3021603"/>
                </a:lnTo>
                <a:lnTo>
                  <a:pt x="9233371" y="3023996"/>
                </a:lnTo>
                <a:lnTo>
                  <a:pt x="9226679" y="3026995"/>
                </a:lnTo>
                <a:lnTo>
                  <a:pt x="9221253" y="3030123"/>
                </a:lnTo>
                <a:lnTo>
                  <a:pt x="9215133" y="3033793"/>
                </a:lnTo>
                <a:lnTo>
                  <a:pt x="9209075" y="3036856"/>
                </a:lnTo>
                <a:lnTo>
                  <a:pt x="9204218" y="3040654"/>
                </a:lnTo>
                <a:lnTo>
                  <a:pt x="9199363" y="3044452"/>
                </a:lnTo>
                <a:lnTo>
                  <a:pt x="9195078" y="3048920"/>
                </a:lnTo>
                <a:lnTo>
                  <a:pt x="9190854" y="3052782"/>
                </a:lnTo>
                <a:lnTo>
                  <a:pt x="9181739" y="3048183"/>
                </a:lnTo>
                <a:lnTo>
                  <a:pt x="9176865" y="3045851"/>
                </a:lnTo>
                <a:lnTo>
                  <a:pt x="9176295" y="3045180"/>
                </a:lnTo>
                <a:lnTo>
                  <a:pt x="9176357" y="3044574"/>
                </a:lnTo>
                <a:lnTo>
                  <a:pt x="9176988" y="3044637"/>
                </a:lnTo>
                <a:lnTo>
                  <a:pt x="9177621" y="3044702"/>
                </a:lnTo>
                <a:lnTo>
                  <a:pt x="9177683" y="3044095"/>
                </a:lnTo>
                <a:lnTo>
                  <a:pt x="9177111" y="3043424"/>
                </a:lnTo>
                <a:lnTo>
                  <a:pt x="9172931" y="3040550"/>
                </a:lnTo>
                <a:lnTo>
                  <a:pt x="9163817" y="3035950"/>
                </a:lnTo>
                <a:lnTo>
                  <a:pt x="9126272" y="3078722"/>
                </a:lnTo>
                <a:lnTo>
                  <a:pt x="9119415" y="3089670"/>
                </a:lnTo>
                <a:lnTo>
                  <a:pt x="9113374" y="3098864"/>
                </a:lnTo>
                <a:lnTo>
                  <a:pt x="9107579" y="3105630"/>
                </a:lnTo>
                <a:lnTo>
                  <a:pt x="9103988" y="3109557"/>
                </a:lnTo>
                <a:lnTo>
                  <a:pt x="9100396" y="3113483"/>
                </a:lnTo>
                <a:lnTo>
                  <a:pt x="9097684" y="3115046"/>
                </a:lnTo>
                <a:lnTo>
                  <a:pt x="9095032" y="3116003"/>
                </a:lnTo>
                <a:lnTo>
                  <a:pt x="9093073" y="3116418"/>
                </a:lnTo>
                <a:lnTo>
                  <a:pt x="9089218" y="3116640"/>
                </a:lnTo>
                <a:lnTo>
                  <a:pt x="9085241" y="3118076"/>
                </a:lnTo>
                <a:lnTo>
                  <a:pt x="9083160" y="3119704"/>
                </a:lnTo>
                <a:lnTo>
                  <a:pt x="9079692" y="3122416"/>
                </a:lnTo>
                <a:lnTo>
                  <a:pt x="9076671" y="3127013"/>
                </a:lnTo>
                <a:lnTo>
                  <a:pt x="9071632" y="3132631"/>
                </a:lnTo>
                <a:lnTo>
                  <a:pt x="9068488" y="3138441"/>
                </a:lnTo>
                <a:lnTo>
                  <a:pt x="9066732" y="3143165"/>
                </a:lnTo>
                <a:lnTo>
                  <a:pt x="9065608" y="3147954"/>
                </a:lnTo>
                <a:lnTo>
                  <a:pt x="9065178" y="3152200"/>
                </a:lnTo>
                <a:lnTo>
                  <a:pt x="9066093" y="3162098"/>
                </a:lnTo>
                <a:lnTo>
                  <a:pt x="9068025" y="3174549"/>
                </a:lnTo>
                <a:lnTo>
                  <a:pt x="9059095" y="3168130"/>
                </a:lnTo>
                <a:lnTo>
                  <a:pt x="9050164" y="3161710"/>
                </a:lnTo>
                <a:lnTo>
                  <a:pt x="9041803" y="3155961"/>
                </a:lnTo>
                <a:lnTo>
                  <a:pt x="9033320" y="3151425"/>
                </a:lnTo>
                <a:lnTo>
                  <a:pt x="9025408" y="3147560"/>
                </a:lnTo>
                <a:lnTo>
                  <a:pt x="9017435" y="3144302"/>
                </a:lnTo>
                <a:lnTo>
                  <a:pt x="9009971" y="3142320"/>
                </a:lnTo>
                <a:lnTo>
                  <a:pt x="9002446" y="3140945"/>
                </a:lnTo>
                <a:lnTo>
                  <a:pt x="8995552" y="3139635"/>
                </a:lnTo>
                <a:lnTo>
                  <a:pt x="8988598" y="3138930"/>
                </a:lnTo>
                <a:lnTo>
                  <a:pt x="8981582" y="3138833"/>
                </a:lnTo>
                <a:lnTo>
                  <a:pt x="8975769" y="3139470"/>
                </a:lnTo>
                <a:lnTo>
                  <a:pt x="8968629" y="3140585"/>
                </a:lnTo>
                <a:lnTo>
                  <a:pt x="8962123" y="3141765"/>
                </a:lnTo>
                <a:lnTo>
                  <a:pt x="8955555" y="3143551"/>
                </a:lnTo>
                <a:lnTo>
                  <a:pt x="8948355" y="3145273"/>
                </a:lnTo>
                <a:lnTo>
                  <a:pt x="8921652" y="3156664"/>
                </a:lnTo>
                <a:lnTo>
                  <a:pt x="8891034" y="3168884"/>
                </a:lnTo>
                <a:lnTo>
                  <a:pt x="8874429" y="3175168"/>
                </a:lnTo>
                <a:lnTo>
                  <a:pt x="8855988" y="3180655"/>
                </a:lnTo>
                <a:lnTo>
                  <a:pt x="8846075" y="3183941"/>
                </a:lnTo>
                <a:lnTo>
                  <a:pt x="8836284" y="3186013"/>
                </a:lnTo>
                <a:lnTo>
                  <a:pt x="8825923" y="3187416"/>
                </a:lnTo>
                <a:lnTo>
                  <a:pt x="8814235" y="3189296"/>
                </a:lnTo>
                <a:lnTo>
                  <a:pt x="8801344" y="3190442"/>
                </a:lnTo>
                <a:lnTo>
                  <a:pt x="8792371" y="3190759"/>
                </a:lnTo>
                <a:lnTo>
                  <a:pt x="8789209" y="3190439"/>
                </a:lnTo>
                <a:lnTo>
                  <a:pt x="8788639" y="3189768"/>
                </a:lnTo>
                <a:lnTo>
                  <a:pt x="8788577" y="3190375"/>
                </a:lnTo>
                <a:lnTo>
                  <a:pt x="8787006" y="3193280"/>
                </a:lnTo>
                <a:lnTo>
                  <a:pt x="8782721" y="3197748"/>
                </a:lnTo>
                <a:lnTo>
                  <a:pt x="8775599" y="3204994"/>
                </a:lnTo>
                <a:lnTo>
                  <a:pt x="8762358" y="3215909"/>
                </a:lnTo>
                <a:lnTo>
                  <a:pt x="8752076" y="3222834"/>
                </a:lnTo>
                <a:lnTo>
                  <a:pt x="8747344" y="3225419"/>
                </a:lnTo>
                <a:lnTo>
                  <a:pt x="8743305" y="3227461"/>
                </a:lnTo>
                <a:lnTo>
                  <a:pt x="8739265" y="3229504"/>
                </a:lnTo>
                <a:lnTo>
                  <a:pt x="8735349" y="3230332"/>
                </a:lnTo>
                <a:lnTo>
                  <a:pt x="8718420" y="3233521"/>
                </a:lnTo>
                <a:lnTo>
                  <a:pt x="8695106" y="3236675"/>
                </a:lnTo>
                <a:lnTo>
                  <a:pt x="8686642" y="3238269"/>
                </a:lnTo>
                <a:lnTo>
                  <a:pt x="8678747" y="3240534"/>
                </a:lnTo>
                <a:lnTo>
                  <a:pt x="8672056" y="3243533"/>
                </a:lnTo>
                <a:lnTo>
                  <a:pt x="8666629" y="3246661"/>
                </a:lnTo>
                <a:lnTo>
                  <a:pt x="8655021" y="3254064"/>
                </a:lnTo>
                <a:lnTo>
                  <a:pt x="8644617" y="3262203"/>
                </a:lnTo>
                <a:lnTo>
                  <a:pt x="8638497" y="3265873"/>
                </a:lnTo>
                <a:lnTo>
                  <a:pt x="8632376" y="3269543"/>
                </a:lnTo>
                <a:lnTo>
                  <a:pt x="8625053" y="3272478"/>
                </a:lnTo>
                <a:lnTo>
                  <a:pt x="8617098" y="3275349"/>
                </a:lnTo>
                <a:lnTo>
                  <a:pt x="8607939" y="3277486"/>
                </a:lnTo>
                <a:lnTo>
                  <a:pt x="8596884" y="3279431"/>
                </a:lnTo>
                <a:lnTo>
                  <a:pt x="8585319" y="3280098"/>
                </a:lnTo>
                <a:lnTo>
                  <a:pt x="8571919" y="3279967"/>
                </a:lnTo>
                <a:lnTo>
                  <a:pt x="8552197" y="3279195"/>
                </a:lnTo>
                <a:lnTo>
                  <a:pt x="8537594" y="3278330"/>
                </a:lnTo>
                <a:lnTo>
                  <a:pt x="8527355" y="3278518"/>
                </a:lnTo>
                <a:lnTo>
                  <a:pt x="8519522" y="3280176"/>
                </a:lnTo>
                <a:lnTo>
                  <a:pt x="8512893" y="3282569"/>
                </a:lnTo>
                <a:lnTo>
                  <a:pt x="8505447" y="3286718"/>
                </a:lnTo>
                <a:lnTo>
                  <a:pt x="8495920" y="3292494"/>
                </a:lnTo>
                <a:lnTo>
                  <a:pt x="8482354" y="3300312"/>
                </a:lnTo>
                <a:lnTo>
                  <a:pt x="8411116" y="3341510"/>
                </a:lnTo>
                <a:lnTo>
                  <a:pt x="8402571" y="3337581"/>
                </a:lnTo>
                <a:lnTo>
                  <a:pt x="8401430" y="3336240"/>
                </a:lnTo>
                <a:lnTo>
                  <a:pt x="8401491" y="3335633"/>
                </a:lnTo>
                <a:lnTo>
                  <a:pt x="8401675" y="3333814"/>
                </a:lnTo>
                <a:lnTo>
                  <a:pt x="8400656" y="3331259"/>
                </a:lnTo>
                <a:lnTo>
                  <a:pt x="8397987" y="3326086"/>
                </a:lnTo>
                <a:lnTo>
                  <a:pt x="8392384" y="3312037"/>
                </a:lnTo>
                <a:lnTo>
                  <a:pt x="8391137" y="3318039"/>
                </a:lnTo>
                <a:lnTo>
                  <a:pt x="8389258" y="3323977"/>
                </a:lnTo>
                <a:lnTo>
                  <a:pt x="8387441" y="3329308"/>
                </a:lnTo>
                <a:lnTo>
                  <a:pt x="8385624" y="3334640"/>
                </a:lnTo>
                <a:lnTo>
                  <a:pt x="8383930" y="3338758"/>
                </a:lnTo>
                <a:lnTo>
                  <a:pt x="8380971" y="3342748"/>
                </a:lnTo>
                <a:lnTo>
                  <a:pt x="8378766" y="3345588"/>
                </a:lnTo>
                <a:lnTo>
                  <a:pt x="8375869" y="3348972"/>
                </a:lnTo>
                <a:lnTo>
                  <a:pt x="8370259" y="3353919"/>
                </a:lnTo>
                <a:lnTo>
                  <a:pt x="8364138" y="3357589"/>
                </a:lnTo>
                <a:lnTo>
                  <a:pt x="8358203" y="3359439"/>
                </a:lnTo>
                <a:lnTo>
                  <a:pt x="8351573" y="3361832"/>
                </a:lnTo>
                <a:lnTo>
                  <a:pt x="8345127" y="3362405"/>
                </a:lnTo>
                <a:lnTo>
                  <a:pt x="8338744" y="3362371"/>
                </a:lnTo>
                <a:lnTo>
                  <a:pt x="8333053" y="3361795"/>
                </a:lnTo>
                <a:lnTo>
                  <a:pt x="8326732" y="3361155"/>
                </a:lnTo>
                <a:lnTo>
                  <a:pt x="8320979" y="3361185"/>
                </a:lnTo>
                <a:lnTo>
                  <a:pt x="8316554" y="3360737"/>
                </a:lnTo>
                <a:lnTo>
                  <a:pt x="8311434" y="3360831"/>
                </a:lnTo>
                <a:lnTo>
                  <a:pt x="8308151" y="3361724"/>
                </a:lnTo>
                <a:lnTo>
                  <a:pt x="8294830" y="3367117"/>
                </a:lnTo>
                <a:lnTo>
                  <a:pt x="8284793" y="3371615"/>
                </a:lnTo>
                <a:lnTo>
                  <a:pt x="8276653" y="3376307"/>
                </a:lnTo>
                <a:lnTo>
                  <a:pt x="8270595" y="3379370"/>
                </a:lnTo>
                <a:lnTo>
                  <a:pt x="8263026" y="3384732"/>
                </a:lnTo>
                <a:lnTo>
                  <a:pt x="8257661" y="3387252"/>
                </a:lnTo>
                <a:lnTo>
                  <a:pt x="8254438" y="3387539"/>
                </a:lnTo>
                <a:lnTo>
                  <a:pt x="8250645" y="3387155"/>
                </a:lnTo>
                <a:lnTo>
                  <a:pt x="8245587" y="3386643"/>
                </a:lnTo>
                <a:lnTo>
                  <a:pt x="8239326" y="3385396"/>
                </a:lnTo>
                <a:lnTo>
                  <a:pt x="8219278" y="3381527"/>
                </a:lnTo>
                <a:lnTo>
                  <a:pt x="8187280" y="3375836"/>
                </a:lnTo>
                <a:lnTo>
                  <a:pt x="8188527" y="3369834"/>
                </a:lnTo>
                <a:lnTo>
                  <a:pt x="8190343" y="3364503"/>
                </a:lnTo>
                <a:lnTo>
                  <a:pt x="8192038" y="3360385"/>
                </a:lnTo>
                <a:lnTo>
                  <a:pt x="8193732" y="3356267"/>
                </a:lnTo>
                <a:lnTo>
                  <a:pt x="8195936" y="3353426"/>
                </a:lnTo>
                <a:lnTo>
                  <a:pt x="8198202" y="3349979"/>
                </a:lnTo>
                <a:lnTo>
                  <a:pt x="8200976" y="3347808"/>
                </a:lnTo>
                <a:lnTo>
                  <a:pt x="8203690" y="3346244"/>
                </a:lnTo>
                <a:lnTo>
                  <a:pt x="8217888" y="3338490"/>
                </a:lnTo>
                <a:lnTo>
                  <a:pt x="8235880" y="3331120"/>
                </a:lnTo>
                <a:lnTo>
                  <a:pt x="8246646" y="3338338"/>
                </a:lnTo>
                <a:lnTo>
                  <a:pt x="8249684" y="3339871"/>
                </a:lnTo>
                <a:lnTo>
                  <a:pt x="8249193" y="3344724"/>
                </a:lnTo>
                <a:lnTo>
                  <a:pt x="8247596" y="3360495"/>
                </a:lnTo>
                <a:lnTo>
                  <a:pt x="8262427" y="3352805"/>
                </a:lnTo>
                <a:lnTo>
                  <a:pt x="8274035" y="3345401"/>
                </a:lnTo>
                <a:lnTo>
                  <a:pt x="8283808" y="3337199"/>
                </a:lnTo>
                <a:lnTo>
                  <a:pt x="8291499" y="3330624"/>
                </a:lnTo>
                <a:lnTo>
                  <a:pt x="8297294" y="3323857"/>
                </a:lnTo>
                <a:lnTo>
                  <a:pt x="8301069" y="3318111"/>
                </a:lnTo>
                <a:lnTo>
                  <a:pt x="8304213" y="3312301"/>
                </a:lnTo>
                <a:lnTo>
                  <a:pt x="8306091" y="3306364"/>
                </a:lnTo>
                <a:lnTo>
                  <a:pt x="8306583" y="3301511"/>
                </a:lnTo>
                <a:lnTo>
                  <a:pt x="8305748" y="3297137"/>
                </a:lnTo>
                <a:lnTo>
                  <a:pt x="8304914" y="3292763"/>
                </a:lnTo>
                <a:lnTo>
                  <a:pt x="8303956" y="3289601"/>
                </a:lnTo>
                <a:lnTo>
                  <a:pt x="8301348" y="3283822"/>
                </a:lnTo>
                <a:lnTo>
                  <a:pt x="8300329" y="3281268"/>
                </a:lnTo>
                <a:lnTo>
                  <a:pt x="8310304" y="3277376"/>
                </a:lnTo>
                <a:lnTo>
                  <a:pt x="8314914" y="3276004"/>
                </a:lnTo>
                <a:lnTo>
                  <a:pt x="8321931" y="3276102"/>
                </a:lnTo>
                <a:lnTo>
                  <a:pt x="8337104" y="3277638"/>
                </a:lnTo>
                <a:lnTo>
                  <a:pt x="8338517" y="3263686"/>
                </a:lnTo>
                <a:lnTo>
                  <a:pt x="8325117" y="3263555"/>
                </a:lnTo>
                <a:lnTo>
                  <a:pt x="8313490" y="3264829"/>
                </a:lnTo>
                <a:lnTo>
                  <a:pt x="8308249" y="3266137"/>
                </a:lnTo>
                <a:lnTo>
                  <a:pt x="8304271" y="3267572"/>
                </a:lnTo>
                <a:lnTo>
                  <a:pt x="8299029" y="3268880"/>
                </a:lnTo>
                <a:lnTo>
                  <a:pt x="8295561" y="3271593"/>
                </a:lnTo>
                <a:lnTo>
                  <a:pt x="8291460" y="3274242"/>
                </a:lnTo>
                <a:lnTo>
                  <a:pt x="8288624" y="3277019"/>
                </a:lnTo>
                <a:lnTo>
                  <a:pt x="8285726" y="3280402"/>
                </a:lnTo>
                <a:lnTo>
                  <a:pt x="8282767" y="3284392"/>
                </a:lnTo>
                <a:lnTo>
                  <a:pt x="8280380" y="3289053"/>
                </a:lnTo>
                <a:lnTo>
                  <a:pt x="8278562" y="3294384"/>
                </a:lnTo>
                <a:lnTo>
                  <a:pt x="8276683" y="3300322"/>
                </a:lnTo>
                <a:lnTo>
                  <a:pt x="8275437" y="3306323"/>
                </a:lnTo>
                <a:lnTo>
                  <a:pt x="8260895" y="3304851"/>
                </a:lnTo>
                <a:lnTo>
                  <a:pt x="8259797" y="3296773"/>
                </a:lnTo>
                <a:lnTo>
                  <a:pt x="8259656" y="3291857"/>
                </a:lnTo>
                <a:lnTo>
                  <a:pt x="8257250" y="3290387"/>
                </a:lnTo>
                <a:lnTo>
                  <a:pt x="8254334" y="3287641"/>
                </a:lnTo>
                <a:lnTo>
                  <a:pt x="8248135" y="3285788"/>
                </a:lnTo>
                <a:lnTo>
                  <a:pt x="8239467" y="3283071"/>
                </a:lnTo>
                <a:lnTo>
                  <a:pt x="8233839" y="3281889"/>
                </a:lnTo>
                <a:lnTo>
                  <a:pt x="8230045" y="3281505"/>
                </a:lnTo>
                <a:lnTo>
                  <a:pt x="8226252" y="3281121"/>
                </a:lnTo>
                <a:lnTo>
                  <a:pt x="8223030" y="3281407"/>
                </a:lnTo>
                <a:lnTo>
                  <a:pt x="8217093" y="3283257"/>
                </a:lnTo>
                <a:lnTo>
                  <a:pt x="8211728" y="3285778"/>
                </a:lnTo>
                <a:lnTo>
                  <a:pt x="8195308" y="3290243"/>
                </a:lnTo>
                <a:lnTo>
                  <a:pt x="8182111" y="3294422"/>
                </a:lnTo>
                <a:lnTo>
                  <a:pt x="8173400" y="3298443"/>
                </a:lnTo>
                <a:lnTo>
                  <a:pt x="8166709" y="3301442"/>
                </a:lnTo>
                <a:lnTo>
                  <a:pt x="8159201" y="3306197"/>
                </a:lnTo>
                <a:lnTo>
                  <a:pt x="8156997" y="3309038"/>
                </a:lnTo>
                <a:lnTo>
                  <a:pt x="8155549" y="3310730"/>
                </a:lnTo>
                <a:lnTo>
                  <a:pt x="8154223" y="3311208"/>
                </a:lnTo>
                <a:lnTo>
                  <a:pt x="8150430" y="3310824"/>
                </a:lnTo>
                <a:lnTo>
                  <a:pt x="8145942" y="3310982"/>
                </a:lnTo>
                <a:lnTo>
                  <a:pt x="8128240" y="3309190"/>
                </a:lnTo>
                <a:lnTo>
                  <a:pt x="8096566" y="3306596"/>
                </a:lnTo>
                <a:lnTo>
                  <a:pt x="8088918" y="3306434"/>
                </a:lnTo>
                <a:lnTo>
                  <a:pt x="8082472" y="3307007"/>
                </a:lnTo>
                <a:lnTo>
                  <a:pt x="8077862" y="3308379"/>
                </a:lnTo>
                <a:lnTo>
                  <a:pt x="8074394" y="3311091"/>
                </a:lnTo>
                <a:lnTo>
                  <a:pt x="8070926" y="3313804"/>
                </a:lnTo>
                <a:lnTo>
                  <a:pt x="8066641" y="3318273"/>
                </a:lnTo>
                <a:lnTo>
                  <a:pt x="8060521" y="3321943"/>
                </a:lnTo>
                <a:lnTo>
                  <a:pt x="8052381" y="3326634"/>
                </a:lnTo>
                <a:lnTo>
                  <a:pt x="8045531" y="3318586"/>
                </a:lnTo>
                <a:lnTo>
                  <a:pt x="8039884" y="3311274"/>
                </a:lnTo>
                <a:lnTo>
                  <a:pt x="8008861" y="3314873"/>
                </a:lnTo>
                <a:lnTo>
                  <a:pt x="7989973" y="3318476"/>
                </a:lnTo>
                <a:lnTo>
                  <a:pt x="7983466" y="3319655"/>
                </a:lnTo>
                <a:lnTo>
                  <a:pt x="7978857" y="3321027"/>
                </a:lnTo>
                <a:lnTo>
                  <a:pt x="7976776" y="3322655"/>
                </a:lnTo>
                <a:lnTo>
                  <a:pt x="7976082" y="3323197"/>
                </a:lnTo>
                <a:lnTo>
                  <a:pt x="7975959" y="3324411"/>
                </a:lnTo>
                <a:lnTo>
                  <a:pt x="7977162" y="3325145"/>
                </a:lnTo>
                <a:lnTo>
                  <a:pt x="7978427" y="3325273"/>
                </a:lnTo>
                <a:lnTo>
                  <a:pt x="7980895" y="3326136"/>
                </a:lnTo>
                <a:lnTo>
                  <a:pt x="7983994" y="3327062"/>
                </a:lnTo>
                <a:lnTo>
                  <a:pt x="7985891" y="3327255"/>
                </a:lnTo>
                <a:lnTo>
                  <a:pt x="7991390" y="3348647"/>
                </a:lnTo>
                <a:lnTo>
                  <a:pt x="7976584" y="3343471"/>
                </a:lnTo>
                <a:lnTo>
                  <a:pt x="7969752" y="3341553"/>
                </a:lnTo>
                <a:lnTo>
                  <a:pt x="7963307" y="3342126"/>
                </a:lnTo>
                <a:lnTo>
                  <a:pt x="7947765" y="3344229"/>
                </a:lnTo>
                <a:lnTo>
                  <a:pt x="7951724" y="3336664"/>
                </a:lnTo>
                <a:lnTo>
                  <a:pt x="7954051" y="3332610"/>
                </a:lnTo>
                <a:lnTo>
                  <a:pt x="7954744" y="3332067"/>
                </a:lnTo>
                <a:lnTo>
                  <a:pt x="7954806" y="3331461"/>
                </a:lnTo>
                <a:lnTo>
                  <a:pt x="7954174" y="3331397"/>
                </a:lnTo>
                <a:lnTo>
                  <a:pt x="7953542" y="3331333"/>
                </a:lnTo>
                <a:lnTo>
                  <a:pt x="7951768" y="3329927"/>
                </a:lnTo>
                <a:lnTo>
                  <a:pt x="7949484" y="3327245"/>
                </a:lnTo>
                <a:lnTo>
                  <a:pt x="7947895" y="3324020"/>
                </a:lnTo>
                <a:lnTo>
                  <a:pt x="7946367" y="3320188"/>
                </a:lnTo>
                <a:lnTo>
                  <a:pt x="7944961" y="3315144"/>
                </a:lnTo>
                <a:lnTo>
                  <a:pt x="7944372" y="3308343"/>
                </a:lnTo>
                <a:lnTo>
                  <a:pt x="7931807" y="3312586"/>
                </a:lnTo>
                <a:lnTo>
                  <a:pt x="7919365" y="3315616"/>
                </a:lnTo>
                <a:lnTo>
                  <a:pt x="7913368" y="3318073"/>
                </a:lnTo>
                <a:lnTo>
                  <a:pt x="7907431" y="3319923"/>
                </a:lnTo>
                <a:lnTo>
                  <a:pt x="7902066" y="3322444"/>
                </a:lnTo>
                <a:lnTo>
                  <a:pt x="7896763" y="3324358"/>
                </a:lnTo>
                <a:lnTo>
                  <a:pt x="7892662" y="3327006"/>
                </a:lnTo>
                <a:lnTo>
                  <a:pt x="7888439" y="3330868"/>
                </a:lnTo>
                <a:lnTo>
                  <a:pt x="7886174" y="3334316"/>
                </a:lnTo>
                <a:lnTo>
                  <a:pt x="7883724" y="3339583"/>
                </a:lnTo>
                <a:lnTo>
                  <a:pt x="7883171" y="3345042"/>
                </a:lnTo>
                <a:lnTo>
                  <a:pt x="7883189" y="3351172"/>
                </a:lnTo>
                <a:lnTo>
                  <a:pt x="7883717" y="3358579"/>
                </a:lnTo>
                <a:lnTo>
                  <a:pt x="7886079" y="3366785"/>
                </a:lnTo>
                <a:lnTo>
                  <a:pt x="7880635" y="3363783"/>
                </a:lnTo>
                <a:lnTo>
                  <a:pt x="7876332" y="3362121"/>
                </a:lnTo>
                <a:lnTo>
                  <a:pt x="7873294" y="3360588"/>
                </a:lnTo>
                <a:lnTo>
                  <a:pt x="7870888" y="3359119"/>
                </a:lnTo>
                <a:lnTo>
                  <a:pt x="7869667" y="3352254"/>
                </a:lnTo>
                <a:lnTo>
                  <a:pt x="7868102" y="3336163"/>
                </a:lnTo>
                <a:lnTo>
                  <a:pt x="7853517" y="3341427"/>
                </a:lnTo>
                <a:lnTo>
                  <a:pt x="7839055" y="3345478"/>
                </a:lnTo>
                <a:lnTo>
                  <a:pt x="7824532" y="3350135"/>
                </a:lnTo>
                <a:lnTo>
                  <a:pt x="7810640" y="3354857"/>
                </a:lnTo>
                <a:lnTo>
                  <a:pt x="7796117" y="3359514"/>
                </a:lnTo>
                <a:lnTo>
                  <a:pt x="7781593" y="3364171"/>
                </a:lnTo>
                <a:lnTo>
                  <a:pt x="7767640" y="3369499"/>
                </a:lnTo>
                <a:lnTo>
                  <a:pt x="7753117" y="3374157"/>
                </a:lnTo>
                <a:lnTo>
                  <a:pt x="7755205" y="3353533"/>
                </a:lnTo>
                <a:lnTo>
                  <a:pt x="7747434" y="3354584"/>
                </a:lnTo>
                <a:lnTo>
                  <a:pt x="7741621" y="3355221"/>
                </a:lnTo>
                <a:lnTo>
                  <a:pt x="7737705" y="3356050"/>
                </a:lnTo>
                <a:lnTo>
                  <a:pt x="7734359" y="3357550"/>
                </a:lnTo>
                <a:lnTo>
                  <a:pt x="7728871" y="3361284"/>
                </a:lnTo>
                <a:lnTo>
                  <a:pt x="7719467" y="3365847"/>
                </a:lnTo>
                <a:lnTo>
                  <a:pt x="7709492" y="3369739"/>
                </a:lnTo>
                <a:lnTo>
                  <a:pt x="7706840" y="3370697"/>
                </a:lnTo>
                <a:lnTo>
                  <a:pt x="7705699" y="3369355"/>
                </a:lnTo>
                <a:lnTo>
                  <a:pt x="7698867" y="3367438"/>
                </a:lnTo>
                <a:lnTo>
                  <a:pt x="7695012" y="3367660"/>
                </a:lnTo>
                <a:lnTo>
                  <a:pt x="7690586" y="3367212"/>
                </a:lnTo>
                <a:lnTo>
                  <a:pt x="7686608" y="3368648"/>
                </a:lnTo>
                <a:lnTo>
                  <a:pt x="7682060" y="3369413"/>
                </a:lnTo>
                <a:lnTo>
                  <a:pt x="7674859" y="3371135"/>
                </a:lnTo>
                <a:lnTo>
                  <a:pt x="7667414" y="3375283"/>
                </a:lnTo>
                <a:lnTo>
                  <a:pt x="7661864" y="3379624"/>
                </a:lnTo>
                <a:lnTo>
                  <a:pt x="7656192" y="3385178"/>
                </a:lnTo>
                <a:lnTo>
                  <a:pt x="7651723" y="3391466"/>
                </a:lnTo>
                <a:lnTo>
                  <a:pt x="7647763" y="3399032"/>
                </a:lnTo>
                <a:lnTo>
                  <a:pt x="7642933" y="3389963"/>
                </a:lnTo>
                <a:lnTo>
                  <a:pt x="7640509" y="3382364"/>
                </a:lnTo>
                <a:lnTo>
                  <a:pt x="7638287" y="3379075"/>
                </a:lnTo>
                <a:lnTo>
                  <a:pt x="7635433" y="3375722"/>
                </a:lnTo>
                <a:lnTo>
                  <a:pt x="7632517" y="3372976"/>
                </a:lnTo>
                <a:lnTo>
                  <a:pt x="7627828" y="3368824"/>
                </a:lnTo>
                <a:lnTo>
                  <a:pt x="7621119" y="3365693"/>
                </a:lnTo>
                <a:lnTo>
                  <a:pt x="7612513" y="3362371"/>
                </a:lnTo>
                <a:lnTo>
                  <a:pt x="7601888" y="3360069"/>
                </a:lnTo>
                <a:lnTo>
                  <a:pt x="7593159" y="3357960"/>
                </a:lnTo>
                <a:lnTo>
                  <a:pt x="7583043" y="3356935"/>
                </a:lnTo>
                <a:lnTo>
                  <a:pt x="7572050" y="3358273"/>
                </a:lnTo>
                <a:lnTo>
                  <a:pt x="7562320" y="3359739"/>
                </a:lnTo>
                <a:lnTo>
                  <a:pt x="7553162" y="3361876"/>
                </a:lnTo>
                <a:lnTo>
                  <a:pt x="7545145" y="3365354"/>
                </a:lnTo>
                <a:lnTo>
                  <a:pt x="7537067" y="3369438"/>
                </a:lnTo>
                <a:lnTo>
                  <a:pt x="7529559" y="3374193"/>
                </a:lnTo>
                <a:lnTo>
                  <a:pt x="7523825" y="3380354"/>
                </a:lnTo>
                <a:lnTo>
                  <a:pt x="7483106" y="3353557"/>
                </a:lnTo>
                <a:lnTo>
                  <a:pt x="7470866" y="3360897"/>
                </a:lnTo>
                <a:lnTo>
                  <a:pt x="7463296" y="3366258"/>
                </a:lnTo>
                <a:lnTo>
                  <a:pt x="7459073" y="3370120"/>
                </a:lnTo>
                <a:lnTo>
                  <a:pt x="7456992" y="3371748"/>
                </a:lnTo>
                <a:lnTo>
                  <a:pt x="7453770" y="3372034"/>
                </a:lnTo>
                <a:lnTo>
                  <a:pt x="7448834" y="3370309"/>
                </a:lnTo>
                <a:lnTo>
                  <a:pt x="7439535" y="3367529"/>
                </a:lnTo>
                <a:lnTo>
                  <a:pt x="7424097" y="3362289"/>
                </a:lnTo>
                <a:lnTo>
                  <a:pt x="7416572" y="3360914"/>
                </a:lnTo>
                <a:lnTo>
                  <a:pt x="7409617" y="3360210"/>
                </a:lnTo>
                <a:lnTo>
                  <a:pt x="7402601" y="3360112"/>
                </a:lnTo>
                <a:lnTo>
                  <a:pt x="7396849" y="3360143"/>
                </a:lnTo>
                <a:lnTo>
                  <a:pt x="7389834" y="3360045"/>
                </a:lnTo>
                <a:lnTo>
                  <a:pt x="7382879" y="3359341"/>
                </a:lnTo>
                <a:lnTo>
                  <a:pt x="7375415" y="3357359"/>
                </a:lnTo>
                <a:lnTo>
                  <a:pt x="7368012" y="3354771"/>
                </a:lnTo>
                <a:lnTo>
                  <a:pt x="7358774" y="3351385"/>
                </a:lnTo>
                <a:lnTo>
                  <a:pt x="7350168" y="3348062"/>
                </a:lnTo>
                <a:lnTo>
                  <a:pt x="7340237" y="3345218"/>
                </a:lnTo>
                <a:lnTo>
                  <a:pt x="7330937" y="3342438"/>
                </a:lnTo>
                <a:lnTo>
                  <a:pt x="7312154" y="3338698"/>
                </a:lnTo>
                <a:lnTo>
                  <a:pt x="7292739" y="3334893"/>
                </a:lnTo>
                <a:lnTo>
                  <a:pt x="7273772" y="3332973"/>
                </a:lnTo>
                <a:lnTo>
                  <a:pt x="7254743" y="3331659"/>
                </a:lnTo>
                <a:lnTo>
                  <a:pt x="7234327" y="3331430"/>
                </a:lnTo>
                <a:lnTo>
                  <a:pt x="7214605" y="3330658"/>
                </a:lnTo>
                <a:lnTo>
                  <a:pt x="7174343" y="3330871"/>
                </a:lnTo>
                <a:lnTo>
                  <a:pt x="7132879" y="3330349"/>
                </a:lnTo>
                <a:lnTo>
                  <a:pt x="7113095" y="3330185"/>
                </a:lnTo>
                <a:lnTo>
                  <a:pt x="7092170" y="3328678"/>
                </a:lnTo>
                <a:lnTo>
                  <a:pt x="7072570" y="3326694"/>
                </a:lnTo>
                <a:lnTo>
                  <a:pt x="7051829" y="3323368"/>
                </a:lnTo>
                <a:lnTo>
                  <a:pt x="7040510" y="3321609"/>
                </a:lnTo>
                <a:lnTo>
                  <a:pt x="7031659" y="3320713"/>
                </a:lnTo>
                <a:lnTo>
                  <a:pt x="7024010" y="3320551"/>
                </a:lnTo>
                <a:lnTo>
                  <a:pt x="7017627" y="3320517"/>
                </a:lnTo>
                <a:lnTo>
                  <a:pt x="7004042" y="3322206"/>
                </a:lnTo>
                <a:lnTo>
                  <a:pt x="6984768" y="3323318"/>
                </a:lnTo>
                <a:lnTo>
                  <a:pt x="6970736" y="3323123"/>
                </a:lnTo>
                <a:lnTo>
                  <a:pt x="6959417" y="3321364"/>
                </a:lnTo>
                <a:lnTo>
                  <a:pt x="6950627" y="3319861"/>
                </a:lnTo>
                <a:lnTo>
                  <a:pt x="6944304" y="3319221"/>
                </a:lnTo>
                <a:lnTo>
                  <a:pt x="6941714" y="3319571"/>
                </a:lnTo>
                <a:lnTo>
                  <a:pt x="6938491" y="3319858"/>
                </a:lnTo>
                <a:lnTo>
                  <a:pt x="6936472" y="3320879"/>
                </a:lnTo>
                <a:lnTo>
                  <a:pt x="6934268" y="3323720"/>
                </a:lnTo>
                <a:lnTo>
                  <a:pt x="6932758" y="3326018"/>
                </a:lnTo>
                <a:lnTo>
                  <a:pt x="6929799" y="3330008"/>
                </a:lnTo>
                <a:lnTo>
                  <a:pt x="6928105" y="3334126"/>
                </a:lnTo>
                <a:lnTo>
                  <a:pt x="6925594" y="3340000"/>
                </a:lnTo>
                <a:lnTo>
                  <a:pt x="6918436" y="3334986"/>
                </a:lnTo>
                <a:lnTo>
                  <a:pt x="6911728" y="3331855"/>
                </a:lnTo>
                <a:lnTo>
                  <a:pt x="6905528" y="3330002"/>
                </a:lnTo>
                <a:lnTo>
                  <a:pt x="6899961" y="3328213"/>
                </a:lnTo>
                <a:lnTo>
                  <a:pt x="6894332" y="3327030"/>
                </a:lnTo>
                <a:lnTo>
                  <a:pt x="6888642" y="3326454"/>
                </a:lnTo>
                <a:lnTo>
                  <a:pt x="6884155" y="3326612"/>
                </a:lnTo>
                <a:lnTo>
                  <a:pt x="6878974" y="3327313"/>
                </a:lnTo>
                <a:lnTo>
                  <a:pt x="6857944" y="3333150"/>
                </a:lnTo>
                <a:lnTo>
                  <a:pt x="6832997" y="3339816"/>
                </a:lnTo>
                <a:lnTo>
                  <a:pt x="6827245" y="3339846"/>
                </a:lnTo>
                <a:lnTo>
                  <a:pt x="6815233" y="3338630"/>
                </a:lnTo>
                <a:lnTo>
                  <a:pt x="6799427" y="3337029"/>
                </a:lnTo>
                <a:lnTo>
                  <a:pt x="6781724" y="3335237"/>
                </a:lnTo>
                <a:lnTo>
                  <a:pt x="6762757" y="3333316"/>
                </a:lnTo>
                <a:lnTo>
                  <a:pt x="6743095" y="3331938"/>
                </a:lnTo>
                <a:lnTo>
                  <a:pt x="6725964" y="3330816"/>
                </a:lnTo>
                <a:lnTo>
                  <a:pt x="6711809" y="3331834"/>
                </a:lnTo>
                <a:lnTo>
                  <a:pt x="6621618" y="3333119"/>
                </a:lnTo>
                <a:lnTo>
                  <a:pt x="6612073" y="3332766"/>
                </a:lnTo>
                <a:lnTo>
                  <a:pt x="6604934" y="3333881"/>
                </a:lnTo>
                <a:lnTo>
                  <a:pt x="6598998" y="3335732"/>
                </a:lnTo>
                <a:lnTo>
                  <a:pt x="6594327" y="3337710"/>
                </a:lnTo>
                <a:lnTo>
                  <a:pt x="6588900" y="3340837"/>
                </a:lnTo>
                <a:lnTo>
                  <a:pt x="6584229" y="3342815"/>
                </a:lnTo>
                <a:lnTo>
                  <a:pt x="6578355" y="3344059"/>
                </a:lnTo>
                <a:lnTo>
                  <a:pt x="6571215" y="3345174"/>
                </a:lnTo>
                <a:lnTo>
                  <a:pt x="6474501" y="3341509"/>
                </a:lnTo>
                <a:lnTo>
                  <a:pt x="6456613" y="3341536"/>
                </a:lnTo>
                <a:lnTo>
                  <a:pt x="6439991" y="3341692"/>
                </a:lnTo>
                <a:lnTo>
                  <a:pt x="6423429" y="3341240"/>
                </a:lnTo>
                <a:lnTo>
                  <a:pt x="6406930" y="3340182"/>
                </a:lnTo>
                <a:lnTo>
                  <a:pt x="6389736" y="3339667"/>
                </a:lnTo>
                <a:lnTo>
                  <a:pt x="6373237" y="3338609"/>
                </a:lnTo>
                <a:lnTo>
                  <a:pt x="6356044" y="3338094"/>
                </a:lnTo>
                <a:lnTo>
                  <a:pt x="6338156" y="3338121"/>
                </a:lnTo>
                <a:lnTo>
                  <a:pt x="6294734" y="3338014"/>
                </a:lnTo>
                <a:lnTo>
                  <a:pt x="6248027" y="3338799"/>
                </a:lnTo>
                <a:lnTo>
                  <a:pt x="6199424" y="3339393"/>
                </a:lnTo>
                <a:lnTo>
                  <a:pt x="6150250" y="3339316"/>
                </a:lnTo>
                <a:lnTo>
                  <a:pt x="6099056" y="3340260"/>
                </a:lnTo>
                <a:lnTo>
                  <a:pt x="6047801" y="3341811"/>
                </a:lnTo>
                <a:lnTo>
                  <a:pt x="5995975" y="3342692"/>
                </a:lnTo>
                <a:lnTo>
                  <a:pt x="5943517" y="3343508"/>
                </a:lnTo>
                <a:lnTo>
                  <a:pt x="5891752" y="3343781"/>
                </a:lnTo>
                <a:lnTo>
                  <a:pt x="5839927" y="3344662"/>
                </a:lnTo>
                <a:lnTo>
                  <a:pt x="5790059" y="3345127"/>
                </a:lnTo>
                <a:lnTo>
                  <a:pt x="5740824" y="3345657"/>
                </a:lnTo>
                <a:lnTo>
                  <a:pt x="5693607" y="3345166"/>
                </a:lnTo>
                <a:lnTo>
                  <a:pt x="5648227" y="3345473"/>
                </a:lnTo>
                <a:lnTo>
                  <a:pt x="5604295" y="3344088"/>
                </a:lnTo>
                <a:lnTo>
                  <a:pt x="5564095" y="3343695"/>
                </a:lnTo>
                <a:lnTo>
                  <a:pt x="5548228" y="3342701"/>
                </a:lnTo>
                <a:lnTo>
                  <a:pt x="5532931" y="3342378"/>
                </a:lnTo>
                <a:lnTo>
                  <a:pt x="5516431" y="3341320"/>
                </a:lnTo>
                <a:lnTo>
                  <a:pt x="5500502" y="3340932"/>
                </a:lnTo>
                <a:lnTo>
                  <a:pt x="5483941" y="3340481"/>
                </a:lnTo>
                <a:lnTo>
                  <a:pt x="5467889" y="3341307"/>
                </a:lnTo>
                <a:lnTo>
                  <a:pt x="5451899" y="3341526"/>
                </a:lnTo>
                <a:lnTo>
                  <a:pt x="5435909" y="3341745"/>
                </a:lnTo>
                <a:lnTo>
                  <a:pt x="5168076" y="3331171"/>
                </a:lnTo>
                <a:lnTo>
                  <a:pt x="5150944" y="3330049"/>
                </a:lnTo>
                <a:lnTo>
                  <a:pt x="5132486" y="3329405"/>
                </a:lnTo>
                <a:lnTo>
                  <a:pt x="5114151" y="3327549"/>
                </a:lnTo>
                <a:lnTo>
                  <a:pt x="5095816" y="3325692"/>
                </a:lnTo>
                <a:lnTo>
                  <a:pt x="5076340" y="3322494"/>
                </a:lnTo>
                <a:lnTo>
                  <a:pt x="5058004" y="3320638"/>
                </a:lnTo>
                <a:lnTo>
                  <a:pt x="5040302" y="3318845"/>
                </a:lnTo>
                <a:lnTo>
                  <a:pt x="5022660" y="3316446"/>
                </a:lnTo>
                <a:lnTo>
                  <a:pt x="4999267" y="3314077"/>
                </a:lnTo>
                <a:lnTo>
                  <a:pt x="4981055" y="3311008"/>
                </a:lnTo>
                <a:lnTo>
                  <a:pt x="4968472" y="3309121"/>
                </a:lnTo>
                <a:lnTo>
                  <a:pt x="4957091" y="3307968"/>
                </a:lnTo>
                <a:lnTo>
                  <a:pt x="4951972" y="3308063"/>
                </a:lnTo>
                <a:lnTo>
                  <a:pt x="4946791" y="3308764"/>
                </a:lnTo>
                <a:lnTo>
                  <a:pt x="4940917" y="3310007"/>
                </a:lnTo>
                <a:lnTo>
                  <a:pt x="4935613" y="3311921"/>
                </a:lnTo>
                <a:lnTo>
                  <a:pt x="4921660" y="3317249"/>
                </a:lnTo>
                <a:lnTo>
                  <a:pt x="4903546" y="3325833"/>
                </a:lnTo>
                <a:lnTo>
                  <a:pt x="4901244" y="3317021"/>
                </a:lnTo>
                <a:lnTo>
                  <a:pt x="4900287" y="3313859"/>
                </a:lnTo>
                <a:lnTo>
                  <a:pt x="4902675" y="3309199"/>
                </a:lnTo>
                <a:lnTo>
                  <a:pt x="4906371" y="3297930"/>
                </a:lnTo>
                <a:lnTo>
                  <a:pt x="4898292" y="3302014"/>
                </a:lnTo>
                <a:lnTo>
                  <a:pt x="4894947" y="3303514"/>
                </a:lnTo>
                <a:lnTo>
                  <a:pt x="4892621" y="3307568"/>
                </a:lnTo>
                <a:lnTo>
                  <a:pt x="4889680" y="3317688"/>
                </a:lnTo>
                <a:lnTo>
                  <a:pt x="4875138" y="3316215"/>
                </a:lnTo>
                <a:lnTo>
                  <a:pt x="4873469" y="3307467"/>
                </a:lnTo>
                <a:lnTo>
                  <a:pt x="4870922" y="3301081"/>
                </a:lnTo>
                <a:lnTo>
                  <a:pt x="4869210" y="3299069"/>
                </a:lnTo>
                <a:lnTo>
                  <a:pt x="4867436" y="3297664"/>
                </a:lnTo>
                <a:lnTo>
                  <a:pt x="4865662" y="3296259"/>
                </a:lnTo>
                <a:lnTo>
                  <a:pt x="4863826" y="3295460"/>
                </a:lnTo>
                <a:lnTo>
                  <a:pt x="4858075" y="3295491"/>
                </a:lnTo>
                <a:lnTo>
                  <a:pt x="4851691" y="3295457"/>
                </a:lnTo>
                <a:lnTo>
                  <a:pt x="4843919" y="3296509"/>
                </a:lnTo>
                <a:lnTo>
                  <a:pt x="4834252" y="3297368"/>
                </a:lnTo>
                <a:lnTo>
                  <a:pt x="4818709" y="3299471"/>
                </a:lnTo>
                <a:lnTo>
                  <a:pt x="4807145" y="3300138"/>
                </a:lnTo>
                <a:lnTo>
                  <a:pt x="4793745" y="3300007"/>
                </a:lnTo>
                <a:lnTo>
                  <a:pt x="4775164" y="3300577"/>
                </a:lnTo>
                <a:lnTo>
                  <a:pt x="4761132" y="3300382"/>
                </a:lnTo>
                <a:lnTo>
                  <a:pt x="4744509" y="3300537"/>
                </a:lnTo>
                <a:lnTo>
                  <a:pt x="4727193" y="3301235"/>
                </a:lnTo>
                <a:lnTo>
                  <a:pt x="4709183" y="3302475"/>
                </a:lnTo>
                <a:lnTo>
                  <a:pt x="4695090" y="3302886"/>
                </a:lnTo>
                <a:lnTo>
                  <a:pt x="4682322" y="3302819"/>
                </a:lnTo>
                <a:lnTo>
                  <a:pt x="4679161" y="3302499"/>
                </a:lnTo>
                <a:lnTo>
                  <a:pt x="4676693" y="3301636"/>
                </a:lnTo>
                <a:lnTo>
                  <a:pt x="4673593" y="3300710"/>
                </a:lnTo>
                <a:lnTo>
                  <a:pt x="4671819" y="3299305"/>
                </a:lnTo>
                <a:lnTo>
                  <a:pt x="4670169" y="3296686"/>
                </a:lnTo>
                <a:lnTo>
                  <a:pt x="4667824" y="3294610"/>
                </a:lnTo>
                <a:lnTo>
                  <a:pt x="4666234" y="3291385"/>
                </a:lnTo>
                <a:lnTo>
                  <a:pt x="4664706" y="3287554"/>
                </a:lnTo>
                <a:lnTo>
                  <a:pt x="4656505" y="3292851"/>
                </a:lnTo>
                <a:lnTo>
                  <a:pt x="4650894" y="3297799"/>
                </a:lnTo>
                <a:lnTo>
                  <a:pt x="4647935" y="3301789"/>
                </a:lnTo>
                <a:lnTo>
                  <a:pt x="4644405" y="3305108"/>
                </a:lnTo>
                <a:lnTo>
                  <a:pt x="4642447" y="3305522"/>
                </a:lnTo>
                <a:lnTo>
                  <a:pt x="4639795" y="3306480"/>
                </a:lnTo>
                <a:lnTo>
                  <a:pt x="4637205" y="3306830"/>
                </a:lnTo>
                <a:lnTo>
                  <a:pt x="4632779" y="3306382"/>
                </a:lnTo>
                <a:lnTo>
                  <a:pt x="4622725" y="3304751"/>
                </a:lnTo>
                <a:lnTo>
                  <a:pt x="4607041" y="3301937"/>
                </a:lnTo>
                <a:lnTo>
                  <a:pt x="4591481" y="3297910"/>
                </a:lnTo>
                <a:lnTo>
                  <a:pt x="4575350" y="3293213"/>
                </a:lnTo>
                <a:lnTo>
                  <a:pt x="4566560" y="3291710"/>
                </a:lnTo>
                <a:lnTo>
                  <a:pt x="4555873" y="3290015"/>
                </a:lnTo>
                <a:lnTo>
                  <a:pt x="4545125" y="3288927"/>
                </a:lnTo>
                <a:lnTo>
                  <a:pt x="4532990" y="3288924"/>
                </a:lnTo>
                <a:lnTo>
                  <a:pt x="4491525" y="3288402"/>
                </a:lnTo>
                <a:lnTo>
                  <a:pt x="4453345" y="3286987"/>
                </a:lnTo>
                <a:lnTo>
                  <a:pt x="4416491" y="3285094"/>
                </a:lnTo>
                <a:lnTo>
                  <a:pt x="4380839" y="3283935"/>
                </a:lnTo>
                <a:lnTo>
                  <a:pt x="4344740" y="3280892"/>
                </a:lnTo>
                <a:lnTo>
                  <a:pt x="4308702" y="3277243"/>
                </a:lnTo>
                <a:lnTo>
                  <a:pt x="4270891" y="3272189"/>
                </a:lnTo>
                <a:lnTo>
                  <a:pt x="4231937" y="3265793"/>
                </a:lnTo>
                <a:lnTo>
                  <a:pt x="4220557" y="3264641"/>
                </a:lnTo>
                <a:lnTo>
                  <a:pt x="4208482" y="3264031"/>
                </a:lnTo>
                <a:lnTo>
                  <a:pt x="4196856" y="3265305"/>
                </a:lnTo>
                <a:lnTo>
                  <a:pt x="4184659" y="3265908"/>
                </a:lnTo>
                <a:lnTo>
                  <a:pt x="4172401" y="3267118"/>
                </a:lnTo>
                <a:lnTo>
                  <a:pt x="4158817" y="3268807"/>
                </a:lnTo>
                <a:lnTo>
                  <a:pt x="4145355" y="3269282"/>
                </a:lnTo>
                <a:lnTo>
                  <a:pt x="4130059" y="3268959"/>
                </a:lnTo>
                <a:lnTo>
                  <a:pt x="4095918" y="3265502"/>
                </a:lnTo>
                <a:lnTo>
                  <a:pt x="4093389" y="3265246"/>
                </a:lnTo>
                <a:lnTo>
                  <a:pt x="4084660" y="3263136"/>
                </a:lnTo>
                <a:lnTo>
                  <a:pt x="4075931" y="3261027"/>
                </a:lnTo>
                <a:lnTo>
                  <a:pt x="4067958" y="3257768"/>
                </a:lnTo>
                <a:lnTo>
                  <a:pt x="4059291" y="3255052"/>
                </a:lnTo>
                <a:lnTo>
                  <a:pt x="4052521" y="3252528"/>
                </a:lnTo>
                <a:lnTo>
                  <a:pt x="4045057" y="3250547"/>
                </a:lnTo>
                <a:lnTo>
                  <a:pt x="4036960" y="3248501"/>
                </a:lnTo>
                <a:lnTo>
                  <a:pt x="4028864" y="3246456"/>
                </a:lnTo>
                <a:lnTo>
                  <a:pt x="4007877" y="3245556"/>
                </a:lnTo>
                <a:lnTo>
                  <a:pt x="3984871" y="3245678"/>
                </a:lnTo>
                <a:lnTo>
                  <a:pt x="3974061" y="3245196"/>
                </a:lnTo>
                <a:lnTo>
                  <a:pt x="3962619" y="3244651"/>
                </a:lnTo>
                <a:lnTo>
                  <a:pt x="3952503" y="3243626"/>
                </a:lnTo>
                <a:lnTo>
                  <a:pt x="3943142" y="3241453"/>
                </a:lnTo>
                <a:lnTo>
                  <a:pt x="3933211" y="3238609"/>
                </a:lnTo>
                <a:lnTo>
                  <a:pt x="3922524" y="3236914"/>
                </a:lnTo>
                <a:lnTo>
                  <a:pt x="3912347" y="3236496"/>
                </a:lnTo>
                <a:lnTo>
                  <a:pt x="3902169" y="3236078"/>
                </a:lnTo>
                <a:lnTo>
                  <a:pt x="3890789" y="3234926"/>
                </a:lnTo>
                <a:lnTo>
                  <a:pt x="3879409" y="3233774"/>
                </a:lnTo>
                <a:lnTo>
                  <a:pt x="3867519" y="3231344"/>
                </a:lnTo>
                <a:lnTo>
                  <a:pt x="3854549" y="3226967"/>
                </a:lnTo>
                <a:lnTo>
                  <a:pt x="3844047" y="3223452"/>
                </a:lnTo>
                <a:lnTo>
                  <a:pt x="3836521" y="3222077"/>
                </a:lnTo>
                <a:lnTo>
                  <a:pt x="3830831" y="3221501"/>
                </a:lnTo>
                <a:lnTo>
                  <a:pt x="3825079" y="3221531"/>
                </a:lnTo>
                <a:lnTo>
                  <a:pt x="3813330" y="3224018"/>
                </a:lnTo>
                <a:lnTo>
                  <a:pt x="3793933" y="3226344"/>
                </a:lnTo>
                <a:lnTo>
                  <a:pt x="3781798" y="3226341"/>
                </a:lnTo>
                <a:lnTo>
                  <a:pt x="3769092" y="3225667"/>
                </a:lnTo>
                <a:lnTo>
                  <a:pt x="3755814" y="3224323"/>
                </a:lnTo>
                <a:lnTo>
                  <a:pt x="3743924" y="3221893"/>
                </a:lnTo>
                <a:lnTo>
                  <a:pt x="3718881" y="3216906"/>
                </a:lnTo>
                <a:lnTo>
                  <a:pt x="3693898" y="3211312"/>
                </a:lnTo>
                <a:lnTo>
                  <a:pt x="3680805" y="3208148"/>
                </a:lnTo>
                <a:lnTo>
                  <a:pt x="3668222" y="3206261"/>
                </a:lnTo>
                <a:lnTo>
                  <a:pt x="3655638" y="3204374"/>
                </a:lnTo>
                <a:lnTo>
                  <a:pt x="3642932" y="3203700"/>
                </a:lnTo>
                <a:lnTo>
                  <a:pt x="3630858" y="3203090"/>
                </a:lnTo>
                <a:lnTo>
                  <a:pt x="3618029" y="3203630"/>
                </a:lnTo>
                <a:lnTo>
                  <a:pt x="3605648" y="3206053"/>
                </a:lnTo>
                <a:lnTo>
                  <a:pt x="3593205" y="3209083"/>
                </a:lnTo>
                <a:lnTo>
                  <a:pt x="3590431" y="3211253"/>
                </a:lnTo>
                <a:lnTo>
                  <a:pt x="3587840" y="3211603"/>
                </a:lnTo>
                <a:lnTo>
                  <a:pt x="3585882" y="3212018"/>
                </a:lnTo>
                <a:lnTo>
                  <a:pt x="3583801" y="3213646"/>
                </a:lnTo>
                <a:lnTo>
                  <a:pt x="3576767" y="3207418"/>
                </a:lnTo>
                <a:lnTo>
                  <a:pt x="3573342" y="3203395"/>
                </a:lnTo>
                <a:lnTo>
                  <a:pt x="3571120" y="3200105"/>
                </a:lnTo>
                <a:lnTo>
                  <a:pt x="3570040" y="3198158"/>
                </a:lnTo>
                <a:lnTo>
                  <a:pt x="3569653" y="3195667"/>
                </a:lnTo>
                <a:lnTo>
                  <a:pt x="3567432" y="3192378"/>
                </a:lnTo>
                <a:lnTo>
                  <a:pt x="3563375" y="3188290"/>
                </a:lnTo>
                <a:lnTo>
                  <a:pt x="3556911" y="3182734"/>
                </a:lnTo>
                <a:lnTo>
                  <a:pt x="3552811" y="3185382"/>
                </a:lnTo>
                <a:lnTo>
                  <a:pt x="3551485" y="3185861"/>
                </a:lnTo>
                <a:lnTo>
                  <a:pt x="3548262" y="3186148"/>
                </a:lnTo>
                <a:lnTo>
                  <a:pt x="3540552" y="3186592"/>
                </a:lnTo>
                <a:lnTo>
                  <a:pt x="3531578" y="3186909"/>
                </a:lnTo>
                <a:lnTo>
                  <a:pt x="3522604" y="3187226"/>
                </a:lnTo>
                <a:lnTo>
                  <a:pt x="3513753" y="3186330"/>
                </a:lnTo>
                <a:lnTo>
                  <a:pt x="3505533" y="3185498"/>
                </a:lnTo>
                <a:lnTo>
                  <a:pt x="3489217" y="3182620"/>
                </a:lnTo>
                <a:lnTo>
                  <a:pt x="3472964" y="3179136"/>
                </a:lnTo>
                <a:lnTo>
                  <a:pt x="3456709" y="3175651"/>
                </a:lnTo>
                <a:lnTo>
                  <a:pt x="3440578" y="3170954"/>
                </a:lnTo>
                <a:lnTo>
                  <a:pt x="3431788" y="3169451"/>
                </a:lnTo>
                <a:lnTo>
                  <a:pt x="3422305" y="3168491"/>
                </a:lnTo>
                <a:lnTo>
                  <a:pt x="3413515" y="3166988"/>
                </a:lnTo>
                <a:lnTo>
                  <a:pt x="3403970" y="3166634"/>
                </a:lnTo>
                <a:lnTo>
                  <a:pt x="3395057" y="3166344"/>
                </a:lnTo>
                <a:lnTo>
                  <a:pt x="3388041" y="3166247"/>
                </a:lnTo>
                <a:lnTo>
                  <a:pt x="3383431" y="3167618"/>
                </a:lnTo>
                <a:lnTo>
                  <a:pt x="3379576" y="3167841"/>
                </a:lnTo>
                <a:lnTo>
                  <a:pt x="3373701" y="3169084"/>
                </a:lnTo>
                <a:lnTo>
                  <a:pt x="3367827" y="3170328"/>
                </a:lnTo>
                <a:lnTo>
                  <a:pt x="3300712" y="3151889"/>
                </a:lnTo>
                <a:lnTo>
                  <a:pt x="3298815" y="3151697"/>
                </a:lnTo>
                <a:lnTo>
                  <a:pt x="3296980" y="3150898"/>
                </a:lnTo>
                <a:lnTo>
                  <a:pt x="3239428" y="3138942"/>
                </a:lnTo>
                <a:lnTo>
                  <a:pt x="3222234" y="3138427"/>
                </a:lnTo>
                <a:lnTo>
                  <a:pt x="3208140" y="3138838"/>
                </a:lnTo>
                <a:lnTo>
                  <a:pt x="3201757" y="3138805"/>
                </a:lnTo>
                <a:lnTo>
                  <a:pt x="3193599" y="3137366"/>
                </a:lnTo>
                <a:lnTo>
                  <a:pt x="3183606" y="3135128"/>
                </a:lnTo>
                <a:lnTo>
                  <a:pt x="3171207" y="3131422"/>
                </a:lnTo>
                <a:lnTo>
                  <a:pt x="3150202" y="3124392"/>
                </a:lnTo>
                <a:lnTo>
                  <a:pt x="3132929" y="3118354"/>
                </a:lnTo>
                <a:lnTo>
                  <a:pt x="3118001" y="3114391"/>
                </a:lnTo>
                <a:lnTo>
                  <a:pt x="3105479" y="3111897"/>
                </a:lnTo>
                <a:lnTo>
                  <a:pt x="3096118" y="3109724"/>
                </a:lnTo>
                <a:lnTo>
                  <a:pt x="3087899" y="3108892"/>
                </a:lnTo>
                <a:lnTo>
                  <a:pt x="3081515" y="3108858"/>
                </a:lnTo>
                <a:lnTo>
                  <a:pt x="3077028" y="3109016"/>
                </a:lnTo>
                <a:lnTo>
                  <a:pt x="3069195" y="3110675"/>
                </a:lnTo>
                <a:lnTo>
                  <a:pt x="3061301" y="3112939"/>
                </a:lnTo>
                <a:lnTo>
                  <a:pt x="3056753" y="3113704"/>
                </a:lnTo>
                <a:lnTo>
                  <a:pt x="3052266" y="3113863"/>
                </a:lnTo>
                <a:lnTo>
                  <a:pt x="3045249" y="3113765"/>
                </a:lnTo>
                <a:lnTo>
                  <a:pt x="3037663" y="3112997"/>
                </a:lnTo>
                <a:lnTo>
                  <a:pt x="3028240" y="3111430"/>
                </a:lnTo>
                <a:lnTo>
                  <a:pt x="3018880" y="3109256"/>
                </a:lnTo>
                <a:lnTo>
                  <a:pt x="3008887" y="3107019"/>
                </a:lnTo>
                <a:lnTo>
                  <a:pt x="2999016" y="3103568"/>
                </a:lnTo>
                <a:lnTo>
                  <a:pt x="2979724" y="3098551"/>
                </a:lnTo>
                <a:lnTo>
                  <a:pt x="2962206" y="3094938"/>
                </a:lnTo>
                <a:lnTo>
                  <a:pt x="2942667" y="3092347"/>
                </a:lnTo>
                <a:lnTo>
                  <a:pt x="2923700" y="3090427"/>
                </a:lnTo>
                <a:lnTo>
                  <a:pt x="2903468" y="3088378"/>
                </a:lnTo>
                <a:lnTo>
                  <a:pt x="2883992" y="3085180"/>
                </a:lnTo>
                <a:lnTo>
                  <a:pt x="2866473" y="3081568"/>
                </a:lnTo>
                <a:lnTo>
                  <a:pt x="2848322" y="3077892"/>
                </a:lnTo>
                <a:lnTo>
                  <a:pt x="2829478" y="3074758"/>
                </a:lnTo>
                <a:lnTo>
                  <a:pt x="2810124" y="3070347"/>
                </a:lnTo>
                <a:lnTo>
                  <a:pt x="2790709" y="3066542"/>
                </a:lnTo>
                <a:lnTo>
                  <a:pt x="2771355" y="3062131"/>
                </a:lnTo>
                <a:lnTo>
                  <a:pt x="2753327" y="3057242"/>
                </a:lnTo>
                <a:lnTo>
                  <a:pt x="2735931" y="3052416"/>
                </a:lnTo>
                <a:lnTo>
                  <a:pt x="2714804" y="3046600"/>
                </a:lnTo>
                <a:lnTo>
                  <a:pt x="2703669" y="3043021"/>
                </a:lnTo>
                <a:lnTo>
                  <a:pt x="2699875" y="3042637"/>
                </a:lnTo>
                <a:lnTo>
                  <a:pt x="2697917" y="3043052"/>
                </a:lnTo>
                <a:lnTo>
                  <a:pt x="2697224" y="3043595"/>
                </a:lnTo>
                <a:lnTo>
                  <a:pt x="2696468" y="3044744"/>
                </a:lnTo>
                <a:lnTo>
                  <a:pt x="2696407" y="3045350"/>
                </a:lnTo>
                <a:lnTo>
                  <a:pt x="2696284" y="3046563"/>
                </a:lnTo>
                <a:lnTo>
                  <a:pt x="2696161" y="3047777"/>
                </a:lnTo>
                <a:lnTo>
                  <a:pt x="2694836" y="3048255"/>
                </a:lnTo>
                <a:lnTo>
                  <a:pt x="2692245" y="3048606"/>
                </a:lnTo>
                <a:lnTo>
                  <a:pt x="2689023" y="3048892"/>
                </a:lnTo>
                <a:lnTo>
                  <a:pt x="2683332" y="3048316"/>
                </a:lnTo>
                <a:lnTo>
                  <a:pt x="2675746" y="3047548"/>
                </a:lnTo>
                <a:lnTo>
                  <a:pt x="2671381" y="3046493"/>
                </a:lnTo>
                <a:lnTo>
                  <a:pt x="2663978" y="3043905"/>
                </a:lnTo>
                <a:lnTo>
                  <a:pt x="2656637" y="3040710"/>
                </a:lnTo>
                <a:lnTo>
                  <a:pt x="2648093" y="3036781"/>
                </a:lnTo>
                <a:lnTo>
                  <a:pt x="2630372" y="3028859"/>
                </a:lnTo>
                <a:lnTo>
                  <a:pt x="2617464" y="3023875"/>
                </a:lnTo>
                <a:lnTo>
                  <a:pt x="2595888" y="3016175"/>
                </a:lnTo>
                <a:lnTo>
                  <a:pt x="2577860" y="3011285"/>
                </a:lnTo>
                <a:lnTo>
                  <a:pt x="2569764" y="3009240"/>
                </a:lnTo>
                <a:lnTo>
                  <a:pt x="2562300" y="3007258"/>
                </a:lnTo>
                <a:lnTo>
                  <a:pt x="2555406" y="3005948"/>
                </a:lnTo>
                <a:lnTo>
                  <a:pt x="2547819" y="3005179"/>
                </a:lnTo>
                <a:lnTo>
                  <a:pt x="2533849" y="3004378"/>
                </a:lnTo>
                <a:lnTo>
                  <a:pt x="2517735" y="3005810"/>
                </a:lnTo>
                <a:lnTo>
                  <a:pt x="2500358" y="3007114"/>
                </a:lnTo>
                <a:lnTo>
                  <a:pt x="2478370" y="3009790"/>
                </a:lnTo>
                <a:lnTo>
                  <a:pt x="2476376" y="2997945"/>
                </a:lnTo>
                <a:lnTo>
                  <a:pt x="2474645" y="2989803"/>
                </a:lnTo>
                <a:lnTo>
                  <a:pt x="2471528" y="2982747"/>
                </a:lnTo>
                <a:lnTo>
                  <a:pt x="2468023" y="2973200"/>
                </a:lnTo>
                <a:lnTo>
                  <a:pt x="2460068" y="2976071"/>
                </a:lnTo>
                <a:lnTo>
                  <a:pt x="2452990" y="2976580"/>
                </a:lnTo>
                <a:lnTo>
                  <a:pt x="2447177" y="2977217"/>
                </a:lnTo>
                <a:lnTo>
                  <a:pt x="2440855" y="2976577"/>
                </a:lnTo>
                <a:lnTo>
                  <a:pt x="2431433" y="2975010"/>
                </a:lnTo>
                <a:lnTo>
                  <a:pt x="2423459" y="2971752"/>
                </a:lnTo>
                <a:lnTo>
                  <a:pt x="2419788" y="2970154"/>
                </a:lnTo>
                <a:lnTo>
                  <a:pt x="2415486" y="2968493"/>
                </a:lnTo>
                <a:lnTo>
                  <a:pt x="2411754" y="2967502"/>
                </a:lnTo>
                <a:lnTo>
                  <a:pt x="2407328" y="2967054"/>
                </a:lnTo>
                <a:lnTo>
                  <a:pt x="2403473" y="2967277"/>
                </a:lnTo>
                <a:lnTo>
                  <a:pt x="2398292" y="2967977"/>
                </a:lnTo>
                <a:lnTo>
                  <a:pt x="2392989" y="2969892"/>
                </a:lnTo>
                <a:lnTo>
                  <a:pt x="2387624" y="2972412"/>
                </a:lnTo>
                <a:lnTo>
                  <a:pt x="2380810" y="2976625"/>
                </a:lnTo>
                <a:lnTo>
                  <a:pt x="2378609" y="2978046"/>
                </a:lnTo>
                <a:lnTo>
                  <a:pt x="2373837" y="2969791"/>
                </a:lnTo>
                <a:lnTo>
                  <a:pt x="2368822" y="2962542"/>
                </a:lnTo>
                <a:lnTo>
                  <a:pt x="2364317" y="2956571"/>
                </a:lnTo>
                <a:lnTo>
                  <a:pt x="2359567" y="2953026"/>
                </a:lnTo>
                <a:lnTo>
                  <a:pt x="2355387" y="2950151"/>
                </a:lnTo>
                <a:lnTo>
                  <a:pt x="2351145" y="2947883"/>
                </a:lnTo>
                <a:lnTo>
                  <a:pt x="2346148" y="2946765"/>
                </a:lnTo>
                <a:lnTo>
                  <a:pt x="2341029" y="2946859"/>
                </a:lnTo>
                <a:lnTo>
                  <a:pt x="2328771" y="2948069"/>
                </a:lnTo>
                <a:lnTo>
                  <a:pt x="2313984" y="2949023"/>
                </a:lnTo>
                <a:lnTo>
                  <a:pt x="2305703" y="2948797"/>
                </a:lnTo>
                <a:lnTo>
                  <a:pt x="2295464" y="2948986"/>
                </a:lnTo>
                <a:lnTo>
                  <a:pt x="2284716" y="2947898"/>
                </a:lnTo>
                <a:lnTo>
                  <a:pt x="2271439" y="2946553"/>
                </a:lnTo>
                <a:lnTo>
                  <a:pt x="2262649" y="2945050"/>
                </a:lnTo>
                <a:lnTo>
                  <a:pt x="2254552" y="2943005"/>
                </a:lnTo>
                <a:lnTo>
                  <a:pt x="2247089" y="2941024"/>
                </a:lnTo>
                <a:lnTo>
                  <a:pt x="2239625" y="2939042"/>
                </a:lnTo>
                <a:lnTo>
                  <a:pt x="2225574" y="2932717"/>
                </a:lnTo>
                <a:lnTo>
                  <a:pt x="2212788" y="2926520"/>
                </a:lnTo>
                <a:lnTo>
                  <a:pt x="2200574" y="2920993"/>
                </a:lnTo>
                <a:lnTo>
                  <a:pt x="2187727" y="2915403"/>
                </a:lnTo>
                <a:lnTo>
                  <a:pt x="2180324" y="2912815"/>
                </a:lnTo>
                <a:lnTo>
                  <a:pt x="2173554" y="2910291"/>
                </a:lnTo>
                <a:lnTo>
                  <a:pt x="2166089" y="2908310"/>
                </a:lnTo>
                <a:lnTo>
                  <a:pt x="2157993" y="2906264"/>
                </a:lnTo>
                <a:lnTo>
                  <a:pt x="2154947" y="2923727"/>
                </a:lnTo>
                <a:lnTo>
                  <a:pt x="2155211" y="2927431"/>
                </a:lnTo>
                <a:lnTo>
                  <a:pt x="2154640" y="2926760"/>
                </a:lnTo>
                <a:lnTo>
                  <a:pt x="2152867" y="2925355"/>
                </a:lnTo>
                <a:lnTo>
                  <a:pt x="2150969" y="2925163"/>
                </a:lnTo>
                <a:lnTo>
                  <a:pt x="2148441" y="2924906"/>
                </a:lnTo>
                <a:lnTo>
                  <a:pt x="2145218" y="2925193"/>
                </a:lnTo>
                <a:lnTo>
                  <a:pt x="2140669" y="2925958"/>
                </a:lnTo>
                <a:lnTo>
                  <a:pt x="2094321" y="2897978"/>
                </a:lnTo>
                <a:lnTo>
                  <a:pt x="2072623" y="2891492"/>
                </a:lnTo>
                <a:lnTo>
                  <a:pt x="2050353" y="2884334"/>
                </a:lnTo>
                <a:lnTo>
                  <a:pt x="2027267" y="2878932"/>
                </a:lnTo>
                <a:lnTo>
                  <a:pt x="2004814" y="2873595"/>
                </a:lnTo>
                <a:lnTo>
                  <a:pt x="1981605" y="2869406"/>
                </a:lnTo>
                <a:lnTo>
                  <a:pt x="1958273" y="2866431"/>
                </a:lnTo>
                <a:lnTo>
                  <a:pt x="1935574" y="2863520"/>
                </a:lnTo>
                <a:lnTo>
                  <a:pt x="1912242" y="2860544"/>
                </a:lnTo>
                <a:lnTo>
                  <a:pt x="1915068" y="2832641"/>
                </a:lnTo>
                <a:lnTo>
                  <a:pt x="1906032" y="2833565"/>
                </a:lnTo>
                <a:lnTo>
                  <a:pt x="1897444" y="2836372"/>
                </a:lnTo>
                <a:lnTo>
                  <a:pt x="1889612" y="2838030"/>
                </a:lnTo>
                <a:lnTo>
                  <a:pt x="1882227" y="2841572"/>
                </a:lnTo>
                <a:lnTo>
                  <a:pt x="1868845" y="2847571"/>
                </a:lnTo>
                <a:lnTo>
                  <a:pt x="1854076" y="2854654"/>
                </a:lnTo>
                <a:lnTo>
                  <a:pt x="1852793" y="2848396"/>
                </a:lnTo>
                <a:lnTo>
                  <a:pt x="1850185" y="2842617"/>
                </a:lnTo>
                <a:lnTo>
                  <a:pt x="1847454" y="2838051"/>
                </a:lnTo>
                <a:lnTo>
                  <a:pt x="1843520" y="2832750"/>
                </a:lnTo>
                <a:lnTo>
                  <a:pt x="1839462" y="2828662"/>
                </a:lnTo>
                <a:lnTo>
                  <a:pt x="1834079" y="2825053"/>
                </a:lnTo>
                <a:lnTo>
                  <a:pt x="1828635" y="2822051"/>
                </a:lnTo>
                <a:lnTo>
                  <a:pt x="1823884" y="2818506"/>
                </a:lnTo>
                <a:lnTo>
                  <a:pt x="1817684" y="2816652"/>
                </a:lnTo>
                <a:lnTo>
                  <a:pt x="1811546" y="2814192"/>
                </a:lnTo>
                <a:lnTo>
                  <a:pt x="1805285" y="2812946"/>
                </a:lnTo>
                <a:lnTo>
                  <a:pt x="1799656" y="2811763"/>
                </a:lnTo>
                <a:lnTo>
                  <a:pt x="1787073" y="2809876"/>
                </a:lnTo>
                <a:lnTo>
                  <a:pt x="1776263" y="2809394"/>
                </a:lnTo>
                <a:lnTo>
                  <a:pt x="1766718" y="2809040"/>
                </a:lnTo>
                <a:lnTo>
                  <a:pt x="1759070" y="2808879"/>
                </a:lnTo>
                <a:lnTo>
                  <a:pt x="1751544" y="2807504"/>
                </a:lnTo>
                <a:lnTo>
                  <a:pt x="1745222" y="2806864"/>
                </a:lnTo>
                <a:lnTo>
                  <a:pt x="1734658" y="2803955"/>
                </a:lnTo>
                <a:lnTo>
                  <a:pt x="1724217" y="2799834"/>
                </a:lnTo>
                <a:lnTo>
                  <a:pt x="1714347" y="2796384"/>
                </a:lnTo>
                <a:lnTo>
                  <a:pt x="1702641" y="2792134"/>
                </a:lnTo>
                <a:lnTo>
                  <a:pt x="1696442" y="2790281"/>
                </a:lnTo>
                <a:lnTo>
                  <a:pt x="1688916" y="2788906"/>
                </a:lnTo>
                <a:lnTo>
                  <a:pt x="1680126" y="2787403"/>
                </a:lnTo>
                <a:lnTo>
                  <a:pt x="1669378" y="2786315"/>
                </a:lnTo>
                <a:lnTo>
                  <a:pt x="1666954" y="2778716"/>
                </a:lnTo>
                <a:lnTo>
                  <a:pt x="1665426" y="2774884"/>
                </a:lnTo>
                <a:lnTo>
                  <a:pt x="1665346" y="2769361"/>
                </a:lnTo>
                <a:lnTo>
                  <a:pt x="1665249" y="2757708"/>
                </a:lnTo>
                <a:lnTo>
                  <a:pt x="1640591" y="2755211"/>
                </a:lnTo>
                <a:lnTo>
                  <a:pt x="1617076" y="2754055"/>
                </a:lnTo>
                <a:lnTo>
                  <a:pt x="1607083" y="2751818"/>
                </a:lnTo>
                <a:lnTo>
                  <a:pt x="1597090" y="2749580"/>
                </a:lnTo>
                <a:lnTo>
                  <a:pt x="1587852" y="2746194"/>
                </a:lnTo>
                <a:lnTo>
                  <a:pt x="1578737" y="2741594"/>
                </a:lnTo>
                <a:lnTo>
                  <a:pt x="1575911" y="2769497"/>
                </a:lnTo>
                <a:lnTo>
                  <a:pt x="1566041" y="2766046"/>
                </a:lnTo>
                <a:lnTo>
                  <a:pt x="1561738" y="2764385"/>
                </a:lnTo>
                <a:lnTo>
                  <a:pt x="1561106" y="2764321"/>
                </a:lnTo>
                <a:lnTo>
                  <a:pt x="1559903" y="2763586"/>
                </a:lnTo>
                <a:lnTo>
                  <a:pt x="1561167" y="2763714"/>
                </a:lnTo>
                <a:lnTo>
                  <a:pt x="1561800" y="2763778"/>
                </a:lnTo>
                <a:lnTo>
                  <a:pt x="1563187" y="2762693"/>
                </a:lnTo>
                <a:lnTo>
                  <a:pt x="1563880" y="2762151"/>
                </a:lnTo>
                <a:lnTo>
                  <a:pt x="1562800" y="2760203"/>
                </a:lnTo>
                <a:lnTo>
                  <a:pt x="1557988" y="2757264"/>
                </a:lnTo>
                <a:lnTo>
                  <a:pt x="1552605" y="2753655"/>
                </a:lnTo>
                <a:lnTo>
                  <a:pt x="1548934" y="2752058"/>
                </a:lnTo>
                <a:lnTo>
                  <a:pt x="1545264" y="2750461"/>
                </a:lnTo>
                <a:lnTo>
                  <a:pt x="1542735" y="2750204"/>
                </a:lnTo>
                <a:lnTo>
                  <a:pt x="1541409" y="2750683"/>
                </a:lnTo>
                <a:lnTo>
                  <a:pt x="1540083" y="2751162"/>
                </a:lnTo>
                <a:lnTo>
                  <a:pt x="1538696" y="2752247"/>
                </a:lnTo>
                <a:lnTo>
                  <a:pt x="1537879" y="2754003"/>
                </a:lnTo>
                <a:lnTo>
                  <a:pt x="1535860" y="2755024"/>
                </a:lnTo>
                <a:lnTo>
                  <a:pt x="1534534" y="2755502"/>
                </a:lnTo>
                <a:lnTo>
                  <a:pt x="1532576" y="2755917"/>
                </a:lnTo>
                <a:lnTo>
                  <a:pt x="1530046" y="2755661"/>
                </a:lnTo>
                <a:lnTo>
                  <a:pt x="1526314" y="2754670"/>
                </a:lnTo>
                <a:lnTo>
                  <a:pt x="1522012" y="2753009"/>
                </a:lnTo>
                <a:lnTo>
                  <a:pt x="1516629" y="2749400"/>
                </a:lnTo>
                <a:lnTo>
                  <a:pt x="1509349" y="2745598"/>
                </a:lnTo>
                <a:lnTo>
                  <a:pt x="1496176" y="2736911"/>
                </a:lnTo>
                <a:lnTo>
                  <a:pt x="1486552" y="2731034"/>
                </a:lnTo>
                <a:lnTo>
                  <a:pt x="1478640" y="2727169"/>
                </a:lnTo>
                <a:lnTo>
                  <a:pt x="1471870" y="2724645"/>
                </a:lnTo>
                <a:lnTo>
                  <a:pt x="1464405" y="2722663"/>
                </a:lnTo>
                <a:lnTo>
                  <a:pt x="1454289" y="2721639"/>
                </a:lnTo>
                <a:lnTo>
                  <a:pt x="1439116" y="2720102"/>
                </a:lnTo>
                <a:lnTo>
                  <a:pt x="1418884" y="2718054"/>
                </a:lnTo>
                <a:lnTo>
                  <a:pt x="1421175" y="2701740"/>
                </a:lnTo>
                <a:lnTo>
                  <a:pt x="1424115" y="2691620"/>
                </a:lnTo>
                <a:lnTo>
                  <a:pt x="1426933" y="2682713"/>
                </a:lnTo>
                <a:lnTo>
                  <a:pt x="1431385" y="2670295"/>
                </a:lnTo>
                <a:lnTo>
                  <a:pt x="1422349" y="2671219"/>
                </a:lnTo>
                <a:lnTo>
                  <a:pt x="1414455" y="2673483"/>
                </a:lnTo>
                <a:lnTo>
                  <a:pt x="1407887" y="2675269"/>
                </a:lnTo>
                <a:lnTo>
                  <a:pt x="1402583" y="2677184"/>
                </a:lnTo>
                <a:lnTo>
                  <a:pt x="1392485" y="2682289"/>
                </a:lnTo>
                <a:lnTo>
                  <a:pt x="1381755" y="2687331"/>
                </a:lnTo>
                <a:lnTo>
                  <a:pt x="1377084" y="2689309"/>
                </a:lnTo>
                <a:lnTo>
                  <a:pt x="1371086" y="2691766"/>
                </a:lnTo>
                <a:lnTo>
                  <a:pt x="1363948" y="2692881"/>
                </a:lnTo>
                <a:lnTo>
                  <a:pt x="1356176" y="2693933"/>
                </a:lnTo>
                <a:lnTo>
                  <a:pt x="1347773" y="2694920"/>
                </a:lnTo>
                <a:lnTo>
                  <a:pt x="1337473" y="2695716"/>
                </a:lnTo>
                <a:lnTo>
                  <a:pt x="1324766" y="2695042"/>
                </a:lnTo>
                <a:lnTo>
                  <a:pt x="1311489" y="2693698"/>
                </a:lnTo>
                <a:lnTo>
                  <a:pt x="1313639" y="2672467"/>
                </a:lnTo>
                <a:lnTo>
                  <a:pt x="1324062" y="2670458"/>
                </a:lnTo>
                <a:lnTo>
                  <a:pt x="1330630" y="2668672"/>
                </a:lnTo>
                <a:lnTo>
                  <a:pt x="1333282" y="2667715"/>
                </a:lnTo>
                <a:lnTo>
                  <a:pt x="1334731" y="2666023"/>
                </a:lnTo>
                <a:lnTo>
                  <a:pt x="1336241" y="2663725"/>
                </a:lnTo>
                <a:lnTo>
                  <a:pt x="1337690" y="2662033"/>
                </a:lnTo>
                <a:lnTo>
                  <a:pt x="1339041" y="2648688"/>
                </a:lnTo>
                <a:lnTo>
                  <a:pt x="1340111" y="2625510"/>
                </a:lnTo>
                <a:lnTo>
                  <a:pt x="1333358" y="2629116"/>
                </a:lnTo>
                <a:lnTo>
                  <a:pt x="1321425" y="2633423"/>
                </a:lnTo>
                <a:lnTo>
                  <a:pt x="1309553" y="2637123"/>
                </a:lnTo>
                <a:lnTo>
                  <a:pt x="1296478" y="2640089"/>
                </a:lnTo>
                <a:lnTo>
                  <a:pt x="1291930" y="2640854"/>
                </a:lnTo>
                <a:lnTo>
                  <a:pt x="1286811" y="2640948"/>
                </a:lnTo>
                <a:lnTo>
                  <a:pt x="1282385" y="2640500"/>
                </a:lnTo>
                <a:lnTo>
                  <a:pt x="1280611" y="2639095"/>
                </a:lnTo>
                <a:lnTo>
                  <a:pt x="1280040" y="2638425"/>
                </a:lnTo>
                <a:lnTo>
                  <a:pt x="1279654" y="2635934"/>
                </a:lnTo>
                <a:lnTo>
                  <a:pt x="1280409" y="2634785"/>
                </a:lnTo>
                <a:lnTo>
                  <a:pt x="1280593" y="2632965"/>
                </a:lnTo>
                <a:lnTo>
                  <a:pt x="1283675" y="2627762"/>
                </a:lnTo>
                <a:lnTo>
                  <a:pt x="1289408" y="2621602"/>
                </a:lnTo>
                <a:lnTo>
                  <a:pt x="1295080" y="2616048"/>
                </a:lnTo>
                <a:lnTo>
                  <a:pt x="1297132" y="2613805"/>
                </a:lnTo>
                <a:lnTo>
                  <a:pt x="1297223" y="2613814"/>
                </a:lnTo>
                <a:lnTo>
                  <a:pt x="1294650" y="2620294"/>
                </a:lnTo>
                <a:lnTo>
                  <a:pt x="1292956" y="2624412"/>
                </a:lnTo>
                <a:lnTo>
                  <a:pt x="1291507" y="2626104"/>
                </a:lnTo>
                <a:lnTo>
                  <a:pt x="1292772" y="2626232"/>
                </a:lnTo>
                <a:lnTo>
                  <a:pt x="1294914" y="2623998"/>
                </a:lnTo>
                <a:lnTo>
                  <a:pt x="1298690" y="2618252"/>
                </a:lnTo>
                <a:lnTo>
                  <a:pt x="1302465" y="2612506"/>
                </a:lnTo>
                <a:lnTo>
                  <a:pt x="1302711" y="2610080"/>
                </a:lnTo>
                <a:lnTo>
                  <a:pt x="1301385" y="2610558"/>
                </a:lnTo>
                <a:lnTo>
                  <a:pt x="1298672" y="2612122"/>
                </a:lnTo>
                <a:lnTo>
                  <a:pt x="1297132" y="2613805"/>
                </a:lnTo>
                <a:lnTo>
                  <a:pt x="1271301" y="2611189"/>
                </a:lnTo>
                <a:lnTo>
                  <a:pt x="1258024" y="2609845"/>
                </a:lnTo>
                <a:lnTo>
                  <a:pt x="1252843" y="2610546"/>
                </a:lnTo>
                <a:lnTo>
                  <a:pt x="1247478" y="2613066"/>
                </a:lnTo>
                <a:lnTo>
                  <a:pt x="1240155" y="2616002"/>
                </a:lnTo>
                <a:lnTo>
                  <a:pt x="1230628" y="2621778"/>
                </a:lnTo>
                <a:lnTo>
                  <a:pt x="1230855" y="2613222"/>
                </a:lnTo>
                <a:lnTo>
                  <a:pt x="1230328" y="2605814"/>
                </a:lnTo>
                <a:lnTo>
                  <a:pt x="1228475" y="2598886"/>
                </a:lnTo>
                <a:lnTo>
                  <a:pt x="1226437" y="2593777"/>
                </a:lnTo>
                <a:lnTo>
                  <a:pt x="1223074" y="2589147"/>
                </a:lnTo>
                <a:lnTo>
                  <a:pt x="1220219" y="2585794"/>
                </a:lnTo>
                <a:lnTo>
                  <a:pt x="1217304" y="2583048"/>
                </a:lnTo>
                <a:lnTo>
                  <a:pt x="1212940" y="2581993"/>
                </a:lnTo>
                <a:lnTo>
                  <a:pt x="1209778" y="2581673"/>
                </a:lnTo>
                <a:lnTo>
                  <a:pt x="1205291" y="2581831"/>
                </a:lnTo>
                <a:lnTo>
                  <a:pt x="1201823" y="2584544"/>
                </a:lnTo>
                <a:lnTo>
                  <a:pt x="1197722" y="2587193"/>
                </a:lnTo>
                <a:lnTo>
                  <a:pt x="1194764" y="2591183"/>
                </a:lnTo>
                <a:lnTo>
                  <a:pt x="1191682" y="2596386"/>
                </a:lnTo>
                <a:lnTo>
                  <a:pt x="1189171" y="2602260"/>
                </a:lnTo>
                <a:lnTo>
                  <a:pt x="1187108" y="2610017"/>
                </a:lnTo>
                <a:lnTo>
                  <a:pt x="1172566" y="2608545"/>
                </a:lnTo>
                <a:lnTo>
                  <a:pt x="1171161" y="2603500"/>
                </a:lnTo>
                <a:lnTo>
                  <a:pt x="1169185" y="2597785"/>
                </a:lnTo>
                <a:lnTo>
                  <a:pt x="1168166" y="2595230"/>
                </a:lnTo>
                <a:lnTo>
                  <a:pt x="1165883" y="2592548"/>
                </a:lnTo>
                <a:lnTo>
                  <a:pt x="1164170" y="2590536"/>
                </a:lnTo>
                <a:lnTo>
                  <a:pt x="1161764" y="2589067"/>
                </a:lnTo>
                <a:lnTo>
                  <a:pt x="1158726" y="2587534"/>
                </a:lnTo>
                <a:lnTo>
                  <a:pt x="1155626" y="2586607"/>
                </a:lnTo>
                <a:lnTo>
                  <a:pt x="1151955" y="2585010"/>
                </a:lnTo>
                <a:lnTo>
                  <a:pt x="1147530" y="2584561"/>
                </a:lnTo>
                <a:lnTo>
                  <a:pt x="1141716" y="2585199"/>
                </a:lnTo>
                <a:lnTo>
                  <a:pt x="1136536" y="2585899"/>
                </a:lnTo>
                <a:lnTo>
                  <a:pt x="1130090" y="2586473"/>
                </a:lnTo>
                <a:lnTo>
                  <a:pt x="1122258" y="2588131"/>
                </a:lnTo>
                <a:lnTo>
                  <a:pt x="1111712" y="2591352"/>
                </a:lnTo>
                <a:lnTo>
                  <a:pt x="1104389" y="2594288"/>
                </a:lnTo>
                <a:lnTo>
                  <a:pt x="1102369" y="2595309"/>
                </a:lnTo>
                <a:lnTo>
                  <a:pt x="1100227" y="2597543"/>
                </a:lnTo>
                <a:lnTo>
                  <a:pt x="1099410" y="2599299"/>
                </a:lnTo>
                <a:lnTo>
                  <a:pt x="1098594" y="2601055"/>
                </a:lnTo>
                <a:lnTo>
                  <a:pt x="1100649" y="2612293"/>
                </a:lnTo>
                <a:lnTo>
                  <a:pt x="1104620" y="2629854"/>
                </a:lnTo>
                <a:lnTo>
                  <a:pt x="1095320" y="2627074"/>
                </a:lnTo>
                <a:lnTo>
                  <a:pt x="1088673" y="2623337"/>
                </a:lnTo>
                <a:lnTo>
                  <a:pt x="1086838" y="2622538"/>
                </a:lnTo>
                <a:lnTo>
                  <a:pt x="1085064" y="2621133"/>
                </a:lnTo>
                <a:lnTo>
                  <a:pt x="1084554" y="2619856"/>
                </a:lnTo>
                <a:lnTo>
                  <a:pt x="1082842" y="2617844"/>
                </a:lnTo>
                <a:lnTo>
                  <a:pt x="1083947" y="2606925"/>
                </a:lnTo>
                <a:lnTo>
                  <a:pt x="1087362" y="2585823"/>
                </a:lnTo>
                <a:lnTo>
                  <a:pt x="1081892" y="2595686"/>
                </a:lnTo>
                <a:lnTo>
                  <a:pt x="1077809" y="2604465"/>
                </a:lnTo>
                <a:lnTo>
                  <a:pt x="1074666" y="2610275"/>
                </a:lnTo>
                <a:lnTo>
                  <a:pt x="1072524" y="2612509"/>
                </a:lnTo>
                <a:lnTo>
                  <a:pt x="1069117" y="2614615"/>
                </a:lnTo>
                <a:lnTo>
                  <a:pt x="1063181" y="2616466"/>
                </a:lnTo>
                <a:lnTo>
                  <a:pt x="1054084" y="2617996"/>
                </a:lnTo>
                <a:lnTo>
                  <a:pt x="1056067" y="2604715"/>
                </a:lnTo>
                <a:lnTo>
                  <a:pt x="1058947" y="2595202"/>
                </a:lnTo>
                <a:lnTo>
                  <a:pt x="1061703" y="2586901"/>
                </a:lnTo>
                <a:lnTo>
                  <a:pt x="1065970" y="2576303"/>
                </a:lnTo>
                <a:lnTo>
                  <a:pt x="1049962" y="2570392"/>
                </a:lnTo>
                <a:lnTo>
                  <a:pt x="1039011" y="2564994"/>
                </a:lnTo>
                <a:lnTo>
                  <a:pt x="1033506" y="2562598"/>
                </a:lnTo>
                <a:lnTo>
                  <a:pt x="1026041" y="2560616"/>
                </a:lnTo>
                <a:lnTo>
                  <a:pt x="1016110" y="2557772"/>
                </a:lnTo>
                <a:lnTo>
                  <a:pt x="1003772" y="2553459"/>
                </a:lnTo>
                <a:lnTo>
                  <a:pt x="990556" y="2551508"/>
                </a:lnTo>
                <a:lnTo>
                  <a:pt x="974812" y="2549301"/>
                </a:lnTo>
                <a:lnTo>
                  <a:pt x="967286" y="2547926"/>
                </a:lnTo>
                <a:lnTo>
                  <a:pt x="959822" y="2545945"/>
                </a:lnTo>
                <a:lnTo>
                  <a:pt x="953052" y="2543421"/>
                </a:lnTo>
                <a:lnTo>
                  <a:pt x="947036" y="2539748"/>
                </a:lnTo>
                <a:lnTo>
                  <a:pt x="929561" y="2529399"/>
                </a:lnTo>
                <a:lnTo>
                  <a:pt x="915063" y="2521190"/>
                </a:lnTo>
                <a:lnTo>
                  <a:pt x="904113" y="2515791"/>
                </a:lnTo>
                <a:lnTo>
                  <a:pt x="894997" y="2511192"/>
                </a:lnTo>
                <a:lnTo>
                  <a:pt x="888166" y="2509274"/>
                </a:lnTo>
                <a:lnTo>
                  <a:pt x="882476" y="2508698"/>
                </a:lnTo>
                <a:lnTo>
                  <a:pt x="878621" y="2508921"/>
                </a:lnTo>
                <a:lnTo>
                  <a:pt x="874643" y="2510356"/>
                </a:lnTo>
                <a:lnTo>
                  <a:pt x="870358" y="2514825"/>
                </a:lnTo>
                <a:lnTo>
                  <a:pt x="865441" y="2519229"/>
                </a:lnTo>
                <a:lnTo>
                  <a:pt x="862096" y="2520729"/>
                </a:lnTo>
                <a:lnTo>
                  <a:pt x="856915" y="2521430"/>
                </a:lnTo>
                <a:lnTo>
                  <a:pt x="851857" y="2520918"/>
                </a:lnTo>
                <a:lnTo>
                  <a:pt x="843128" y="2518808"/>
                </a:lnTo>
                <a:lnTo>
                  <a:pt x="837904" y="2526246"/>
                </a:lnTo>
                <a:lnTo>
                  <a:pt x="835762" y="2528480"/>
                </a:lnTo>
                <a:lnTo>
                  <a:pt x="831213" y="2529245"/>
                </a:lnTo>
                <a:lnTo>
                  <a:pt x="820219" y="2530583"/>
                </a:lnTo>
                <a:lnTo>
                  <a:pt x="818164" y="2519344"/>
                </a:lnTo>
                <a:lnTo>
                  <a:pt x="815230" y="2510468"/>
                </a:lnTo>
                <a:lnTo>
                  <a:pt x="812112" y="2503412"/>
                </a:lnTo>
                <a:lnTo>
                  <a:pt x="808872" y="2497568"/>
                </a:lnTo>
                <a:lnTo>
                  <a:pt x="804753" y="2494087"/>
                </a:lnTo>
                <a:lnTo>
                  <a:pt x="800512" y="2491819"/>
                </a:lnTo>
                <a:lnTo>
                  <a:pt x="796270" y="2489551"/>
                </a:lnTo>
                <a:lnTo>
                  <a:pt x="792600" y="2487954"/>
                </a:lnTo>
                <a:lnTo>
                  <a:pt x="788235" y="2486899"/>
                </a:lnTo>
                <a:lnTo>
                  <a:pt x="784503" y="2485909"/>
                </a:lnTo>
                <a:lnTo>
                  <a:pt x="780771" y="2484918"/>
                </a:lnTo>
                <a:lnTo>
                  <a:pt x="777733" y="2483385"/>
                </a:lnTo>
                <a:lnTo>
                  <a:pt x="775450" y="2480702"/>
                </a:lnTo>
                <a:lnTo>
                  <a:pt x="773289" y="2476807"/>
                </a:lnTo>
                <a:lnTo>
                  <a:pt x="772455" y="2472433"/>
                </a:lnTo>
                <a:lnTo>
                  <a:pt x="772498" y="2465696"/>
                </a:lnTo>
                <a:lnTo>
                  <a:pt x="773744" y="2459694"/>
                </a:lnTo>
                <a:lnTo>
                  <a:pt x="775562" y="2454363"/>
                </a:lnTo>
                <a:lnTo>
                  <a:pt x="775930" y="2450724"/>
                </a:lnTo>
                <a:lnTo>
                  <a:pt x="775034" y="2446956"/>
                </a:lnTo>
                <a:lnTo>
                  <a:pt x="773383" y="2444337"/>
                </a:lnTo>
                <a:lnTo>
                  <a:pt x="771039" y="2442262"/>
                </a:lnTo>
                <a:lnTo>
                  <a:pt x="766797" y="2439994"/>
                </a:lnTo>
                <a:lnTo>
                  <a:pt x="761801" y="2438875"/>
                </a:lnTo>
                <a:lnTo>
                  <a:pt x="756804" y="2437756"/>
                </a:lnTo>
                <a:lnTo>
                  <a:pt x="751114" y="2437180"/>
                </a:lnTo>
                <a:lnTo>
                  <a:pt x="744730" y="2437147"/>
                </a:lnTo>
                <a:lnTo>
                  <a:pt x="737591" y="2438262"/>
                </a:lnTo>
                <a:lnTo>
                  <a:pt x="731146" y="2438835"/>
                </a:lnTo>
                <a:lnTo>
                  <a:pt x="724007" y="2439951"/>
                </a:lnTo>
                <a:lnTo>
                  <a:pt x="716868" y="2441066"/>
                </a:lnTo>
                <a:lnTo>
                  <a:pt x="709606" y="2443395"/>
                </a:lnTo>
                <a:lnTo>
                  <a:pt x="702406" y="2445117"/>
                </a:lnTo>
                <a:lnTo>
                  <a:pt x="695838" y="2446903"/>
                </a:lnTo>
                <a:lnTo>
                  <a:pt x="698602" y="2419607"/>
                </a:lnTo>
                <a:lnTo>
                  <a:pt x="690198" y="2420594"/>
                </a:lnTo>
                <a:lnTo>
                  <a:pt x="685017" y="2421295"/>
                </a:lnTo>
                <a:lnTo>
                  <a:pt x="680469" y="2422060"/>
                </a:lnTo>
                <a:lnTo>
                  <a:pt x="678449" y="2423081"/>
                </a:lnTo>
                <a:lnTo>
                  <a:pt x="677080" y="2430296"/>
                </a:lnTo>
                <a:lnTo>
                  <a:pt x="674974" y="2444790"/>
                </a:lnTo>
                <a:lnTo>
                  <a:pt x="665288" y="2439520"/>
                </a:lnTo>
                <a:lnTo>
                  <a:pt x="658702" y="2435176"/>
                </a:lnTo>
                <a:lnTo>
                  <a:pt x="651360" y="2431982"/>
                </a:lnTo>
                <a:lnTo>
                  <a:pt x="639716" y="2427126"/>
                </a:lnTo>
                <a:lnTo>
                  <a:pt x="636830" y="2455635"/>
                </a:lnTo>
                <a:lnTo>
                  <a:pt x="626880" y="2446661"/>
                </a:lnTo>
                <a:lnTo>
                  <a:pt x="622129" y="2443116"/>
                </a:lnTo>
                <a:lnTo>
                  <a:pt x="621620" y="2441839"/>
                </a:lnTo>
                <a:lnTo>
                  <a:pt x="622884" y="2441967"/>
                </a:lnTo>
                <a:lnTo>
                  <a:pt x="626045" y="2442287"/>
                </a:lnTo>
                <a:lnTo>
                  <a:pt x="628065" y="2441266"/>
                </a:lnTo>
                <a:lnTo>
                  <a:pt x="628820" y="2440117"/>
                </a:lnTo>
                <a:lnTo>
                  <a:pt x="629575" y="2438968"/>
                </a:lnTo>
                <a:lnTo>
                  <a:pt x="629188" y="2436477"/>
                </a:lnTo>
                <a:lnTo>
                  <a:pt x="627660" y="2432646"/>
                </a:lnTo>
                <a:lnTo>
                  <a:pt x="624868" y="2428686"/>
                </a:lnTo>
                <a:lnTo>
                  <a:pt x="622013" y="2425333"/>
                </a:lnTo>
                <a:lnTo>
                  <a:pt x="618404" y="2423129"/>
                </a:lnTo>
                <a:lnTo>
                  <a:pt x="615304" y="2422203"/>
                </a:lnTo>
                <a:lnTo>
                  <a:pt x="608411" y="2420892"/>
                </a:lnTo>
                <a:lnTo>
                  <a:pt x="601395" y="2420794"/>
                </a:lnTo>
                <a:lnTo>
                  <a:pt x="598928" y="2419932"/>
                </a:lnTo>
                <a:lnTo>
                  <a:pt x="596460" y="2419069"/>
                </a:lnTo>
                <a:lnTo>
                  <a:pt x="594748" y="2417057"/>
                </a:lnTo>
                <a:lnTo>
                  <a:pt x="593790" y="2413896"/>
                </a:lnTo>
                <a:lnTo>
                  <a:pt x="593527" y="2410193"/>
                </a:lnTo>
                <a:lnTo>
                  <a:pt x="594079" y="2404733"/>
                </a:lnTo>
                <a:lnTo>
                  <a:pt x="596142" y="2396976"/>
                </a:lnTo>
                <a:lnTo>
                  <a:pt x="599593" y="2388133"/>
                </a:lnTo>
                <a:lnTo>
                  <a:pt x="588783" y="2387651"/>
                </a:lnTo>
                <a:lnTo>
                  <a:pt x="580502" y="2387425"/>
                </a:lnTo>
                <a:lnTo>
                  <a:pt x="575322" y="2388127"/>
                </a:lnTo>
                <a:lnTo>
                  <a:pt x="571405" y="2388956"/>
                </a:lnTo>
                <a:lnTo>
                  <a:pt x="569386" y="2389977"/>
                </a:lnTo>
                <a:lnTo>
                  <a:pt x="568569" y="2391732"/>
                </a:lnTo>
                <a:lnTo>
                  <a:pt x="567753" y="2393488"/>
                </a:lnTo>
                <a:lnTo>
                  <a:pt x="567568" y="2395308"/>
                </a:lnTo>
                <a:lnTo>
                  <a:pt x="567384" y="2397128"/>
                </a:lnTo>
                <a:lnTo>
                  <a:pt x="567200" y="2398947"/>
                </a:lnTo>
                <a:lnTo>
                  <a:pt x="565751" y="2400639"/>
                </a:lnTo>
                <a:lnTo>
                  <a:pt x="562467" y="2401532"/>
                </a:lnTo>
                <a:lnTo>
                  <a:pt x="558551" y="2402361"/>
                </a:lnTo>
                <a:lnTo>
                  <a:pt x="552106" y="2402934"/>
                </a:lnTo>
                <a:lnTo>
                  <a:pt x="543193" y="2402645"/>
                </a:lnTo>
                <a:lnTo>
                  <a:pt x="531057" y="2402641"/>
                </a:lnTo>
                <a:lnTo>
                  <a:pt x="541076" y="2392013"/>
                </a:lnTo>
                <a:lnTo>
                  <a:pt x="546300" y="2384575"/>
                </a:lnTo>
                <a:lnTo>
                  <a:pt x="547424" y="2379786"/>
                </a:lnTo>
                <a:lnTo>
                  <a:pt x="548609" y="2374391"/>
                </a:lnTo>
                <a:lnTo>
                  <a:pt x="550039" y="2366570"/>
                </a:lnTo>
                <a:lnTo>
                  <a:pt x="551206" y="2355044"/>
                </a:lnTo>
                <a:lnTo>
                  <a:pt x="526990" y="2373428"/>
                </a:lnTo>
                <a:lnTo>
                  <a:pt x="527849" y="2364935"/>
                </a:lnTo>
                <a:lnTo>
                  <a:pt x="528016" y="2356986"/>
                </a:lnTo>
                <a:lnTo>
                  <a:pt x="527488" y="2349579"/>
                </a:lnTo>
                <a:lnTo>
                  <a:pt x="527470" y="2343449"/>
                </a:lnTo>
                <a:lnTo>
                  <a:pt x="526126" y="2337797"/>
                </a:lnTo>
                <a:lnTo>
                  <a:pt x="524089" y="2332689"/>
                </a:lnTo>
                <a:lnTo>
                  <a:pt x="521296" y="2328729"/>
                </a:lnTo>
                <a:lnTo>
                  <a:pt x="518380" y="2325983"/>
                </a:lnTo>
                <a:lnTo>
                  <a:pt x="514894" y="2322566"/>
                </a:lnTo>
                <a:lnTo>
                  <a:pt x="510714" y="2319691"/>
                </a:lnTo>
                <a:lnTo>
                  <a:pt x="505147" y="2317902"/>
                </a:lnTo>
                <a:lnTo>
                  <a:pt x="498947" y="2316048"/>
                </a:lnTo>
                <a:lnTo>
                  <a:pt x="484590" y="2312756"/>
                </a:lnTo>
                <a:lnTo>
                  <a:pt x="466887" y="2310964"/>
                </a:lnTo>
                <a:lnTo>
                  <a:pt x="466009" y="2313326"/>
                </a:lnTo>
                <a:lnTo>
                  <a:pt x="465886" y="2314539"/>
                </a:lnTo>
                <a:lnTo>
                  <a:pt x="462804" y="2319742"/>
                </a:lnTo>
                <a:lnTo>
                  <a:pt x="458643" y="2322998"/>
                </a:lnTo>
                <a:lnTo>
                  <a:pt x="454603" y="2325040"/>
                </a:lnTo>
                <a:lnTo>
                  <a:pt x="449932" y="2327018"/>
                </a:lnTo>
                <a:lnTo>
                  <a:pt x="445445" y="2327177"/>
                </a:lnTo>
                <a:lnTo>
                  <a:pt x="439816" y="2325994"/>
                </a:lnTo>
                <a:lnTo>
                  <a:pt x="433678" y="2323534"/>
                </a:lnTo>
                <a:lnTo>
                  <a:pt x="426908" y="2321010"/>
                </a:lnTo>
                <a:lnTo>
                  <a:pt x="430283" y="2243525"/>
                </a:lnTo>
                <a:lnTo>
                  <a:pt x="437685" y="2246113"/>
                </a:lnTo>
                <a:lnTo>
                  <a:pt x="441926" y="2248381"/>
                </a:lnTo>
                <a:lnTo>
                  <a:pt x="444333" y="2249851"/>
                </a:lnTo>
                <a:lnTo>
                  <a:pt x="444842" y="2251128"/>
                </a:lnTo>
                <a:lnTo>
                  <a:pt x="444781" y="2251734"/>
                </a:lnTo>
                <a:lnTo>
                  <a:pt x="445984" y="2252469"/>
                </a:lnTo>
                <a:lnTo>
                  <a:pt x="449083" y="2253395"/>
                </a:lnTo>
                <a:lnTo>
                  <a:pt x="454651" y="2255185"/>
                </a:lnTo>
                <a:lnTo>
                  <a:pt x="465847" y="2258157"/>
                </a:lnTo>
                <a:lnTo>
                  <a:pt x="473372" y="2259532"/>
                </a:lnTo>
                <a:lnTo>
                  <a:pt x="478492" y="2259437"/>
                </a:lnTo>
                <a:lnTo>
                  <a:pt x="481082" y="2259087"/>
                </a:lnTo>
                <a:lnTo>
                  <a:pt x="483611" y="2259343"/>
                </a:lnTo>
                <a:lnTo>
                  <a:pt x="485894" y="2262025"/>
                </a:lnTo>
                <a:lnTo>
                  <a:pt x="489258" y="2266656"/>
                </a:lnTo>
                <a:lnTo>
                  <a:pt x="495414" y="2275245"/>
                </a:lnTo>
                <a:lnTo>
                  <a:pt x="501447" y="2285049"/>
                </a:lnTo>
                <a:lnTo>
                  <a:pt x="505645" y="2294053"/>
                </a:lnTo>
                <a:lnTo>
                  <a:pt x="517254" y="2286649"/>
                </a:lnTo>
                <a:lnTo>
                  <a:pt x="523435" y="2282373"/>
                </a:lnTo>
                <a:lnTo>
                  <a:pt x="526148" y="2280809"/>
                </a:lnTo>
                <a:lnTo>
                  <a:pt x="530188" y="2278766"/>
                </a:lnTo>
                <a:lnTo>
                  <a:pt x="535430" y="2277459"/>
                </a:lnTo>
                <a:lnTo>
                  <a:pt x="543833" y="2276472"/>
                </a:lnTo>
                <a:lnTo>
                  <a:pt x="537688" y="2293008"/>
                </a:lnTo>
                <a:lnTo>
                  <a:pt x="533544" y="2302393"/>
                </a:lnTo>
                <a:lnTo>
                  <a:pt x="533298" y="2304819"/>
                </a:lnTo>
                <a:lnTo>
                  <a:pt x="533746" y="2306703"/>
                </a:lnTo>
                <a:lnTo>
                  <a:pt x="535458" y="2308715"/>
                </a:lnTo>
                <a:lnTo>
                  <a:pt x="536539" y="2310663"/>
                </a:lnTo>
                <a:lnTo>
                  <a:pt x="540350" y="2317177"/>
                </a:lnTo>
                <a:lnTo>
                  <a:pt x="546506" y="2325767"/>
                </a:lnTo>
                <a:lnTo>
                  <a:pt x="547673" y="2314242"/>
                </a:lnTo>
                <a:lnTo>
                  <a:pt x="549288" y="2304600"/>
                </a:lnTo>
                <a:lnTo>
                  <a:pt x="550658" y="2297385"/>
                </a:lnTo>
                <a:lnTo>
                  <a:pt x="553107" y="2292118"/>
                </a:lnTo>
                <a:lnTo>
                  <a:pt x="556926" y="2279636"/>
                </a:lnTo>
                <a:lnTo>
                  <a:pt x="560420" y="2264057"/>
                </a:lnTo>
                <a:lnTo>
                  <a:pt x="566312" y="2268943"/>
                </a:lnTo>
                <a:lnTo>
                  <a:pt x="569105" y="2272902"/>
                </a:lnTo>
                <a:lnTo>
                  <a:pt x="570879" y="2274308"/>
                </a:lnTo>
                <a:lnTo>
                  <a:pt x="570756" y="2275521"/>
                </a:lnTo>
                <a:lnTo>
                  <a:pt x="571265" y="2276798"/>
                </a:lnTo>
                <a:lnTo>
                  <a:pt x="570387" y="2279160"/>
                </a:lnTo>
                <a:lnTo>
                  <a:pt x="569325" y="2283342"/>
                </a:lnTo>
                <a:lnTo>
                  <a:pt x="566753" y="2289823"/>
                </a:lnTo>
                <a:lnTo>
                  <a:pt x="564444" y="2300007"/>
                </a:lnTo>
                <a:lnTo>
                  <a:pt x="562461" y="2313288"/>
                </a:lnTo>
                <a:lnTo>
                  <a:pt x="564296" y="2314086"/>
                </a:lnTo>
                <a:lnTo>
                  <a:pt x="566193" y="2314278"/>
                </a:lnTo>
                <a:lnTo>
                  <a:pt x="568089" y="2314470"/>
                </a:lnTo>
                <a:lnTo>
                  <a:pt x="569231" y="2315812"/>
                </a:lnTo>
                <a:lnTo>
                  <a:pt x="571066" y="2316610"/>
                </a:lnTo>
                <a:lnTo>
                  <a:pt x="572963" y="2316802"/>
                </a:lnTo>
                <a:lnTo>
                  <a:pt x="582140" y="2320795"/>
                </a:lnTo>
                <a:lnTo>
                  <a:pt x="586952" y="2323734"/>
                </a:lnTo>
                <a:lnTo>
                  <a:pt x="590438" y="2327151"/>
                </a:lnTo>
                <a:lnTo>
                  <a:pt x="592151" y="2329163"/>
                </a:lnTo>
                <a:lnTo>
                  <a:pt x="594495" y="2331239"/>
                </a:lnTo>
                <a:lnTo>
                  <a:pt x="598043" y="2334049"/>
                </a:lnTo>
                <a:lnTo>
                  <a:pt x="602917" y="2336381"/>
                </a:lnTo>
                <a:lnTo>
                  <a:pt x="610890" y="2339640"/>
                </a:lnTo>
                <a:lnTo>
                  <a:pt x="611364" y="2328657"/>
                </a:lnTo>
                <a:lnTo>
                  <a:pt x="611143" y="2318217"/>
                </a:lnTo>
                <a:lnTo>
                  <a:pt x="610106" y="2309533"/>
                </a:lnTo>
                <a:lnTo>
                  <a:pt x="609702" y="2300913"/>
                </a:lnTo>
                <a:lnTo>
                  <a:pt x="609236" y="2292899"/>
                </a:lnTo>
                <a:lnTo>
                  <a:pt x="610667" y="2285077"/>
                </a:lnTo>
                <a:lnTo>
                  <a:pt x="611729" y="2280895"/>
                </a:lnTo>
                <a:lnTo>
                  <a:pt x="613362" y="2277384"/>
                </a:lnTo>
                <a:lnTo>
                  <a:pt x="615688" y="2273330"/>
                </a:lnTo>
                <a:lnTo>
                  <a:pt x="617954" y="2269882"/>
                </a:lnTo>
                <a:lnTo>
                  <a:pt x="620905" y="2284889"/>
                </a:lnTo>
                <a:lnTo>
                  <a:pt x="621819" y="2294786"/>
                </a:lnTo>
                <a:lnTo>
                  <a:pt x="621794" y="2307652"/>
                </a:lnTo>
                <a:lnTo>
                  <a:pt x="619890" y="2326457"/>
                </a:lnTo>
                <a:lnTo>
                  <a:pt x="632069" y="2319723"/>
                </a:lnTo>
                <a:lnTo>
                  <a:pt x="642228" y="2314011"/>
                </a:lnTo>
                <a:lnTo>
                  <a:pt x="648103" y="2312767"/>
                </a:lnTo>
                <a:lnTo>
                  <a:pt x="653977" y="2311524"/>
                </a:lnTo>
                <a:lnTo>
                  <a:pt x="661625" y="2311685"/>
                </a:lnTo>
                <a:lnTo>
                  <a:pt x="669783" y="2313124"/>
                </a:lnTo>
                <a:lnTo>
                  <a:pt x="681550" y="2316767"/>
                </a:lnTo>
                <a:lnTo>
                  <a:pt x="697374" y="2324498"/>
                </a:lnTo>
                <a:lnTo>
                  <a:pt x="712566" y="2332164"/>
                </a:lnTo>
                <a:lnTo>
                  <a:pt x="722313" y="2336828"/>
                </a:lnTo>
                <a:lnTo>
                  <a:pt x="722093" y="2326388"/>
                </a:lnTo>
                <a:lnTo>
                  <a:pt x="721443" y="2320194"/>
                </a:lnTo>
                <a:lnTo>
                  <a:pt x="720485" y="2317033"/>
                </a:lnTo>
                <a:lnTo>
                  <a:pt x="719344" y="2315692"/>
                </a:lnTo>
                <a:lnTo>
                  <a:pt x="717631" y="2313680"/>
                </a:lnTo>
                <a:lnTo>
                  <a:pt x="715857" y="2312274"/>
                </a:lnTo>
                <a:lnTo>
                  <a:pt x="713697" y="2308379"/>
                </a:lnTo>
                <a:lnTo>
                  <a:pt x="710640" y="2300716"/>
                </a:lnTo>
                <a:lnTo>
                  <a:pt x="719308" y="2303432"/>
                </a:lnTo>
                <a:lnTo>
                  <a:pt x="724813" y="2305828"/>
                </a:lnTo>
                <a:lnTo>
                  <a:pt x="729564" y="2309373"/>
                </a:lnTo>
                <a:lnTo>
                  <a:pt x="731848" y="2312055"/>
                </a:lnTo>
                <a:lnTo>
                  <a:pt x="733376" y="2315887"/>
                </a:lnTo>
                <a:lnTo>
                  <a:pt x="734720" y="2321538"/>
                </a:lnTo>
                <a:lnTo>
                  <a:pt x="735879" y="2329009"/>
                </a:lnTo>
                <a:lnTo>
                  <a:pt x="736855" y="2338300"/>
                </a:lnTo>
                <a:lnTo>
                  <a:pt x="742263" y="2329043"/>
                </a:lnTo>
                <a:lnTo>
                  <a:pt x="749059" y="2318701"/>
                </a:lnTo>
                <a:lnTo>
                  <a:pt x="750753" y="2314583"/>
                </a:lnTo>
                <a:lnTo>
                  <a:pt x="753344" y="2314232"/>
                </a:lnTo>
                <a:lnTo>
                  <a:pt x="761809" y="2312638"/>
                </a:lnTo>
                <a:lnTo>
                  <a:pt x="760457" y="2325983"/>
                </a:lnTo>
                <a:lnTo>
                  <a:pt x="760923" y="2333996"/>
                </a:lnTo>
                <a:lnTo>
                  <a:pt x="761126" y="2338307"/>
                </a:lnTo>
                <a:lnTo>
                  <a:pt x="762777" y="2340925"/>
                </a:lnTo>
                <a:lnTo>
                  <a:pt x="763796" y="2343479"/>
                </a:lnTo>
                <a:lnTo>
                  <a:pt x="766711" y="2346226"/>
                </a:lnTo>
                <a:lnTo>
                  <a:pt x="768626" y="2352548"/>
                </a:lnTo>
                <a:lnTo>
                  <a:pt x="771437" y="2362637"/>
                </a:lnTo>
                <a:lnTo>
                  <a:pt x="781921" y="2360022"/>
                </a:lnTo>
                <a:lnTo>
                  <a:pt x="791018" y="2358492"/>
                </a:lnTo>
                <a:lnTo>
                  <a:pt x="798728" y="2358047"/>
                </a:lnTo>
                <a:lnTo>
                  <a:pt x="806253" y="2359422"/>
                </a:lnTo>
                <a:lnTo>
                  <a:pt x="813840" y="2360190"/>
                </a:lnTo>
                <a:lnTo>
                  <a:pt x="822630" y="2361693"/>
                </a:lnTo>
                <a:lnTo>
                  <a:pt x="832114" y="2362653"/>
                </a:lnTo>
                <a:lnTo>
                  <a:pt x="844249" y="2362656"/>
                </a:lnTo>
                <a:lnTo>
                  <a:pt x="856446" y="2362053"/>
                </a:lnTo>
                <a:lnTo>
                  <a:pt x="864217" y="2361002"/>
                </a:lnTo>
                <a:lnTo>
                  <a:pt x="866931" y="2359438"/>
                </a:lnTo>
                <a:lnTo>
                  <a:pt x="869521" y="2359088"/>
                </a:lnTo>
                <a:lnTo>
                  <a:pt x="870908" y="2358002"/>
                </a:lnTo>
                <a:lnTo>
                  <a:pt x="872357" y="2356311"/>
                </a:lnTo>
                <a:lnTo>
                  <a:pt x="874622" y="2352863"/>
                </a:lnTo>
                <a:lnTo>
                  <a:pt x="878152" y="2349544"/>
                </a:lnTo>
                <a:lnTo>
                  <a:pt x="883069" y="2345139"/>
                </a:lnTo>
                <a:lnTo>
                  <a:pt x="891332" y="2339235"/>
                </a:lnTo>
                <a:lnTo>
                  <a:pt x="893817" y="2346228"/>
                </a:lnTo>
                <a:lnTo>
                  <a:pt x="894713" y="2349995"/>
                </a:lnTo>
                <a:lnTo>
                  <a:pt x="894529" y="2351815"/>
                </a:lnTo>
                <a:lnTo>
                  <a:pt x="894406" y="2353028"/>
                </a:lnTo>
                <a:lnTo>
                  <a:pt x="893590" y="2354784"/>
                </a:lnTo>
                <a:lnTo>
                  <a:pt x="891324" y="2358231"/>
                </a:lnTo>
                <a:lnTo>
                  <a:pt x="889384" y="2364776"/>
                </a:lnTo>
                <a:lnTo>
                  <a:pt x="887769" y="2374417"/>
                </a:lnTo>
                <a:lnTo>
                  <a:pt x="897824" y="2376048"/>
                </a:lnTo>
                <a:lnTo>
                  <a:pt x="906552" y="2378157"/>
                </a:lnTo>
                <a:lnTo>
                  <a:pt x="912813" y="2379404"/>
                </a:lnTo>
                <a:lnTo>
                  <a:pt x="918319" y="2381800"/>
                </a:lnTo>
                <a:lnTo>
                  <a:pt x="924519" y="2383653"/>
                </a:lnTo>
                <a:lnTo>
                  <a:pt x="931351" y="2385571"/>
                </a:lnTo>
                <a:lnTo>
                  <a:pt x="940773" y="2387138"/>
                </a:lnTo>
                <a:lnTo>
                  <a:pt x="952153" y="2388290"/>
                </a:lnTo>
                <a:lnTo>
                  <a:pt x="949328" y="2416193"/>
                </a:lnTo>
                <a:lnTo>
                  <a:pt x="961261" y="2411886"/>
                </a:lnTo>
                <a:lnTo>
                  <a:pt x="968584" y="2408951"/>
                </a:lnTo>
                <a:lnTo>
                  <a:pt x="971297" y="2407387"/>
                </a:lnTo>
                <a:lnTo>
                  <a:pt x="972746" y="2405695"/>
                </a:lnTo>
                <a:lnTo>
                  <a:pt x="974133" y="2404610"/>
                </a:lnTo>
                <a:lnTo>
                  <a:pt x="974950" y="2402854"/>
                </a:lnTo>
                <a:lnTo>
                  <a:pt x="973588" y="2391073"/>
                </a:lnTo>
                <a:lnTo>
                  <a:pt x="968845" y="2368532"/>
                </a:lnTo>
                <a:lnTo>
                  <a:pt x="998560" y="2371541"/>
                </a:lnTo>
                <a:lnTo>
                  <a:pt x="995128" y="2386514"/>
                </a:lnTo>
                <a:lnTo>
                  <a:pt x="991168" y="2394079"/>
                </a:lnTo>
                <a:lnTo>
                  <a:pt x="990106" y="2398261"/>
                </a:lnTo>
                <a:lnTo>
                  <a:pt x="988921" y="2403657"/>
                </a:lnTo>
                <a:lnTo>
                  <a:pt x="987551" y="2410872"/>
                </a:lnTo>
                <a:lnTo>
                  <a:pt x="985998" y="2419906"/>
                </a:lnTo>
                <a:lnTo>
                  <a:pt x="997440" y="2420452"/>
                </a:lnTo>
                <a:lnTo>
                  <a:pt x="1004640" y="2418730"/>
                </a:lnTo>
                <a:lnTo>
                  <a:pt x="1008495" y="2418507"/>
                </a:lnTo>
                <a:lnTo>
                  <a:pt x="1009821" y="2418029"/>
                </a:lnTo>
                <a:lnTo>
                  <a:pt x="1013553" y="2419019"/>
                </a:lnTo>
                <a:lnTo>
                  <a:pt x="1026848" y="2426494"/>
                </a:lnTo>
                <a:lnTo>
                  <a:pt x="1037105" y="2432435"/>
                </a:lnTo>
                <a:lnTo>
                  <a:pt x="1043120" y="2436108"/>
                </a:lnTo>
                <a:lnTo>
                  <a:pt x="1046159" y="2437641"/>
                </a:lnTo>
                <a:lnTo>
                  <a:pt x="1049890" y="2438632"/>
                </a:lnTo>
                <a:lnTo>
                  <a:pt x="1056090" y="2440485"/>
                </a:lnTo>
                <a:lnTo>
                  <a:pt x="1064819" y="2442595"/>
                </a:lnTo>
                <a:lnTo>
                  <a:pt x="1069638" y="2426537"/>
                </a:lnTo>
                <a:lnTo>
                  <a:pt x="1071271" y="2423026"/>
                </a:lnTo>
                <a:lnTo>
                  <a:pt x="1071842" y="2423696"/>
                </a:lnTo>
                <a:lnTo>
                  <a:pt x="1073616" y="2425101"/>
                </a:lnTo>
                <a:lnTo>
                  <a:pt x="1077225" y="2427305"/>
                </a:lnTo>
                <a:lnTo>
                  <a:pt x="1083548" y="2427946"/>
                </a:lnTo>
                <a:lnTo>
                  <a:pt x="1086077" y="2428202"/>
                </a:lnTo>
                <a:lnTo>
                  <a:pt x="1087973" y="2428394"/>
                </a:lnTo>
                <a:lnTo>
                  <a:pt x="1088544" y="2429064"/>
                </a:lnTo>
                <a:lnTo>
                  <a:pt x="1088421" y="2430277"/>
                </a:lnTo>
                <a:lnTo>
                  <a:pt x="1086972" y="2431969"/>
                </a:lnTo>
                <a:lnTo>
                  <a:pt x="1084891" y="2433597"/>
                </a:lnTo>
                <a:lnTo>
                  <a:pt x="1084198" y="2434139"/>
                </a:lnTo>
                <a:lnTo>
                  <a:pt x="1084136" y="2434746"/>
                </a:lnTo>
                <a:lnTo>
                  <a:pt x="1084013" y="2435959"/>
                </a:lnTo>
                <a:lnTo>
                  <a:pt x="1085278" y="2436087"/>
                </a:lnTo>
                <a:lnTo>
                  <a:pt x="1091214" y="2434237"/>
                </a:lnTo>
                <a:lnTo>
                  <a:pt x="1102963" y="2431750"/>
                </a:lnTo>
                <a:lnTo>
                  <a:pt x="1105051" y="2411126"/>
                </a:lnTo>
                <a:lnTo>
                  <a:pt x="1113657" y="2414449"/>
                </a:lnTo>
                <a:lnTo>
                  <a:pt x="1120814" y="2419463"/>
                </a:lnTo>
                <a:lnTo>
                  <a:pt x="1126768" y="2423743"/>
                </a:lnTo>
                <a:lnTo>
                  <a:pt x="1133231" y="2429300"/>
                </a:lnTo>
                <a:lnTo>
                  <a:pt x="1139001" y="2435399"/>
                </a:lnTo>
                <a:lnTo>
                  <a:pt x="1145525" y="2440349"/>
                </a:lnTo>
                <a:lnTo>
                  <a:pt x="1151927" y="2446513"/>
                </a:lnTo>
                <a:lnTo>
                  <a:pt x="1159655" y="2452198"/>
                </a:lnTo>
                <a:lnTo>
                  <a:pt x="1158987" y="2439874"/>
                </a:lnTo>
                <a:lnTo>
                  <a:pt x="1157827" y="2432403"/>
                </a:lnTo>
                <a:lnTo>
                  <a:pt x="1156237" y="2429178"/>
                </a:lnTo>
                <a:lnTo>
                  <a:pt x="1154586" y="2426560"/>
                </a:lnTo>
                <a:lnTo>
                  <a:pt x="1152874" y="2424548"/>
                </a:lnTo>
                <a:lnTo>
                  <a:pt x="1150714" y="2420652"/>
                </a:lnTo>
                <a:lnTo>
                  <a:pt x="1149493" y="2413788"/>
                </a:lnTo>
                <a:lnTo>
                  <a:pt x="1149518" y="2400921"/>
                </a:lnTo>
                <a:lnTo>
                  <a:pt x="1163366" y="2402936"/>
                </a:lnTo>
                <a:lnTo>
                  <a:pt x="1173991" y="2405238"/>
                </a:lnTo>
                <a:lnTo>
                  <a:pt x="1183861" y="2408688"/>
                </a:lnTo>
                <a:lnTo>
                  <a:pt x="1192467" y="2412011"/>
                </a:lnTo>
                <a:lnTo>
                  <a:pt x="1206456" y="2418943"/>
                </a:lnTo>
                <a:lnTo>
                  <a:pt x="1219242" y="2425140"/>
                </a:lnTo>
                <a:lnTo>
                  <a:pt x="1225318" y="2428206"/>
                </a:lnTo>
                <a:lnTo>
                  <a:pt x="1230885" y="2429996"/>
                </a:lnTo>
                <a:lnTo>
                  <a:pt x="1237717" y="2431913"/>
                </a:lnTo>
                <a:lnTo>
                  <a:pt x="1245366" y="2432075"/>
                </a:lnTo>
                <a:lnTo>
                  <a:pt x="1253708" y="2431694"/>
                </a:lnTo>
                <a:lnTo>
                  <a:pt x="1262866" y="2429557"/>
                </a:lnTo>
                <a:lnTo>
                  <a:pt x="1274615" y="2427070"/>
                </a:lnTo>
                <a:lnTo>
                  <a:pt x="1287242" y="2422221"/>
                </a:lnTo>
                <a:lnTo>
                  <a:pt x="1285768" y="2436779"/>
                </a:lnTo>
                <a:lnTo>
                  <a:pt x="1285092" y="2443451"/>
                </a:lnTo>
                <a:lnTo>
                  <a:pt x="1287130" y="2448560"/>
                </a:lnTo>
                <a:lnTo>
                  <a:pt x="1290634" y="2458107"/>
                </a:lnTo>
                <a:lnTo>
                  <a:pt x="1305808" y="2459643"/>
                </a:lnTo>
                <a:lnTo>
                  <a:pt x="1316495" y="2461338"/>
                </a:lnTo>
                <a:lnTo>
                  <a:pt x="1325856" y="2463512"/>
                </a:lnTo>
                <a:lnTo>
                  <a:pt x="1333381" y="2464887"/>
                </a:lnTo>
                <a:lnTo>
                  <a:pt x="1340274" y="2466198"/>
                </a:lnTo>
                <a:lnTo>
                  <a:pt x="1349064" y="2467700"/>
                </a:lnTo>
                <a:lnTo>
                  <a:pt x="1359812" y="2468789"/>
                </a:lnTo>
                <a:lnTo>
                  <a:pt x="1374477" y="2469048"/>
                </a:lnTo>
                <a:lnTo>
                  <a:pt x="1379535" y="2469560"/>
                </a:lnTo>
                <a:lnTo>
                  <a:pt x="1385225" y="2470136"/>
                </a:lnTo>
                <a:lnTo>
                  <a:pt x="1390221" y="2471255"/>
                </a:lnTo>
                <a:lnTo>
                  <a:pt x="1393953" y="2472246"/>
                </a:lnTo>
                <a:lnTo>
                  <a:pt x="1401927" y="2475504"/>
                </a:lnTo>
                <a:lnTo>
                  <a:pt x="1408574" y="2479241"/>
                </a:lnTo>
                <a:lnTo>
                  <a:pt x="1420930" y="2489685"/>
                </a:lnTo>
                <a:lnTo>
                  <a:pt x="1434551" y="2500256"/>
                </a:lnTo>
                <a:lnTo>
                  <a:pt x="1441935" y="2496714"/>
                </a:lnTo>
                <a:lnTo>
                  <a:pt x="1445913" y="2495278"/>
                </a:lnTo>
                <a:lnTo>
                  <a:pt x="1447607" y="2491160"/>
                </a:lnTo>
                <a:lnTo>
                  <a:pt x="1450487" y="2481647"/>
                </a:lnTo>
                <a:lnTo>
                  <a:pt x="1458276" y="2486725"/>
                </a:lnTo>
                <a:lnTo>
                  <a:pt x="1467900" y="2492602"/>
                </a:lnTo>
                <a:lnTo>
                  <a:pt x="1476445" y="2496532"/>
                </a:lnTo>
                <a:lnTo>
                  <a:pt x="1484928" y="2501067"/>
                </a:lnTo>
                <a:lnTo>
                  <a:pt x="1499101" y="2506179"/>
                </a:lnTo>
                <a:lnTo>
                  <a:pt x="1503974" y="2508511"/>
                </a:lnTo>
                <a:lnTo>
                  <a:pt x="1557838" y="2512740"/>
                </a:lnTo>
                <a:lnTo>
                  <a:pt x="1554951" y="2541249"/>
                </a:lnTo>
                <a:lnTo>
                  <a:pt x="1569493" y="2542722"/>
                </a:lnTo>
                <a:lnTo>
                  <a:pt x="1580302" y="2543204"/>
                </a:lnTo>
                <a:lnTo>
                  <a:pt x="1585422" y="2543109"/>
                </a:lnTo>
                <a:lnTo>
                  <a:pt x="1589909" y="2542951"/>
                </a:lnTo>
                <a:lnTo>
                  <a:pt x="1593825" y="2542122"/>
                </a:lnTo>
                <a:lnTo>
                  <a:pt x="1597109" y="2541229"/>
                </a:lnTo>
                <a:lnTo>
                  <a:pt x="1600516" y="2539122"/>
                </a:lnTo>
                <a:lnTo>
                  <a:pt x="1603291" y="2536952"/>
                </a:lnTo>
                <a:lnTo>
                  <a:pt x="1605433" y="2534718"/>
                </a:lnTo>
                <a:lnTo>
                  <a:pt x="1607698" y="2531270"/>
                </a:lnTo>
                <a:lnTo>
                  <a:pt x="1612352" y="2523162"/>
                </a:lnTo>
                <a:lnTo>
                  <a:pt x="1616618" y="2512564"/>
                </a:lnTo>
                <a:lnTo>
                  <a:pt x="1621940" y="2516780"/>
                </a:lnTo>
                <a:lnTo>
                  <a:pt x="1625936" y="2521474"/>
                </a:lnTo>
                <a:lnTo>
                  <a:pt x="1628158" y="2524763"/>
                </a:lnTo>
                <a:lnTo>
                  <a:pt x="1629177" y="2527317"/>
                </a:lnTo>
                <a:lnTo>
                  <a:pt x="1630134" y="2530478"/>
                </a:lnTo>
                <a:lnTo>
                  <a:pt x="1629950" y="2532298"/>
                </a:lnTo>
                <a:lnTo>
                  <a:pt x="1629704" y="2534724"/>
                </a:lnTo>
                <a:lnTo>
                  <a:pt x="1628826" y="2537087"/>
                </a:lnTo>
                <a:lnTo>
                  <a:pt x="1628642" y="2538906"/>
                </a:lnTo>
                <a:lnTo>
                  <a:pt x="1628396" y="2541333"/>
                </a:lnTo>
                <a:lnTo>
                  <a:pt x="1628783" y="2543823"/>
                </a:lnTo>
                <a:lnTo>
                  <a:pt x="1630372" y="2547048"/>
                </a:lnTo>
                <a:lnTo>
                  <a:pt x="1632594" y="2550337"/>
                </a:lnTo>
                <a:lnTo>
                  <a:pt x="1636019" y="2554361"/>
                </a:lnTo>
                <a:lnTo>
                  <a:pt x="1641279" y="2559183"/>
                </a:lnTo>
                <a:lnTo>
                  <a:pt x="1648375" y="2564804"/>
                </a:lnTo>
                <a:lnTo>
                  <a:pt x="1650745" y="2554013"/>
                </a:lnTo>
                <a:lnTo>
                  <a:pt x="1652746" y="2546862"/>
                </a:lnTo>
                <a:lnTo>
                  <a:pt x="1655319" y="2540382"/>
                </a:lnTo>
                <a:lnTo>
                  <a:pt x="1658892" y="2530326"/>
                </a:lnTo>
                <a:lnTo>
                  <a:pt x="1674066" y="2531863"/>
                </a:lnTo>
                <a:lnTo>
                  <a:pt x="1668350" y="2544153"/>
                </a:lnTo>
                <a:lnTo>
                  <a:pt x="1664329" y="2552325"/>
                </a:lnTo>
                <a:lnTo>
                  <a:pt x="1659676" y="2560433"/>
                </a:lnTo>
                <a:lnTo>
                  <a:pt x="1654593" y="2572787"/>
                </a:lnTo>
                <a:lnTo>
                  <a:pt x="1660467" y="2571544"/>
                </a:lnTo>
                <a:lnTo>
                  <a:pt x="1666341" y="2570300"/>
                </a:lnTo>
                <a:lnTo>
                  <a:pt x="1670951" y="2568928"/>
                </a:lnTo>
                <a:lnTo>
                  <a:pt x="1673664" y="2567365"/>
                </a:lnTo>
                <a:lnTo>
                  <a:pt x="1678397" y="2564780"/>
                </a:lnTo>
                <a:lnTo>
                  <a:pt x="1681295" y="2561396"/>
                </a:lnTo>
                <a:lnTo>
                  <a:pt x="1684824" y="2558077"/>
                </a:lnTo>
                <a:lnTo>
                  <a:pt x="1689619" y="2554886"/>
                </a:lnTo>
                <a:lnTo>
                  <a:pt x="1692332" y="2553322"/>
                </a:lnTo>
                <a:lnTo>
                  <a:pt x="1696881" y="2552557"/>
                </a:lnTo>
                <a:lnTo>
                  <a:pt x="1702123" y="2551249"/>
                </a:lnTo>
                <a:lnTo>
                  <a:pt x="1708691" y="2549463"/>
                </a:lnTo>
                <a:lnTo>
                  <a:pt x="1705804" y="2577973"/>
                </a:lnTo>
                <a:lnTo>
                  <a:pt x="1712943" y="2576857"/>
                </a:lnTo>
                <a:lnTo>
                  <a:pt x="1719450" y="2575678"/>
                </a:lnTo>
                <a:lnTo>
                  <a:pt x="1724815" y="2573157"/>
                </a:lnTo>
                <a:lnTo>
                  <a:pt x="1730689" y="2571913"/>
                </a:lnTo>
                <a:lnTo>
                  <a:pt x="1735993" y="2569999"/>
                </a:lnTo>
                <a:lnTo>
                  <a:pt x="1740093" y="2567350"/>
                </a:lnTo>
                <a:lnTo>
                  <a:pt x="1744826" y="2564765"/>
                </a:lnTo>
                <a:lnTo>
                  <a:pt x="1748356" y="2561446"/>
                </a:lnTo>
                <a:lnTo>
                  <a:pt x="1751886" y="2558127"/>
                </a:lnTo>
                <a:lnTo>
                  <a:pt x="1754844" y="2554137"/>
                </a:lnTo>
                <a:lnTo>
                  <a:pt x="1757171" y="2550083"/>
                </a:lnTo>
                <a:lnTo>
                  <a:pt x="1759560" y="2545422"/>
                </a:lnTo>
                <a:lnTo>
                  <a:pt x="1761947" y="2540761"/>
                </a:lnTo>
                <a:lnTo>
                  <a:pt x="1763765" y="2535430"/>
                </a:lnTo>
                <a:lnTo>
                  <a:pt x="1765582" y="2530099"/>
                </a:lnTo>
                <a:lnTo>
                  <a:pt x="1766890" y="2523490"/>
                </a:lnTo>
                <a:lnTo>
                  <a:pt x="1768444" y="2514456"/>
                </a:lnTo>
                <a:lnTo>
                  <a:pt x="1770568" y="2506092"/>
                </a:lnTo>
                <a:lnTo>
                  <a:pt x="1772183" y="2496450"/>
                </a:lnTo>
                <a:lnTo>
                  <a:pt x="1773289" y="2485532"/>
                </a:lnTo>
                <a:lnTo>
                  <a:pt x="1783993" y="2493356"/>
                </a:lnTo>
                <a:lnTo>
                  <a:pt x="1793679" y="2498627"/>
                </a:lnTo>
                <a:lnTo>
                  <a:pt x="1802794" y="2503227"/>
                </a:lnTo>
                <a:lnTo>
                  <a:pt x="1812094" y="2506007"/>
                </a:lnTo>
                <a:lnTo>
                  <a:pt x="1822087" y="2508244"/>
                </a:lnTo>
                <a:lnTo>
                  <a:pt x="1831509" y="2509811"/>
                </a:lnTo>
                <a:lnTo>
                  <a:pt x="1840993" y="2510771"/>
                </a:lnTo>
                <a:lnTo>
                  <a:pt x="1851108" y="2511796"/>
                </a:lnTo>
                <a:lnTo>
                  <a:pt x="1859328" y="2512628"/>
                </a:lnTo>
                <a:lnTo>
                  <a:pt x="1858634" y="2513171"/>
                </a:lnTo>
                <a:lnTo>
                  <a:pt x="1857370" y="2513043"/>
                </a:lnTo>
                <a:lnTo>
                  <a:pt x="1858511" y="2514384"/>
                </a:lnTo>
                <a:lnTo>
                  <a:pt x="1863508" y="2515502"/>
                </a:lnTo>
                <a:lnTo>
                  <a:pt x="1865404" y="2515695"/>
                </a:lnTo>
                <a:lnTo>
                  <a:pt x="1866669" y="2515823"/>
                </a:lnTo>
                <a:lnTo>
                  <a:pt x="1884881" y="2518892"/>
                </a:lnTo>
                <a:lnTo>
                  <a:pt x="1902400" y="2522505"/>
                </a:lnTo>
                <a:lnTo>
                  <a:pt x="1911067" y="2525221"/>
                </a:lnTo>
                <a:lnTo>
                  <a:pt x="1919734" y="2527937"/>
                </a:lnTo>
                <a:lnTo>
                  <a:pt x="1927707" y="2531195"/>
                </a:lnTo>
                <a:lnTo>
                  <a:pt x="1935681" y="2534454"/>
                </a:lnTo>
                <a:lnTo>
                  <a:pt x="1942838" y="2539468"/>
                </a:lnTo>
                <a:lnTo>
                  <a:pt x="1949424" y="2543812"/>
                </a:lnTo>
                <a:lnTo>
                  <a:pt x="1955255" y="2549305"/>
                </a:lnTo>
                <a:lnTo>
                  <a:pt x="1959699" y="2555883"/>
                </a:lnTo>
                <a:lnTo>
                  <a:pt x="1964081" y="2563068"/>
                </a:lnTo>
                <a:lnTo>
                  <a:pt x="1966444" y="2571273"/>
                </a:lnTo>
                <a:lnTo>
                  <a:pt x="1968745" y="2580085"/>
                </a:lnTo>
                <a:lnTo>
                  <a:pt x="1968965" y="2590526"/>
                </a:lnTo>
                <a:lnTo>
                  <a:pt x="1978001" y="2589602"/>
                </a:lnTo>
                <a:lnTo>
                  <a:pt x="1984508" y="2588422"/>
                </a:lnTo>
                <a:lnTo>
                  <a:pt x="1988362" y="2588200"/>
                </a:lnTo>
                <a:lnTo>
                  <a:pt x="1991076" y="2586636"/>
                </a:lnTo>
                <a:lnTo>
                  <a:pt x="1991831" y="2585487"/>
                </a:lnTo>
                <a:lnTo>
                  <a:pt x="1991892" y="2584881"/>
                </a:lnTo>
                <a:lnTo>
                  <a:pt x="1992015" y="2583668"/>
                </a:lnTo>
                <a:lnTo>
                  <a:pt x="1991567" y="2581784"/>
                </a:lnTo>
                <a:lnTo>
                  <a:pt x="1989530" y="2576675"/>
                </a:lnTo>
                <a:lnTo>
                  <a:pt x="1987615" y="2570353"/>
                </a:lnTo>
                <a:lnTo>
                  <a:pt x="1986148" y="2565915"/>
                </a:lnTo>
                <a:lnTo>
                  <a:pt x="1985191" y="2562754"/>
                </a:lnTo>
                <a:lnTo>
                  <a:pt x="1983417" y="2561349"/>
                </a:lnTo>
                <a:lnTo>
                  <a:pt x="1982214" y="2560614"/>
                </a:lnTo>
                <a:lnTo>
                  <a:pt x="1979562" y="2561571"/>
                </a:lnTo>
                <a:lnTo>
                  <a:pt x="1977990" y="2564476"/>
                </a:lnTo>
                <a:lnTo>
                  <a:pt x="1977297" y="2565019"/>
                </a:lnTo>
                <a:lnTo>
                  <a:pt x="1976603" y="2565561"/>
                </a:lnTo>
                <a:lnTo>
                  <a:pt x="1975400" y="2564827"/>
                </a:lnTo>
                <a:lnTo>
                  <a:pt x="1974891" y="2563549"/>
                </a:lnTo>
                <a:lnTo>
                  <a:pt x="1974363" y="2556142"/>
                </a:lnTo>
                <a:lnTo>
                  <a:pt x="1973940" y="2541392"/>
                </a:lnTo>
                <a:lnTo>
                  <a:pt x="1980650" y="2544523"/>
                </a:lnTo>
                <a:lnTo>
                  <a:pt x="1988052" y="2547111"/>
                </a:lnTo>
                <a:lnTo>
                  <a:pt x="1996087" y="2549763"/>
                </a:lnTo>
                <a:lnTo>
                  <a:pt x="2004693" y="2553085"/>
                </a:lnTo>
                <a:lnTo>
                  <a:pt x="2022150" y="2557304"/>
                </a:lnTo>
                <a:lnTo>
                  <a:pt x="2038343" y="2561395"/>
                </a:lnTo>
                <a:lnTo>
                  <a:pt x="2048585" y="2605328"/>
                </a:lnTo>
                <a:lnTo>
                  <a:pt x="2050181" y="2589557"/>
                </a:lnTo>
                <a:lnTo>
                  <a:pt x="2051042" y="2581065"/>
                </a:lnTo>
                <a:lnTo>
                  <a:pt x="2052042" y="2577490"/>
                </a:lnTo>
                <a:lnTo>
                  <a:pt x="2053614" y="2574585"/>
                </a:lnTo>
                <a:lnTo>
                  <a:pt x="2056634" y="2569988"/>
                </a:lnTo>
                <a:lnTo>
                  <a:pt x="2060471" y="2563636"/>
                </a:lnTo>
                <a:lnTo>
                  <a:pt x="2071035" y="2566544"/>
                </a:lnTo>
                <a:lnTo>
                  <a:pt x="2082231" y="2569516"/>
                </a:lnTo>
                <a:lnTo>
                  <a:pt x="2092733" y="2573031"/>
                </a:lnTo>
                <a:lnTo>
                  <a:pt x="2103175" y="2577152"/>
                </a:lnTo>
                <a:lnTo>
                  <a:pt x="2124811" y="2584245"/>
                </a:lnTo>
                <a:lnTo>
                  <a:pt x="2148345" y="2591531"/>
                </a:lnTo>
                <a:lnTo>
                  <a:pt x="2161500" y="2594088"/>
                </a:lnTo>
                <a:lnTo>
                  <a:pt x="2175348" y="2596103"/>
                </a:lnTo>
                <a:lnTo>
                  <a:pt x="2188054" y="2596777"/>
                </a:lnTo>
                <a:lnTo>
                  <a:pt x="2200822" y="2596844"/>
                </a:lnTo>
                <a:lnTo>
                  <a:pt x="2212263" y="2597390"/>
                </a:lnTo>
                <a:lnTo>
                  <a:pt x="2223644" y="2598543"/>
                </a:lnTo>
                <a:lnTo>
                  <a:pt x="2228070" y="2598991"/>
                </a:lnTo>
                <a:lnTo>
                  <a:pt x="2233066" y="2600109"/>
                </a:lnTo>
                <a:lnTo>
                  <a:pt x="2237430" y="2601164"/>
                </a:lnTo>
                <a:lnTo>
                  <a:pt x="2241795" y="2602219"/>
                </a:lnTo>
                <a:lnTo>
                  <a:pt x="2259393" y="2611354"/>
                </a:lnTo>
                <a:lnTo>
                  <a:pt x="2278949" y="2620076"/>
                </a:lnTo>
                <a:lnTo>
                  <a:pt x="2288819" y="2623526"/>
                </a:lnTo>
                <a:lnTo>
                  <a:pt x="2299892" y="2627711"/>
                </a:lnTo>
                <a:lnTo>
                  <a:pt x="2312353" y="2630812"/>
                </a:lnTo>
                <a:lnTo>
                  <a:pt x="2325446" y="2633976"/>
                </a:lnTo>
                <a:lnTo>
                  <a:pt x="2343597" y="2637652"/>
                </a:lnTo>
                <a:lnTo>
                  <a:pt x="2358463" y="2642222"/>
                </a:lnTo>
                <a:lnTo>
                  <a:pt x="2369598" y="2645800"/>
                </a:lnTo>
                <a:lnTo>
                  <a:pt x="2380162" y="2648708"/>
                </a:lnTo>
                <a:lnTo>
                  <a:pt x="2383955" y="2649092"/>
                </a:lnTo>
                <a:lnTo>
                  <a:pt x="2387749" y="2649477"/>
                </a:lnTo>
                <a:lnTo>
                  <a:pt x="2390971" y="2649190"/>
                </a:lnTo>
                <a:lnTo>
                  <a:pt x="2394255" y="2648297"/>
                </a:lnTo>
                <a:lnTo>
                  <a:pt x="2397662" y="2646191"/>
                </a:lnTo>
                <a:lnTo>
                  <a:pt x="2400498" y="2643414"/>
                </a:lnTo>
                <a:lnTo>
                  <a:pt x="2402825" y="2639360"/>
                </a:lnTo>
                <a:lnTo>
                  <a:pt x="2406477" y="2634827"/>
                </a:lnTo>
                <a:lnTo>
                  <a:pt x="2421626" y="2649230"/>
                </a:lnTo>
                <a:lnTo>
                  <a:pt x="2432594" y="2660758"/>
                </a:lnTo>
                <a:lnTo>
                  <a:pt x="2436142" y="2663569"/>
                </a:lnTo>
                <a:lnTo>
                  <a:pt x="2439751" y="2665773"/>
                </a:lnTo>
                <a:lnTo>
                  <a:pt x="2443993" y="2668041"/>
                </a:lnTo>
                <a:lnTo>
                  <a:pt x="2448296" y="2669702"/>
                </a:lnTo>
                <a:lnTo>
                  <a:pt x="2453863" y="2671491"/>
                </a:lnTo>
                <a:lnTo>
                  <a:pt x="2460001" y="2673951"/>
                </a:lnTo>
                <a:lnTo>
                  <a:pt x="2467527" y="2675326"/>
                </a:lnTo>
                <a:lnTo>
                  <a:pt x="2475623" y="2677372"/>
                </a:lnTo>
                <a:lnTo>
                  <a:pt x="2576739" y="2694351"/>
                </a:lnTo>
                <a:lnTo>
                  <a:pt x="2579108" y="2683561"/>
                </a:lnTo>
                <a:lnTo>
                  <a:pt x="2580294" y="2678166"/>
                </a:lnTo>
                <a:lnTo>
                  <a:pt x="2582682" y="2673505"/>
                </a:lnTo>
                <a:lnTo>
                  <a:pt x="2587151" y="2667217"/>
                </a:lnTo>
                <a:lnTo>
                  <a:pt x="2595001" y="2671688"/>
                </a:lnTo>
                <a:lnTo>
                  <a:pt x="2604055" y="2676895"/>
                </a:lnTo>
                <a:lnTo>
                  <a:pt x="2614373" y="2682229"/>
                </a:lnTo>
                <a:lnTo>
                  <a:pt x="2626711" y="2686543"/>
                </a:lnTo>
                <a:lnTo>
                  <a:pt x="2638294" y="2692005"/>
                </a:lnTo>
                <a:lnTo>
                  <a:pt x="2650693" y="2695712"/>
                </a:lnTo>
                <a:lnTo>
                  <a:pt x="2662521" y="2698748"/>
                </a:lnTo>
                <a:lnTo>
                  <a:pt x="2675105" y="2700635"/>
                </a:lnTo>
                <a:lnTo>
                  <a:pt x="2682059" y="2701339"/>
                </a:lnTo>
                <a:lnTo>
                  <a:pt x="2687179" y="2701245"/>
                </a:lnTo>
                <a:lnTo>
                  <a:pt x="2691033" y="2701022"/>
                </a:lnTo>
                <a:lnTo>
                  <a:pt x="2693685" y="2700065"/>
                </a:lnTo>
                <a:lnTo>
                  <a:pt x="2695073" y="2698980"/>
                </a:lnTo>
                <a:lnTo>
                  <a:pt x="2695766" y="2698438"/>
                </a:lnTo>
                <a:lnTo>
                  <a:pt x="2695889" y="2697224"/>
                </a:lnTo>
                <a:lnTo>
                  <a:pt x="2695441" y="2695340"/>
                </a:lnTo>
                <a:lnTo>
                  <a:pt x="2694932" y="2694063"/>
                </a:lnTo>
                <a:lnTo>
                  <a:pt x="2695564" y="2694127"/>
                </a:lnTo>
                <a:lnTo>
                  <a:pt x="2699173" y="2696331"/>
                </a:lnTo>
                <a:lnTo>
                  <a:pt x="2706901" y="2702016"/>
                </a:lnTo>
                <a:lnTo>
                  <a:pt x="2710449" y="2704827"/>
                </a:lnTo>
                <a:lnTo>
                  <a:pt x="2713874" y="2708850"/>
                </a:lnTo>
                <a:lnTo>
                  <a:pt x="2716157" y="2711533"/>
                </a:lnTo>
                <a:lnTo>
                  <a:pt x="2719521" y="2716163"/>
                </a:lnTo>
                <a:lnTo>
                  <a:pt x="2723271" y="2723284"/>
                </a:lnTo>
                <a:lnTo>
                  <a:pt x="2727592" y="2731075"/>
                </a:lnTo>
                <a:lnTo>
                  <a:pt x="2739279" y="2729194"/>
                </a:lnTo>
                <a:lnTo>
                  <a:pt x="2745153" y="2727951"/>
                </a:lnTo>
                <a:lnTo>
                  <a:pt x="2747603" y="2722683"/>
                </a:lnTo>
                <a:lnTo>
                  <a:pt x="2751237" y="2712021"/>
                </a:lnTo>
                <a:lnTo>
                  <a:pt x="2758640" y="2714609"/>
                </a:lnTo>
                <a:lnTo>
                  <a:pt x="2764778" y="2717069"/>
                </a:lnTo>
                <a:lnTo>
                  <a:pt x="2769590" y="2720007"/>
                </a:lnTo>
                <a:lnTo>
                  <a:pt x="2773200" y="2722211"/>
                </a:lnTo>
                <a:lnTo>
                  <a:pt x="2777441" y="2724479"/>
                </a:lnTo>
                <a:lnTo>
                  <a:pt x="2781744" y="2726140"/>
                </a:lnTo>
                <a:lnTo>
                  <a:pt x="2787312" y="2727930"/>
                </a:lnTo>
                <a:lnTo>
                  <a:pt x="2794775" y="2729911"/>
                </a:lnTo>
                <a:lnTo>
                  <a:pt x="2805462" y="2731606"/>
                </a:lnTo>
                <a:lnTo>
                  <a:pt x="2814946" y="2732566"/>
                </a:lnTo>
                <a:lnTo>
                  <a:pt x="2823797" y="2733463"/>
                </a:lnTo>
                <a:lnTo>
                  <a:pt x="2831446" y="2733624"/>
                </a:lnTo>
                <a:lnTo>
                  <a:pt x="2839155" y="2733180"/>
                </a:lnTo>
                <a:lnTo>
                  <a:pt x="2846804" y="2733341"/>
                </a:lnTo>
                <a:lnTo>
                  <a:pt x="2853126" y="2733981"/>
                </a:lnTo>
                <a:lnTo>
                  <a:pt x="2860529" y="2736569"/>
                </a:lnTo>
                <a:lnTo>
                  <a:pt x="2865464" y="2738295"/>
                </a:lnTo>
                <a:lnTo>
                  <a:pt x="2871031" y="2740084"/>
                </a:lnTo>
                <a:lnTo>
                  <a:pt x="2879189" y="2741523"/>
                </a:lnTo>
                <a:lnTo>
                  <a:pt x="2884941" y="2741492"/>
                </a:lnTo>
                <a:lnTo>
                  <a:pt x="2889489" y="2740727"/>
                </a:lnTo>
                <a:lnTo>
                  <a:pt x="2892712" y="2740441"/>
                </a:lnTo>
                <a:lnTo>
                  <a:pt x="2894608" y="2740633"/>
                </a:lnTo>
                <a:lnTo>
                  <a:pt x="2895873" y="2740761"/>
                </a:lnTo>
                <a:lnTo>
                  <a:pt x="2897708" y="2741560"/>
                </a:lnTo>
                <a:lnTo>
                  <a:pt x="2898850" y="2742901"/>
                </a:lnTo>
                <a:lnTo>
                  <a:pt x="2903416" y="2748266"/>
                </a:lnTo>
                <a:lnTo>
                  <a:pt x="2908940" y="2756792"/>
                </a:lnTo>
                <a:lnTo>
                  <a:pt x="2905165" y="2762537"/>
                </a:lnTo>
                <a:lnTo>
                  <a:pt x="2902206" y="2766527"/>
                </a:lnTo>
                <a:lnTo>
                  <a:pt x="2898860" y="2768027"/>
                </a:lnTo>
                <a:lnTo>
                  <a:pt x="2896332" y="2767771"/>
                </a:lnTo>
                <a:lnTo>
                  <a:pt x="2893109" y="2768057"/>
                </a:lnTo>
                <a:lnTo>
                  <a:pt x="2888622" y="2768216"/>
                </a:lnTo>
                <a:lnTo>
                  <a:pt x="2886602" y="2769237"/>
                </a:lnTo>
                <a:lnTo>
                  <a:pt x="2883950" y="2770194"/>
                </a:lnTo>
                <a:lnTo>
                  <a:pt x="2880605" y="2771694"/>
                </a:lnTo>
                <a:lnTo>
                  <a:pt x="2877830" y="2773864"/>
                </a:lnTo>
                <a:lnTo>
                  <a:pt x="2879886" y="2785103"/>
                </a:lnTo>
                <a:lnTo>
                  <a:pt x="2882433" y="2791489"/>
                </a:lnTo>
                <a:lnTo>
                  <a:pt x="2884655" y="2794778"/>
                </a:lnTo>
                <a:lnTo>
                  <a:pt x="2886306" y="2797396"/>
                </a:lnTo>
                <a:lnTo>
                  <a:pt x="2887202" y="2801163"/>
                </a:lnTo>
                <a:lnTo>
                  <a:pt x="2888607" y="2806208"/>
                </a:lnTo>
                <a:lnTo>
                  <a:pt x="2888195" y="2816584"/>
                </a:lnTo>
                <a:lnTo>
                  <a:pt x="2886660" y="2831749"/>
                </a:lnTo>
                <a:lnTo>
                  <a:pt x="2892534" y="2830505"/>
                </a:lnTo>
                <a:lnTo>
                  <a:pt x="2897838" y="2828591"/>
                </a:lnTo>
                <a:lnTo>
                  <a:pt x="2902509" y="2826613"/>
                </a:lnTo>
                <a:lnTo>
                  <a:pt x="2906671" y="2823358"/>
                </a:lnTo>
                <a:lnTo>
                  <a:pt x="2909569" y="2819974"/>
                </a:lnTo>
                <a:lnTo>
                  <a:pt x="2912527" y="2815984"/>
                </a:lnTo>
                <a:lnTo>
                  <a:pt x="2914854" y="2811930"/>
                </a:lnTo>
                <a:lnTo>
                  <a:pt x="2916039" y="2806535"/>
                </a:lnTo>
                <a:lnTo>
                  <a:pt x="2917224" y="2801139"/>
                </a:lnTo>
                <a:lnTo>
                  <a:pt x="2918348" y="2796351"/>
                </a:lnTo>
                <a:lnTo>
                  <a:pt x="2918330" y="2790221"/>
                </a:lnTo>
                <a:lnTo>
                  <a:pt x="2918312" y="2784091"/>
                </a:lnTo>
                <a:lnTo>
                  <a:pt x="2917766" y="2770554"/>
                </a:lnTo>
                <a:lnTo>
                  <a:pt x="2915895" y="2757496"/>
                </a:lnTo>
                <a:lnTo>
                  <a:pt x="2943468" y="2762739"/>
                </a:lnTo>
                <a:lnTo>
                  <a:pt x="2963516" y="2766607"/>
                </a:lnTo>
                <a:lnTo>
                  <a:pt x="2968573" y="2767119"/>
                </a:lnTo>
                <a:lnTo>
                  <a:pt x="2973631" y="2767632"/>
                </a:lnTo>
                <a:lnTo>
                  <a:pt x="2978119" y="2767473"/>
                </a:lnTo>
                <a:lnTo>
                  <a:pt x="2983932" y="2766836"/>
                </a:lnTo>
                <a:lnTo>
                  <a:pt x="2997007" y="2763871"/>
                </a:lnTo>
                <a:lnTo>
                  <a:pt x="3011468" y="2759820"/>
                </a:lnTo>
                <a:lnTo>
                  <a:pt x="3022235" y="2767038"/>
                </a:lnTo>
                <a:lnTo>
                  <a:pt x="3025212" y="2769178"/>
                </a:lnTo>
                <a:lnTo>
                  <a:pt x="3024211" y="2772753"/>
                </a:lnTo>
                <a:lnTo>
                  <a:pt x="3023246" y="2788589"/>
                </a:lnTo>
                <a:lnTo>
                  <a:pt x="3049027" y="2786297"/>
                </a:lnTo>
                <a:lnTo>
                  <a:pt x="3071524" y="2784898"/>
                </a:lnTo>
                <a:lnTo>
                  <a:pt x="3090737" y="2784392"/>
                </a:lnTo>
                <a:lnTo>
                  <a:pt x="3108502" y="2785578"/>
                </a:lnTo>
                <a:lnTo>
                  <a:pt x="3122472" y="2786380"/>
                </a:lnTo>
                <a:lnTo>
                  <a:pt x="3135688" y="2788331"/>
                </a:lnTo>
                <a:lnTo>
                  <a:pt x="3147578" y="2790760"/>
                </a:lnTo>
                <a:lnTo>
                  <a:pt x="3157509" y="2793605"/>
                </a:lnTo>
                <a:lnTo>
                  <a:pt x="3176679" y="2799835"/>
                </a:lnTo>
                <a:lnTo>
                  <a:pt x="3195971" y="2804853"/>
                </a:lnTo>
                <a:lnTo>
                  <a:pt x="3206597" y="2807154"/>
                </a:lnTo>
                <a:lnTo>
                  <a:pt x="3218609" y="2808371"/>
                </a:lnTo>
                <a:lnTo>
                  <a:pt x="3231948" y="2809109"/>
                </a:lnTo>
                <a:lnTo>
                  <a:pt x="3247244" y="2809432"/>
                </a:lnTo>
                <a:lnTo>
                  <a:pt x="3254261" y="2809530"/>
                </a:lnTo>
                <a:lnTo>
                  <a:pt x="3259951" y="2810106"/>
                </a:lnTo>
                <a:lnTo>
                  <a:pt x="3265009" y="2810618"/>
                </a:lnTo>
                <a:lnTo>
                  <a:pt x="3270005" y="2811737"/>
                </a:lnTo>
                <a:lnTo>
                  <a:pt x="3278101" y="2813782"/>
                </a:lnTo>
                <a:lnTo>
                  <a:pt x="3285504" y="2816370"/>
                </a:lnTo>
                <a:lnTo>
                  <a:pt x="3292152" y="2820107"/>
                </a:lnTo>
                <a:lnTo>
                  <a:pt x="3298290" y="2822567"/>
                </a:lnTo>
                <a:lnTo>
                  <a:pt x="3301390" y="2823494"/>
                </a:lnTo>
                <a:lnTo>
                  <a:pt x="3304551" y="2823814"/>
                </a:lnTo>
                <a:lnTo>
                  <a:pt x="3308977" y="2824262"/>
                </a:lnTo>
                <a:lnTo>
                  <a:pt x="3312138" y="2824582"/>
                </a:lnTo>
                <a:lnTo>
                  <a:pt x="3323009" y="2824457"/>
                </a:lnTo>
                <a:lnTo>
                  <a:pt x="3333818" y="2824939"/>
                </a:lnTo>
                <a:lnTo>
                  <a:pt x="3346463" y="2826220"/>
                </a:lnTo>
                <a:lnTo>
                  <a:pt x="3359108" y="2827500"/>
                </a:lnTo>
                <a:lnTo>
                  <a:pt x="3388701" y="2831722"/>
                </a:lnTo>
                <a:lnTo>
                  <a:pt x="3420761" y="2836807"/>
                </a:lnTo>
                <a:lnTo>
                  <a:pt x="3453392" y="2842562"/>
                </a:lnTo>
                <a:lnTo>
                  <a:pt x="3486084" y="2847711"/>
                </a:lnTo>
                <a:lnTo>
                  <a:pt x="3517512" y="2852732"/>
                </a:lnTo>
                <a:lnTo>
                  <a:pt x="3546534" y="2856283"/>
                </a:lnTo>
                <a:lnTo>
                  <a:pt x="3569927" y="2858652"/>
                </a:lnTo>
                <a:lnTo>
                  <a:pt x="3590097" y="2861307"/>
                </a:lnTo>
                <a:lnTo>
                  <a:pt x="3608248" y="2864984"/>
                </a:lnTo>
                <a:lnTo>
                  <a:pt x="3622034" y="2867605"/>
                </a:lnTo>
                <a:lnTo>
                  <a:pt x="3645182" y="2872400"/>
                </a:lnTo>
                <a:lnTo>
                  <a:pt x="3660742" y="2876427"/>
                </a:lnTo>
                <a:lnTo>
                  <a:pt x="3667635" y="2877738"/>
                </a:lnTo>
                <a:lnTo>
                  <a:pt x="3673325" y="2878314"/>
                </a:lnTo>
                <a:lnTo>
                  <a:pt x="3679016" y="2878890"/>
                </a:lnTo>
                <a:lnTo>
                  <a:pt x="3684196" y="2878189"/>
                </a:lnTo>
                <a:lnTo>
                  <a:pt x="3690071" y="2876946"/>
                </a:lnTo>
                <a:lnTo>
                  <a:pt x="3697333" y="2874617"/>
                </a:lnTo>
                <a:lnTo>
                  <a:pt x="3705411" y="2870533"/>
                </a:lnTo>
                <a:lnTo>
                  <a:pt x="3714815" y="2865970"/>
                </a:lnTo>
                <a:lnTo>
                  <a:pt x="3725968" y="2875678"/>
                </a:lnTo>
                <a:lnTo>
                  <a:pt x="3730025" y="2879766"/>
                </a:lnTo>
                <a:lnTo>
                  <a:pt x="3733573" y="2882576"/>
                </a:lnTo>
                <a:lnTo>
                  <a:pt x="3747290" y="2904801"/>
                </a:lnTo>
                <a:lnTo>
                  <a:pt x="3760795" y="2897589"/>
                </a:lnTo>
                <a:lnTo>
                  <a:pt x="3769506" y="2893568"/>
                </a:lnTo>
                <a:lnTo>
                  <a:pt x="3772728" y="2893282"/>
                </a:lnTo>
                <a:lnTo>
                  <a:pt x="3777786" y="2893794"/>
                </a:lnTo>
                <a:lnTo>
                  <a:pt x="3783415" y="2894977"/>
                </a:lnTo>
                <a:lnTo>
                  <a:pt x="3790247" y="2896894"/>
                </a:lnTo>
                <a:lnTo>
                  <a:pt x="3804481" y="2901400"/>
                </a:lnTo>
                <a:lnTo>
                  <a:pt x="3813781" y="2904180"/>
                </a:lnTo>
                <a:lnTo>
                  <a:pt x="3816309" y="2904436"/>
                </a:lnTo>
                <a:lnTo>
                  <a:pt x="3817574" y="2904564"/>
                </a:lnTo>
                <a:lnTo>
                  <a:pt x="3818839" y="2904692"/>
                </a:lnTo>
                <a:lnTo>
                  <a:pt x="3819532" y="2904149"/>
                </a:lnTo>
                <a:lnTo>
                  <a:pt x="3820349" y="2902393"/>
                </a:lnTo>
                <a:lnTo>
                  <a:pt x="3823185" y="2899617"/>
                </a:lnTo>
                <a:lnTo>
                  <a:pt x="3825204" y="2898596"/>
                </a:lnTo>
                <a:lnTo>
                  <a:pt x="3827856" y="2897639"/>
                </a:lnTo>
                <a:lnTo>
                  <a:pt x="3833098" y="2896331"/>
                </a:lnTo>
                <a:lnTo>
                  <a:pt x="3838973" y="2895087"/>
                </a:lnTo>
                <a:lnTo>
                  <a:pt x="3846683" y="2894643"/>
                </a:lnTo>
                <a:lnTo>
                  <a:pt x="3860083" y="2894774"/>
                </a:lnTo>
                <a:lnTo>
                  <a:pt x="3879173" y="2895481"/>
                </a:lnTo>
                <a:lnTo>
                  <a:pt x="3900160" y="2896381"/>
                </a:lnTo>
                <a:lnTo>
                  <a:pt x="3921208" y="2896674"/>
                </a:lnTo>
                <a:lnTo>
                  <a:pt x="3939727" y="2896710"/>
                </a:lnTo>
                <a:lnTo>
                  <a:pt x="3953698" y="2897512"/>
                </a:lnTo>
                <a:lnTo>
                  <a:pt x="3961285" y="2898280"/>
                </a:lnTo>
                <a:lnTo>
                  <a:pt x="3958459" y="2926183"/>
                </a:lnTo>
                <a:lnTo>
                  <a:pt x="3965212" y="2922577"/>
                </a:lnTo>
                <a:lnTo>
                  <a:pt x="3970006" y="2919386"/>
                </a:lnTo>
                <a:lnTo>
                  <a:pt x="3975432" y="2916259"/>
                </a:lnTo>
                <a:lnTo>
                  <a:pt x="3980736" y="2914344"/>
                </a:lnTo>
                <a:lnTo>
                  <a:pt x="3987181" y="2913772"/>
                </a:lnTo>
                <a:lnTo>
                  <a:pt x="3992995" y="2913135"/>
                </a:lnTo>
                <a:lnTo>
                  <a:pt x="3998052" y="2913647"/>
                </a:lnTo>
                <a:lnTo>
                  <a:pt x="4002478" y="2914095"/>
                </a:lnTo>
                <a:lnTo>
                  <a:pt x="4010574" y="2916140"/>
                </a:lnTo>
                <a:lnTo>
                  <a:pt x="4018038" y="2918122"/>
                </a:lnTo>
                <a:lnTo>
                  <a:pt x="4021770" y="2919112"/>
                </a:lnTo>
                <a:lnTo>
                  <a:pt x="4024299" y="2919369"/>
                </a:lnTo>
                <a:lnTo>
                  <a:pt x="4026890" y="2919018"/>
                </a:lnTo>
                <a:lnTo>
                  <a:pt x="4030113" y="2918731"/>
                </a:lnTo>
                <a:lnTo>
                  <a:pt x="4032826" y="2917168"/>
                </a:lnTo>
                <a:lnTo>
                  <a:pt x="4035662" y="2914391"/>
                </a:lnTo>
                <a:lnTo>
                  <a:pt x="4038559" y="2911008"/>
                </a:lnTo>
                <a:lnTo>
                  <a:pt x="4041580" y="2906411"/>
                </a:lnTo>
                <a:lnTo>
                  <a:pt x="4051714" y="2913565"/>
                </a:lnTo>
                <a:lnTo>
                  <a:pt x="4055384" y="2915162"/>
                </a:lnTo>
                <a:lnTo>
                  <a:pt x="4054893" y="2920015"/>
                </a:lnTo>
                <a:lnTo>
                  <a:pt x="4053296" y="2935786"/>
                </a:lnTo>
                <a:lnTo>
                  <a:pt x="4062068" y="2931159"/>
                </a:lnTo>
                <a:lnTo>
                  <a:pt x="4064720" y="2930202"/>
                </a:lnTo>
                <a:lnTo>
                  <a:pt x="4066353" y="2926691"/>
                </a:lnTo>
                <a:lnTo>
                  <a:pt x="4069355" y="2915964"/>
                </a:lnTo>
                <a:lnTo>
                  <a:pt x="4091484" y="2918205"/>
                </a:lnTo>
                <a:lnTo>
                  <a:pt x="4091502" y="2924335"/>
                </a:lnTo>
                <a:lnTo>
                  <a:pt x="4092275" y="2929316"/>
                </a:lnTo>
                <a:lnTo>
                  <a:pt x="4094497" y="2932605"/>
                </a:lnTo>
                <a:lnTo>
                  <a:pt x="4096780" y="2935287"/>
                </a:lnTo>
                <a:lnTo>
                  <a:pt x="4099063" y="2937969"/>
                </a:lnTo>
                <a:lnTo>
                  <a:pt x="4102795" y="2938960"/>
                </a:lnTo>
                <a:lnTo>
                  <a:pt x="4105956" y="2939280"/>
                </a:lnTo>
                <a:lnTo>
                  <a:pt x="4110382" y="2939728"/>
                </a:lnTo>
                <a:lnTo>
                  <a:pt x="4129270" y="2936126"/>
                </a:lnTo>
                <a:lnTo>
                  <a:pt x="4150054" y="2932715"/>
                </a:lnTo>
                <a:lnTo>
                  <a:pt x="4155867" y="2932078"/>
                </a:lnTo>
                <a:lnTo>
                  <a:pt x="4157107" y="2931968"/>
                </a:lnTo>
                <a:lnTo>
                  <a:pt x="4158335" y="2932941"/>
                </a:lnTo>
                <a:lnTo>
                  <a:pt x="4161944" y="2935145"/>
                </a:lnTo>
                <a:lnTo>
                  <a:pt x="4167389" y="2938147"/>
                </a:lnTo>
                <a:lnTo>
                  <a:pt x="4173018" y="2939330"/>
                </a:lnTo>
                <a:lnTo>
                  <a:pt x="4176749" y="2940321"/>
                </a:lnTo>
                <a:lnTo>
                  <a:pt x="4181746" y="2941439"/>
                </a:lnTo>
                <a:lnTo>
                  <a:pt x="4189333" y="2942208"/>
                </a:lnTo>
                <a:lnTo>
                  <a:pt x="4197043" y="2941763"/>
                </a:lnTo>
                <a:lnTo>
                  <a:pt x="4203365" y="2942403"/>
                </a:lnTo>
                <a:lnTo>
                  <a:pt x="4210891" y="2943778"/>
                </a:lnTo>
                <a:lnTo>
                  <a:pt x="4214561" y="2945375"/>
                </a:lnTo>
                <a:lnTo>
                  <a:pt x="4218170" y="2947579"/>
                </a:lnTo>
                <a:lnTo>
                  <a:pt x="4222983" y="2950517"/>
                </a:lnTo>
                <a:lnTo>
                  <a:pt x="4227733" y="2954062"/>
                </a:lnTo>
                <a:lnTo>
                  <a:pt x="4234013" y="2961439"/>
                </a:lnTo>
                <a:lnTo>
                  <a:pt x="4233792" y="2950999"/>
                </a:lnTo>
                <a:lnTo>
                  <a:pt x="4233142" y="2944805"/>
                </a:lnTo>
                <a:lnTo>
                  <a:pt x="4232940" y="2940495"/>
                </a:lnTo>
                <a:lnTo>
                  <a:pt x="4232492" y="2938611"/>
                </a:lnTo>
                <a:lnTo>
                  <a:pt x="4231982" y="2937334"/>
                </a:lnTo>
                <a:lnTo>
                  <a:pt x="4232860" y="2934972"/>
                </a:lnTo>
                <a:lnTo>
                  <a:pt x="4234432" y="2932067"/>
                </a:lnTo>
                <a:lnTo>
                  <a:pt x="4237575" y="2926257"/>
                </a:lnTo>
                <a:lnTo>
                  <a:pt x="4250625" y="2936158"/>
                </a:lnTo>
                <a:lnTo>
                  <a:pt x="4259494" y="2943184"/>
                </a:lnTo>
                <a:lnTo>
                  <a:pt x="4263736" y="2945452"/>
                </a:lnTo>
                <a:lnTo>
                  <a:pt x="4267345" y="2947656"/>
                </a:lnTo>
                <a:lnTo>
                  <a:pt x="4271016" y="2949253"/>
                </a:lnTo>
                <a:lnTo>
                  <a:pt x="4273483" y="2950116"/>
                </a:lnTo>
                <a:lnTo>
                  <a:pt x="4280438" y="2950820"/>
                </a:lnTo>
                <a:lnTo>
                  <a:pt x="4288780" y="2950439"/>
                </a:lnTo>
                <a:lnTo>
                  <a:pt x="4299774" y="2949101"/>
                </a:lnTo>
                <a:lnTo>
                  <a:pt x="4314561" y="2948147"/>
                </a:lnTo>
                <a:lnTo>
                  <a:pt x="4319048" y="2947989"/>
                </a:lnTo>
                <a:lnTo>
                  <a:pt x="4320945" y="2948181"/>
                </a:lnTo>
                <a:lnTo>
                  <a:pt x="4322148" y="2948915"/>
                </a:lnTo>
                <a:lnTo>
                  <a:pt x="4326574" y="2949363"/>
                </a:lnTo>
                <a:lnTo>
                  <a:pt x="4336628" y="2950994"/>
                </a:lnTo>
                <a:lnTo>
                  <a:pt x="4344277" y="2951156"/>
                </a:lnTo>
                <a:lnTo>
                  <a:pt x="4351415" y="2950041"/>
                </a:lnTo>
                <a:lnTo>
                  <a:pt x="4357290" y="2948797"/>
                </a:lnTo>
                <a:lnTo>
                  <a:pt x="4362655" y="2946276"/>
                </a:lnTo>
                <a:lnTo>
                  <a:pt x="4369162" y="2945097"/>
                </a:lnTo>
                <a:lnTo>
                  <a:pt x="4376300" y="2943981"/>
                </a:lnTo>
                <a:lnTo>
                  <a:pt x="4385398" y="2942451"/>
                </a:lnTo>
                <a:lnTo>
                  <a:pt x="4394881" y="2943411"/>
                </a:lnTo>
                <a:lnTo>
                  <a:pt x="4401081" y="2945265"/>
                </a:lnTo>
                <a:lnTo>
                  <a:pt x="4406016" y="2946990"/>
                </a:lnTo>
                <a:lnTo>
                  <a:pt x="4409625" y="2949194"/>
                </a:lnTo>
                <a:lnTo>
                  <a:pt x="4413805" y="2952068"/>
                </a:lnTo>
                <a:lnTo>
                  <a:pt x="4417353" y="2954879"/>
                </a:lnTo>
                <a:lnTo>
                  <a:pt x="4424185" y="2956796"/>
                </a:lnTo>
                <a:lnTo>
                  <a:pt x="4433607" y="2958363"/>
                </a:lnTo>
                <a:lnTo>
                  <a:pt x="4441255" y="2958525"/>
                </a:lnTo>
                <a:lnTo>
                  <a:pt x="4447007" y="2958494"/>
                </a:lnTo>
                <a:lnTo>
                  <a:pt x="4450862" y="2958272"/>
                </a:lnTo>
                <a:lnTo>
                  <a:pt x="4453575" y="2956708"/>
                </a:lnTo>
                <a:lnTo>
                  <a:pt x="4454962" y="2955623"/>
                </a:lnTo>
                <a:lnTo>
                  <a:pt x="4455656" y="2955081"/>
                </a:lnTo>
                <a:lnTo>
                  <a:pt x="4455779" y="2953867"/>
                </a:lnTo>
                <a:lnTo>
                  <a:pt x="4455208" y="2953197"/>
                </a:lnTo>
                <a:lnTo>
                  <a:pt x="4455331" y="2951983"/>
                </a:lnTo>
                <a:lnTo>
                  <a:pt x="4456024" y="2951441"/>
                </a:lnTo>
                <a:lnTo>
                  <a:pt x="4457860" y="2952240"/>
                </a:lnTo>
                <a:lnTo>
                  <a:pt x="4465263" y="2954828"/>
                </a:lnTo>
                <a:lnTo>
                  <a:pt x="4480577" y="2961281"/>
                </a:lnTo>
                <a:lnTo>
                  <a:pt x="4491018" y="2965402"/>
                </a:lnTo>
                <a:lnTo>
                  <a:pt x="4502214" y="2968374"/>
                </a:lnTo>
                <a:lnTo>
                  <a:pt x="4513533" y="2970133"/>
                </a:lnTo>
                <a:lnTo>
                  <a:pt x="4524914" y="2971285"/>
                </a:lnTo>
                <a:lnTo>
                  <a:pt x="4535662" y="2972374"/>
                </a:lnTo>
                <a:lnTo>
                  <a:pt x="4546471" y="2972856"/>
                </a:lnTo>
                <a:lnTo>
                  <a:pt x="4558607" y="2972859"/>
                </a:lnTo>
                <a:lnTo>
                  <a:pt x="4569539" y="2972127"/>
                </a:lnTo>
                <a:lnTo>
                  <a:pt x="4592036" y="2970729"/>
                </a:lnTo>
                <a:lnTo>
                  <a:pt x="4615043" y="2970607"/>
                </a:lnTo>
                <a:lnTo>
                  <a:pt x="4625852" y="2971089"/>
                </a:lnTo>
                <a:lnTo>
                  <a:pt x="4637232" y="2972241"/>
                </a:lnTo>
                <a:lnTo>
                  <a:pt x="4648613" y="2973394"/>
                </a:lnTo>
                <a:lnTo>
                  <a:pt x="4658019" y="2975431"/>
                </a:lnTo>
                <a:lnTo>
                  <a:pt x="4656648" y="2976046"/>
                </a:lnTo>
                <a:lnTo>
                  <a:pt x="4655199" y="2977737"/>
                </a:lnTo>
                <a:lnTo>
                  <a:pt x="4654321" y="2980100"/>
                </a:lnTo>
                <a:lnTo>
                  <a:pt x="4654892" y="2980770"/>
                </a:lnTo>
                <a:lnTo>
                  <a:pt x="4656666" y="2982175"/>
                </a:lnTo>
                <a:lnTo>
                  <a:pt x="4658563" y="2982367"/>
                </a:lnTo>
                <a:lnTo>
                  <a:pt x="4661030" y="2983230"/>
                </a:lnTo>
                <a:lnTo>
                  <a:pt x="4663559" y="2983486"/>
                </a:lnTo>
                <a:lnTo>
                  <a:pt x="4665517" y="2983072"/>
                </a:lnTo>
                <a:lnTo>
                  <a:pt x="4667414" y="2983264"/>
                </a:lnTo>
                <a:lnTo>
                  <a:pt x="4668801" y="2982179"/>
                </a:lnTo>
                <a:lnTo>
                  <a:pt x="4668863" y="2981572"/>
                </a:lnTo>
                <a:lnTo>
                  <a:pt x="4667089" y="2980167"/>
                </a:lnTo>
                <a:lnTo>
                  <a:pt x="4664112" y="2978027"/>
                </a:lnTo>
                <a:lnTo>
                  <a:pt x="4659238" y="2975695"/>
                </a:lnTo>
                <a:lnTo>
                  <a:pt x="4658019" y="2975431"/>
                </a:lnTo>
                <a:lnTo>
                  <a:pt x="4659993" y="2974546"/>
                </a:lnTo>
                <a:lnTo>
                  <a:pt x="4665929" y="2972696"/>
                </a:lnTo>
                <a:lnTo>
                  <a:pt x="4668642" y="2971132"/>
                </a:lnTo>
                <a:lnTo>
                  <a:pt x="4670456" y="2970887"/>
                </a:lnTo>
                <a:lnTo>
                  <a:pt x="4672835" y="2971518"/>
                </a:lnTo>
                <a:lnTo>
                  <a:pt x="4673578" y="2972857"/>
                </a:lnTo>
                <a:lnTo>
                  <a:pt x="4680919" y="2976052"/>
                </a:lnTo>
                <a:lnTo>
                  <a:pt x="4762399" y="2978787"/>
                </a:lnTo>
                <a:lnTo>
                  <a:pt x="4785098" y="2981699"/>
                </a:lnTo>
                <a:lnTo>
                  <a:pt x="4804698" y="2983683"/>
                </a:lnTo>
                <a:lnTo>
                  <a:pt x="4814875" y="2984101"/>
                </a:lnTo>
                <a:lnTo>
                  <a:pt x="4824420" y="2984454"/>
                </a:lnTo>
                <a:lnTo>
                  <a:pt x="4834720" y="2983659"/>
                </a:lnTo>
                <a:lnTo>
                  <a:pt x="4846285" y="2982992"/>
                </a:lnTo>
                <a:lnTo>
                  <a:pt x="4893948" y="2985367"/>
                </a:lnTo>
                <a:lnTo>
                  <a:pt x="4908165" y="2983742"/>
                </a:lnTo>
                <a:lnTo>
                  <a:pt x="4918465" y="2982947"/>
                </a:lnTo>
                <a:lnTo>
                  <a:pt x="4924972" y="2981768"/>
                </a:lnTo>
                <a:lnTo>
                  <a:pt x="4929336" y="2982822"/>
                </a:lnTo>
                <a:lnTo>
                  <a:pt x="4933639" y="2984484"/>
                </a:lnTo>
                <a:lnTo>
                  <a:pt x="4939716" y="2987550"/>
                </a:lnTo>
                <a:lnTo>
                  <a:pt x="4950218" y="2991065"/>
                </a:lnTo>
                <a:lnTo>
                  <a:pt x="4963759" y="2996113"/>
                </a:lnTo>
                <a:lnTo>
                  <a:pt x="4969958" y="2997966"/>
                </a:lnTo>
                <a:lnTo>
                  <a:pt x="4976852" y="2999277"/>
                </a:lnTo>
                <a:lnTo>
                  <a:pt x="4982542" y="2999853"/>
                </a:lnTo>
                <a:lnTo>
                  <a:pt x="4988232" y="3000429"/>
                </a:lnTo>
                <a:lnTo>
                  <a:pt x="4999797" y="2999762"/>
                </a:lnTo>
                <a:lnTo>
                  <a:pt x="5010220" y="2997753"/>
                </a:lnTo>
                <a:lnTo>
                  <a:pt x="5030557" y="2992459"/>
                </a:lnTo>
                <a:lnTo>
                  <a:pt x="5048996" y="2986972"/>
                </a:lnTo>
                <a:lnTo>
                  <a:pt x="5058094" y="2985442"/>
                </a:lnTo>
                <a:lnTo>
                  <a:pt x="5067700" y="2985189"/>
                </a:lnTo>
                <a:lnTo>
                  <a:pt x="5072758" y="2985702"/>
                </a:lnTo>
                <a:lnTo>
                  <a:pt x="5077183" y="2986150"/>
                </a:lnTo>
                <a:lnTo>
                  <a:pt x="5082119" y="2987875"/>
                </a:lnTo>
                <a:lnTo>
                  <a:pt x="5087686" y="2989664"/>
                </a:lnTo>
                <a:lnTo>
                  <a:pt x="5091866" y="2992539"/>
                </a:lnTo>
                <a:lnTo>
                  <a:pt x="5097311" y="2995541"/>
                </a:lnTo>
                <a:lnTo>
                  <a:pt x="5103326" y="2999215"/>
                </a:lnTo>
                <a:lnTo>
                  <a:pt x="5107954" y="3003973"/>
                </a:lnTo>
                <a:lnTo>
                  <a:pt x="5113846" y="3008859"/>
                </a:lnTo>
                <a:lnTo>
                  <a:pt x="5120187" y="3015629"/>
                </a:lnTo>
                <a:lnTo>
                  <a:pt x="5125833" y="3022942"/>
                </a:lnTo>
                <a:lnTo>
                  <a:pt x="5132683" y="3030989"/>
                </a:lnTo>
                <a:lnTo>
                  <a:pt x="5136983" y="2988528"/>
                </a:lnTo>
                <a:lnTo>
                  <a:pt x="5146159" y="2992521"/>
                </a:lnTo>
                <a:lnTo>
                  <a:pt x="5152991" y="2994439"/>
                </a:lnTo>
                <a:lnTo>
                  <a:pt x="5156662" y="2996036"/>
                </a:lnTo>
                <a:lnTo>
                  <a:pt x="5160455" y="2996420"/>
                </a:lnTo>
                <a:lnTo>
                  <a:pt x="5163739" y="2995527"/>
                </a:lnTo>
                <a:lnTo>
                  <a:pt x="5167717" y="2994091"/>
                </a:lnTo>
                <a:lnTo>
                  <a:pt x="5172511" y="2990900"/>
                </a:lnTo>
                <a:lnTo>
                  <a:pt x="5179958" y="2986752"/>
                </a:lnTo>
                <a:lnTo>
                  <a:pt x="5186825" y="3000929"/>
                </a:lnTo>
                <a:lnTo>
                  <a:pt x="5195763" y="2988352"/>
                </a:lnTo>
                <a:lnTo>
                  <a:pt x="5226050" y="2992032"/>
                </a:lnTo>
                <a:lnTo>
                  <a:pt x="5242936" y="2995580"/>
                </a:lnTo>
                <a:lnTo>
                  <a:pt x="5250400" y="2997561"/>
                </a:lnTo>
                <a:lnTo>
                  <a:pt x="5254703" y="2999223"/>
                </a:lnTo>
                <a:lnTo>
                  <a:pt x="5261657" y="2999927"/>
                </a:lnTo>
                <a:lnTo>
                  <a:pt x="5276322" y="3000186"/>
                </a:lnTo>
                <a:lnTo>
                  <a:pt x="5304448" y="2999970"/>
                </a:lnTo>
                <a:lnTo>
                  <a:pt x="5350584" y="2998514"/>
                </a:lnTo>
                <a:lnTo>
                  <a:pt x="5369735" y="2998614"/>
                </a:lnTo>
                <a:lnTo>
                  <a:pt x="5385603" y="2999608"/>
                </a:lnTo>
                <a:lnTo>
                  <a:pt x="5399389" y="3002230"/>
                </a:lnTo>
                <a:lnTo>
                  <a:pt x="5412543" y="3004788"/>
                </a:lnTo>
                <a:lnTo>
                  <a:pt x="5432406" y="3010476"/>
                </a:lnTo>
                <a:lnTo>
                  <a:pt x="5445886" y="3016130"/>
                </a:lnTo>
                <a:lnTo>
                  <a:pt x="5451515" y="3017313"/>
                </a:lnTo>
                <a:lnTo>
                  <a:pt x="5455941" y="3017761"/>
                </a:lnTo>
                <a:lnTo>
                  <a:pt x="5457266" y="3017283"/>
                </a:lnTo>
                <a:lnTo>
                  <a:pt x="5459224" y="3016868"/>
                </a:lnTo>
                <a:lnTo>
                  <a:pt x="5460612" y="3015783"/>
                </a:lnTo>
                <a:lnTo>
                  <a:pt x="5461490" y="3013421"/>
                </a:lnTo>
                <a:lnTo>
                  <a:pt x="5463184" y="3009302"/>
                </a:lnTo>
                <a:lnTo>
                  <a:pt x="5465818" y="3002216"/>
                </a:lnTo>
                <a:lnTo>
                  <a:pt x="5467494" y="2991968"/>
                </a:lnTo>
                <a:lnTo>
                  <a:pt x="5468661" y="2980442"/>
                </a:lnTo>
                <a:lnTo>
                  <a:pt x="5456526" y="2980439"/>
                </a:lnTo>
                <a:lnTo>
                  <a:pt x="5438700" y="2979860"/>
                </a:lnTo>
                <a:lnTo>
                  <a:pt x="5414429" y="2979853"/>
                </a:lnTo>
                <a:lnTo>
                  <a:pt x="5385917" y="2977579"/>
                </a:lnTo>
                <a:lnTo>
                  <a:pt x="5318021" y="2973155"/>
                </a:lnTo>
                <a:lnTo>
                  <a:pt x="5241397" y="2966622"/>
                </a:lnTo>
                <a:lnTo>
                  <a:pt x="5163508" y="2959961"/>
                </a:lnTo>
                <a:lnTo>
                  <a:pt x="5089413" y="2953684"/>
                </a:lnTo>
                <a:lnTo>
                  <a:pt x="5028595" y="2948751"/>
                </a:lnTo>
                <a:lnTo>
                  <a:pt x="4986805" y="2945132"/>
                </a:lnTo>
                <a:lnTo>
                  <a:pt x="4971570" y="2944202"/>
                </a:lnTo>
                <a:lnTo>
                  <a:pt x="4958171" y="2944071"/>
                </a:lnTo>
                <a:lnTo>
                  <a:pt x="4944138" y="2943876"/>
                </a:lnTo>
                <a:lnTo>
                  <a:pt x="4931371" y="2943809"/>
                </a:lnTo>
                <a:lnTo>
                  <a:pt x="4917971" y="2943677"/>
                </a:lnTo>
                <a:lnTo>
                  <a:pt x="4902674" y="2943354"/>
                </a:lnTo>
                <a:lnTo>
                  <a:pt x="4886806" y="2942360"/>
                </a:lnTo>
                <a:lnTo>
                  <a:pt x="4869103" y="2940568"/>
                </a:lnTo>
                <a:lnTo>
                  <a:pt x="4504194" y="2910971"/>
                </a:lnTo>
                <a:lnTo>
                  <a:pt x="4473214" y="2907834"/>
                </a:lnTo>
                <a:lnTo>
                  <a:pt x="4442867" y="2904761"/>
                </a:lnTo>
                <a:lnTo>
                  <a:pt x="4411887" y="2901624"/>
                </a:lnTo>
                <a:lnTo>
                  <a:pt x="4380907" y="2898487"/>
                </a:lnTo>
                <a:lnTo>
                  <a:pt x="4349927" y="2895350"/>
                </a:lnTo>
                <a:lnTo>
                  <a:pt x="4318947" y="2892213"/>
                </a:lnTo>
                <a:lnTo>
                  <a:pt x="4287335" y="2889012"/>
                </a:lnTo>
                <a:lnTo>
                  <a:pt x="4256355" y="2885875"/>
                </a:lnTo>
                <a:lnTo>
                  <a:pt x="4225375" y="2882738"/>
                </a:lnTo>
                <a:lnTo>
                  <a:pt x="4195027" y="2879665"/>
                </a:lnTo>
                <a:lnTo>
                  <a:pt x="4164047" y="2876528"/>
                </a:lnTo>
                <a:lnTo>
                  <a:pt x="4133067" y="2873391"/>
                </a:lnTo>
                <a:lnTo>
                  <a:pt x="4102087" y="2870254"/>
                </a:lnTo>
                <a:lnTo>
                  <a:pt x="4071108" y="2867117"/>
                </a:lnTo>
                <a:lnTo>
                  <a:pt x="4040128" y="2863980"/>
                </a:lnTo>
                <a:lnTo>
                  <a:pt x="4009148" y="2860843"/>
                </a:lnTo>
                <a:lnTo>
                  <a:pt x="3976903" y="2857578"/>
                </a:lnTo>
                <a:lnTo>
                  <a:pt x="3946108" y="2852622"/>
                </a:lnTo>
                <a:lnTo>
                  <a:pt x="3917718" y="2849134"/>
                </a:lnTo>
                <a:lnTo>
                  <a:pt x="3888758" y="2844976"/>
                </a:lnTo>
                <a:lnTo>
                  <a:pt x="3861062" y="2840946"/>
                </a:lnTo>
                <a:lnTo>
                  <a:pt x="3832102" y="2836788"/>
                </a:lnTo>
                <a:lnTo>
                  <a:pt x="3801815" y="2833108"/>
                </a:lnTo>
                <a:lnTo>
                  <a:pt x="3769632" y="2829237"/>
                </a:lnTo>
                <a:lnTo>
                  <a:pt x="3738021" y="2826036"/>
                </a:lnTo>
                <a:lnTo>
                  <a:pt x="3707734" y="2822356"/>
                </a:lnTo>
                <a:lnTo>
                  <a:pt x="3679468" y="2817655"/>
                </a:lnTo>
                <a:lnTo>
                  <a:pt x="3650508" y="2813497"/>
                </a:lnTo>
                <a:lnTo>
                  <a:pt x="3623444" y="2809531"/>
                </a:lnTo>
                <a:lnTo>
                  <a:pt x="3595115" y="2805437"/>
                </a:lnTo>
                <a:lnTo>
                  <a:pt x="3566726" y="2801950"/>
                </a:lnTo>
                <a:lnTo>
                  <a:pt x="3537011" y="2798941"/>
                </a:lnTo>
                <a:lnTo>
                  <a:pt x="3503502" y="2795548"/>
                </a:lnTo>
                <a:lnTo>
                  <a:pt x="3465690" y="2790493"/>
                </a:lnTo>
                <a:lnTo>
                  <a:pt x="3425472" y="2783970"/>
                </a:lnTo>
                <a:lnTo>
                  <a:pt x="3383358" y="2777254"/>
                </a:lnTo>
                <a:lnTo>
                  <a:pt x="3338082" y="2770218"/>
                </a:lnTo>
                <a:lnTo>
                  <a:pt x="3292297" y="2761905"/>
                </a:lnTo>
                <a:lnTo>
                  <a:pt x="3244615" y="2753400"/>
                </a:lnTo>
                <a:lnTo>
                  <a:pt x="3196994" y="2744289"/>
                </a:lnTo>
                <a:lnTo>
                  <a:pt x="3149435" y="2734570"/>
                </a:lnTo>
                <a:lnTo>
                  <a:pt x="3101753" y="2726065"/>
                </a:lnTo>
                <a:lnTo>
                  <a:pt x="3055397" y="2717082"/>
                </a:lnTo>
                <a:lnTo>
                  <a:pt x="3009612" y="2708769"/>
                </a:lnTo>
                <a:lnTo>
                  <a:pt x="2966417" y="2700105"/>
                </a:lnTo>
                <a:lnTo>
                  <a:pt x="2924996" y="2692847"/>
                </a:lnTo>
                <a:lnTo>
                  <a:pt x="2886166" y="2685238"/>
                </a:lnTo>
                <a:lnTo>
                  <a:pt x="2850374" y="2679163"/>
                </a:lnTo>
                <a:lnTo>
                  <a:pt x="2637868" y="2633133"/>
                </a:lnTo>
                <a:lnTo>
                  <a:pt x="2584293" y="2619741"/>
                </a:lnTo>
                <a:lnTo>
                  <a:pt x="2530025" y="2606892"/>
                </a:lnTo>
                <a:lnTo>
                  <a:pt x="2477083" y="2593565"/>
                </a:lnTo>
                <a:lnTo>
                  <a:pt x="2424141" y="2580238"/>
                </a:lnTo>
                <a:lnTo>
                  <a:pt x="2371831" y="2566975"/>
                </a:lnTo>
                <a:lnTo>
                  <a:pt x="2320153" y="2553775"/>
                </a:lnTo>
                <a:lnTo>
                  <a:pt x="2268660" y="2538756"/>
                </a:lnTo>
                <a:lnTo>
                  <a:pt x="2218431" y="2523865"/>
                </a:lnTo>
                <a:lnTo>
                  <a:pt x="2192368" y="2516324"/>
                </a:lnTo>
                <a:lnTo>
                  <a:pt x="2167570" y="2508910"/>
                </a:lnTo>
                <a:lnTo>
                  <a:pt x="2141507" y="2501369"/>
                </a:lnTo>
                <a:lnTo>
                  <a:pt x="2116709" y="2493955"/>
                </a:lnTo>
                <a:lnTo>
                  <a:pt x="2091217" y="2487084"/>
                </a:lnTo>
                <a:lnTo>
                  <a:pt x="2065786" y="2479607"/>
                </a:lnTo>
                <a:lnTo>
                  <a:pt x="2039662" y="2472672"/>
                </a:lnTo>
                <a:lnTo>
                  <a:pt x="2013599" y="2465130"/>
                </a:lnTo>
                <a:lnTo>
                  <a:pt x="2000445" y="2462573"/>
                </a:lnTo>
                <a:lnTo>
                  <a:pt x="1987291" y="2460015"/>
                </a:lnTo>
                <a:lnTo>
                  <a:pt x="1971669" y="2456595"/>
                </a:lnTo>
                <a:lnTo>
                  <a:pt x="1954089" y="2453589"/>
                </a:lnTo>
                <a:lnTo>
                  <a:pt x="1941690" y="2449882"/>
                </a:lnTo>
                <a:lnTo>
                  <a:pt x="1930555" y="2446304"/>
                </a:lnTo>
                <a:lnTo>
                  <a:pt x="1920808" y="2441640"/>
                </a:lnTo>
                <a:lnTo>
                  <a:pt x="1911631" y="2437647"/>
                </a:lnTo>
                <a:lnTo>
                  <a:pt x="1902454" y="2433653"/>
                </a:lnTo>
                <a:lnTo>
                  <a:pt x="1891891" y="2430745"/>
                </a:lnTo>
                <a:lnTo>
                  <a:pt x="1886833" y="2430233"/>
                </a:lnTo>
                <a:lnTo>
                  <a:pt x="1880510" y="2429593"/>
                </a:lnTo>
                <a:lnTo>
                  <a:pt x="1874126" y="2429559"/>
                </a:lnTo>
                <a:lnTo>
                  <a:pt x="1867049" y="2430068"/>
                </a:lnTo>
                <a:lnTo>
                  <a:pt x="1822521" y="2440880"/>
                </a:lnTo>
                <a:lnTo>
                  <a:pt x="1813651" y="2433853"/>
                </a:lnTo>
                <a:lnTo>
                  <a:pt x="1811430" y="2430564"/>
                </a:lnTo>
                <a:lnTo>
                  <a:pt x="1812694" y="2430692"/>
                </a:lnTo>
                <a:lnTo>
                  <a:pt x="1812817" y="2429479"/>
                </a:lnTo>
                <a:lnTo>
                  <a:pt x="1811675" y="2428138"/>
                </a:lnTo>
                <a:lnTo>
                  <a:pt x="1810086" y="2424913"/>
                </a:lnTo>
                <a:lnTo>
                  <a:pt x="1803156" y="2411343"/>
                </a:lnTo>
                <a:lnTo>
                  <a:pt x="1800136" y="2415939"/>
                </a:lnTo>
                <a:lnTo>
                  <a:pt x="1796483" y="2420472"/>
                </a:lnTo>
                <a:lnTo>
                  <a:pt x="1793647" y="2423249"/>
                </a:lnTo>
                <a:lnTo>
                  <a:pt x="1790873" y="2425419"/>
                </a:lnTo>
                <a:lnTo>
                  <a:pt x="1787650" y="2425705"/>
                </a:lnTo>
                <a:lnTo>
                  <a:pt x="1784550" y="2424779"/>
                </a:lnTo>
                <a:lnTo>
                  <a:pt x="1782082" y="2423916"/>
                </a:lnTo>
                <a:lnTo>
                  <a:pt x="1778535" y="2421105"/>
                </a:lnTo>
                <a:lnTo>
                  <a:pt x="1772010" y="2416155"/>
                </a:lnTo>
                <a:lnTo>
                  <a:pt x="1764405" y="2409257"/>
                </a:lnTo>
                <a:lnTo>
                  <a:pt x="1760857" y="2406447"/>
                </a:lnTo>
                <a:lnTo>
                  <a:pt x="1756168" y="2402295"/>
                </a:lnTo>
                <a:lnTo>
                  <a:pt x="1751988" y="2399420"/>
                </a:lnTo>
                <a:lnTo>
                  <a:pt x="1747114" y="2397088"/>
                </a:lnTo>
                <a:lnTo>
                  <a:pt x="1740467" y="2393351"/>
                </a:lnTo>
                <a:lnTo>
                  <a:pt x="1734899" y="2391562"/>
                </a:lnTo>
                <a:lnTo>
                  <a:pt x="1730474" y="2391114"/>
                </a:lnTo>
                <a:lnTo>
                  <a:pt x="1726680" y="2390730"/>
                </a:lnTo>
                <a:lnTo>
                  <a:pt x="1723396" y="2391623"/>
                </a:lnTo>
                <a:lnTo>
                  <a:pt x="1720744" y="2392580"/>
                </a:lnTo>
                <a:lnTo>
                  <a:pt x="1717337" y="2394686"/>
                </a:lnTo>
                <a:lnTo>
                  <a:pt x="1715318" y="2395707"/>
                </a:lnTo>
                <a:lnTo>
                  <a:pt x="1712605" y="2397271"/>
                </a:lnTo>
                <a:lnTo>
                  <a:pt x="1709321" y="2398164"/>
                </a:lnTo>
                <a:lnTo>
                  <a:pt x="1706669" y="2399121"/>
                </a:lnTo>
                <a:lnTo>
                  <a:pt x="1703385" y="2400014"/>
                </a:lnTo>
                <a:lnTo>
                  <a:pt x="1698959" y="2399566"/>
                </a:lnTo>
                <a:lnTo>
                  <a:pt x="1693391" y="2397777"/>
                </a:lnTo>
                <a:lnTo>
                  <a:pt x="1687886" y="2395381"/>
                </a:lnTo>
                <a:lnTo>
                  <a:pt x="1680606" y="2391580"/>
                </a:lnTo>
                <a:lnTo>
                  <a:pt x="1685444" y="2381652"/>
                </a:lnTo>
                <a:lnTo>
                  <a:pt x="1687770" y="2377598"/>
                </a:lnTo>
                <a:lnTo>
                  <a:pt x="1687586" y="2379417"/>
                </a:lnTo>
                <a:lnTo>
                  <a:pt x="1686708" y="2381780"/>
                </a:lnTo>
                <a:lnTo>
                  <a:pt x="1687094" y="2384270"/>
                </a:lnTo>
                <a:lnTo>
                  <a:pt x="1689869" y="2382100"/>
                </a:lnTo>
                <a:lnTo>
                  <a:pt x="1694848" y="2377089"/>
                </a:lnTo>
                <a:lnTo>
                  <a:pt x="1698378" y="2373769"/>
                </a:lnTo>
                <a:lnTo>
                  <a:pt x="1701091" y="2372206"/>
                </a:lnTo>
                <a:lnTo>
                  <a:pt x="1701907" y="2370450"/>
                </a:lnTo>
                <a:lnTo>
                  <a:pt x="1702785" y="2368087"/>
                </a:lnTo>
                <a:lnTo>
                  <a:pt x="1704418" y="2364576"/>
                </a:lnTo>
                <a:lnTo>
                  <a:pt x="1705665" y="2358574"/>
                </a:lnTo>
                <a:lnTo>
                  <a:pt x="1697384" y="2358349"/>
                </a:lnTo>
                <a:lnTo>
                  <a:pt x="1689042" y="2358730"/>
                </a:lnTo>
                <a:lnTo>
                  <a:pt x="1680700" y="2359110"/>
                </a:lnTo>
                <a:lnTo>
                  <a:pt x="1672867" y="2360768"/>
                </a:lnTo>
                <a:lnTo>
                  <a:pt x="1658528" y="2363606"/>
                </a:lnTo>
                <a:lnTo>
                  <a:pt x="1644883" y="2365901"/>
                </a:lnTo>
                <a:lnTo>
                  <a:pt x="1638437" y="2366474"/>
                </a:lnTo>
                <a:lnTo>
                  <a:pt x="1632686" y="2366505"/>
                </a:lnTo>
                <a:lnTo>
                  <a:pt x="1628321" y="2365450"/>
                </a:lnTo>
                <a:lnTo>
                  <a:pt x="1623448" y="2363118"/>
                </a:lnTo>
                <a:lnTo>
                  <a:pt x="1621612" y="2362319"/>
                </a:lnTo>
                <a:lnTo>
                  <a:pt x="1619961" y="2359701"/>
                </a:lnTo>
                <a:lnTo>
                  <a:pt x="1617617" y="2357625"/>
                </a:lnTo>
                <a:lnTo>
                  <a:pt x="1615904" y="2355613"/>
                </a:lnTo>
                <a:lnTo>
                  <a:pt x="1613990" y="2349291"/>
                </a:lnTo>
                <a:lnTo>
                  <a:pt x="1612197" y="2341756"/>
                </a:lnTo>
                <a:lnTo>
                  <a:pt x="1602161" y="2346255"/>
                </a:lnTo>
                <a:lnTo>
                  <a:pt x="1593573" y="2349063"/>
                </a:lnTo>
                <a:lnTo>
                  <a:pt x="1585618" y="2351934"/>
                </a:lnTo>
                <a:lnTo>
                  <a:pt x="1579173" y="2352507"/>
                </a:lnTo>
                <a:lnTo>
                  <a:pt x="1572789" y="2352473"/>
                </a:lnTo>
                <a:lnTo>
                  <a:pt x="1566467" y="2351833"/>
                </a:lnTo>
                <a:lnTo>
                  <a:pt x="1560205" y="2350586"/>
                </a:lnTo>
                <a:lnTo>
                  <a:pt x="1555270" y="2348861"/>
                </a:lnTo>
                <a:lnTo>
                  <a:pt x="1543688" y="2343398"/>
                </a:lnTo>
                <a:lnTo>
                  <a:pt x="1532166" y="2337329"/>
                </a:lnTo>
                <a:lnTo>
                  <a:pt x="1526151" y="2333656"/>
                </a:lnTo>
                <a:lnTo>
                  <a:pt x="1518810" y="2330461"/>
                </a:lnTo>
                <a:lnTo>
                  <a:pt x="1511530" y="2326660"/>
                </a:lnTo>
                <a:lnTo>
                  <a:pt x="1503495" y="2324008"/>
                </a:lnTo>
                <a:lnTo>
                  <a:pt x="1495988" y="2328763"/>
                </a:lnTo>
                <a:lnTo>
                  <a:pt x="1495233" y="2329912"/>
                </a:lnTo>
                <a:lnTo>
                  <a:pt x="1495171" y="2330519"/>
                </a:lnTo>
                <a:lnTo>
                  <a:pt x="1493784" y="2331604"/>
                </a:lnTo>
                <a:lnTo>
                  <a:pt x="1490377" y="2333711"/>
                </a:lnTo>
                <a:lnTo>
                  <a:pt x="1486970" y="2335817"/>
                </a:lnTo>
                <a:lnTo>
                  <a:pt x="1483686" y="2336710"/>
                </a:lnTo>
                <a:lnTo>
                  <a:pt x="1480463" y="2336996"/>
                </a:lnTo>
                <a:lnTo>
                  <a:pt x="1478505" y="2337411"/>
                </a:lnTo>
                <a:lnTo>
                  <a:pt x="1472244" y="2336164"/>
                </a:lnTo>
                <a:lnTo>
                  <a:pt x="1463516" y="2334054"/>
                </a:lnTo>
                <a:lnTo>
                  <a:pt x="1454093" y="2332488"/>
                </a:lnTo>
                <a:lnTo>
                  <a:pt x="1442836" y="2330122"/>
                </a:lnTo>
                <a:lnTo>
                  <a:pt x="1434678" y="2328683"/>
                </a:lnTo>
                <a:lnTo>
                  <a:pt x="1431578" y="2327757"/>
                </a:lnTo>
                <a:lnTo>
                  <a:pt x="1429111" y="2326894"/>
                </a:lnTo>
                <a:lnTo>
                  <a:pt x="1426073" y="2325361"/>
                </a:lnTo>
                <a:lnTo>
                  <a:pt x="1424299" y="2323955"/>
                </a:lnTo>
                <a:lnTo>
                  <a:pt x="1422525" y="2322550"/>
                </a:lnTo>
                <a:lnTo>
                  <a:pt x="1421444" y="2320602"/>
                </a:lnTo>
                <a:lnTo>
                  <a:pt x="1419855" y="2317377"/>
                </a:lnTo>
                <a:lnTo>
                  <a:pt x="1418897" y="2314217"/>
                </a:lnTo>
                <a:lnTo>
                  <a:pt x="1417861" y="2305532"/>
                </a:lnTo>
                <a:lnTo>
                  <a:pt x="1418395" y="2293943"/>
                </a:lnTo>
                <a:lnTo>
                  <a:pt x="1411379" y="2293846"/>
                </a:lnTo>
                <a:lnTo>
                  <a:pt x="1405566" y="2294482"/>
                </a:lnTo>
                <a:lnTo>
                  <a:pt x="1401018" y="2295248"/>
                </a:lnTo>
                <a:lnTo>
                  <a:pt x="1395837" y="2295948"/>
                </a:lnTo>
                <a:lnTo>
                  <a:pt x="1388575" y="2298277"/>
                </a:lnTo>
                <a:lnTo>
                  <a:pt x="1382578" y="2300734"/>
                </a:lnTo>
                <a:lnTo>
                  <a:pt x="1376010" y="2302520"/>
                </a:lnTo>
                <a:lnTo>
                  <a:pt x="1368300" y="2302965"/>
                </a:lnTo>
                <a:lnTo>
                  <a:pt x="1363181" y="2303059"/>
                </a:lnTo>
                <a:lnTo>
                  <a:pt x="1358123" y="2302547"/>
                </a:lnTo>
                <a:lnTo>
                  <a:pt x="1352494" y="2301364"/>
                </a:lnTo>
                <a:lnTo>
                  <a:pt x="1345601" y="2300054"/>
                </a:lnTo>
                <a:lnTo>
                  <a:pt x="1284096" y="2276667"/>
                </a:lnTo>
                <a:lnTo>
                  <a:pt x="1272514" y="2271205"/>
                </a:lnTo>
                <a:lnTo>
                  <a:pt x="1267008" y="2268809"/>
                </a:lnTo>
                <a:lnTo>
                  <a:pt x="1262073" y="2267083"/>
                </a:lnTo>
                <a:lnTo>
                  <a:pt x="1250244" y="2264047"/>
                </a:lnTo>
                <a:lnTo>
                  <a:pt x="1211291" y="2257652"/>
                </a:lnTo>
                <a:lnTo>
                  <a:pt x="1210088" y="2256917"/>
                </a:lnTo>
                <a:lnTo>
                  <a:pt x="1207620" y="2256055"/>
                </a:lnTo>
                <a:lnTo>
                  <a:pt x="1203440" y="2253180"/>
                </a:lnTo>
                <a:lnTo>
                  <a:pt x="1201666" y="2251775"/>
                </a:lnTo>
                <a:lnTo>
                  <a:pt x="1201850" y="2249955"/>
                </a:lnTo>
                <a:lnTo>
                  <a:pt x="1201950" y="2249877"/>
                </a:lnTo>
                <a:lnTo>
                  <a:pt x="1203809" y="2249540"/>
                </a:lnTo>
                <a:lnTo>
                  <a:pt x="1202544" y="2249412"/>
                </a:lnTo>
                <a:lnTo>
                  <a:pt x="1201950" y="2249877"/>
                </a:lnTo>
                <a:lnTo>
                  <a:pt x="1197302" y="2250720"/>
                </a:lnTo>
                <a:lnTo>
                  <a:pt x="1188469" y="2255954"/>
                </a:lnTo>
                <a:lnTo>
                  <a:pt x="1178880" y="2262336"/>
                </a:lnTo>
                <a:lnTo>
                  <a:pt x="1178598" y="2252503"/>
                </a:lnTo>
                <a:lnTo>
                  <a:pt x="1178071" y="2245096"/>
                </a:lnTo>
                <a:lnTo>
                  <a:pt x="1177052" y="2242542"/>
                </a:lnTo>
                <a:lnTo>
                  <a:pt x="1176034" y="2239987"/>
                </a:lnTo>
                <a:lnTo>
                  <a:pt x="1175585" y="2238103"/>
                </a:lnTo>
                <a:lnTo>
                  <a:pt x="1173811" y="2236698"/>
                </a:lnTo>
                <a:lnTo>
                  <a:pt x="1171976" y="2235899"/>
                </a:lnTo>
                <a:lnTo>
                  <a:pt x="1169509" y="2235037"/>
                </a:lnTo>
                <a:lnTo>
                  <a:pt x="1167041" y="2234174"/>
                </a:lnTo>
                <a:lnTo>
                  <a:pt x="1163941" y="2233247"/>
                </a:lnTo>
                <a:lnTo>
                  <a:pt x="1155722" y="2232415"/>
                </a:lnTo>
                <a:lnTo>
                  <a:pt x="1144974" y="2231327"/>
                </a:lnTo>
                <a:lnTo>
                  <a:pt x="1141462" y="2240776"/>
                </a:lnTo>
                <a:lnTo>
                  <a:pt x="1140400" y="2244958"/>
                </a:lnTo>
                <a:lnTo>
                  <a:pt x="1136422" y="2246394"/>
                </a:lnTo>
                <a:lnTo>
                  <a:pt x="1127650" y="2251021"/>
                </a:lnTo>
                <a:lnTo>
                  <a:pt x="1092357" y="2221096"/>
                </a:lnTo>
                <a:lnTo>
                  <a:pt x="1083285" y="2209760"/>
                </a:lnTo>
                <a:lnTo>
                  <a:pt x="1079474" y="2203246"/>
                </a:lnTo>
                <a:lnTo>
                  <a:pt x="1077761" y="2201234"/>
                </a:lnTo>
                <a:lnTo>
                  <a:pt x="1073520" y="2198966"/>
                </a:lnTo>
                <a:lnTo>
                  <a:pt x="1067953" y="2197177"/>
                </a:lnTo>
                <a:lnTo>
                  <a:pt x="1059224" y="2195068"/>
                </a:lnTo>
                <a:lnTo>
                  <a:pt x="1043031" y="2190977"/>
                </a:lnTo>
                <a:lnTo>
                  <a:pt x="1029183" y="2188962"/>
                </a:lnTo>
                <a:lnTo>
                  <a:pt x="1022922" y="2187715"/>
                </a:lnTo>
                <a:lnTo>
                  <a:pt x="1016091" y="2185798"/>
                </a:lnTo>
                <a:lnTo>
                  <a:pt x="1009259" y="2183880"/>
                </a:lnTo>
                <a:lnTo>
                  <a:pt x="1002427" y="2181963"/>
                </a:lnTo>
                <a:lnTo>
                  <a:pt x="991415" y="2177171"/>
                </a:lnTo>
                <a:lnTo>
                  <a:pt x="982994" y="2172028"/>
                </a:lnTo>
                <a:lnTo>
                  <a:pt x="977163" y="2166536"/>
                </a:lnTo>
                <a:lnTo>
                  <a:pt x="971779" y="2162927"/>
                </a:lnTo>
                <a:lnTo>
                  <a:pt x="967029" y="2159382"/>
                </a:lnTo>
                <a:lnTo>
                  <a:pt x="962217" y="2156443"/>
                </a:lnTo>
                <a:lnTo>
                  <a:pt x="958485" y="2155452"/>
                </a:lnTo>
                <a:lnTo>
                  <a:pt x="955385" y="2154525"/>
                </a:lnTo>
                <a:lnTo>
                  <a:pt x="950959" y="2154077"/>
                </a:lnTo>
                <a:lnTo>
                  <a:pt x="946472" y="2154236"/>
                </a:lnTo>
                <a:lnTo>
                  <a:pt x="936233" y="2154425"/>
                </a:lnTo>
                <a:lnTo>
                  <a:pt x="928014" y="2153593"/>
                </a:lnTo>
                <a:lnTo>
                  <a:pt x="922385" y="2152410"/>
                </a:lnTo>
                <a:lnTo>
                  <a:pt x="916818" y="2150620"/>
                </a:lnTo>
                <a:lnTo>
                  <a:pt x="905990" y="2144009"/>
                </a:lnTo>
                <a:lnTo>
                  <a:pt x="889086" y="2134331"/>
                </a:lnTo>
                <a:lnTo>
                  <a:pt x="881868" y="2129923"/>
                </a:lnTo>
                <a:lnTo>
                  <a:pt x="876994" y="2127591"/>
                </a:lnTo>
                <a:lnTo>
                  <a:pt x="872752" y="2125323"/>
                </a:lnTo>
                <a:lnTo>
                  <a:pt x="869653" y="2124396"/>
                </a:lnTo>
                <a:lnTo>
                  <a:pt x="860678" y="2124713"/>
                </a:lnTo>
                <a:lnTo>
                  <a:pt x="845075" y="2127423"/>
                </a:lnTo>
                <a:lnTo>
                  <a:pt x="801836" y="2125496"/>
                </a:lnTo>
                <a:lnTo>
                  <a:pt x="805673" y="2119144"/>
                </a:lnTo>
                <a:lnTo>
                  <a:pt x="808694" y="2114547"/>
                </a:lnTo>
                <a:lnTo>
                  <a:pt x="812979" y="2110078"/>
                </a:lnTo>
                <a:lnTo>
                  <a:pt x="816508" y="2106759"/>
                </a:lnTo>
                <a:lnTo>
                  <a:pt x="821873" y="2104238"/>
                </a:lnTo>
                <a:lnTo>
                  <a:pt x="826545" y="2102260"/>
                </a:lnTo>
                <a:lnTo>
                  <a:pt x="832358" y="2101623"/>
                </a:lnTo>
                <a:lnTo>
                  <a:pt x="838803" y="2101050"/>
                </a:lnTo>
                <a:lnTo>
                  <a:pt x="850938" y="2101053"/>
                </a:lnTo>
                <a:lnTo>
                  <a:pt x="866112" y="2102590"/>
                </a:lnTo>
                <a:lnTo>
                  <a:pt x="881795" y="2105403"/>
                </a:lnTo>
                <a:lnTo>
                  <a:pt x="898866" y="2107132"/>
                </a:lnTo>
                <a:lnTo>
                  <a:pt x="911323" y="2066110"/>
                </a:lnTo>
                <a:lnTo>
                  <a:pt x="895456" y="2065116"/>
                </a:lnTo>
                <a:lnTo>
                  <a:pt x="890275" y="2065817"/>
                </a:lnTo>
                <a:lnTo>
                  <a:pt x="885419" y="2069615"/>
                </a:lnTo>
                <a:lnTo>
                  <a:pt x="873873" y="2076412"/>
                </a:lnTo>
                <a:lnTo>
                  <a:pt x="877305" y="2061439"/>
                </a:lnTo>
                <a:lnTo>
                  <a:pt x="880000" y="2053746"/>
                </a:lnTo>
                <a:lnTo>
                  <a:pt x="881695" y="2049628"/>
                </a:lnTo>
                <a:lnTo>
                  <a:pt x="882818" y="2044839"/>
                </a:lnTo>
                <a:lnTo>
                  <a:pt x="884758" y="2038295"/>
                </a:lnTo>
                <a:lnTo>
                  <a:pt x="885803" y="2027983"/>
                </a:lnTo>
                <a:lnTo>
                  <a:pt x="881008" y="2031174"/>
                </a:lnTo>
                <a:lnTo>
                  <a:pt x="877601" y="2033280"/>
                </a:lnTo>
                <a:lnTo>
                  <a:pt x="860954" y="2046302"/>
                </a:lnTo>
                <a:lnTo>
                  <a:pt x="859505" y="2047994"/>
                </a:lnTo>
                <a:lnTo>
                  <a:pt x="857485" y="2049015"/>
                </a:lnTo>
                <a:lnTo>
                  <a:pt x="853200" y="2053483"/>
                </a:lnTo>
                <a:lnTo>
                  <a:pt x="847774" y="2056611"/>
                </a:lnTo>
                <a:lnTo>
                  <a:pt x="844367" y="2058717"/>
                </a:lnTo>
                <a:lnTo>
                  <a:pt x="839818" y="2059482"/>
                </a:lnTo>
                <a:lnTo>
                  <a:pt x="832679" y="2060598"/>
                </a:lnTo>
                <a:lnTo>
                  <a:pt x="826050" y="2062990"/>
                </a:lnTo>
                <a:lnTo>
                  <a:pt x="822134" y="2063819"/>
                </a:lnTo>
                <a:lnTo>
                  <a:pt x="819420" y="2065383"/>
                </a:lnTo>
                <a:lnTo>
                  <a:pt x="815258" y="2068638"/>
                </a:lnTo>
                <a:lnTo>
                  <a:pt x="812361" y="2072022"/>
                </a:lnTo>
                <a:lnTo>
                  <a:pt x="809218" y="2077832"/>
                </a:lnTo>
                <a:lnTo>
                  <a:pt x="804687" y="2084727"/>
                </a:lnTo>
                <a:lnTo>
                  <a:pt x="801298" y="2092963"/>
                </a:lnTo>
                <a:lnTo>
                  <a:pt x="797602" y="2104232"/>
                </a:lnTo>
                <a:lnTo>
                  <a:pt x="785185" y="2094395"/>
                </a:lnTo>
                <a:lnTo>
                  <a:pt x="777457" y="2088710"/>
                </a:lnTo>
                <a:lnTo>
                  <a:pt x="773787" y="2087113"/>
                </a:lnTo>
                <a:lnTo>
                  <a:pt x="771381" y="2085644"/>
                </a:lnTo>
                <a:lnTo>
                  <a:pt x="769484" y="2085452"/>
                </a:lnTo>
                <a:lnTo>
                  <a:pt x="767464" y="2086473"/>
                </a:lnTo>
                <a:lnTo>
                  <a:pt x="757876" y="2092855"/>
                </a:lnTo>
                <a:lnTo>
                  <a:pt x="738128" y="2104950"/>
                </a:lnTo>
                <a:lnTo>
                  <a:pt x="741629" y="2070375"/>
                </a:lnTo>
                <a:lnTo>
                  <a:pt x="724559" y="2068646"/>
                </a:lnTo>
                <a:lnTo>
                  <a:pt x="711281" y="2067302"/>
                </a:lnTo>
                <a:lnTo>
                  <a:pt x="701166" y="2066278"/>
                </a:lnTo>
                <a:lnTo>
                  <a:pt x="693131" y="2063626"/>
                </a:lnTo>
                <a:lnTo>
                  <a:pt x="690154" y="2061486"/>
                </a:lnTo>
                <a:lnTo>
                  <a:pt x="687115" y="2059952"/>
                </a:lnTo>
                <a:lnTo>
                  <a:pt x="684200" y="2057206"/>
                </a:lnTo>
                <a:lnTo>
                  <a:pt x="681978" y="2053917"/>
                </a:lnTo>
                <a:lnTo>
                  <a:pt x="676964" y="2046668"/>
                </a:lnTo>
                <a:lnTo>
                  <a:pt x="671808" y="2034503"/>
                </a:lnTo>
                <a:lnTo>
                  <a:pt x="688246" y="2036168"/>
                </a:lnTo>
                <a:lnTo>
                  <a:pt x="697098" y="2037064"/>
                </a:lnTo>
                <a:lnTo>
                  <a:pt x="700953" y="2036841"/>
                </a:lnTo>
                <a:lnTo>
                  <a:pt x="704237" y="2035948"/>
                </a:lnTo>
                <a:lnTo>
                  <a:pt x="709540" y="2034034"/>
                </a:lnTo>
                <a:lnTo>
                  <a:pt x="716802" y="2031705"/>
                </a:lnTo>
                <a:lnTo>
                  <a:pt x="719266" y="1988446"/>
                </a:lnTo>
                <a:lnTo>
                  <a:pt x="689175" y="2008073"/>
                </a:lnTo>
                <a:lnTo>
                  <a:pt x="687567" y="1998718"/>
                </a:lnTo>
                <a:lnTo>
                  <a:pt x="685205" y="1990512"/>
                </a:lnTo>
                <a:lnTo>
                  <a:pt x="682780" y="1982913"/>
                </a:lnTo>
                <a:lnTo>
                  <a:pt x="679601" y="1976463"/>
                </a:lnTo>
                <a:lnTo>
                  <a:pt x="676238" y="1971833"/>
                </a:lnTo>
                <a:lnTo>
                  <a:pt x="671610" y="1967074"/>
                </a:lnTo>
                <a:lnTo>
                  <a:pt x="667491" y="1963593"/>
                </a:lnTo>
                <a:lnTo>
                  <a:pt x="662108" y="1959984"/>
                </a:lnTo>
                <a:lnTo>
                  <a:pt x="655970" y="1957524"/>
                </a:lnTo>
                <a:lnTo>
                  <a:pt x="649077" y="1956213"/>
                </a:lnTo>
                <a:lnTo>
                  <a:pt x="642816" y="1954967"/>
                </a:lnTo>
                <a:lnTo>
                  <a:pt x="635229" y="1954198"/>
                </a:lnTo>
                <a:lnTo>
                  <a:pt x="626887" y="1954579"/>
                </a:lnTo>
                <a:lnTo>
                  <a:pt x="617974" y="1954290"/>
                </a:lnTo>
                <a:lnTo>
                  <a:pt x="608306" y="1955149"/>
                </a:lnTo>
                <a:lnTo>
                  <a:pt x="598577" y="1956615"/>
                </a:lnTo>
                <a:lnTo>
                  <a:pt x="600824" y="1947038"/>
                </a:lnTo>
                <a:lnTo>
                  <a:pt x="603906" y="1941835"/>
                </a:lnTo>
                <a:lnTo>
                  <a:pt x="606232" y="1937780"/>
                </a:lnTo>
                <a:lnTo>
                  <a:pt x="607743" y="1935482"/>
                </a:lnTo>
                <a:lnTo>
                  <a:pt x="607804" y="1934876"/>
                </a:lnTo>
                <a:lnTo>
                  <a:pt x="607233" y="1934205"/>
                </a:lnTo>
                <a:lnTo>
                  <a:pt x="606724" y="1932928"/>
                </a:lnTo>
                <a:lnTo>
                  <a:pt x="606153" y="1932257"/>
                </a:lnTo>
                <a:lnTo>
                  <a:pt x="601218" y="1930532"/>
                </a:lnTo>
                <a:lnTo>
                  <a:pt x="594447" y="1928008"/>
                </a:lnTo>
                <a:lnTo>
                  <a:pt x="589444" y="1945885"/>
                </a:lnTo>
                <a:lnTo>
                  <a:pt x="584299" y="1958846"/>
                </a:lnTo>
                <a:lnTo>
                  <a:pt x="583052" y="1964848"/>
                </a:lnTo>
                <a:lnTo>
                  <a:pt x="582948" y="1972191"/>
                </a:lnTo>
                <a:lnTo>
                  <a:pt x="584678" y="1980333"/>
                </a:lnTo>
                <a:lnTo>
                  <a:pt x="588121" y="1990486"/>
                </a:lnTo>
                <a:lnTo>
                  <a:pt x="559038" y="1987541"/>
                </a:lnTo>
                <a:lnTo>
                  <a:pt x="566151" y="1999292"/>
                </a:lnTo>
                <a:lnTo>
                  <a:pt x="570718" y="2004657"/>
                </a:lnTo>
                <a:lnTo>
                  <a:pt x="573001" y="2007339"/>
                </a:lnTo>
                <a:lnTo>
                  <a:pt x="574529" y="2011171"/>
                </a:lnTo>
                <a:lnTo>
                  <a:pt x="575873" y="2016822"/>
                </a:lnTo>
                <a:lnTo>
                  <a:pt x="576972" y="2024900"/>
                </a:lnTo>
                <a:lnTo>
                  <a:pt x="566083" y="2018895"/>
                </a:lnTo>
                <a:lnTo>
                  <a:pt x="556212" y="2015444"/>
                </a:lnTo>
                <a:lnTo>
                  <a:pt x="545649" y="2012536"/>
                </a:lnTo>
                <a:lnTo>
                  <a:pt x="534760" y="2006531"/>
                </a:lnTo>
                <a:lnTo>
                  <a:pt x="539026" y="1995933"/>
                </a:lnTo>
                <a:lnTo>
                  <a:pt x="543618" y="1988431"/>
                </a:lnTo>
                <a:lnTo>
                  <a:pt x="547332" y="1983292"/>
                </a:lnTo>
                <a:lnTo>
                  <a:pt x="550291" y="1979302"/>
                </a:lnTo>
                <a:lnTo>
                  <a:pt x="554515" y="1975440"/>
                </a:lnTo>
                <a:lnTo>
                  <a:pt x="556903" y="1970779"/>
                </a:lnTo>
                <a:lnTo>
                  <a:pt x="559598" y="1963086"/>
                </a:lnTo>
                <a:lnTo>
                  <a:pt x="562539" y="1952966"/>
                </a:lnTo>
                <a:lnTo>
                  <a:pt x="556524" y="1949293"/>
                </a:lnTo>
                <a:lnTo>
                  <a:pt x="552221" y="1947632"/>
                </a:lnTo>
                <a:lnTo>
                  <a:pt x="551018" y="1946897"/>
                </a:lnTo>
                <a:lnTo>
                  <a:pt x="549753" y="1946769"/>
                </a:lnTo>
                <a:lnTo>
                  <a:pt x="547734" y="1947790"/>
                </a:lnTo>
                <a:lnTo>
                  <a:pt x="543246" y="1947948"/>
                </a:lnTo>
                <a:lnTo>
                  <a:pt x="536801" y="1948521"/>
                </a:lnTo>
                <a:lnTo>
                  <a:pt x="525869" y="1949253"/>
                </a:lnTo>
                <a:lnTo>
                  <a:pt x="527957" y="1928629"/>
                </a:lnTo>
                <a:lnTo>
                  <a:pt x="528738" y="1914613"/>
                </a:lnTo>
                <a:lnTo>
                  <a:pt x="528904" y="1906664"/>
                </a:lnTo>
                <a:lnTo>
                  <a:pt x="527946" y="1903503"/>
                </a:lnTo>
                <a:lnTo>
                  <a:pt x="527376" y="1902832"/>
                </a:lnTo>
                <a:lnTo>
                  <a:pt x="526111" y="1902704"/>
                </a:lnTo>
                <a:lnTo>
                  <a:pt x="525417" y="1903247"/>
                </a:lnTo>
                <a:lnTo>
                  <a:pt x="524724" y="1903789"/>
                </a:lnTo>
                <a:lnTo>
                  <a:pt x="523275" y="1905481"/>
                </a:lnTo>
                <a:lnTo>
                  <a:pt x="521888" y="1906566"/>
                </a:lnTo>
                <a:lnTo>
                  <a:pt x="507303" y="1911830"/>
                </a:lnTo>
                <a:lnTo>
                  <a:pt x="508022" y="1898421"/>
                </a:lnTo>
                <a:lnTo>
                  <a:pt x="507740" y="1888588"/>
                </a:lnTo>
                <a:lnTo>
                  <a:pt x="506703" y="1879903"/>
                </a:lnTo>
                <a:lnTo>
                  <a:pt x="504648" y="1868665"/>
                </a:lnTo>
                <a:lnTo>
                  <a:pt x="490738" y="1867256"/>
                </a:lnTo>
                <a:lnTo>
                  <a:pt x="490222" y="1884976"/>
                </a:lnTo>
                <a:lnTo>
                  <a:pt x="491302" y="1886923"/>
                </a:lnTo>
                <a:lnTo>
                  <a:pt x="491425" y="1885710"/>
                </a:lnTo>
                <a:lnTo>
                  <a:pt x="492118" y="1885168"/>
                </a:lnTo>
                <a:lnTo>
                  <a:pt x="493321" y="1885902"/>
                </a:lnTo>
                <a:lnTo>
                  <a:pt x="494911" y="1889127"/>
                </a:lnTo>
                <a:lnTo>
                  <a:pt x="501085" y="1903847"/>
                </a:lnTo>
                <a:lnTo>
                  <a:pt x="491031" y="1902216"/>
                </a:lnTo>
                <a:lnTo>
                  <a:pt x="476041" y="1898860"/>
                </a:lnTo>
                <a:lnTo>
                  <a:pt x="461174" y="1894290"/>
                </a:lnTo>
                <a:lnTo>
                  <a:pt x="451243" y="1891446"/>
                </a:lnTo>
                <a:lnTo>
                  <a:pt x="437641" y="1887005"/>
                </a:lnTo>
                <a:lnTo>
                  <a:pt x="432828" y="1884066"/>
                </a:lnTo>
                <a:lnTo>
                  <a:pt x="429465" y="1879436"/>
                </a:lnTo>
                <a:lnTo>
                  <a:pt x="423616" y="1867813"/>
                </a:lnTo>
                <a:lnTo>
                  <a:pt x="431448" y="1866155"/>
                </a:lnTo>
                <a:lnTo>
                  <a:pt x="439913" y="1864561"/>
                </a:lnTo>
                <a:lnTo>
                  <a:pt x="448562" y="1861147"/>
                </a:lnTo>
                <a:lnTo>
                  <a:pt x="456641" y="1857063"/>
                </a:lnTo>
                <a:lnTo>
                  <a:pt x="464657" y="1853585"/>
                </a:lnTo>
                <a:lnTo>
                  <a:pt x="472165" y="1848830"/>
                </a:lnTo>
                <a:lnTo>
                  <a:pt x="479102" y="1843404"/>
                </a:lnTo>
                <a:lnTo>
                  <a:pt x="485344" y="1838521"/>
                </a:lnTo>
                <a:lnTo>
                  <a:pt x="487548" y="1835680"/>
                </a:lnTo>
                <a:lnTo>
                  <a:pt x="489507" y="1835266"/>
                </a:lnTo>
                <a:lnTo>
                  <a:pt x="490077" y="1835936"/>
                </a:lnTo>
                <a:lnTo>
                  <a:pt x="490710" y="1836001"/>
                </a:lnTo>
                <a:lnTo>
                  <a:pt x="491587" y="1833638"/>
                </a:lnTo>
                <a:lnTo>
                  <a:pt x="495652" y="1818730"/>
                </a:lnTo>
                <a:lnTo>
                  <a:pt x="418793" y="1839749"/>
                </a:lnTo>
                <a:lnTo>
                  <a:pt x="402282" y="1813565"/>
                </a:lnTo>
                <a:lnTo>
                  <a:pt x="401896" y="1811074"/>
                </a:lnTo>
                <a:lnTo>
                  <a:pt x="400816" y="1809127"/>
                </a:lnTo>
                <a:lnTo>
                  <a:pt x="398586" y="1824834"/>
                </a:lnTo>
                <a:lnTo>
                  <a:pt x="398727" y="1829750"/>
                </a:lnTo>
                <a:lnTo>
                  <a:pt x="394811" y="1830580"/>
                </a:lnTo>
                <a:lnTo>
                  <a:pt x="382755" y="1836100"/>
                </a:lnTo>
                <a:lnTo>
                  <a:pt x="374843" y="1832234"/>
                </a:lnTo>
                <a:lnTo>
                  <a:pt x="369398" y="1829232"/>
                </a:lnTo>
                <a:lnTo>
                  <a:pt x="366483" y="1826485"/>
                </a:lnTo>
                <a:lnTo>
                  <a:pt x="364261" y="1823197"/>
                </a:lnTo>
                <a:lnTo>
                  <a:pt x="361978" y="1820514"/>
                </a:lnTo>
                <a:lnTo>
                  <a:pt x="359694" y="1817832"/>
                </a:lnTo>
                <a:lnTo>
                  <a:pt x="355576" y="1814351"/>
                </a:lnTo>
                <a:lnTo>
                  <a:pt x="348235" y="1811156"/>
                </a:lnTo>
                <a:lnTo>
                  <a:pt x="342378" y="1818529"/>
                </a:lnTo>
                <a:lnTo>
                  <a:pt x="336645" y="1824690"/>
                </a:lnTo>
                <a:lnTo>
                  <a:pt x="330972" y="1830243"/>
                </a:lnTo>
                <a:lnTo>
                  <a:pt x="325423" y="1834584"/>
                </a:lnTo>
                <a:lnTo>
                  <a:pt x="321384" y="1836626"/>
                </a:lnTo>
                <a:lnTo>
                  <a:pt x="318038" y="1838126"/>
                </a:lnTo>
                <a:lnTo>
                  <a:pt x="313490" y="1838891"/>
                </a:lnTo>
                <a:lnTo>
                  <a:pt x="309574" y="1839720"/>
                </a:lnTo>
                <a:lnTo>
                  <a:pt x="299906" y="1840579"/>
                </a:lnTo>
                <a:lnTo>
                  <a:pt x="287199" y="1839906"/>
                </a:lnTo>
                <a:lnTo>
                  <a:pt x="288446" y="1833904"/>
                </a:lnTo>
                <a:lnTo>
                  <a:pt x="289631" y="1828508"/>
                </a:lnTo>
                <a:lnTo>
                  <a:pt x="292019" y="1823848"/>
                </a:lnTo>
                <a:lnTo>
                  <a:pt x="294978" y="1819858"/>
                </a:lnTo>
                <a:lnTo>
                  <a:pt x="297305" y="1815804"/>
                </a:lnTo>
                <a:lnTo>
                  <a:pt x="299508" y="1812963"/>
                </a:lnTo>
                <a:lnTo>
                  <a:pt x="303038" y="1809644"/>
                </a:lnTo>
                <a:lnTo>
                  <a:pt x="306445" y="1807537"/>
                </a:lnTo>
                <a:lnTo>
                  <a:pt x="313382" y="1802112"/>
                </a:lnTo>
                <a:lnTo>
                  <a:pt x="321012" y="1796143"/>
                </a:lnTo>
                <a:lnTo>
                  <a:pt x="329336" y="1789633"/>
                </a:lnTo>
                <a:lnTo>
                  <a:pt x="336580" y="1781174"/>
                </a:lnTo>
                <a:lnTo>
                  <a:pt x="287810" y="1789717"/>
                </a:lnTo>
                <a:lnTo>
                  <a:pt x="286546" y="1789589"/>
                </a:lnTo>
                <a:lnTo>
                  <a:pt x="284526" y="1790610"/>
                </a:lnTo>
                <a:lnTo>
                  <a:pt x="278583" y="1811457"/>
                </a:lnTo>
                <a:lnTo>
                  <a:pt x="274887" y="1822726"/>
                </a:lnTo>
                <a:lnTo>
                  <a:pt x="274009" y="1825088"/>
                </a:lnTo>
                <a:lnTo>
                  <a:pt x="272622" y="1826173"/>
                </a:lnTo>
                <a:lnTo>
                  <a:pt x="270602" y="1827194"/>
                </a:lnTo>
                <a:lnTo>
                  <a:pt x="268583" y="1828216"/>
                </a:lnTo>
                <a:lnTo>
                  <a:pt x="261505" y="1828725"/>
                </a:lnTo>
                <a:lnTo>
                  <a:pt x="251205" y="1829520"/>
                </a:lnTo>
                <a:lnTo>
                  <a:pt x="257755" y="1821604"/>
                </a:lnTo>
                <a:lnTo>
                  <a:pt x="262040" y="1817135"/>
                </a:lnTo>
                <a:lnTo>
                  <a:pt x="265060" y="1812539"/>
                </a:lnTo>
                <a:lnTo>
                  <a:pt x="267326" y="1809091"/>
                </a:lnTo>
                <a:lnTo>
                  <a:pt x="268511" y="1803696"/>
                </a:lnTo>
                <a:lnTo>
                  <a:pt x="269186" y="1797024"/>
                </a:lnTo>
                <a:lnTo>
                  <a:pt x="270108" y="1787925"/>
                </a:lnTo>
                <a:lnTo>
                  <a:pt x="271459" y="1774580"/>
                </a:lnTo>
                <a:lnTo>
                  <a:pt x="261650" y="1770522"/>
                </a:lnTo>
                <a:lnTo>
                  <a:pt x="253677" y="1767264"/>
                </a:lnTo>
                <a:lnTo>
                  <a:pt x="251332" y="1765188"/>
                </a:lnTo>
                <a:lnTo>
                  <a:pt x="247784" y="1762378"/>
                </a:lnTo>
                <a:lnTo>
                  <a:pt x="246379" y="1757333"/>
                </a:lnTo>
                <a:lnTo>
                  <a:pt x="244525" y="1750404"/>
                </a:lnTo>
                <a:lnTo>
                  <a:pt x="235999" y="1752605"/>
                </a:lnTo>
                <a:lnTo>
                  <a:pt x="228860" y="1753720"/>
                </a:lnTo>
                <a:lnTo>
                  <a:pt x="223557" y="1755635"/>
                </a:lnTo>
                <a:lnTo>
                  <a:pt x="219579" y="1757070"/>
                </a:lnTo>
                <a:lnTo>
                  <a:pt x="214969" y="1758442"/>
                </a:lnTo>
                <a:lnTo>
                  <a:pt x="209788" y="1759143"/>
                </a:lnTo>
                <a:lnTo>
                  <a:pt x="203404" y="1759109"/>
                </a:lnTo>
                <a:lnTo>
                  <a:pt x="193921" y="1758149"/>
                </a:lnTo>
                <a:lnTo>
                  <a:pt x="183295" y="1755848"/>
                </a:lnTo>
                <a:lnTo>
                  <a:pt x="169509" y="1753226"/>
                </a:lnTo>
                <a:lnTo>
                  <a:pt x="153316" y="1749135"/>
                </a:lnTo>
                <a:lnTo>
                  <a:pt x="134410" y="1746608"/>
                </a:lnTo>
                <a:lnTo>
                  <a:pt x="137922" y="1737158"/>
                </a:lnTo>
                <a:lnTo>
                  <a:pt x="141697" y="1731413"/>
                </a:lnTo>
                <a:lnTo>
                  <a:pt x="143901" y="1728572"/>
                </a:lnTo>
                <a:lnTo>
                  <a:pt x="146044" y="1726338"/>
                </a:lnTo>
                <a:lnTo>
                  <a:pt x="148063" y="1725316"/>
                </a:lnTo>
                <a:lnTo>
                  <a:pt x="151980" y="1724487"/>
                </a:lnTo>
                <a:lnTo>
                  <a:pt x="156651" y="1722509"/>
                </a:lnTo>
                <a:lnTo>
                  <a:pt x="164158" y="1717754"/>
                </a:lnTo>
                <a:lnTo>
                  <a:pt x="172421" y="1711850"/>
                </a:lnTo>
                <a:lnTo>
                  <a:pt x="178155" y="1705690"/>
                </a:lnTo>
                <a:lnTo>
                  <a:pt x="179665" y="1703391"/>
                </a:lnTo>
                <a:lnTo>
                  <a:pt x="180666" y="1699816"/>
                </a:lnTo>
                <a:lnTo>
                  <a:pt x="179647" y="1697261"/>
                </a:lnTo>
                <a:lnTo>
                  <a:pt x="177425" y="1693972"/>
                </a:lnTo>
                <a:lnTo>
                  <a:pt x="173877" y="1691162"/>
                </a:lnTo>
                <a:lnTo>
                  <a:pt x="170268" y="1688958"/>
                </a:lnTo>
                <a:lnTo>
                  <a:pt x="165842" y="1688510"/>
                </a:lnTo>
                <a:lnTo>
                  <a:pt x="162049" y="1688126"/>
                </a:lnTo>
                <a:lnTo>
                  <a:pt x="151749" y="1688921"/>
                </a:lnTo>
                <a:lnTo>
                  <a:pt x="142774" y="1689238"/>
                </a:lnTo>
                <a:lnTo>
                  <a:pt x="138226" y="1690003"/>
                </a:lnTo>
                <a:lnTo>
                  <a:pt x="133168" y="1689491"/>
                </a:lnTo>
                <a:lnTo>
                  <a:pt x="129559" y="1687287"/>
                </a:lnTo>
                <a:lnTo>
                  <a:pt x="125317" y="1685019"/>
                </a:lnTo>
                <a:lnTo>
                  <a:pt x="121199" y="1681538"/>
                </a:lnTo>
                <a:lnTo>
                  <a:pt x="118590" y="1675759"/>
                </a:lnTo>
                <a:lnTo>
                  <a:pt x="116105" y="1668766"/>
                </a:lnTo>
                <a:lnTo>
                  <a:pt x="113803" y="1659954"/>
                </a:lnTo>
                <a:lnTo>
                  <a:pt x="99851" y="1665282"/>
                </a:lnTo>
                <a:lnTo>
                  <a:pt x="91263" y="1668089"/>
                </a:lnTo>
                <a:lnTo>
                  <a:pt x="88040" y="1668376"/>
                </a:lnTo>
                <a:lnTo>
                  <a:pt x="86021" y="1669397"/>
                </a:lnTo>
                <a:lnTo>
                  <a:pt x="84063" y="1669811"/>
                </a:lnTo>
                <a:lnTo>
                  <a:pt x="81595" y="1668949"/>
                </a:lnTo>
                <a:lnTo>
                  <a:pt x="78557" y="1667415"/>
                </a:lnTo>
                <a:lnTo>
                  <a:pt x="72419" y="1664955"/>
                </a:lnTo>
                <a:lnTo>
                  <a:pt x="63058" y="1662782"/>
                </a:lnTo>
                <a:lnTo>
                  <a:pt x="47374" y="1659968"/>
                </a:lnTo>
                <a:lnTo>
                  <a:pt x="45821" y="1669003"/>
                </a:lnTo>
                <a:lnTo>
                  <a:pt x="43881" y="1675547"/>
                </a:lnTo>
                <a:lnTo>
                  <a:pt x="42696" y="1680943"/>
                </a:lnTo>
                <a:lnTo>
                  <a:pt x="41063" y="1684454"/>
                </a:lnTo>
                <a:lnTo>
                  <a:pt x="38227" y="1687231"/>
                </a:lnTo>
                <a:lnTo>
                  <a:pt x="36716" y="1689529"/>
                </a:lnTo>
                <a:lnTo>
                  <a:pt x="35329" y="1690615"/>
                </a:lnTo>
                <a:lnTo>
                  <a:pt x="34003" y="1691093"/>
                </a:lnTo>
                <a:lnTo>
                  <a:pt x="30025" y="1692529"/>
                </a:lnTo>
                <a:lnTo>
                  <a:pt x="26496" y="1695848"/>
                </a:lnTo>
                <a:lnTo>
                  <a:pt x="24986" y="1698146"/>
                </a:lnTo>
                <a:lnTo>
                  <a:pt x="23923" y="1702329"/>
                </a:lnTo>
                <a:lnTo>
                  <a:pt x="21535" y="1706989"/>
                </a:lnTo>
                <a:lnTo>
                  <a:pt x="20227" y="1713598"/>
                </a:lnTo>
                <a:lnTo>
                  <a:pt x="5054" y="1712061"/>
                </a:lnTo>
                <a:lnTo>
                  <a:pt x="4588" y="1704047"/>
                </a:lnTo>
                <a:lnTo>
                  <a:pt x="4631" y="1697311"/>
                </a:lnTo>
                <a:lnTo>
                  <a:pt x="4490" y="1692394"/>
                </a:lnTo>
                <a:lnTo>
                  <a:pt x="5552" y="1688212"/>
                </a:lnTo>
                <a:lnTo>
                  <a:pt x="6492" y="1685243"/>
                </a:lnTo>
                <a:lnTo>
                  <a:pt x="8063" y="1682338"/>
                </a:lnTo>
                <a:lnTo>
                  <a:pt x="10083" y="1681317"/>
                </a:lnTo>
                <a:lnTo>
                  <a:pt x="11532" y="1679626"/>
                </a:lnTo>
                <a:lnTo>
                  <a:pt x="13613" y="1677998"/>
                </a:lnTo>
                <a:lnTo>
                  <a:pt x="15755" y="1675764"/>
                </a:lnTo>
                <a:lnTo>
                  <a:pt x="18530" y="1673593"/>
                </a:lnTo>
                <a:lnTo>
                  <a:pt x="20101" y="1670688"/>
                </a:lnTo>
                <a:lnTo>
                  <a:pt x="22489" y="1666028"/>
                </a:lnTo>
                <a:lnTo>
                  <a:pt x="23736" y="1660026"/>
                </a:lnTo>
                <a:lnTo>
                  <a:pt x="25737" y="1652875"/>
                </a:lnTo>
                <a:lnTo>
                  <a:pt x="27291" y="1643840"/>
                </a:lnTo>
                <a:lnTo>
                  <a:pt x="25333" y="1644255"/>
                </a:lnTo>
                <a:lnTo>
                  <a:pt x="24068" y="1644127"/>
                </a:lnTo>
                <a:lnTo>
                  <a:pt x="11301" y="1644060"/>
                </a:lnTo>
                <a:lnTo>
                  <a:pt x="10036" y="1643931"/>
                </a:lnTo>
                <a:lnTo>
                  <a:pt x="8139" y="1643740"/>
                </a:lnTo>
                <a:lnTo>
                  <a:pt x="6814" y="1644218"/>
                </a:lnTo>
                <a:lnTo>
                  <a:pt x="6120" y="1644761"/>
                </a:lnTo>
                <a:lnTo>
                  <a:pt x="2651" y="1647473"/>
                </a:lnTo>
                <a:lnTo>
                  <a:pt x="1264" y="1648559"/>
                </a:lnTo>
                <a:lnTo>
                  <a:pt x="571" y="1649101"/>
                </a:lnTo>
                <a:lnTo>
                  <a:pt x="0" y="1648430"/>
                </a:lnTo>
                <a:lnTo>
                  <a:pt x="61" y="1647824"/>
                </a:lnTo>
                <a:lnTo>
                  <a:pt x="184" y="1646611"/>
                </a:lnTo>
                <a:lnTo>
                  <a:pt x="1430" y="1640609"/>
                </a:lnTo>
                <a:lnTo>
                  <a:pt x="3801" y="1629818"/>
                </a:lnTo>
                <a:lnTo>
                  <a:pt x="4678" y="1627456"/>
                </a:lnTo>
                <a:lnTo>
                  <a:pt x="6882" y="1624615"/>
                </a:lnTo>
                <a:lnTo>
                  <a:pt x="8454" y="1621710"/>
                </a:lnTo>
                <a:lnTo>
                  <a:pt x="10596" y="1619476"/>
                </a:lnTo>
                <a:lnTo>
                  <a:pt x="14881" y="1615008"/>
                </a:lnTo>
                <a:lnTo>
                  <a:pt x="20369" y="1611274"/>
                </a:lnTo>
                <a:lnTo>
                  <a:pt x="27060" y="1608274"/>
                </a:lnTo>
                <a:lnTo>
                  <a:pt x="33628" y="1606488"/>
                </a:lnTo>
                <a:lnTo>
                  <a:pt x="39564" y="1604638"/>
                </a:lnTo>
                <a:lnTo>
                  <a:pt x="46071" y="1603458"/>
                </a:lnTo>
                <a:lnTo>
                  <a:pt x="44463" y="1594103"/>
                </a:lnTo>
                <a:lnTo>
                  <a:pt x="43751" y="1588516"/>
                </a:lnTo>
                <a:lnTo>
                  <a:pt x="42039" y="1586504"/>
                </a:lnTo>
                <a:lnTo>
                  <a:pt x="41529" y="1585227"/>
                </a:lnTo>
                <a:lnTo>
                  <a:pt x="41020" y="1583950"/>
                </a:lnTo>
                <a:lnTo>
                  <a:pt x="39817" y="1583215"/>
                </a:lnTo>
                <a:lnTo>
                  <a:pt x="32678" y="1584331"/>
                </a:lnTo>
                <a:lnTo>
                  <a:pt x="17829" y="1585891"/>
                </a:lnTo>
                <a:lnTo>
                  <a:pt x="19918" y="1565267"/>
                </a:lnTo>
                <a:lnTo>
                  <a:pt x="31237" y="1567027"/>
                </a:lnTo>
                <a:lnTo>
                  <a:pt x="39965" y="1569136"/>
                </a:lnTo>
                <a:lnTo>
                  <a:pt x="47491" y="1570511"/>
                </a:lnTo>
                <a:lnTo>
                  <a:pt x="54323" y="1572428"/>
                </a:lnTo>
                <a:lnTo>
                  <a:pt x="61154" y="1574346"/>
                </a:lnTo>
                <a:lnTo>
                  <a:pt x="69822" y="1577061"/>
                </a:lnTo>
                <a:lnTo>
                  <a:pt x="79876" y="1578692"/>
                </a:lnTo>
                <a:lnTo>
                  <a:pt x="92521" y="1579973"/>
                </a:lnTo>
                <a:lnTo>
                  <a:pt x="90975" y="1570011"/>
                </a:lnTo>
                <a:lnTo>
                  <a:pt x="89815" y="1562540"/>
                </a:lnTo>
                <a:lnTo>
                  <a:pt x="89288" y="1555133"/>
                </a:lnTo>
                <a:lnTo>
                  <a:pt x="89129" y="1544087"/>
                </a:lnTo>
                <a:lnTo>
                  <a:pt x="100834" y="1548336"/>
                </a:lnTo>
                <a:lnTo>
                  <a:pt x="108746" y="1552201"/>
                </a:lnTo>
                <a:lnTo>
                  <a:pt x="112417" y="1553798"/>
                </a:lnTo>
                <a:lnTo>
                  <a:pt x="114191" y="1555204"/>
                </a:lnTo>
                <a:lnTo>
                  <a:pt x="115271" y="1557151"/>
                </a:lnTo>
                <a:lnTo>
                  <a:pt x="115719" y="1559035"/>
                </a:lnTo>
                <a:lnTo>
                  <a:pt x="116105" y="1561526"/>
                </a:lnTo>
                <a:lnTo>
                  <a:pt x="115228" y="1563888"/>
                </a:lnTo>
                <a:lnTo>
                  <a:pt x="114920" y="1566921"/>
                </a:lnTo>
                <a:lnTo>
                  <a:pt x="113349" y="1569826"/>
                </a:lnTo>
                <a:lnTo>
                  <a:pt x="110654" y="1577519"/>
                </a:lnTo>
                <a:lnTo>
                  <a:pt x="106325" y="1588724"/>
                </a:lnTo>
                <a:lnTo>
                  <a:pt x="116748" y="1586716"/>
                </a:lnTo>
                <a:lnTo>
                  <a:pt x="123887" y="1585600"/>
                </a:lnTo>
                <a:lnTo>
                  <a:pt x="127171" y="1584707"/>
                </a:lnTo>
                <a:lnTo>
                  <a:pt x="129885" y="1583143"/>
                </a:lnTo>
                <a:lnTo>
                  <a:pt x="133985" y="1580495"/>
                </a:lnTo>
                <a:lnTo>
                  <a:pt x="137453" y="1577782"/>
                </a:lnTo>
                <a:lnTo>
                  <a:pt x="153513" y="1557960"/>
                </a:lnTo>
                <a:lnTo>
                  <a:pt x="172079" y="1595382"/>
                </a:lnTo>
                <a:lnTo>
                  <a:pt x="165510" y="1597168"/>
                </a:lnTo>
                <a:lnTo>
                  <a:pt x="160962" y="1597933"/>
                </a:lnTo>
                <a:lnTo>
                  <a:pt x="157739" y="1598220"/>
                </a:lnTo>
                <a:lnTo>
                  <a:pt x="153946" y="1597836"/>
                </a:lnTo>
                <a:lnTo>
                  <a:pt x="147746" y="1595983"/>
                </a:lnTo>
                <a:lnTo>
                  <a:pt x="135408" y="1591669"/>
                </a:lnTo>
                <a:lnTo>
                  <a:pt x="141503" y="1600866"/>
                </a:lnTo>
                <a:lnTo>
                  <a:pt x="146518" y="1608114"/>
                </a:lnTo>
                <a:lnTo>
                  <a:pt x="151532" y="1615363"/>
                </a:lnTo>
                <a:lnTo>
                  <a:pt x="158892" y="1624687"/>
                </a:lnTo>
                <a:lnTo>
                  <a:pt x="164925" y="1634490"/>
                </a:lnTo>
                <a:lnTo>
                  <a:pt x="167472" y="1640876"/>
                </a:lnTo>
                <a:lnTo>
                  <a:pt x="167797" y="1643973"/>
                </a:lnTo>
                <a:lnTo>
                  <a:pt x="167674" y="1645186"/>
                </a:lnTo>
                <a:lnTo>
                  <a:pt x="168184" y="1646464"/>
                </a:lnTo>
                <a:lnTo>
                  <a:pt x="180337" y="1652597"/>
                </a:lnTo>
                <a:lnTo>
                  <a:pt x="180099" y="1636027"/>
                </a:lnTo>
                <a:lnTo>
                  <a:pt x="179430" y="1623703"/>
                </a:lnTo>
                <a:lnTo>
                  <a:pt x="178842" y="1616903"/>
                </a:lnTo>
                <a:lnTo>
                  <a:pt x="178947" y="1609559"/>
                </a:lnTo>
                <a:lnTo>
                  <a:pt x="179236" y="1600397"/>
                </a:lnTo>
                <a:lnTo>
                  <a:pt x="180403" y="1588872"/>
                </a:lnTo>
                <a:lnTo>
                  <a:pt x="191949" y="1582074"/>
                </a:lnTo>
                <a:lnTo>
                  <a:pt x="196173" y="1578212"/>
                </a:lnTo>
                <a:lnTo>
                  <a:pt x="201924" y="1578182"/>
                </a:lnTo>
                <a:lnTo>
                  <a:pt x="217853" y="1578569"/>
                </a:lnTo>
                <a:lnTo>
                  <a:pt x="215245" y="1572790"/>
                </a:lnTo>
                <a:lnTo>
                  <a:pt x="214226" y="1570236"/>
                </a:lnTo>
                <a:lnTo>
                  <a:pt x="211433" y="1566276"/>
                </a:lnTo>
                <a:lnTo>
                  <a:pt x="208254" y="1559826"/>
                </a:lnTo>
                <a:lnTo>
                  <a:pt x="205584" y="1554653"/>
                </a:lnTo>
                <a:lnTo>
                  <a:pt x="203810" y="1553248"/>
                </a:lnTo>
                <a:lnTo>
                  <a:pt x="203178" y="1553184"/>
                </a:lnTo>
                <a:lnTo>
                  <a:pt x="203117" y="1553790"/>
                </a:lnTo>
                <a:lnTo>
                  <a:pt x="202546" y="1553120"/>
                </a:lnTo>
                <a:lnTo>
                  <a:pt x="199287" y="1541146"/>
                </a:lnTo>
                <a:lnTo>
                  <a:pt x="213829" y="1542619"/>
                </a:lnTo>
                <a:lnTo>
                  <a:pt x="223822" y="1544856"/>
                </a:lnTo>
                <a:lnTo>
                  <a:pt x="230654" y="1546774"/>
                </a:lnTo>
                <a:lnTo>
                  <a:pt x="236160" y="1549170"/>
                </a:lnTo>
                <a:lnTo>
                  <a:pt x="241033" y="1551502"/>
                </a:lnTo>
                <a:lnTo>
                  <a:pt x="245845" y="1554440"/>
                </a:lnTo>
                <a:lnTo>
                  <a:pt x="253125" y="1558241"/>
                </a:lnTo>
                <a:lnTo>
                  <a:pt x="263628" y="1561756"/>
                </a:lnTo>
                <a:lnTo>
                  <a:pt x="258851" y="1571077"/>
                </a:lnTo>
                <a:lnTo>
                  <a:pt x="255831" y="1575674"/>
                </a:lnTo>
                <a:lnTo>
                  <a:pt x="255770" y="1576280"/>
                </a:lnTo>
                <a:lnTo>
                  <a:pt x="255199" y="1575610"/>
                </a:lnTo>
                <a:lnTo>
                  <a:pt x="255322" y="1574397"/>
                </a:lnTo>
                <a:lnTo>
                  <a:pt x="254935" y="1571906"/>
                </a:lnTo>
                <a:lnTo>
                  <a:pt x="254303" y="1571842"/>
                </a:lnTo>
                <a:lnTo>
                  <a:pt x="251406" y="1575226"/>
                </a:lnTo>
                <a:lnTo>
                  <a:pt x="246813" y="1582727"/>
                </a:lnTo>
                <a:lnTo>
                  <a:pt x="245058" y="1587452"/>
                </a:lnTo>
                <a:lnTo>
                  <a:pt x="243486" y="1590357"/>
                </a:lnTo>
                <a:lnTo>
                  <a:pt x="243179" y="1593390"/>
                </a:lnTo>
                <a:lnTo>
                  <a:pt x="244830" y="1596008"/>
                </a:lnTo>
                <a:lnTo>
                  <a:pt x="246543" y="1598020"/>
                </a:lnTo>
                <a:lnTo>
                  <a:pt x="248887" y="1600096"/>
                </a:lnTo>
                <a:lnTo>
                  <a:pt x="252619" y="1601087"/>
                </a:lnTo>
                <a:lnTo>
                  <a:pt x="256228" y="1603290"/>
                </a:lnTo>
                <a:lnTo>
                  <a:pt x="278743" y="1608022"/>
                </a:lnTo>
                <a:lnTo>
                  <a:pt x="309926" y="1615469"/>
                </a:lnTo>
                <a:lnTo>
                  <a:pt x="310890" y="1599633"/>
                </a:lnTo>
                <a:lnTo>
                  <a:pt x="312383" y="1591205"/>
                </a:lnTo>
                <a:lnTo>
                  <a:pt x="313322" y="1588236"/>
                </a:lnTo>
                <a:lnTo>
                  <a:pt x="314955" y="1584725"/>
                </a:lnTo>
                <a:lnTo>
                  <a:pt x="317914" y="1580735"/>
                </a:lnTo>
                <a:lnTo>
                  <a:pt x="321057" y="1574925"/>
                </a:lnTo>
                <a:lnTo>
                  <a:pt x="331173" y="1575949"/>
                </a:lnTo>
                <a:lnTo>
                  <a:pt x="339331" y="1577388"/>
                </a:lnTo>
                <a:lnTo>
                  <a:pt x="345530" y="1579241"/>
                </a:lnTo>
                <a:lnTo>
                  <a:pt x="349201" y="1580839"/>
                </a:lnTo>
                <a:lnTo>
                  <a:pt x="352810" y="1583043"/>
                </a:lnTo>
                <a:lnTo>
                  <a:pt x="353890" y="1584990"/>
                </a:lnTo>
                <a:lnTo>
                  <a:pt x="355032" y="1586332"/>
                </a:lnTo>
                <a:lnTo>
                  <a:pt x="355480" y="1588215"/>
                </a:lnTo>
                <a:lnTo>
                  <a:pt x="355234" y="1590642"/>
                </a:lnTo>
                <a:lnTo>
                  <a:pt x="355621" y="1593132"/>
                </a:lnTo>
                <a:lnTo>
                  <a:pt x="356701" y="1595080"/>
                </a:lnTo>
                <a:lnTo>
                  <a:pt x="358413" y="1597092"/>
                </a:lnTo>
                <a:lnTo>
                  <a:pt x="360697" y="1599774"/>
                </a:lnTo>
                <a:lnTo>
                  <a:pt x="364938" y="1602042"/>
                </a:lnTo>
                <a:lnTo>
                  <a:pt x="370444" y="1604438"/>
                </a:lnTo>
                <a:lnTo>
                  <a:pt x="377847" y="1607026"/>
                </a:lnTo>
                <a:lnTo>
                  <a:pt x="385882" y="1609678"/>
                </a:lnTo>
                <a:lnTo>
                  <a:pt x="394162" y="1609904"/>
                </a:lnTo>
                <a:lnTo>
                  <a:pt x="402566" y="1608916"/>
                </a:lnTo>
                <a:lnTo>
                  <a:pt x="411031" y="1607322"/>
                </a:lnTo>
                <a:lnTo>
                  <a:pt x="427328" y="1604070"/>
                </a:lnTo>
                <a:lnTo>
                  <a:pt x="442932" y="1601360"/>
                </a:lnTo>
                <a:lnTo>
                  <a:pt x="433668" y="1610840"/>
                </a:lnTo>
                <a:lnTo>
                  <a:pt x="430077" y="1614766"/>
                </a:lnTo>
                <a:lnTo>
                  <a:pt x="428321" y="1619491"/>
                </a:lnTo>
                <a:lnTo>
                  <a:pt x="425521" y="1634527"/>
                </a:lnTo>
                <a:lnTo>
                  <a:pt x="433986" y="1632933"/>
                </a:lnTo>
                <a:lnTo>
                  <a:pt x="439861" y="1631690"/>
                </a:lnTo>
                <a:lnTo>
                  <a:pt x="443777" y="1630861"/>
                </a:lnTo>
                <a:lnTo>
                  <a:pt x="446552" y="1628690"/>
                </a:lnTo>
                <a:lnTo>
                  <a:pt x="452101" y="1624350"/>
                </a:lnTo>
                <a:lnTo>
                  <a:pt x="463647" y="1617552"/>
                </a:lnTo>
                <a:lnTo>
                  <a:pt x="460146" y="1652128"/>
                </a:lnTo>
                <a:lnTo>
                  <a:pt x="545355" y="1611732"/>
                </a:lnTo>
                <a:lnTo>
                  <a:pt x="553144" y="1616810"/>
                </a:lnTo>
                <a:lnTo>
                  <a:pt x="556060" y="1619556"/>
                </a:lnTo>
                <a:lnTo>
                  <a:pt x="556956" y="1623324"/>
                </a:lnTo>
                <a:lnTo>
                  <a:pt x="557747" y="1634435"/>
                </a:lnTo>
                <a:lnTo>
                  <a:pt x="566660" y="1634724"/>
                </a:lnTo>
                <a:lnTo>
                  <a:pt x="572982" y="1635365"/>
                </a:lnTo>
                <a:lnTo>
                  <a:pt x="577531" y="1634599"/>
                </a:lnTo>
                <a:lnTo>
                  <a:pt x="581385" y="1634377"/>
                </a:lnTo>
                <a:lnTo>
                  <a:pt x="587444" y="1631314"/>
                </a:lnTo>
                <a:lnTo>
                  <a:pt x="597033" y="1624931"/>
                </a:lnTo>
                <a:lnTo>
                  <a:pt x="603521" y="1617621"/>
                </a:lnTo>
                <a:lnTo>
                  <a:pt x="601404" y="1606989"/>
                </a:lnTo>
                <a:lnTo>
                  <a:pt x="599999" y="1601945"/>
                </a:lnTo>
                <a:lnTo>
                  <a:pt x="599428" y="1601274"/>
                </a:lnTo>
                <a:lnTo>
                  <a:pt x="599490" y="1600668"/>
                </a:lnTo>
                <a:lnTo>
                  <a:pt x="598796" y="1601210"/>
                </a:lnTo>
                <a:lnTo>
                  <a:pt x="598734" y="1601817"/>
                </a:lnTo>
                <a:lnTo>
                  <a:pt x="598427" y="1604849"/>
                </a:lnTo>
                <a:lnTo>
                  <a:pt x="598120" y="1607882"/>
                </a:lnTo>
                <a:lnTo>
                  <a:pt x="597427" y="1608425"/>
                </a:lnTo>
                <a:lnTo>
                  <a:pt x="596101" y="1608904"/>
                </a:lnTo>
                <a:lnTo>
                  <a:pt x="594898" y="1608169"/>
                </a:lnTo>
                <a:lnTo>
                  <a:pt x="593695" y="1607434"/>
                </a:lnTo>
                <a:lnTo>
                  <a:pt x="587000" y="1566311"/>
                </a:lnTo>
                <a:lnTo>
                  <a:pt x="596177" y="1570304"/>
                </a:lnTo>
                <a:lnTo>
                  <a:pt x="603395" y="1574712"/>
                </a:lnTo>
                <a:lnTo>
                  <a:pt x="608655" y="1579535"/>
                </a:lnTo>
                <a:lnTo>
                  <a:pt x="612019" y="1584165"/>
                </a:lnTo>
                <a:lnTo>
                  <a:pt x="618439" y="1596458"/>
                </a:lnTo>
                <a:lnTo>
                  <a:pt x="626387" y="1612583"/>
                </a:lnTo>
                <a:lnTo>
                  <a:pt x="612716" y="1627745"/>
                </a:lnTo>
                <a:lnTo>
                  <a:pt x="611267" y="1629436"/>
                </a:lnTo>
                <a:lnTo>
                  <a:pt x="609063" y="1632277"/>
                </a:lnTo>
                <a:lnTo>
                  <a:pt x="605411" y="1636810"/>
                </a:lnTo>
                <a:lnTo>
                  <a:pt x="601065" y="1641885"/>
                </a:lnTo>
                <a:lnTo>
                  <a:pt x="597412" y="1646417"/>
                </a:lnTo>
                <a:lnTo>
                  <a:pt x="593066" y="1651493"/>
                </a:lnTo>
                <a:lnTo>
                  <a:pt x="603507" y="1655614"/>
                </a:lnTo>
                <a:lnTo>
                  <a:pt x="612112" y="1658937"/>
                </a:lnTo>
                <a:lnTo>
                  <a:pt x="616415" y="1660598"/>
                </a:lnTo>
                <a:lnTo>
                  <a:pt x="621473" y="1661110"/>
                </a:lnTo>
                <a:lnTo>
                  <a:pt x="627796" y="1661750"/>
                </a:lnTo>
                <a:lnTo>
                  <a:pt x="634812" y="1661848"/>
                </a:lnTo>
                <a:lnTo>
                  <a:pt x="643724" y="1662137"/>
                </a:lnTo>
                <a:lnTo>
                  <a:pt x="648905" y="1661437"/>
                </a:lnTo>
                <a:lnTo>
                  <a:pt x="651557" y="1660479"/>
                </a:lnTo>
                <a:lnTo>
                  <a:pt x="652944" y="1659394"/>
                </a:lnTo>
                <a:lnTo>
                  <a:pt x="655025" y="1657767"/>
                </a:lnTo>
                <a:lnTo>
                  <a:pt x="658371" y="1656267"/>
                </a:lnTo>
                <a:lnTo>
                  <a:pt x="664307" y="1654417"/>
                </a:lnTo>
                <a:lnTo>
                  <a:pt x="674098" y="1652344"/>
                </a:lnTo>
                <a:lnTo>
                  <a:pt x="675257" y="1659815"/>
                </a:lnTo>
                <a:lnTo>
                  <a:pt x="676601" y="1665467"/>
                </a:lnTo>
                <a:lnTo>
                  <a:pt x="677436" y="1669841"/>
                </a:lnTo>
                <a:lnTo>
                  <a:pt x="679657" y="1673130"/>
                </a:lnTo>
                <a:lnTo>
                  <a:pt x="681370" y="1675141"/>
                </a:lnTo>
                <a:lnTo>
                  <a:pt x="682573" y="1675876"/>
                </a:lnTo>
                <a:lnTo>
                  <a:pt x="683715" y="1677217"/>
                </a:lnTo>
                <a:lnTo>
                  <a:pt x="685102" y="1676132"/>
                </a:lnTo>
                <a:lnTo>
                  <a:pt x="691855" y="1672526"/>
                </a:lnTo>
                <a:lnTo>
                  <a:pt x="697342" y="1668792"/>
                </a:lnTo>
                <a:lnTo>
                  <a:pt x="704991" y="1668954"/>
                </a:lnTo>
                <a:lnTo>
                  <a:pt x="708723" y="1669945"/>
                </a:lnTo>
                <a:lnTo>
                  <a:pt x="711190" y="1670807"/>
                </a:lnTo>
                <a:lnTo>
                  <a:pt x="713535" y="1672883"/>
                </a:lnTo>
                <a:lnTo>
                  <a:pt x="715309" y="1674288"/>
                </a:lnTo>
                <a:lnTo>
                  <a:pt x="720244" y="1676014"/>
                </a:lnTo>
                <a:lnTo>
                  <a:pt x="726443" y="1677867"/>
                </a:lnTo>
                <a:lnTo>
                  <a:pt x="737069" y="1680169"/>
                </a:lnTo>
                <a:lnTo>
                  <a:pt x="739255" y="1671198"/>
                </a:lnTo>
                <a:lnTo>
                  <a:pt x="740624" y="1663983"/>
                </a:lnTo>
                <a:lnTo>
                  <a:pt x="742503" y="1658045"/>
                </a:lnTo>
                <a:lnTo>
                  <a:pt x="744829" y="1653991"/>
                </a:lnTo>
                <a:lnTo>
                  <a:pt x="748359" y="1650672"/>
                </a:lnTo>
                <a:lnTo>
                  <a:pt x="751889" y="1647352"/>
                </a:lnTo>
                <a:lnTo>
                  <a:pt x="757315" y="1644225"/>
                </a:lnTo>
                <a:lnTo>
                  <a:pt x="763435" y="1640555"/>
                </a:lnTo>
                <a:lnTo>
                  <a:pt x="758522" y="1689082"/>
                </a:lnTo>
                <a:lnTo>
                  <a:pt x="755360" y="1688762"/>
                </a:lnTo>
                <a:lnTo>
                  <a:pt x="756502" y="1690103"/>
                </a:lnTo>
                <a:lnTo>
                  <a:pt x="761314" y="1693041"/>
                </a:lnTo>
                <a:lnTo>
                  <a:pt x="764985" y="1694639"/>
                </a:lnTo>
                <a:lnTo>
                  <a:pt x="768023" y="1696172"/>
                </a:lnTo>
                <a:lnTo>
                  <a:pt x="766882" y="1694831"/>
                </a:lnTo>
                <a:lnTo>
                  <a:pt x="758460" y="1689688"/>
                </a:lnTo>
                <a:lnTo>
                  <a:pt x="758522" y="1689082"/>
                </a:lnTo>
                <a:lnTo>
                  <a:pt x="758522" y="1689082"/>
                </a:lnTo>
                <a:lnTo>
                  <a:pt x="768901" y="1693810"/>
                </a:lnTo>
                <a:lnTo>
                  <a:pt x="794025" y="1704320"/>
                </a:lnTo>
                <a:lnTo>
                  <a:pt x="801102" y="1703811"/>
                </a:lnTo>
                <a:lnTo>
                  <a:pt x="804386" y="1702918"/>
                </a:lnTo>
                <a:lnTo>
                  <a:pt x="806406" y="1701897"/>
                </a:lnTo>
                <a:lnTo>
                  <a:pt x="806529" y="1700684"/>
                </a:lnTo>
                <a:lnTo>
                  <a:pt x="807284" y="1699535"/>
                </a:lnTo>
                <a:lnTo>
                  <a:pt x="806836" y="1697651"/>
                </a:lnTo>
                <a:lnTo>
                  <a:pt x="806695" y="1692734"/>
                </a:lnTo>
                <a:lnTo>
                  <a:pt x="804842" y="1685806"/>
                </a:lnTo>
                <a:lnTo>
                  <a:pt x="804437" y="1677185"/>
                </a:lnTo>
                <a:lnTo>
                  <a:pt x="804972" y="1665596"/>
                </a:lnTo>
                <a:lnTo>
                  <a:pt x="818126" y="1668154"/>
                </a:lnTo>
                <a:lnTo>
                  <a:pt x="826345" y="1668986"/>
                </a:lnTo>
                <a:lnTo>
                  <a:pt x="830077" y="1669977"/>
                </a:lnTo>
                <a:lnTo>
                  <a:pt x="831280" y="1670711"/>
                </a:lnTo>
                <a:lnTo>
                  <a:pt x="831790" y="1671989"/>
                </a:lnTo>
                <a:lnTo>
                  <a:pt x="834196" y="1673458"/>
                </a:lnTo>
                <a:lnTo>
                  <a:pt x="836479" y="1676140"/>
                </a:lnTo>
                <a:lnTo>
                  <a:pt x="843004" y="1681091"/>
                </a:lnTo>
                <a:lnTo>
                  <a:pt x="847878" y="1683422"/>
                </a:lnTo>
                <a:lnTo>
                  <a:pt x="849651" y="1684828"/>
                </a:lnTo>
                <a:lnTo>
                  <a:pt x="850100" y="1686712"/>
                </a:lnTo>
                <a:lnTo>
                  <a:pt x="850732" y="1686776"/>
                </a:lnTo>
                <a:lnTo>
                  <a:pt x="857748" y="1686873"/>
                </a:lnTo>
                <a:lnTo>
                  <a:pt x="915202" y="1687176"/>
                </a:lnTo>
                <a:lnTo>
                  <a:pt x="922789" y="1687944"/>
                </a:lnTo>
                <a:lnTo>
                  <a:pt x="927277" y="1687785"/>
                </a:lnTo>
                <a:lnTo>
                  <a:pt x="929867" y="1687435"/>
                </a:lnTo>
                <a:lnTo>
                  <a:pt x="931193" y="1686956"/>
                </a:lnTo>
                <a:lnTo>
                  <a:pt x="932641" y="1685265"/>
                </a:lnTo>
                <a:lnTo>
                  <a:pt x="935355" y="1683701"/>
                </a:lnTo>
                <a:lnTo>
                  <a:pt x="941229" y="1682458"/>
                </a:lnTo>
                <a:lnTo>
                  <a:pt x="950388" y="1680321"/>
                </a:lnTo>
                <a:lnTo>
                  <a:pt x="946060" y="1691526"/>
                </a:lnTo>
                <a:lnTo>
                  <a:pt x="942100" y="1699091"/>
                </a:lnTo>
                <a:lnTo>
                  <a:pt x="938201" y="1706050"/>
                </a:lnTo>
                <a:lnTo>
                  <a:pt x="932284" y="1714030"/>
                </a:lnTo>
                <a:lnTo>
                  <a:pt x="946500" y="1712406"/>
                </a:lnTo>
                <a:lnTo>
                  <a:pt x="958881" y="1709983"/>
                </a:lnTo>
                <a:lnTo>
                  <a:pt x="968672" y="1707910"/>
                </a:lnTo>
                <a:lnTo>
                  <a:pt x="976627" y="1705039"/>
                </a:lnTo>
                <a:lnTo>
                  <a:pt x="981993" y="1702518"/>
                </a:lnTo>
                <a:lnTo>
                  <a:pt x="986725" y="1699933"/>
                </a:lnTo>
                <a:lnTo>
                  <a:pt x="989623" y="1696550"/>
                </a:lnTo>
                <a:lnTo>
                  <a:pt x="991133" y="1694251"/>
                </a:lnTo>
                <a:lnTo>
                  <a:pt x="992705" y="1691347"/>
                </a:lnTo>
                <a:lnTo>
                  <a:pt x="992950" y="1688920"/>
                </a:lnTo>
                <a:lnTo>
                  <a:pt x="991931" y="1686366"/>
                </a:lnTo>
                <a:lnTo>
                  <a:pt x="990913" y="1683812"/>
                </a:lnTo>
                <a:lnTo>
                  <a:pt x="988691" y="1680522"/>
                </a:lnTo>
                <a:lnTo>
                  <a:pt x="987672" y="1677968"/>
                </a:lnTo>
                <a:lnTo>
                  <a:pt x="997849" y="1678386"/>
                </a:lnTo>
                <a:lnTo>
                  <a:pt x="1006946" y="1676856"/>
                </a:lnTo>
                <a:lnTo>
                  <a:pt x="1014656" y="1676411"/>
                </a:lnTo>
                <a:lnTo>
                  <a:pt x="1020469" y="1675774"/>
                </a:lnTo>
                <a:lnTo>
                  <a:pt x="1026282" y="1675137"/>
                </a:lnTo>
                <a:lnTo>
                  <a:pt x="1030014" y="1676128"/>
                </a:lnTo>
                <a:lnTo>
                  <a:pt x="1031850" y="1676926"/>
                </a:lnTo>
                <a:lnTo>
                  <a:pt x="1034949" y="1677853"/>
                </a:lnTo>
                <a:lnTo>
                  <a:pt x="1036662" y="1679865"/>
                </a:lnTo>
                <a:lnTo>
                  <a:pt x="1038945" y="1682547"/>
                </a:lnTo>
                <a:lnTo>
                  <a:pt x="1042941" y="1687241"/>
                </a:lnTo>
                <a:lnTo>
                  <a:pt x="1044469" y="1691073"/>
                </a:lnTo>
                <a:lnTo>
                  <a:pt x="1044346" y="1692286"/>
                </a:lnTo>
                <a:lnTo>
                  <a:pt x="1044224" y="1693499"/>
                </a:lnTo>
                <a:lnTo>
                  <a:pt x="1043530" y="1694042"/>
                </a:lnTo>
                <a:lnTo>
                  <a:pt x="1042836" y="1694584"/>
                </a:lnTo>
                <a:lnTo>
                  <a:pt x="1037594" y="1695892"/>
                </a:lnTo>
                <a:lnTo>
                  <a:pt x="1032800" y="1699083"/>
                </a:lnTo>
                <a:lnTo>
                  <a:pt x="1029208" y="1703009"/>
                </a:lnTo>
                <a:lnTo>
                  <a:pt x="1036427" y="1707417"/>
                </a:lnTo>
                <a:lnTo>
                  <a:pt x="1043136" y="1710548"/>
                </a:lnTo>
                <a:lnTo>
                  <a:pt x="1048071" y="1712273"/>
                </a:lnTo>
                <a:lnTo>
                  <a:pt x="1051803" y="1713264"/>
                </a:lnTo>
                <a:lnTo>
                  <a:pt x="1055026" y="1712977"/>
                </a:lnTo>
                <a:lnTo>
                  <a:pt x="1056984" y="1712563"/>
                </a:lnTo>
                <a:lnTo>
                  <a:pt x="1057800" y="1710807"/>
                </a:lnTo>
                <a:lnTo>
                  <a:pt x="1058678" y="1708445"/>
                </a:lnTo>
                <a:lnTo>
                  <a:pt x="1057114" y="1692353"/>
                </a:lnTo>
                <a:lnTo>
                  <a:pt x="1054267" y="1670004"/>
                </a:lnTo>
                <a:lnTo>
                  <a:pt x="1071540" y="1676043"/>
                </a:lnTo>
                <a:lnTo>
                  <a:pt x="1079636" y="1678088"/>
                </a:lnTo>
                <a:lnTo>
                  <a:pt x="1087346" y="1677643"/>
                </a:lnTo>
                <a:lnTo>
                  <a:pt x="1105479" y="1675190"/>
                </a:lnTo>
                <a:lnTo>
                  <a:pt x="1096714" y="1660821"/>
                </a:lnTo>
                <a:lnTo>
                  <a:pt x="1091129" y="1652901"/>
                </a:lnTo>
                <a:lnTo>
                  <a:pt x="1088784" y="1650825"/>
                </a:lnTo>
                <a:lnTo>
                  <a:pt x="1087072" y="1648814"/>
                </a:lnTo>
                <a:lnTo>
                  <a:pt x="1085869" y="1648079"/>
                </a:lnTo>
                <a:lnTo>
                  <a:pt x="1083340" y="1647823"/>
                </a:lnTo>
                <a:lnTo>
                  <a:pt x="1079994" y="1649323"/>
                </a:lnTo>
                <a:lnTo>
                  <a:pt x="1074936" y="1648810"/>
                </a:lnTo>
                <a:lnTo>
                  <a:pt x="1071775" y="1648490"/>
                </a:lnTo>
                <a:lnTo>
                  <a:pt x="1068166" y="1646286"/>
                </a:lnTo>
                <a:lnTo>
                  <a:pt x="1063924" y="1644019"/>
                </a:lnTo>
                <a:lnTo>
                  <a:pt x="1057848" y="1640952"/>
                </a:lnTo>
                <a:lnTo>
                  <a:pt x="1050814" y="1634725"/>
                </a:lnTo>
                <a:lnTo>
                  <a:pt x="1044860" y="1630445"/>
                </a:lnTo>
                <a:lnTo>
                  <a:pt x="1041373" y="1627028"/>
                </a:lnTo>
                <a:lnTo>
                  <a:pt x="1038458" y="1624281"/>
                </a:lnTo>
                <a:lnTo>
                  <a:pt x="1036868" y="1621056"/>
                </a:lnTo>
                <a:lnTo>
                  <a:pt x="1036991" y="1619843"/>
                </a:lnTo>
                <a:lnTo>
                  <a:pt x="1035665" y="1620322"/>
                </a:lnTo>
                <a:lnTo>
                  <a:pt x="1030362" y="1622236"/>
                </a:lnTo>
                <a:lnTo>
                  <a:pt x="1019490" y="1622361"/>
                </a:lnTo>
                <a:lnTo>
                  <a:pt x="998504" y="1621461"/>
                </a:lnTo>
                <a:lnTo>
                  <a:pt x="987062" y="1620915"/>
                </a:lnTo>
                <a:lnTo>
                  <a:pt x="980107" y="1620211"/>
                </a:lnTo>
                <a:lnTo>
                  <a:pt x="975743" y="1619157"/>
                </a:lnTo>
                <a:lnTo>
                  <a:pt x="973908" y="1618358"/>
                </a:lnTo>
                <a:lnTo>
                  <a:pt x="972766" y="1617017"/>
                </a:lnTo>
                <a:lnTo>
                  <a:pt x="972380" y="1614526"/>
                </a:lnTo>
                <a:lnTo>
                  <a:pt x="970667" y="1612515"/>
                </a:lnTo>
                <a:lnTo>
                  <a:pt x="966425" y="1610247"/>
                </a:lnTo>
                <a:lnTo>
                  <a:pt x="960533" y="1605360"/>
                </a:lnTo>
                <a:lnTo>
                  <a:pt x="950215" y="1600026"/>
                </a:lnTo>
                <a:lnTo>
                  <a:pt x="944077" y="1597566"/>
                </a:lnTo>
                <a:lnTo>
                  <a:pt x="936165" y="1593701"/>
                </a:lnTo>
                <a:lnTo>
                  <a:pt x="926172" y="1591463"/>
                </a:lnTo>
                <a:lnTo>
                  <a:pt x="914975" y="1588491"/>
                </a:lnTo>
                <a:lnTo>
                  <a:pt x="894805" y="1585836"/>
                </a:lnTo>
                <a:lnTo>
                  <a:pt x="884057" y="1584748"/>
                </a:lnTo>
                <a:lnTo>
                  <a:pt x="878428" y="1583565"/>
                </a:lnTo>
                <a:lnTo>
                  <a:pt x="871658" y="1581041"/>
                </a:lnTo>
                <a:lnTo>
                  <a:pt x="862420" y="1577654"/>
                </a:lnTo>
                <a:lnTo>
                  <a:pt x="849450" y="1573277"/>
                </a:lnTo>
                <a:lnTo>
                  <a:pt x="839702" y="1568613"/>
                </a:lnTo>
                <a:lnTo>
                  <a:pt x="831606" y="1566568"/>
                </a:lnTo>
                <a:lnTo>
                  <a:pt x="824142" y="1564586"/>
                </a:lnTo>
                <a:lnTo>
                  <a:pt x="817249" y="1563275"/>
                </a:lnTo>
                <a:lnTo>
                  <a:pt x="810233" y="1563178"/>
                </a:lnTo>
                <a:lnTo>
                  <a:pt x="803849" y="1563144"/>
                </a:lnTo>
                <a:lnTo>
                  <a:pt x="795445" y="1564132"/>
                </a:lnTo>
                <a:lnTo>
                  <a:pt x="785145" y="1564927"/>
                </a:lnTo>
                <a:lnTo>
                  <a:pt x="786742" y="1549156"/>
                </a:lnTo>
                <a:lnTo>
                  <a:pt x="786706" y="1536896"/>
                </a:lnTo>
                <a:lnTo>
                  <a:pt x="785731" y="1527605"/>
                </a:lnTo>
                <a:lnTo>
                  <a:pt x="784387" y="1521954"/>
                </a:lnTo>
                <a:lnTo>
                  <a:pt x="782797" y="1518729"/>
                </a:lnTo>
                <a:lnTo>
                  <a:pt x="781717" y="1516781"/>
                </a:lnTo>
                <a:lnTo>
                  <a:pt x="780576" y="1515440"/>
                </a:lnTo>
                <a:lnTo>
                  <a:pt x="778740" y="1514641"/>
                </a:lnTo>
                <a:lnTo>
                  <a:pt x="775069" y="1513044"/>
                </a:lnTo>
                <a:lnTo>
                  <a:pt x="771970" y="1512117"/>
                </a:lnTo>
                <a:lnTo>
                  <a:pt x="767667" y="1510456"/>
                </a:lnTo>
                <a:lnTo>
                  <a:pt x="764629" y="1508923"/>
                </a:lnTo>
                <a:lnTo>
                  <a:pt x="761019" y="1506719"/>
                </a:lnTo>
                <a:lnTo>
                  <a:pt x="757533" y="1503302"/>
                </a:lnTo>
                <a:lnTo>
                  <a:pt x="756576" y="1500141"/>
                </a:lnTo>
                <a:lnTo>
                  <a:pt x="755618" y="1496980"/>
                </a:lnTo>
                <a:lnTo>
                  <a:pt x="754722" y="1493212"/>
                </a:lnTo>
                <a:lnTo>
                  <a:pt x="753256" y="1488774"/>
                </a:lnTo>
                <a:lnTo>
                  <a:pt x="751893" y="1476993"/>
                </a:lnTo>
                <a:lnTo>
                  <a:pt x="752103" y="1462307"/>
                </a:lnTo>
                <a:lnTo>
                  <a:pt x="743656" y="1470031"/>
                </a:lnTo>
                <a:lnTo>
                  <a:pt x="738678" y="1475042"/>
                </a:lnTo>
                <a:lnTo>
                  <a:pt x="737677" y="1478617"/>
                </a:lnTo>
                <a:lnTo>
                  <a:pt x="735983" y="1482735"/>
                </a:lnTo>
                <a:lnTo>
                  <a:pt x="735430" y="1488195"/>
                </a:lnTo>
                <a:lnTo>
                  <a:pt x="733999" y="1496016"/>
                </a:lnTo>
                <a:lnTo>
                  <a:pt x="725964" y="1493364"/>
                </a:lnTo>
                <a:lnTo>
                  <a:pt x="719765" y="1491511"/>
                </a:lnTo>
                <a:lnTo>
                  <a:pt x="716217" y="1488701"/>
                </a:lnTo>
                <a:lnTo>
                  <a:pt x="712608" y="1486496"/>
                </a:lnTo>
                <a:lnTo>
                  <a:pt x="710957" y="1483878"/>
                </a:lnTo>
                <a:lnTo>
                  <a:pt x="710122" y="1479504"/>
                </a:lnTo>
                <a:lnTo>
                  <a:pt x="708840" y="1473246"/>
                </a:lnTo>
                <a:lnTo>
                  <a:pt x="707109" y="1465104"/>
                </a:lnTo>
                <a:lnTo>
                  <a:pt x="697257" y="1467784"/>
                </a:lnTo>
                <a:lnTo>
                  <a:pt x="692647" y="1469155"/>
                </a:lnTo>
                <a:lnTo>
                  <a:pt x="691953" y="1469698"/>
                </a:lnTo>
                <a:lnTo>
                  <a:pt x="691892" y="1470304"/>
                </a:lnTo>
                <a:lnTo>
                  <a:pt x="692463" y="1470975"/>
                </a:lnTo>
                <a:lnTo>
                  <a:pt x="693095" y="1471039"/>
                </a:lnTo>
                <a:lnTo>
                  <a:pt x="693033" y="1471646"/>
                </a:lnTo>
                <a:lnTo>
                  <a:pt x="692340" y="1472188"/>
                </a:lnTo>
                <a:lnTo>
                  <a:pt x="687036" y="1474102"/>
                </a:lnTo>
                <a:lnTo>
                  <a:pt x="677246" y="1476175"/>
                </a:lnTo>
                <a:lnTo>
                  <a:pt x="678799" y="1467140"/>
                </a:lnTo>
                <a:lnTo>
                  <a:pt x="680801" y="1459989"/>
                </a:lnTo>
                <a:lnTo>
                  <a:pt x="683250" y="1454722"/>
                </a:lnTo>
                <a:lnTo>
                  <a:pt x="684883" y="1451211"/>
                </a:lnTo>
                <a:lnTo>
                  <a:pt x="687842" y="1447220"/>
                </a:lnTo>
                <a:lnTo>
                  <a:pt x="690169" y="1443166"/>
                </a:lnTo>
                <a:lnTo>
                  <a:pt x="693312" y="1437357"/>
                </a:lnTo>
                <a:lnTo>
                  <a:pt x="696701" y="1429120"/>
                </a:lnTo>
                <a:lnTo>
                  <a:pt x="683240" y="1429596"/>
                </a:lnTo>
                <a:lnTo>
                  <a:pt x="675591" y="1429434"/>
                </a:lnTo>
                <a:lnTo>
                  <a:pt x="673694" y="1429242"/>
                </a:lnTo>
                <a:lnTo>
                  <a:pt x="671227" y="1428379"/>
                </a:lnTo>
                <a:lnTo>
                  <a:pt x="670024" y="1427645"/>
                </a:lnTo>
                <a:lnTo>
                  <a:pt x="669514" y="1426368"/>
                </a:lnTo>
                <a:lnTo>
                  <a:pt x="668557" y="1423207"/>
                </a:lnTo>
                <a:lnTo>
                  <a:pt x="667029" y="1419375"/>
                </a:lnTo>
                <a:lnTo>
                  <a:pt x="665255" y="1417970"/>
                </a:lnTo>
                <a:lnTo>
                  <a:pt x="662339" y="1415224"/>
                </a:lnTo>
                <a:lnTo>
                  <a:pt x="658730" y="1413019"/>
                </a:lnTo>
                <a:lnTo>
                  <a:pt x="653856" y="1410688"/>
                </a:lnTo>
                <a:lnTo>
                  <a:pt x="650652" y="1417104"/>
                </a:lnTo>
                <a:lnTo>
                  <a:pt x="647570" y="1422307"/>
                </a:lnTo>
                <a:lnTo>
                  <a:pt x="645753" y="1427638"/>
                </a:lnTo>
                <a:lnTo>
                  <a:pt x="644629" y="1432427"/>
                </a:lnTo>
                <a:lnTo>
                  <a:pt x="643831" y="1440313"/>
                </a:lnTo>
                <a:lnTo>
                  <a:pt x="643849" y="1446443"/>
                </a:lnTo>
                <a:lnTo>
                  <a:pt x="643603" y="1448869"/>
                </a:lnTo>
                <a:lnTo>
                  <a:pt x="642725" y="1451231"/>
                </a:lnTo>
                <a:lnTo>
                  <a:pt x="641154" y="1454136"/>
                </a:lnTo>
                <a:lnTo>
                  <a:pt x="639582" y="1457041"/>
                </a:lnTo>
                <a:lnTo>
                  <a:pt x="635420" y="1460297"/>
                </a:lnTo>
                <a:lnTo>
                  <a:pt x="631952" y="1463009"/>
                </a:lnTo>
                <a:lnTo>
                  <a:pt x="625893" y="1466073"/>
                </a:lnTo>
                <a:lnTo>
                  <a:pt x="618447" y="1470221"/>
                </a:lnTo>
                <a:lnTo>
                  <a:pt x="621449" y="1459495"/>
                </a:lnTo>
                <a:lnTo>
                  <a:pt x="623451" y="1452344"/>
                </a:lnTo>
                <a:lnTo>
                  <a:pt x="626023" y="1445863"/>
                </a:lnTo>
                <a:lnTo>
                  <a:pt x="628964" y="1435743"/>
                </a:lnTo>
                <a:lnTo>
                  <a:pt x="618910" y="1434112"/>
                </a:lnTo>
                <a:lnTo>
                  <a:pt x="610181" y="1432003"/>
                </a:lnTo>
                <a:lnTo>
                  <a:pt x="602778" y="1429415"/>
                </a:lnTo>
                <a:lnTo>
                  <a:pt x="596702" y="1426348"/>
                </a:lnTo>
                <a:lnTo>
                  <a:pt x="585997" y="1418524"/>
                </a:lnTo>
                <a:lnTo>
                  <a:pt x="573518" y="1409294"/>
                </a:lnTo>
                <a:lnTo>
                  <a:pt x="610402" y="1335202"/>
                </a:lnTo>
                <a:lnTo>
                  <a:pt x="620843" y="1339323"/>
                </a:lnTo>
                <a:lnTo>
                  <a:pt x="629510" y="1342040"/>
                </a:lnTo>
                <a:lnTo>
                  <a:pt x="640135" y="1344341"/>
                </a:lnTo>
                <a:lnTo>
                  <a:pt x="653351" y="1346292"/>
                </a:lnTo>
                <a:lnTo>
                  <a:pt x="649471" y="1359381"/>
                </a:lnTo>
                <a:lnTo>
                  <a:pt x="647979" y="1367809"/>
                </a:lnTo>
                <a:lnTo>
                  <a:pt x="648243" y="1371512"/>
                </a:lnTo>
                <a:lnTo>
                  <a:pt x="648690" y="1373396"/>
                </a:lnTo>
                <a:lnTo>
                  <a:pt x="649832" y="1374737"/>
                </a:lnTo>
                <a:lnTo>
                  <a:pt x="651035" y="1375472"/>
                </a:lnTo>
                <a:lnTo>
                  <a:pt x="658684" y="1375634"/>
                </a:lnTo>
                <a:lnTo>
                  <a:pt x="669554" y="1375509"/>
                </a:lnTo>
                <a:lnTo>
                  <a:pt x="674042" y="1375350"/>
                </a:lnTo>
                <a:lnTo>
                  <a:pt x="674735" y="1374808"/>
                </a:lnTo>
                <a:lnTo>
                  <a:pt x="676000" y="1374936"/>
                </a:lnTo>
                <a:lnTo>
                  <a:pt x="680873" y="1377268"/>
                </a:lnTo>
                <a:lnTo>
                  <a:pt x="685115" y="1379536"/>
                </a:lnTo>
                <a:lnTo>
                  <a:pt x="687969" y="1382889"/>
                </a:lnTo>
                <a:lnTo>
                  <a:pt x="690946" y="1385029"/>
                </a:lnTo>
                <a:lnTo>
                  <a:pt x="693229" y="1387711"/>
                </a:lnTo>
                <a:lnTo>
                  <a:pt x="697102" y="1393618"/>
                </a:lnTo>
                <a:lnTo>
                  <a:pt x="700975" y="1399526"/>
                </a:lnTo>
                <a:lnTo>
                  <a:pt x="703258" y="1402208"/>
                </a:lnTo>
                <a:lnTo>
                  <a:pt x="706806" y="1405019"/>
                </a:lnTo>
                <a:lnTo>
                  <a:pt x="709660" y="1408372"/>
                </a:lnTo>
                <a:lnTo>
                  <a:pt x="714534" y="1410704"/>
                </a:lnTo>
                <a:lnTo>
                  <a:pt x="718775" y="1412972"/>
                </a:lnTo>
                <a:lnTo>
                  <a:pt x="725607" y="1414889"/>
                </a:lnTo>
                <a:lnTo>
                  <a:pt x="733010" y="1417477"/>
                </a:lnTo>
                <a:lnTo>
                  <a:pt x="741738" y="1419587"/>
                </a:lnTo>
                <a:lnTo>
                  <a:pt x="744029" y="1403273"/>
                </a:lnTo>
                <a:lnTo>
                  <a:pt x="743765" y="1399569"/>
                </a:lnTo>
                <a:lnTo>
                  <a:pt x="744336" y="1400240"/>
                </a:lnTo>
                <a:lnTo>
                  <a:pt x="745478" y="1401581"/>
                </a:lnTo>
                <a:lnTo>
                  <a:pt x="747313" y="1402379"/>
                </a:lnTo>
                <a:lnTo>
                  <a:pt x="748577" y="1402508"/>
                </a:lnTo>
                <a:lnTo>
                  <a:pt x="750536" y="1402093"/>
                </a:lnTo>
                <a:lnTo>
                  <a:pt x="753126" y="1401742"/>
                </a:lnTo>
                <a:lnTo>
                  <a:pt x="758368" y="1400435"/>
                </a:lnTo>
                <a:lnTo>
                  <a:pt x="761652" y="1399542"/>
                </a:lnTo>
                <a:lnTo>
                  <a:pt x="763610" y="1399127"/>
                </a:lnTo>
                <a:lnTo>
                  <a:pt x="764181" y="1399798"/>
                </a:lnTo>
                <a:lnTo>
                  <a:pt x="763936" y="1402224"/>
                </a:lnTo>
                <a:lnTo>
                  <a:pt x="764770" y="1406598"/>
                </a:lnTo>
                <a:lnTo>
                  <a:pt x="766931" y="1410494"/>
                </a:lnTo>
                <a:lnTo>
                  <a:pt x="768011" y="1412442"/>
                </a:lnTo>
                <a:lnTo>
                  <a:pt x="768520" y="1413719"/>
                </a:lnTo>
                <a:lnTo>
                  <a:pt x="767827" y="1414262"/>
                </a:lnTo>
                <a:lnTo>
                  <a:pt x="767133" y="1414804"/>
                </a:lnTo>
                <a:lnTo>
                  <a:pt x="765684" y="1416496"/>
                </a:lnTo>
                <a:lnTo>
                  <a:pt x="764113" y="1419401"/>
                </a:lnTo>
                <a:lnTo>
                  <a:pt x="762928" y="1424796"/>
                </a:lnTo>
                <a:lnTo>
                  <a:pt x="761865" y="1428978"/>
                </a:lnTo>
                <a:lnTo>
                  <a:pt x="760478" y="1430063"/>
                </a:lnTo>
                <a:lnTo>
                  <a:pt x="758581" y="1429871"/>
                </a:lnTo>
                <a:lnTo>
                  <a:pt x="757378" y="1429136"/>
                </a:lnTo>
                <a:lnTo>
                  <a:pt x="757255" y="1430350"/>
                </a:lnTo>
                <a:lnTo>
                  <a:pt x="761208" y="1441780"/>
                </a:lnTo>
                <a:lnTo>
                  <a:pt x="764430" y="1441494"/>
                </a:lnTo>
                <a:lnTo>
                  <a:pt x="767653" y="1441207"/>
                </a:lnTo>
                <a:lnTo>
                  <a:pt x="770182" y="1441464"/>
                </a:lnTo>
                <a:lnTo>
                  <a:pt x="771446" y="1441592"/>
                </a:lnTo>
                <a:lnTo>
                  <a:pt x="773914" y="1442454"/>
                </a:lnTo>
                <a:lnTo>
                  <a:pt x="775811" y="1442646"/>
                </a:lnTo>
                <a:lnTo>
                  <a:pt x="776996" y="1437251"/>
                </a:lnTo>
                <a:lnTo>
                  <a:pt x="779145" y="1416021"/>
                </a:lnTo>
                <a:lnTo>
                  <a:pt x="790291" y="1444725"/>
                </a:lnTo>
                <a:lnTo>
                  <a:pt x="804323" y="1444921"/>
                </a:lnTo>
                <a:lnTo>
                  <a:pt x="813359" y="1443997"/>
                </a:lnTo>
                <a:lnTo>
                  <a:pt x="819233" y="1442754"/>
                </a:lnTo>
                <a:lnTo>
                  <a:pt x="822517" y="1441860"/>
                </a:lnTo>
                <a:lnTo>
                  <a:pt x="824414" y="1442053"/>
                </a:lnTo>
                <a:lnTo>
                  <a:pt x="826311" y="1442245"/>
                </a:lnTo>
                <a:lnTo>
                  <a:pt x="828146" y="1443043"/>
                </a:lnTo>
                <a:lnTo>
                  <a:pt x="829920" y="1444448"/>
                </a:lnTo>
                <a:lnTo>
                  <a:pt x="837077" y="1449463"/>
                </a:lnTo>
                <a:lnTo>
                  <a:pt x="848352" y="1457958"/>
                </a:lnTo>
                <a:lnTo>
                  <a:pt x="851398" y="1440495"/>
                </a:lnTo>
                <a:lnTo>
                  <a:pt x="851846" y="1442379"/>
                </a:lnTo>
                <a:lnTo>
                  <a:pt x="852988" y="1443720"/>
                </a:lnTo>
                <a:lnTo>
                  <a:pt x="853497" y="1444997"/>
                </a:lnTo>
                <a:lnTo>
                  <a:pt x="854884" y="1443912"/>
                </a:lnTo>
                <a:lnTo>
                  <a:pt x="856965" y="1442285"/>
                </a:lnTo>
                <a:lnTo>
                  <a:pt x="859108" y="1440050"/>
                </a:lnTo>
                <a:lnTo>
                  <a:pt x="872718" y="1425496"/>
                </a:lnTo>
                <a:lnTo>
                  <a:pt x="884423" y="1429745"/>
                </a:lnTo>
                <a:lnTo>
                  <a:pt x="891641" y="1434153"/>
                </a:lnTo>
                <a:lnTo>
                  <a:pt x="895189" y="1436963"/>
                </a:lnTo>
                <a:lnTo>
                  <a:pt x="898166" y="1439103"/>
                </a:lnTo>
                <a:lnTo>
                  <a:pt x="900572" y="1440572"/>
                </a:lnTo>
                <a:lnTo>
                  <a:pt x="903610" y="1442105"/>
                </a:lnTo>
                <a:lnTo>
                  <a:pt x="910056" y="1441532"/>
                </a:lnTo>
                <a:lnTo>
                  <a:pt x="919662" y="1441280"/>
                </a:lnTo>
                <a:lnTo>
                  <a:pt x="926046" y="1441313"/>
                </a:lnTo>
                <a:lnTo>
                  <a:pt x="931736" y="1441889"/>
                </a:lnTo>
                <a:lnTo>
                  <a:pt x="936733" y="1443008"/>
                </a:lnTo>
                <a:lnTo>
                  <a:pt x="940913" y="1445883"/>
                </a:lnTo>
                <a:lnTo>
                  <a:pt x="949396" y="1450418"/>
                </a:lnTo>
                <a:lnTo>
                  <a:pt x="957633" y="1457381"/>
                </a:lnTo>
                <a:lnTo>
                  <a:pt x="965870" y="1464343"/>
                </a:lnTo>
                <a:lnTo>
                  <a:pt x="975433" y="1470826"/>
                </a:lnTo>
                <a:lnTo>
                  <a:pt x="980184" y="1474371"/>
                </a:lnTo>
                <a:lnTo>
                  <a:pt x="986322" y="1476832"/>
                </a:lnTo>
                <a:lnTo>
                  <a:pt x="993154" y="1478749"/>
                </a:lnTo>
                <a:lnTo>
                  <a:pt x="999986" y="1480666"/>
                </a:lnTo>
                <a:lnTo>
                  <a:pt x="1006597" y="1472143"/>
                </a:lnTo>
                <a:lnTo>
                  <a:pt x="1010496" y="1465185"/>
                </a:lnTo>
                <a:lnTo>
                  <a:pt x="1013762" y="1458162"/>
                </a:lnTo>
                <a:lnTo>
                  <a:pt x="1018661" y="1447627"/>
                </a:lnTo>
                <a:lnTo>
                  <a:pt x="1009484" y="1443634"/>
                </a:lnTo>
                <a:lnTo>
                  <a:pt x="1003346" y="1441174"/>
                </a:lnTo>
                <a:lnTo>
                  <a:pt x="1001572" y="1439769"/>
                </a:lnTo>
                <a:lnTo>
                  <a:pt x="999798" y="1438364"/>
                </a:lnTo>
                <a:lnTo>
                  <a:pt x="999228" y="1437693"/>
                </a:lnTo>
                <a:lnTo>
                  <a:pt x="999412" y="1435873"/>
                </a:lnTo>
                <a:lnTo>
                  <a:pt x="1002862" y="1427030"/>
                </a:lnTo>
                <a:lnTo>
                  <a:pt x="1007049" y="1410909"/>
                </a:lnTo>
                <a:lnTo>
                  <a:pt x="987309" y="1404007"/>
                </a:lnTo>
                <a:lnTo>
                  <a:pt x="965611" y="1397521"/>
                </a:lnTo>
                <a:lnTo>
                  <a:pt x="942709" y="1390299"/>
                </a:lnTo>
                <a:lnTo>
                  <a:pt x="919930" y="1381865"/>
                </a:lnTo>
                <a:lnTo>
                  <a:pt x="908224" y="1377615"/>
                </a:lnTo>
                <a:lnTo>
                  <a:pt x="898539" y="1372345"/>
                </a:lnTo>
                <a:lnTo>
                  <a:pt x="888730" y="1368288"/>
                </a:lnTo>
                <a:lnTo>
                  <a:pt x="879105" y="1362411"/>
                </a:lnTo>
                <a:lnTo>
                  <a:pt x="870684" y="1357268"/>
                </a:lnTo>
                <a:lnTo>
                  <a:pt x="863650" y="1351041"/>
                </a:lnTo>
                <a:lnTo>
                  <a:pt x="857880" y="1344941"/>
                </a:lnTo>
                <a:lnTo>
                  <a:pt x="852743" y="1338906"/>
                </a:lnTo>
                <a:lnTo>
                  <a:pt x="860864" y="1328085"/>
                </a:lnTo>
                <a:lnTo>
                  <a:pt x="862436" y="1325180"/>
                </a:lnTo>
                <a:lnTo>
                  <a:pt x="866800" y="1326235"/>
                </a:lnTo>
                <a:lnTo>
                  <a:pt x="884565" y="1327421"/>
                </a:lnTo>
                <a:lnTo>
                  <a:pt x="880583" y="1284734"/>
                </a:lnTo>
                <a:lnTo>
                  <a:pt x="890024" y="1292431"/>
                </a:lnTo>
                <a:lnTo>
                  <a:pt x="896039" y="1296104"/>
                </a:lnTo>
                <a:lnTo>
                  <a:pt x="898507" y="1296967"/>
                </a:lnTo>
                <a:lnTo>
                  <a:pt x="900280" y="1298372"/>
                </a:lnTo>
                <a:lnTo>
                  <a:pt x="901668" y="1297287"/>
                </a:lnTo>
                <a:lnTo>
                  <a:pt x="903626" y="1296872"/>
                </a:lnTo>
                <a:lnTo>
                  <a:pt x="907156" y="1293553"/>
                </a:lnTo>
                <a:lnTo>
                  <a:pt x="912766" y="1288606"/>
                </a:lnTo>
                <a:lnTo>
                  <a:pt x="916235" y="1285893"/>
                </a:lnTo>
                <a:lnTo>
                  <a:pt x="921029" y="1282701"/>
                </a:lnTo>
                <a:lnTo>
                  <a:pt x="925823" y="1279510"/>
                </a:lnTo>
                <a:lnTo>
                  <a:pt x="932576" y="1275904"/>
                </a:lnTo>
                <a:lnTo>
                  <a:pt x="928941" y="1286567"/>
                </a:lnTo>
                <a:lnTo>
                  <a:pt x="925552" y="1294803"/>
                </a:lnTo>
                <a:lnTo>
                  <a:pt x="923366" y="1303773"/>
                </a:lnTo>
                <a:lnTo>
                  <a:pt x="920751" y="1316990"/>
                </a:lnTo>
                <a:lnTo>
                  <a:pt x="899254" y="1314814"/>
                </a:lnTo>
                <a:lnTo>
                  <a:pt x="897105" y="1336044"/>
                </a:lnTo>
                <a:lnTo>
                  <a:pt x="905692" y="1333237"/>
                </a:lnTo>
                <a:lnTo>
                  <a:pt x="910241" y="1332472"/>
                </a:lnTo>
                <a:lnTo>
                  <a:pt x="914482" y="1334740"/>
                </a:lnTo>
                <a:lnTo>
                  <a:pt x="926188" y="1338989"/>
                </a:lnTo>
                <a:lnTo>
                  <a:pt x="927618" y="1331167"/>
                </a:lnTo>
                <a:lnTo>
                  <a:pt x="929497" y="1325230"/>
                </a:lnTo>
                <a:lnTo>
                  <a:pt x="931314" y="1319898"/>
                </a:lnTo>
                <a:lnTo>
                  <a:pt x="933703" y="1315238"/>
                </a:lnTo>
                <a:lnTo>
                  <a:pt x="938295" y="1307736"/>
                </a:lnTo>
                <a:lnTo>
                  <a:pt x="944967" y="1298607"/>
                </a:lnTo>
                <a:lnTo>
                  <a:pt x="967790" y="1300305"/>
                </a:lnTo>
                <a:lnTo>
                  <a:pt x="987512" y="1301077"/>
                </a:lnTo>
                <a:lnTo>
                  <a:pt x="1005460" y="1300443"/>
                </a:lnTo>
                <a:lnTo>
                  <a:pt x="1021328" y="1301437"/>
                </a:lnTo>
                <a:lnTo>
                  <a:pt x="1028976" y="1301598"/>
                </a:lnTo>
                <a:lnTo>
                  <a:pt x="1036502" y="1302973"/>
                </a:lnTo>
                <a:lnTo>
                  <a:pt x="1044089" y="1303741"/>
                </a:lnTo>
                <a:lnTo>
                  <a:pt x="1051491" y="1306330"/>
                </a:lnTo>
                <a:lnTo>
                  <a:pt x="1058955" y="1308311"/>
                </a:lnTo>
                <a:lnTo>
                  <a:pt x="1066990" y="1310963"/>
                </a:lnTo>
                <a:lnTo>
                  <a:pt x="1074270" y="1314764"/>
                </a:lnTo>
                <a:lnTo>
                  <a:pt x="1082753" y="1319300"/>
                </a:lnTo>
                <a:lnTo>
                  <a:pt x="1085579" y="1291397"/>
                </a:lnTo>
                <a:lnTo>
                  <a:pt x="1130446" y="1352931"/>
                </a:lnTo>
                <a:lnTo>
                  <a:pt x="1125529" y="1357336"/>
                </a:lnTo>
                <a:lnTo>
                  <a:pt x="1121305" y="1361198"/>
                </a:lnTo>
                <a:lnTo>
                  <a:pt x="1118285" y="1365794"/>
                </a:lnTo>
                <a:lnTo>
                  <a:pt x="1114509" y="1371540"/>
                </a:lnTo>
                <a:lnTo>
                  <a:pt x="1105781" y="1369431"/>
                </a:lnTo>
                <a:lnTo>
                  <a:pt x="1102049" y="1368440"/>
                </a:lnTo>
                <a:lnTo>
                  <a:pt x="1101724" y="1365343"/>
                </a:lnTo>
                <a:lnTo>
                  <a:pt x="1101319" y="1356723"/>
                </a:lnTo>
                <a:lnTo>
                  <a:pt x="1092608" y="1360743"/>
                </a:lnTo>
                <a:lnTo>
                  <a:pt x="1088569" y="1362785"/>
                </a:lnTo>
                <a:lnTo>
                  <a:pt x="1087630" y="1365754"/>
                </a:lnTo>
                <a:lnTo>
                  <a:pt x="1084057" y="1375810"/>
                </a:lnTo>
                <a:lnTo>
                  <a:pt x="1127682" y="1380227"/>
                </a:lnTo>
                <a:lnTo>
                  <a:pt x="1139499" y="1358137"/>
                </a:lnTo>
                <a:lnTo>
                  <a:pt x="1144521" y="1346390"/>
                </a:lnTo>
                <a:lnTo>
                  <a:pt x="1146031" y="1344092"/>
                </a:lnTo>
                <a:lnTo>
                  <a:pt x="1148683" y="1343134"/>
                </a:lnTo>
                <a:lnTo>
                  <a:pt x="1151335" y="1342177"/>
                </a:lnTo>
                <a:lnTo>
                  <a:pt x="1155190" y="1341955"/>
                </a:lnTo>
                <a:lnTo>
                  <a:pt x="1166632" y="1342501"/>
                </a:lnTo>
                <a:lnTo>
                  <a:pt x="1183132" y="1343559"/>
                </a:lnTo>
                <a:lnTo>
                  <a:pt x="1181701" y="1351380"/>
                </a:lnTo>
                <a:lnTo>
                  <a:pt x="1180454" y="1357382"/>
                </a:lnTo>
                <a:lnTo>
                  <a:pt x="1178760" y="1361500"/>
                </a:lnTo>
                <a:lnTo>
                  <a:pt x="1176495" y="1364948"/>
                </a:lnTo>
                <a:lnTo>
                  <a:pt x="1174984" y="1367246"/>
                </a:lnTo>
                <a:lnTo>
                  <a:pt x="1173597" y="1368331"/>
                </a:lnTo>
                <a:lnTo>
                  <a:pt x="1171577" y="1369352"/>
                </a:lnTo>
                <a:lnTo>
                  <a:pt x="1170252" y="1369831"/>
                </a:lnTo>
                <a:lnTo>
                  <a:pt x="1166906" y="1371330"/>
                </a:lnTo>
                <a:lnTo>
                  <a:pt x="1164825" y="1372958"/>
                </a:lnTo>
                <a:lnTo>
                  <a:pt x="1163376" y="1374650"/>
                </a:lnTo>
                <a:lnTo>
                  <a:pt x="1162560" y="1376406"/>
                </a:lnTo>
                <a:lnTo>
                  <a:pt x="1161498" y="1380588"/>
                </a:lnTo>
                <a:lnTo>
                  <a:pt x="1161006" y="1385440"/>
                </a:lnTo>
                <a:lnTo>
                  <a:pt x="1160638" y="1389080"/>
                </a:lnTo>
                <a:lnTo>
                  <a:pt x="1160902" y="1392783"/>
                </a:lnTo>
                <a:lnTo>
                  <a:pt x="1161288" y="1395274"/>
                </a:lnTo>
                <a:lnTo>
                  <a:pt x="1161736" y="1397157"/>
                </a:lnTo>
                <a:lnTo>
                  <a:pt x="1162939" y="1397892"/>
                </a:lnTo>
                <a:lnTo>
                  <a:pt x="1164142" y="1398627"/>
                </a:lnTo>
                <a:lnTo>
                  <a:pt x="1165407" y="1398755"/>
                </a:lnTo>
                <a:lnTo>
                  <a:pt x="1167365" y="1398340"/>
                </a:lnTo>
                <a:lnTo>
                  <a:pt x="1170772" y="1396234"/>
                </a:lnTo>
                <a:lnTo>
                  <a:pt x="1175627" y="1392436"/>
                </a:lnTo>
                <a:lnTo>
                  <a:pt x="1179789" y="1389181"/>
                </a:lnTo>
                <a:lnTo>
                  <a:pt x="1183442" y="1384648"/>
                </a:lnTo>
                <a:lnTo>
                  <a:pt x="1188298" y="1380850"/>
                </a:lnTo>
                <a:lnTo>
                  <a:pt x="1191257" y="1376860"/>
                </a:lnTo>
                <a:lnTo>
                  <a:pt x="1192828" y="1373955"/>
                </a:lnTo>
                <a:lnTo>
                  <a:pt x="1195032" y="1371114"/>
                </a:lnTo>
                <a:lnTo>
                  <a:pt x="1195971" y="1368145"/>
                </a:lnTo>
                <a:lnTo>
                  <a:pt x="1195523" y="1366262"/>
                </a:lnTo>
                <a:lnTo>
                  <a:pt x="1195708" y="1364442"/>
                </a:lnTo>
                <a:lnTo>
                  <a:pt x="1195769" y="1363835"/>
                </a:lnTo>
                <a:lnTo>
                  <a:pt x="1196463" y="1363293"/>
                </a:lnTo>
                <a:lnTo>
                  <a:pt x="1197850" y="1362208"/>
                </a:lnTo>
                <a:lnTo>
                  <a:pt x="1203215" y="1359687"/>
                </a:lnTo>
                <a:lnTo>
                  <a:pt x="1212619" y="1355124"/>
                </a:lnTo>
                <a:lnTo>
                  <a:pt x="1221901" y="1351774"/>
                </a:lnTo>
                <a:lnTo>
                  <a:pt x="1233649" y="1349287"/>
                </a:lnTo>
                <a:lnTo>
                  <a:pt x="1246031" y="1346864"/>
                </a:lnTo>
                <a:lnTo>
                  <a:pt x="1256515" y="1344249"/>
                </a:lnTo>
                <a:lnTo>
                  <a:pt x="1255041" y="1358807"/>
                </a:lnTo>
                <a:lnTo>
                  <a:pt x="1255059" y="1364936"/>
                </a:lnTo>
                <a:lnTo>
                  <a:pt x="1256526" y="1369375"/>
                </a:lnTo>
                <a:lnTo>
                  <a:pt x="1260539" y="1380199"/>
                </a:lnTo>
                <a:lnTo>
                  <a:pt x="1267292" y="1376593"/>
                </a:lnTo>
                <a:lnTo>
                  <a:pt x="1272595" y="1374679"/>
                </a:lnTo>
                <a:lnTo>
                  <a:pt x="1277267" y="1372700"/>
                </a:lnTo>
                <a:lnTo>
                  <a:pt x="1281183" y="1371871"/>
                </a:lnTo>
                <a:lnTo>
                  <a:pt x="1284406" y="1371585"/>
                </a:lnTo>
                <a:lnTo>
                  <a:pt x="1286935" y="1371841"/>
                </a:lnTo>
                <a:lnTo>
                  <a:pt x="1288770" y="1372640"/>
                </a:lnTo>
                <a:lnTo>
                  <a:pt x="1291176" y="1374109"/>
                </a:lnTo>
                <a:lnTo>
                  <a:pt x="1294601" y="1378133"/>
                </a:lnTo>
                <a:lnTo>
                  <a:pt x="1298658" y="1382220"/>
                </a:lnTo>
                <a:lnTo>
                  <a:pt x="1300248" y="1385445"/>
                </a:lnTo>
                <a:lnTo>
                  <a:pt x="1303225" y="1387585"/>
                </a:lnTo>
                <a:lnTo>
                  <a:pt x="1306834" y="1389789"/>
                </a:lnTo>
                <a:lnTo>
                  <a:pt x="1310505" y="1391386"/>
                </a:lnTo>
                <a:lnTo>
                  <a:pt x="1317810" y="1382321"/>
                </a:lnTo>
                <a:lnTo>
                  <a:pt x="1323034" y="1374883"/>
                </a:lnTo>
                <a:lnTo>
                  <a:pt x="1324790" y="1370159"/>
                </a:lnTo>
                <a:lnTo>
                  <a:pt x="1326546" y="1365434"/>
                </a:lnTo>
                <a:lnTo>
                  <a:pt x="1327792" y="1359432"/>
                </a:lnTo>
                <a:lnTo>
                  <a:pt x="1329223" y="1351611"/>
                </a:lnTo>
                <a:lnTo>
                  <a:pt x="1342272" y="1361512"/>
                </a:lnTo>
                <a:lnTo>
                  <a:pt x="1348797" y="1366462"/>
                </a:lnTo>
                <a:lnTo>
                  <a:pt x="1350000" y="1367196"/>
                </a:lnTo>
                <a:lnTo>
                  <a:pt x="1350062" y="1366590"/>
                </a:lnTo>
                <a:lnTo>
                  <a:pt x="1349614" y="1364706"/>
                </a:lnTo>
                <a:lnTo>
                  <a:pt x="1349104" y="1363429"/>
                </a:lnTo>
                <a:lnTo>
                  <a:pt x="1348595" y="1362152"/>
                </a:lnTo>
                <a:lnTo>
                  <a:pt x="1347453" y="1360810"/>
                </a:lnTo>
                <a:lnTo>
                  <a:pt x="1348841" y="1359725"/>
                </a:lnTo>
                <a:lnTo>
                  <a:pt x="1350289" y="1358034"/>
                </a:lnTo>
                <a:lnTo>
                  <a:pt x="1352818" y="1358290"/>
                </a:lnTo>
                <a:lnTo>
                  <a:pt x="1357244" y="1358738"/>
                </a:lnTo>
                <a:lnTo>
                  <a:pt x="1362811" y="1360527"/>
                </a:lnTo>
                <a:lnTo>
                  <a:pt x="1366482" y="1362124"/>
                </a:lnTo>
                <a:lnTo>
                  <a:pt x="1370723" y="1364392"/>
                </a:lnTo>
                <a:lnTo>
                  <a:pt x="1376106" y="1368001"/>
                </a:lnTo>
                <a:lnTo>
                  <a:pt x="1382060" y="1372281"/>
                </a:lnTo>
                <a:lnTo>
                  <a:pt x="1392071" y="1380648"/>
                </a:lnTo>
                <a:lnTo>
                  <a:pt x="1399106" y="1386876"/>
                </a:lnTo>
                <a:lnTo>
                  <a:pt x="1396472" y="1393963"/>
                </a:lnTo>
                <a:lnTo>
                  <a:pt x="1393513" y="1397953"/>
                </a:lnTo>
                <a:lnTo>
                  <a:pt x="1390677" y="1400730"/>
                </a:lnTo>
                <a:lnTo>
                  <a:pt x="1387902" y="1402900"/>
                </a:lnTo>
                <a:lnTo>
                  <a:pt x="1385189" y="1404464"/>
                </a:lnTo>
                <a:lnTo>
                  <a:pt x="1381659" y="1407783"/>
                </a:lnTo>
                <a:lnTo>
                  <a:pt x="1378639" y="1412380"/>
                </a:lnTo>
                <a:lnTo>
                  <a:pt x="1374740" y="1419339"/>
                </a:lnTo>
                <a:lnTo>
                  <a:pt x="1384979" y="1419150"/>
                </a:lnTo>
                <a:lnTo>
                  <a:pt x="1393383" y="1418162"/>
                </a:lnTo>
                <a:lnTo>
                  <a:pt x="1396667" y="1417269"/>
                </a:lnTo>
                <a:lnTo>
                  <a:pt x="1400074" y="1415163"/>
                </a:lnTo>
                <a:lnTo>
                  <a:pt x="1402725" y="1414206"/>
                </a:lnTo>
                <a:lnTo>
                  <a:pt x="1404235" y="1411908"/>
                </a:lnTo>
                <a:lnTo>
                  <a:pt x="1406439" y="1409067"/>
                </a:lnTo>
                <a:lnTo>
                  <a:pt x="1408582" y="1406833"/>
                </a:lnTo>
                <a:lnTo>
                  <a:pt x="1409521" y="1403864"/>
                </a:lnTo>
                <a:lnTo>
                  <a:pt x="1410583" y="1399682"/>
                </a:lnTo>
                <a:lnTo>
                  <a:pt x="1412708" y="1391317"/>
                </a:lnTo>
                <a:lnTo>
                  <a:pt x="1414955" y="1381740"/>
                </a:lnTo>
                <a:lnTo>
                  <a:pt x="1420602" y="1389053"/>
                </a:lnTo>
                <a:lnTo>
                  <a:pt x="1423333" y="1393619"/>
                </a:lnTo>
                <a:lnTo>
                  <a:pt x="1425248" y="1399941"/>
                </a:lnTo>
                <a:lnTo>
                  <a:pt x="1426733" y="1410509"/>
                </a:lnTo>
                <a:lnTo>
                  <a:pt x="1455079" y="1420733"/>
                </a:lnTo>
                <a:lnTo>
                  <a:pt x="1474678" y="1422718"/>
                </a:lnTo>
                <a:lnTo>
                  <a:pt x="1490423" y="1424925"/>
                </a:lnTo>
                <a:lnTo>
                  <a:pt x="1504332" y="1426333"/>
                </a:lnTo>
                <a:lnTo>
                  <a:pt x="1515774" y="1426879"/>
                </a:lnTo>
                <a:lnTo>
                  <a:pt x="1527909" y="1426882"/>
                </a:lnTo>
                <a:lnTo>
                  <a:pt x="1538842" y="1426151"/>
                </a:lnTo>
                <a:lnTo>
                  <a:pt x="1550714" y="1422450"/>
                </a:lnTo>
                <a:lnTo>
                  <a:pt x="1565299" y="1417186"/>
                </a:lnTo>
                <a:lnTo>
                  <a:pt x="1568416" y="1424243"/>
                </a:lnTo>
                <a:lnTo>
                  <a:pt x="1569822" y="1429288"/>
                </a:lnTo>
                <a:lnTo>
                  <a:pt x="1570779" y="1432449"/>
                </a:lnTo>
                <a:lnTo>
                  <a:pt x="1571043" y="1436152"/>
                </a:lnTo>
                <a:lnTo>
                  <a:pt x="1570183" y="1444644"/>
                </a:lnTo>
                <a:lnTo>
                  <a:pt x="1568586" y="1460415"/>
                </a:lnTo>
                <a:lnTo>
                  <a:pt x="1596289" y="1445449"/>
                </a:lnTo>
                <a:lnTo>
                  <a:pt x="1599573" y="1444556"/>
                </a:lnTo>
                <a:lnTo>
                  <a:pt x="1602286" y="1442993"/>
                </a:lnTo>
                <a:lnTo>
                  <a:pt x="1604938" y="1442035"/>
                </a:lnTo>
                <a:lnTo>
                  <a:pt x="1608793" y="1441813"/>
                </a:lnTo>
                <a:lnTo>
                  <a:pt x="1610058" y="1441941"/>
                </a:lnTo>
                <a:lnTo>
                  <a:pt x="1611954" y="1442133"/>
                </a:lnTo>
                <a:lnTo>
                  <a:pt x="1638263" y="1447248"/>
                </a:lnTo>
                <a:lnTo>
                  <a:pt x="1644401" y="1449708"/>
                </a:lnTo>
                <a:lnTo>
                  <a:pt x="1648827" y="1450156"/>
                </a:lnTo>
                <a:lnTo>
                  <a:pt x="1651356" y="1450413"/>
                </a:lnTo>
                <a:lnTo>
                  <a:pt x="1652620" y="1450541"/>
                </a:lnTo>
                <a:lnTo>
                  <a:pt x="1654332" y="1452552"/>
                </a:lnTo>
                <a:lnTo>
                  <a:pt x="1656572" y="1461971"/>
                </a:lnTo>
                <a:lnTo>
                  <a:pt x="1672158" y="1453132"/>
                </a:lnTo>
                <a:lnTo>
                  <a:pt x="1685031" y="1445856"/>
                </a:lnTo>
                <a:lnTo>
                  <a:pt x="1692354" y="1442921"/>
                </a:lnTo>
                <a:lnTo>
                  <a:pt x="1700819" y="1441326"/>
                </a:lnTo>
                <a:lnTo>
                  <a:pt x="1711813" y="1439988"/>
                </a:lnTo>
                <a:lnTo>
                  <a:pt x="1725151" y="1440727"/>
                </a:lnTo>
                <a:lnTo>
                  <a:pt x="1723001" y="1461957"/>
                </a:lnTo>
                <a:lnTo>
                  <a:pt x="1734548" y="1455160"/>
                </a:lnTo>
                <a:lnTo>
                  <a:pt x="1743504" y="1448713"/>
                </a:lnTo>
                <a:lnTo>
                  <a:pt x="1750564" y="1442074"/>
                </a:lnTo>
                <a:lnTo>
                  <a:pt x="1756991" y="1435371"/>
                </a:lnTo>
                <a:lnTo>
                  <a:pt x="1763357" y="1429275"/>
                </a:lnTo>
                <a:lnTo>
                  <a:pt x="1770355" y="1423243"/>
                </a:lnTo>
                <a:lnTo>
                  <a:pt x="1777292" y="1417817"/>
                </a:lnTo>
                <a:lnTo>
                  <a:pt x="1787451" y="1412105"/>
                </a:lnTo>
                <a:lnTo>
                  <a:pt x="1788286" y="1416479"/>
                </a:lnTo>
                <a:lnTo>
                  <a:pt x="1789059" y="1421460"/>
                </a:lnTo>
                <a:lnTo>
                  <a:pt x="1790016" y="1424621"/>
                </a:lnTo>
                <a:lnTo>
                  <a:pt x="1791544" y="1428452"/>
                </a:lnTo>
                <a:lnTo>
                  <a:pt x="1793827" y="1431135"/>
                </a:lnTo>
                <a:lnTo>
                  <a:pt x="1796172" y="1433211"/>
                </a:lnTo>
                <a:lnTo>
                  <a:pt x="1798455" y="1435893"/>
                </a:lnTo>
                <a:lnTo>
                  <a:pt x="1802697" y="1438161"/>
                </a:lnTo>
                <a:lnTo>
                  <a:pt x="1806429" y="1439152"/>
                </a:lnTo>
                <a:lnTo>
                  <a:pt x="1810732" y="1440813"/>
                </a:lnTo>
                <a:lnTo>
                  <a:pt x="1816360" y="1441996"/>
                </a:lnTo>
                <a:lnTo>
                  <a:pt x="1822621" y="1443242"/>
                </a:lnTo>
                <a:lnTo>
                  <a:pt x="1837795" y="1444779"/>
                </a:lnTo>
                <a:lnTo>
                  <a:pt x="1857395" y="1446764"/>
                </a:lnTo>
                <a:lnTo>
                  <a:pt x="1861629" y="1468028"/>
                </a:lnTo>
                <a:lnTo>
                  <a:pt x="1863710" y="1466400"/>
                </a:lnTo>
                <a:lnTo>
                  <a:pt x="1865097" y="1465315"/>
                </a:lnTo>
                <a:lnTo>
                  <a:pt x="1871340" y="1460432"/>
                </a:lnTo>
                <a:lnTo>
                  <a:pt x="1872789" y="1458740"/>
                </a:lnTo>
                <a:lnTo>
                  <a:pt x="1875257" y="1459603"/>
                </a:lnTo>
                <a:lnTo>
                  <a:pt x="1884372" y="1464203"/>
                </a:lnTo>
                <a:lnTo>
                  <a:pt x="1890369" y="1461746"/>
                </a:lnTo>
                <a:lnTo>
                  <a:pt x="1896243" y="1460502"/>
                </a:lnTo>
                <a:lnTo>
                  <a:pt x="1900731" y="1460344"/>
                </a:lnTo>
                <a:lnTo>
                  <a:pt x="1905789" y="1460856"/>
                </a:lnTo>
                <a:lnTo>
                  <a:pt x="1910785" y="1461975"/>
                </a:lnTo>
                <a:lnTo>
                  <a:pt x="1914517" y="1462965"/>
                </a:lnTo>
                <a:lnTo>
                  <a:pt x="1918820" y="1464627"/>
                </a:lnTo>
                <a:lnTo>
                  <a:pt x="1922429" y="1466831"/>
                </a:lnTo>
                <a:lnTo>
                  <a:pt x="1930280" y="1471302"/>
                </a:lnTo>
                <a:lnTo>
                  <a:pt x="1937560" y="1475103"/>
                </a:lnTo>
                <a:lnTo>
                  <a:pt x="1941924" y="1476158"/>
                </a:lnTo>
                <a:lnTo>
                  <a:pt x="1945023" y="1477085"/>
                </a:lnTo>
                <a:lnTo>
                  <a:pt x="1949449" y="1477533"/>
                </a:lnTo>
                <a:lnTo>
                  <a:pt x="1952672" y="1477247"/>
                </a:lnTo>
                <a:lnTo>
                  <a:pt x="1956588" y="1476417"/>
                </a:lnTo>
                <a:lnTo>
                  <a:pt x="1958546" y="1476003"/>
                </a:lnTo>
                <a:lnTo>
                  <a:pt x="1957975" y="1475332"/>
                </a:lnTo>
                <a:lnTo>
                  <a:pt x="1956711" y="1475204"/>
                </a:lnTo>
                <a:lnTo>
                  <a:pt x="1955447" y="1475076"/>
                </a:lnTo>
                <a:lnTo>
                  <a:pt x="1955508" y="1474470"/>
                </a:lnTo>
                <a:lnTo>
                  <a:pt x="1958160" y="1473513"/>
                </a:lnTo>
                <a:lnTo>
                  <a:pt x="1962770" y="1472141"/>
                </a:lnTo>
                <a:lnTo>
                  <a:pt x="1965422" y="1471184"/>
                </a:lnTo>
                <a:lnTo>
                  <a:pt x="1966809" y="1470099"/>
                </a:lnTo>
                <a:lnTo>
                  <a:pt x="1967564" y="1468950"/>
                </a:lnTo>
                <a:lnTo>
                  <a:pt x="1967625" y="1468343"/>
                </a:lnTo>
                <a:lnTo>
                  <a:pt x="1971358" y="1469334"/>
                </a:lnTo>
                <a:lnTo>
                  <a:pt x="1986795" y="1474574"/>
                </a:lnTo>
                <a:lnTo>
                  <a:pt x="1986636" y="1463527"/>
                </a:lnTo>
                <a:lnTo>
                  <a:pt x="1985538" y="1455450"/>
                </a:lnTo>
                <a:lnTo>
                  <a:pt x="1984949" y="1448649"/>
                </a:lnTo>
                <a:lnTo>
                  <a:pt x="1982709" y="1439230"/>
                </a:lnTo>
                <a:lnTo>
                  <a:pt x="1966516" y="1435139"/>
                </a:lnTo>
                <a:lnTo>
                  <a:pt x="1958543" y="1431881"/>
                </a:lnTo>
                <a:lnTo>
                  <a:pt x="1951834" y="1428750"/>
                </a:lnTo>
                <a:lnTo>
                  <a:pt x="1947777" y="1424662"/>
                </a:lnTo>
                <a:lnTo>
                  <a:pt x="1944229" y="1421852"/>
                </a:lnTo>
                <a:lnTo>
                  <a:pt x="1942068" y="1417956"/>
                </a:lnTo>
                <a:lnTo>
                  <a:pt x="1941682" y="1415466"/>
                </a:lnTo>
                <a:lnTo>
                  <a:pt x="1941928" y="1413040"/>
                </a:lnTo>
                <a:lnTo>
                  <a:pt x="1943499" y="1410135"/>
                </a:lnTo>
                <a:lnTo>
                  <a:pt x="1945580" y="1408507"/>
                </a:lnTo>
                <a:lnTo>
                  <a:pt x="1949496" y="1407678"/>
                </a:lnTo>
                <a:lnTo>
                  <a:pt x="1953413" y="1406849"/>
                </a:lnTo>
                <a:lnTo>
                  <a:pt x="1957900" y="1406691"/>
                </a:lnTo>
                <a:lnTo>
                  <a:pt x="1962958" y="1407203"/>
                </a:lnTo>
                <a:lnTo>
                  <a:pt x="1968587" y="1408385"/>
                </a:lnTo>
                <a:lnTo>
                  <a:pt x="1974154" y="1410175"/>
                </a:lnTo>
                <a:lnTo>
                  <a:pt x="1980231" y="1413241"/>
                </a:lnTo>
                <a:lnTo>
                  <a:pt x="1982066" y="1414040"/>
                </a:lnTo>
                <a:lnTo>
                  <a:pt x="1983146" y="1415988"/>
                </a:lnTo>
                <a:lnTo>
                  <a:pt x="1984920" y="1417393"/>
                </a:lnTo>
                <a:lnTo>
                  <a:pt x="1986123" y="1418128"/>
                </a:lnTo>
                <a:lnTo>
                  <a:pt x="1989548" y="1422151"/>
                </a:lnTo>
                <a:lnTo>
                  <a:pt x="1991770" y="1425440"/>
                </a:lnTo>
                <a:lnTo>
                  <a:pt x="1993421" y="1428059"/>
                </a:lnTo>
                <a:lnTo>
                  <a:pt x="1995072" y="1430677"/>
                </a:lnTo>
                <a:lnTo>
                  <a:pt x="1995845" y="1435658"/>
                </a:lnTo>
                <a:lnTo>
                  <a:pt x="1995986" y="1440575"/>
                </a:lnTo>
                <a:lnTo>
                  <a:pt x="1996250" y="1444278"/>
                </a:lnTo>
                <a:lnTo>
                  <a:pt x="1998288" y="1449387"/>
                </a:lnTo>
                <a:lnTo>
                  <a:pt x="2000571" y="1452069"/>
                </a:lnTo>
                <a:lnTo>
                  <a:pt x="2002731" y="1455965"/>
                </a:lnTo>
                <a:lnTo>
                  <a:pt x="2005647" y="1458711"/>
                </a:lnTo>
                <a:lnTo>
                  <a:pt x="2009765" y="1462192"/>
                </a:lnTo>
                <a:lnTo>
                  <a:pt x="2013479" y="1457053"/>
                </a:lnTo>
                <a:lnTo>
                  <a:pt x="2016500" y="1452457"/>
                </a:lnTo>
                <a:lnTo>
                  <a:pt x="2018071" y="1449552"/>
                </a:lnTo>
                <a:lnTo>
                  <a:pt x="2019072" y="1445976"/>
                </a:lnTo>
                <a:lnTo>
                  <a:pt x="2019932" y="1437484"/>
                </a:lnTo>
                <a:lnTo>
                  <a:pt x="2021529" y="1421713"/>
                </a:lnTo>
                <a:lnTo>
                  <a:pt x="2028299" y="1424237"/>
                </a:lnTo>
                <a:lnTo>
                  <a:pt x="2033235" y="1425962"/>
                </a:lnTo>
                <a:lnTo>
                  <a:pt x="2037415" y="1428836"/>
                </a:lnTo>
                <a:lnTo>
                  <a:pt x="2040453" y="1430370"/>
                </a:lnTo>
                <a:lnTo>
                  <a:pt x="2041533" y="1432318"/>
                </a:lnTo>
                <a:lnTo>
                  <a:pt x="2043245" y="1434329"/>
                </a:lnTo>
                <a:lnTo>
                  <a:pt x="2043000" y="1436756"/>
                </a:lnTo>
                <a:lnTo>
                  <a:pt x="2042183" y="1438512"/>
                </a:lnTo>
                <a:lnTo>
                  <a:pt x="2039224" y="1442502"/>
                </a:lnTo>
                <a:lnTo>
                  <a:pt x="2035449" y="1448247"/>
                </a:lnTo>
                <a:lnTo>
                  <a:pt x="2033122" y="1452301"/>
                </a:lnTo>
                <a:lnTo>
                  <a:pt x="2030225" y="1455685"/>
                </a:lnTo>
                <a:lnTo>
                  <a:pt x="2028469" y="1460410"/>
                </a:lnTo>
                <a:lnTo>
                  <a:pt x="2027284" y="1465805"/>
                </a:lnTo>
                <a:lnTo>
                  <a:pt x="2026099" y="1471200"/>
                </a:lnTo>
                <a:lnTo>
                  <a:pt x="2025423" y="1477872"/>
                </a:lnTo>
                <a:lnTo>
                  <a:pt x="2025380" y="1484609"/>
                </a:lnTo>
                <a:lnTo>
                  <a:pt x="2025907" y="1492016"/>
                </a:lnTo>
                <a:lnTo>
                  <a:pt x="2027410" y="1508714"/>
                </a:lnTo>
                <a:lnTo>
                  <a:pt x="2027851" y="1529594"/>
                </a:lnTo>
                <a:lnTo>
                  <a:pt x="2050503" y="1495119"/>
                </a:lnTo>
                <a:lnTo>
                  <a:pt x="2060312" y="1499177"/>
                </a:lnTo>
                <a:lnTo>
                  <a:pt x="2066450" y="1501637"/>
                </a:lnTo>
                <a:lnTo>
                  <a:pt x="2071895" y="1504639"/>
                </a:lnTo>
                <a:lnTo>
                  <a:pt x="2076136" y="1506907"/>
                </a:lnTo>
                <a:lnTo>
                  <a:pt x="2080378" y="1509175"/>
                </a:lnTo>
                <a:lnTo>
                  <a:pt x="2086516" y="1511635"/>
                </a:lnTo>
                <a:lnTo>
                  <a:pt x="2095306" y="1513138"/>
                </a:lnTo>
                <a:lnTo>
                  <a:pt x="2107889" y="1515025"/>
                </a:lnTo>
                <a:lnTo>
                  <a:pt x="2111032" y="1509215"/>
                </a:lnTo>
                <a:lnTo>
                  <a:pt x="2114053" y="1504618"/>
                </a:lnTo>
                <a:lnTo>
                  <a:pt x="2117767" y="1499479"/>
                </a:lnTo>
                <a:lnTo>
                  <a:pt x="2121665" y="1492520"/>
                </a:lnTo>
                <a:lnTo>
                  <a:pt x="2129386" y="1517201"/>
                </a:lnTo>
                <a:lnTo>
                  <a:pt x="2146753" y="1490771"/>
                </a:lnTo>
                <a:lnTo>
                  <a:pt x="2157580" y="1497382"/>
                </a:lnTo>
                <a:lnTo>
                  <a:pt x="2164799" y="1501790"/>
                </a:lnTo>
                <a:lnTo>
                  <a:pt x="2166572" y="1503195"/>
                </a:lnTo>
                <a:lnTo>
                  <a:pt x="2168408" y="1503994"/>
                </a:lnTo>
                <a:lnTo>
                  <a:pt x="2170304" y="1504186"/>
                </a:lnTo>
                <a:lnTo>
                  <a:pt x="2171630" y="1503708"/>
                </a:lnTo>
                <a:lnTo>
                  <a:pt x="2174914" y="1502815"/>
                </a:lnTo>
                <a:lnTo>
                  <a:pt x="2179015" y="1500166"/>
                </a:lnTo>
                <a:lnTo>
                  <a:pt x="2186215" y="1498444"/>
                </a:lnTo>
                <a:lnTo>
                  <a:pt x="2197964" y="1495957"/>
                </a:lnTo>
                <a:lnTo>
                  <a:pt x="2196981" y="1505662"/>
                </a:lnTo>
                <a:lnTo>
                  <a:pt x="2194980" y="1512813"/>
                </a:lnTo>
                <a:lnTo>
                  <a:pt x="2193224" y="1517538"/>
                </a:lnTo>
                <a:lnTo>
                  <a:pt x="2192162" y="1521719"/>
                </a:lnTo>
                <a:lnTo>
                  <a:pt x="2188834" y="1529349"/>
                </a:lnTo>
                <a:lnTo>
                  <a:pt x="2186034" y="1544386"/>
                </a:lnTo>
                <a:lnTo>
                  <a:pt x="2198538" y="1540749"/>
                </a:lnTo>
                <a:lnTo>
                  <a:pt x="2199864" y="1540271"/>
                </a:lnTo>
                <a:lnTo>
                  <a:pt x="2199293" y="1539600"/>
                </a:lnTo>
                <a:lnTo>
                  <a:pt x="2199416" y="1538387"/>
                </a:lnTo>
                <a:lnTo>
                  <a:pt x="2202191" y="1536217"/>
                </a:lnTo>
                <a:lnTo>
                  <a:pt x="2207802" y="1531270"/>
                </a:lnTo>
                <a:lnTo>
                  <a:pt x="2212596" y="1528078"/>
                </a:lnTo>
                <a:lnTo>
                  <a:pt x="2215371" y="1525908"/>
                </a:lnTo>
                <a:lnTo>
                  <a:pt x="2218145" y="1523738"/>
                </a:lnTo>
                <a:lnTo>
                  <a:pt x="2224959" y="1519525"/>
                </a:lnTo>
                <a:lnTo>
                  <a:pt x="2223423" y="1534690"/>
                </a:lnTo>
                <a:lnTo>
                  <a:pt x="2222994" y="1538936"/>
                </a:lnTo>
                <a:lnTo>
                  <a:pt x="2225400" y="1540405"/>
                </a:lnTo>
                <a:lnTo>
                  <a:pt x="2231801" y="1546569"/>
                </a:lnTo>
                <a:lnTo>
                  <a:pt x="2236491" y="1550720"/>
                </a:lnTo>
                <a:lnTo>
                  <a:pt x="2240732" y="1552988"/>
                </a:lnTo>
                <a:lnTo>
                  <a:pt x="2243832" y="1553915"/>
                </a:lnTo>
                <a:lnTo>
                  <a:pt x="2246361" y="1554171"/>
                </a:lnTo>
                <a:lnTo>
                  <a:pt x="2250339" y="1552735"/>
                </a:lnTo>
                <a:lnTo>
                  <a:pt x="2252358" y="1551714"/>
                </a:lnTo>
                <a:lnTo>
                  <a:pt x="2258171" y="1551077"/>
                </a:lnTo>
                <a:lnTo>
                  <a:pt x="2260191" y="1550056"/>
                </a:lnTo>
                <a:lnTo>
                  <a:pt x="2260375" y="1548236"/>
                </a:lnTo>
                <a:lnTo>
                  <a:pt x="2259805" y="1547566"/>
                </a:lnTo>
                <a:lnTo>
                  <a:pt x="2261069" y="1547694"/>
                </a:lnTo>
                <a:lnTo>
                  <a:pt x="2275365" y="1551593"/>
                </a:lnTo>
                <a:lnTo>
                  <a:pt x="2282197" y="1553510"/>
                </a:lnTo>
                <a:lnTo>
                  <a:pt x="2285296" y="1554437"/>
                </a:lnTo>
                <a:lnTo>
                  <a:pt x="2286500" y="1555171"/>
                </a:lnTo>
                <a:lnTo>
                  <a:pt x="2286438" y="1555778"/>
                </a:lnTo>
                <a:lnTo>
                  <a:pt x="2286948" y="1557055"/>
                </a:lnTo>
                <a:lnTo>
                  <a:pt x="2289415" y="1557918"/>
                </a:lnTo>
                <a:lnTo>
                  <a:pt x="2293024" y="1560122"/>
                </a:lnTo>
                <a:lnTo>
                  <a:pt x="2301059" y="1562774"/>
                </a:lnTo>
                <a:lnTo>
                  <a:pt x="2311200" y="1550932"/>
                </a:lnTo>
                <a:lnTo>
                  <a:pt x="2318383" y="1543080"/>
                </a:lnTo>
                <a:lnTo>
                  <a:pt x="2320587" y="1540239"/>
                </a:lnTo>
                <a:lnTo>
                  <a:pt x="2323361" y="1538069"/>
                </a:lnTo>
                <a:lnTo>
                  <a:pt x="2325381" y="1537048"/>
                </a:lnTo>
                <a:lnTo>
                  <a:pt x="2327400" y="1536027"/>
                </a:lnTo>
                <a:lnTo>
                  <a:pt x="2337516" y="1537051"/>
                </a:lnTo>
                <a:lnTo>
                  <a:pt x="2359460" y="1541111"/>
                </a:lnTo>
                <a:lnTo>
                  <a:pt x="2363824" y="1542166"/>
                </a:lnTo>
                <a:lnTo>
                  <a:pt x="2368128" y="1543827"/>
                </a:lnTo>
                <a:lnTo>
                  <a:pt x="2373511" y="1547436"/>
                </a:lnTo>
                <a:lnTo>
                  <a:pt x="2379016" y="1549832"/>
                </a:lnTo>
                <a:lnTo>
                  <a:pt x="2384523" y="1552228"/>
                </a:lnTo>
                <a:lnTo>
                  <a:pt x="2390722" y="1554081"/>
                </a:lnTo>
                <a:lnTo>
                  <a:pt x="2394515" y="1554466"/>
                </a:lnTo>
                <a:lnTo>
                  <a:pt x="2397738" y="1554179"/>
                </a:lnTo>
                <a:lnTo>
                  <a:pt x="2402164" y="1554627"/>
                </a:lnTo>
                <a:lnTo>
                  <a:pt x="2405448" y="1553734"/>
                </a:lnTo>
                <a:lnTo>
                  <a:pt x="2419093" y="1551439"/>
                </a:lnTo>
                <a:lnTo>
                  <a:pt x="2421745" y="1550482"/>
                </a:lnTo>
                <a:lnTo>
                  <a:pt x="2421930" y="1548662"/>
                </a:lnTo>
                <a:lnTo>
                  <a:pt x="2422114" y="1546843"/>
                </a:lnTo>
                <a:lnTo>
                  <a:pt x="2423686" y="1543938"/>
                </a:lnTo>
                <a:lnTo>
                  <a:pt x="2427400" y="1538799"/>
                </a:lnTo>
                <a:lnTo>
                  <a:pt x="2433238" y="1525295"/>
                </a:lnTo>
                <a:lnTo>
                  <a:pt x="2436118" y="1515782"/>
                </a:lnTo>
                <a:lnTo>
                  <a:pt x="2438260" y="1513548"/>
                </a:lnTo>
                <a:lnTo>
                  <a:pt x="2440279" y="1512527"/>
                </a:lnTo>
                <a:lnTo>
                  <a:pt x="2442299" y="1511505"/>
                </a:lnTo>
                <a:lnTo>
                  <a:pt x="2444951" y="1510548"/>
                </a:lnTo>
                <a:lnTo>
                  <a:pt x="2455251" y="1509753"/>
                </a:lnTo>
                <a:lnTo>
                  <a:pt x="2468774" y="1508671"/>
                </a:lnTo>
                <a:lnTo>
                  <a:pt x="2464384" y="1520483"/>
                </a:lnTo>
                <a:lnTo>
                  <a:pt x="2461996" y="1525143"/>
                </a:lnTo>
                <a:lnTo>
                  <a:pt x="2456754" y="1526451"/>
                </a:lnTo>
                <a:lnTo>
                  <a:pt x="2445128" y="1527725"/>
                </a:lnTo>
                <a:lnTo>
                  <a:pt x="2442978" y="1548955"/>
                </a:lnTo>
                <a:lnTo>
                  <a:pt x="2450442" y="1550937"/>
                </a:lnTo>
                <a:lnTo>
                  <a:pt x="2456642" y="1552790"/>
                </a:lnTo>
                <a:lnTo>
                  <a:pt x="2462086" y="1555793"/>
                </a:lnTo>
                <a:lnTo>
                  <a:pt x="2466960" y="1558124"/>
                </a:lnTo>
                <a:lnTo>
                  <a:pt x="2474565" y="1565023"/>
                </a:lnTo>
                <a:lnTo>
                  <a:pt x="2480905" y="1571793"/>
                </a:lnTo>
                <a:lnTo>
                  <a:pt x="2483759" y="1575146"/>
                </a:lnTo>
                <a:lnTo>
                  <a:pt x="2487939" y="1578020"/>
                </a:lnTo>
                <a:lnTo>
                  <a:pt x="2491426" y="1581437"/>
                </a:lnTo>
                <a:lnTo>
                  <a:pt x="2496238" y="1584376"/>
                </a:lnTo>
                <a:lnTo>
                  <a:pt x="2501744" y="1586772"/>
                </a:lnTo>
                <a:lnTo>
                  <a:pt x="2508453" y="1589902"/>
                </a:lnTo>
                <a:lnTo>
                  <a:pt x="2516611" y="1591341"/>
                </a:lnTo>
                <a:lnTo>
                  <a:pt x="2526665" y="1592972"/>
                </a:lnTo>
                <a:lnTo>
                  <a:pt x="2529097" y="1581575"/>
                </a:lnTo>
                <a:lnTo>
                  <a:pt x="2531037" y="1575030"/>
                </a:lnTo>
                <a:lnTo>
                  <a:pt x="2532037" y="1571455"/>
                </a:lnTo>
                <a:lnTo>
                  <a:pt x="2533609" y="1568550"/>
                </a:lnTo>
                <a:lnTo>
                  <a:pt x="2533855" y="1566124"/>
                </a:lnTo>
                <a:lnTo>
                  <a:pt x="2533591" y="1562420"/>
                </a:lnTo>
                <a:lnTo>
                  <a:pt x="2533002" y="1555620"/>
                </a:lnTo>
                <a:lnTo>
                  <a:pt x="2531640" y="1543838"/>
                </a:lnTo>
                <a:lnTo>
                  <a:pt x="2525520" y="1547509"/>
                </a:lnTo>
                <a:lnTo>
                  <a:pt x="2521481" y="1549551"/>
                </a:lnTo>
                <a:lnTo>
                  <a:pt x="2518706" y="1551721"/>
                </a:lnTo>
                <a:lnTo>
                  <a:pt x="2516502" y="1554562"/>
                </a:lnTo>
                <a:lnTo>
                  <a:pt x="2514931" y="1557467"/>
                </a:lnTo>
                <a:lnTo>
                  <a:pt x="2515317" y="1559957"/>
                </a:lnTo>
                <a:lnTo>
                  <a:pt x="2515072" y="1562384"/>
                </a:lnTo>
                <a:lnTo>
                  <a:pt x="2513500" y="1565288"/>
                </a:lnTo>
                <a:lnTo>
                  <a:pt x="2511358" y="1567523"/>
                </a:lnTo>
                <a:lnTo>
                  <a:pt x="2508583" y="1569693"/>
                </a:lnTo>
                <a:lnTo>
                  <a:pt x="2504483" y="1572342"/>
                </a:lnTo>
                <a:lnTo>
                  <a:pt x="2498995" y="1576076"/>
                </a:lnTo>
                <a:lnTo>
                  <a:pt x="2502795" y="1557463"/>
                </a:lnTo>
                <a:lnTo>
                  <a:pt x="2506350" y="1541278"/>
                </a:lnTo>
                <a:lnTo>
                  <a:pt x="2509046" y="1533584"/>
                </a:lnTo>
                <a:lnTo>
                  <a:pt x="2510661" y="1523943"/>
                </a:lnTo>
                <a:lnTo>
                  <a:pt x="2512460" y="1512482"/>
                </a:lnTo>
                <a:lnTo>
                  <a:pt x="2513750" y="1499743"/>
                </a:lnTo>
                <a:lnTo>
                  <a:pt x="2553874" y="1538736"/>
                </a:lnTo>
                <a:lnTo>
                  <a:pt x="2549238" y="1552974"/>
                </a:lnTo>
                <a:lnTo>
                  <a:pt x="2545604" y="1563637"/>
                </a:lnTo>
                <a:lnTo>
                  <a:pt x="2543172" y="1575034"/>
                </a:lnTo>
                <a:lnTo>
                  <a:pt x="2540574" y="1594380"/>
                </a:lnTo>
                <a:lnTo>
                  <a:pt x="2542778" y="1591540"/>
                </a:lnTo>
                <a:lnTo>
                  <a:pt x="2544227" y="1589848"/>
                </a:lnTo>
                <a:lnTo>
                  <a:pt x="2545676" y="1588156"/>
                </a:lnTo>
                <a:lnTo>
                  <a:pt x="2547124" y="1586464"/>
                </a:lnTo>
                <a:lnTo>
                  <a:pt x="2565528" y="1568718"/>
                </a:lnTo>
                <a:lnTo>
                  <a:pt x="2562703" y="1596621"/>
                </a:lnTo>
                <a:lnTo>
                  <a:pt x="2584445" y="1596371"/>
                </a:lnTo>
                <a:lnTo>
                  <a:pt x="2595948" y="1596311"/>
                </a:lnTo>
                <a:lnTo>
                  <a:pt x="2601700" y="1596280"/>
                </a:lnTo>
                <a:lnTo>
                  <a:pt x="2602271" y="1596951"/>
                </a:lnTo>
                <a:lnTo>
                  <a:pt x="2602209" y="1597557"/>
                </a:lnTo>
                <a:lnTo>
                  <a:pt x="2602534" y="1600654"/>
                </a:lnTo>
                <a:lnTo>
                  <a:pt x="2604246" y="1602666"/>
                </a:lnTo>
                <a:lnTo>
                  <a:pt x="2607224" y="1604806"/>
                </a:lnTo>
                <a:lnTo>
                  <a:pt x="2610710" y="1608223"/>
                </a:lnTo>
                <a:lnTo>
                  <a:pt x="2617419" y="1611354"/>
                </a:lnTo>
                <a:lnTo>
                  <a:pt x="2625963" y="1615283"/>
                </a:lnTo>
                <a:lnTo>
                  <a:pt x="2633366" y="1617871"/>
                </a:lnTo>
                <a:lnTo>
                  <a:pt x="2640259" y="1619182"/>
                </a:lnTo>
                <a:lnTo>
                  <a:pt x="2646582" y="1619822"/>
                </a:lnTo>
                <a:lnTo>
                  <a:pt x="2653536" y="1620526"/>
                </a:lnTo>
                <a:lnTo>
                  <a:pt x="2659797" y="1621773"/>
                </a:lnTo>
                <a:lnTo>
                  <a:pt x="2667832" y="1624425"/>
                </a:lnTo>
                <a:lnTo>
                  <a:pt x="2677518" y="1629695"/>
                </a:lnTo>
                <a:lnTo>
                  <a:pt x="2680336" y="1620789"/>
                </a:lnTo>
                <a:lnTo>
                  <a:pt x="2683479" y="1614979"/>
                </a:lnTo>
                <a:lnTo>
                  <a:pt x="2686561" y="1609776"/>
                </a:lnTo>
                <a:lnTo>
                  <a:pt x="2689520" y="1605786"/>
                </a:lnTo>
                <a:lnTo>
                  <a:pt x="2692295" y="1603615"/>
                </a:lnTo>
                <a:lnTo>
                  <a:pt x="2695579" y="1602722"/>
                </a:lnTo>
                <a:lnTo>
                  <a:pt x="2698740" y="1603042"/>
                </a:lnTo>
                <a:lnTo>
                  <a:pt x="2701269" y="1603298"/>
                </a:lnTo>
                <a:lnTo>
                  <a:pt x="2704940" y="1604896"/>
                </a:lnTo>
                <a:lnTo>
                  <a:pt x="2707917" y="1607036"/>
                </a:lnTo>
                <a:lnTo>
                  <a:pt x="2711403" y="1610453"/>
                </a:lnTo>
                <a:lnTo>
                  <a:pt x="2714318" y="1613199"/>
                </a:lnTo>
                <a:lnTo>
                  <a:pt x="2721230" y="1620640"/>
                </a:lnTo>
                <a:lnTo>
                  <a:pt x="2728835" y="1627538"/>
                </a:lnTo>
                <a:lnTo>
                  <a:pt x="2737299" y="1625944"/>
                </a:lnTo>
                <a:lnTo>
                  <a:pt x="2743174" y="1624700"/>
                </a:lnTo>
                <a:lnTo>
                  <a:pt x="2747152" y="1623265"/>
                </a:lnTo>
                <a:lnTo>
                  <a:pt x="2749865" y="1621701"/>
                </a:lnTo>
                <a:lnTo>
                  <a:pt x="2755414" y="1617360"/>
                </a:lnTo>
                <a:lnTo>
                  <a:pt x="2767654" y="1610021"/>
                </a:lnTo>
                <a:lnTo>
                  <a:pt x="2769078" y="1621195"/>
                </a:lnTo>
                <a:lnTo>
                  <a:pt x="2770483" y="1626240"/>
                </a:lnTo>
                <a:lnTo>
                  <a:pt x="2773908" y="1630264"/>
                </a:lnTo>
                <a:lnTo>
                  <a:pt x="2778677" y="1639938"/>
                </a:lnTo>
                <a:lnTo>
                  <a:pt x="2768474" y="1652387"/>
                </a:lnTo>
                <a:lnTo>
                  <a:pt x="2759720" y="1663144"/>
                </a:lnTo>
                <a:lnTo>
                  <a:pt x="2755374" y="1668219"/>
                </a:lnTo>
                <a:lnTo>
                  <a:pt x="2751089" y="1672688"/>
                </a:lnTo>
                <a:lnTo>
                  <a:pt x="2747946" y="1678498"/>
                </a:lnTo>
                <a:lnTo>
                  <a:pt x="2745312" y="1685584"/>
                </a:lnTo>
                <a:lnTo>
                  <a:pt x="2754120" y="1693217"/>
                </a:lnTo>
                <a:lnTo>
                  <a:pt x="2762419" y="1699573"/>
                </a:lnTo>
                <a:lnTo>
                  <a:pt x="2764254" y="1700371"/>
                </a:lnTo>
                <a:lnTo>
                  <a:pt x="2767354" y="1701298"/>
                </a:lnTo>
                <a:lnTo>
                  <a:pt x="2769944" y="1700948"/>
                </a:lnTo>
                <a:lnTo>
                  <a:pt x="2772473" y="1701204"/>
                </a:lnTo>
                <a:lnTo>
                  <a:pt x="2775757" y="1700311"/>
                </a:lnTo>
                <a:lnTo>
                  <a:pt x="2778471" y="1698747"/>
                </a:lnTo>
                <a:lnTo>
                  <a:pt x="2781184" y="1697183"/>
                </a:lnTo>
                <a:lnTo>
                  <a:pt x="2785223" y="1695141"/>
                </a:lnTo>
                <a:lnTo>
                  <a:pt x="2793424" y="1689843"/>
                </a:lnTo>
                <a:lnTo>
                  <a:pt x="2797015" y="1685917"/>
                </a:lnTo>
                <a:lnTo>
                  <a:pt x="2797770" y="1684768"/>
                </a:lnTo>
                <a:lnTo>
                  <a:pt x="2797832" y="1684162"/>
                </a:lnTo>
                <a:lnTo>
                  <a:pt x="2797200" y="1684098"/>
                </a:lnTo>
                <a:lnTo>
                  <a:pt x="2796629" y="1683427"/>
                </a:lnTo>
                <a:lnTo>
                  <a:pt x="2794039" y="1683777"/>
                </a:lnTo>
                <a:lnTo>
                  <a:pt x="2790245" y="1683393"/>
                </a:lnTo>
                <a:lnTo>
                  <a:pt x="2788980" y="1683265"/>
                </a:lnTo>
                <a:lnTo>
                  <a:pt x="2787145" y="1682467"/>
                </a:lnTo>
                <a:lnTo>
                  <a:pt x="2785942" y="1681732"/>
                </a:lnTo>
                <a:lnTo>
                  <a:pt x="2785371" y="1681062"/>
                </a:lnTo>
                <a:lnTo>
                  <a:pt x="2783272" y="1676559"/>
                </a:lnTo>
                <a:lnTo>
                  <a:pt x="2781560" y="1674548"/>
                </a:lnTo>
                <a:lnTo>
                  <a:pt x="2780418" y="1673206"/>
                </a:lnTo>
                <a:lnTo>
                  <a:pt x="2779786" y="1673142"/>
                </a:lnTo>
                <a:lnTo>
                  <a:pt x="2778337" y="1674834"/>
                </a:lnTo>
                <a:lnTo>
                  <a:pt x="2777336" y="1678409"/>
                </a:lnTo>
                <a:lnTo>
                  <a:pt x="2777152" y="1680229"/>
                </a:lnTo>
                <a:lnTo>
                  <a:pt x="2777213" y="1679623"/>
                </a:lnTo>
                <a:lnTo>
                  <a:pt x="2777195" y="1673493"/>
                </a:lnTo>
                <a:lnTo>
                  <a:pt x="2776589" y="1660563"/>
                </a:lnTo>
                <a:lnTo>
                  <a:pt x="2873513" y="1649542"/>
                </a:lnTo>
                <a:lnTo>
                  <a:pt x="2873073" y="1628661"/>
                </a:lnTo>
                <a:lnTo>
                  <a:pt x="2872466" y="1615731"/>
                </a:lnTo>
                <a:lnTo>
                  <a:pt x="2873344" y="1613369"/>
                </a:lnTo>
                <a:lnTo>
                  <a:pt x="2874283" y="1610400"/>
                </a:lnTo>
                <a:lnTo>
                  <a:pt x="2875793" y="1608102"/>
                </a:lnTo>
                <a:lnTo>
                  <a:pt x="2877936" y="1605867"/>
                </a:lnTo>
                <a:lnTo>
                  <a:pt x="2884240" y="1600378"/>
                </a:lnTo>
                <a:lnTo>
                  <a:pt x="2893767" y="1594602"/>
                </a:lnTo>
                <a:lnTo>
                  <a:pt x="2896700" y="1603478"/>
                </a:lnTo>
                <a:lnTo>
                  <a:pt x="2897799" y="1611555"/>
                </a:lnTo>
                <a:lnTo>
                  <a:pt x="2897633" y="1619505"/>
                </a:lnTo>
                <a:lnTo>
                  <a:pt x="2897467" y="1627455"/>
                </a:lnTo>
                <a:lnTo>
                  <a:pt x="2897423" y="1634191"/>
                </a:lnTo>
                <a:lnTo>
                  <a:pt x="2897441" y="1640321"/>
                </a:lnTo>
                <a:lnTo>
                  <a:pt x="2897705" y="1644025"/>
                </a:lnTo>
                <a:lnTo>
                  <a:pt x="2898724" y="1646579"/>
                </a:lnTo>
                <a:lnTo>
                  <a:pt x="2900374" y="1649197"/>
                </a:lnTo>
                <a:lnTo>
                  <a:pt x="2902087" y="1651209"/>
                </a:lnTo>
                <a:lnTo>
                  <a:pt x="2904880" y="1655169"/>
                </a:lnTo>
                <a:lnTo>
                  <a:pt x="2908489" y="1657373"/>
                </a:lnTo>
                <a:lnTo>
                  <a:pt x="2911018" y="1657629"/>
                </a:lnTo>
                <a:lnTo>
                  <a:pt x="2913608" y="1657278"/>
                </a:lnTo>
                <a:lnTo>
                  <a:pt x="2920932" y="1654343"/>
                </a:lnTo>
                <a:lnTo>
                  <a:pt x="2932865" y="1650036"/>
                </a:lnTo>
                <a:lnTo>
                  <a:pt x="2940636" y="1648985"/>
                </a:lnTo>
                <a:lnTo>
                  <a:pt x="2938273" y="1640779"/>
                </a:lnTo>
                <a:lnTo>
                  <a:pt x="2937562" y="1635192"/>
                </a:lnTo>
                <a:lnTo>
                  <a:pt x="2936789" y="1630211"/>
                </a:lnTo>
                <a:lnTo>
                  <a:pt x="2934505" y="1627528"/>
                </a:lnTo>
                <a:lnTo>
                  <a:pt x="2931528" y="1625389"/>
                </a:lnTo>
                <a:lnTo>
                  <a:pt x="2927980" y="1622578"/>
                </a:lnTo>
                <a:lnTo>
                  <a:pt x="2921781" y="1620725"/>
                </a:lnTo>
                <a:lnTo>
                  <a:pt x="2913746" y="1618073"/>
                </a:lnTo>
                <a:lnTo>
                  <a:pt x="2915159" y="1604121"/>
                </a:lnTo>
                <a:lnTo>
                  <a:pt x="2932984" y="1604701"/>
                </a:lnTo>
                <a:lnTo>
                  <a:pt x="2945629" y="1605981"/>
                </a:lnTo>
                <a:lnTo>
                  <a:pt x="2950055" y="1606429"/>
                </a:lnTo>
                <a:lnTo>
                  <a:pt x="2953155" y="1607356"/>
                </a:lnTo>
                <a:lnTo>
                  <a:pt x="2955499" y="1609432"/>
                </a:lnTo>
                <a:lnTo>
                  <a:pt x="2956457" y="1612593"/>
                </a:lnTo>
                <a:lnTo>
                  <a:pt x="2957414" y="1615754"/>
                </a:lnTo>
                <a:lnTo>
                  <a:pt x="2957555" y="1620670"/>
                </a:lnTo>
                <a:lnTo>
                  <a:pt x="2956879" y="1627343"/>
                </a:lnTo>
                <a:lnTo>
                  <a:pt x="2956081" y="1635229"/>
                </a:lnTo>
                <a:lnTo>
                  <a:pt x="2953992" y="1655852"/>
                </a:lnTo>
                <a:lnTo>
                  <a:pt x="2951044" y="1684968"/>
                </a:lnTo>
                <a:lnTo>
                  <a:pt x="2969054" y="1683728"/>
                </a:lnTo>
                <a:lnTo>
                  <a:pt x="2983332" y="1681497"/>
                </a:lnTo>
                <a:lnTo>
                  <a:pt x="2989777" y="1680924"/>
                </a:lnTo>
                <a:lnTo>
                  <a:pt x="2995652" y="1679680"/>
                </a:lnTo>
                <a:lnTo>
                  <a:pt x="3000894" y="1678373"/>
                </a:lnTo>
                <a:lnTo>
                  <a:pt x="3005627" y="1675788"/>
                </a:lnTo>
                <a:lnTo>
                  <a:pt x="3009666" y="1673746"/>
                </a:lnTo>
                <a:lnTo>
                  <a:pt x="3013889" y="1669884"/>
                </a:lnTo>
                <a:lnTo>
                  <a:pt x="3017419" y="1666564"/>
                </a:lnTo>
                <a:lnTo>
                  <a:pt x="3020562" y="1660755"/>
                </a:lnTo>
                <a:lnTo>
                  <a:pt x="3023705" y="1654945"/>
                </a:lnTo>
                <a:lnTo>
                  <a:pt x="3025707" y="1647794"/>
                </a:lnTo>
                <a:lnTo>
                  <a:pt x="3027831" y="1639430"/>
                </a:lnTo>
                <a:lnTo>
                  <a:pt x="3030079" y="1629852"/>
                </a:lnTo>
                <a:lnTo>
                  <a:pt x="3017900" y="1636586"/>
                </a:lnTo>
                <a:lnTo>
                  <a:pt x="3009312" y="1639393"/>
                </a:lnTo>
                <a:lnTo>
                  <a:pt x="3004070" y="1640700"/>
                </a:lnTo>
                <a:lnTo>
                  <a:pt x="2998318" y="1640731"/>
                </a:lnTo>
                <a:lnTo>
                  <a:pt x="2990099" y="1639899"/>
                </a:lnTo>
                <a:lnTo>
                  <a:pt x="2978087" y="1638682"/>
                </a:lnTo>
                <a:lnTo>
                  <a:pt x="2984373" y="1627063"/>
                </a:lnTo>
                <a:lnTo>
                  <a:pt x="2985822" y="1625371"/>
                </a:lnTo>
                <a:lnTo>
                  <a:pt x="2986454" y="1625435"/>
                </a:lnTo>
                <a:lnTo>
                  <a:pt x="2987209" y="1624286"/>
                </a:lnTo>
                <a:lnTo>
                  <a:pt x="2989474" y="1620838"/>
                </a:lnTo>
                <a:lnTo>
                  <a:pt x="2991046" y="1617934"/>
                </a:lnTo>
                <a:lnTo>
                  <a:pt x="2992372" y="1617455"/>
                </a:lnTo>
                <a:lnTo>
                  <a:pt x="2993004" y="1617519"/>
                </a:lnTo>
                <a:lnTo>
                  <a:pt x="2992943" y="1618126"/>
                </a:lnTo>
                <a:lnTo>
                  <a:pt x="2993759" y="1616370"/>
                </a:lnTo>
                <a:lnTo>
                  <a:pt x="2996191" y="1604973"/>
                </a:lnTo>
                <a:lnTo>
                  <a:pt x="3009099" y="1609957"/>
                </a:lnTo>
                <a:lnTo>
                  <a:pt x="3018399" y="1612737"/>
                </a:lnTo>
                <a:lnTo>
                  <a:pt x="3025862" y="1614718"/>
                </a:lnTo>
                <a:lnTo>
                  <a:pt x="3031491" y="1615901"/>
                </a:lnTo>
                <a:lnTo>
                  <a:pt x="3037875" y="1615934"/>
                </a:lnTo>
                <a:lnTo>
                  <a:pt x="3044953" y="1615426"/>
                </a:lnTo>
                <a:lnTo>
                  <a:pt x="3054621" y="1614566"/>
                </a:lnTo>
                <a:lnTo>
                  <a:pt x="3068898" y="1612335"/>
                </a:lnTo>
                <a:lnTo>
                  <a:pt x="3077251" y="1637080"/>
                </a:lnTo>
                <a:lnTo>
                  <a:pt x="3082222" y="1651065"/>
                </a:lnTo>
                <a:lnTo>
                  <a:pt x="3086095" y="1656973"/>
                </a:lnTo>
                <a:lnTo>
                  <a:pt x="3091294" y="1662402"/>
                </a:lnTo>
                <a:lnTo>
                  <a:pt x="3100734" y="1670098"/>
                </a:lnTo>
                <a:lnTo>
                  <a:pt x="3113152" y="1679935"/>
                </a:lnTo>
                <a:lnTo>
                  <a:pt x="3118929" y="1667038"/>
                </a:lnTo>
                <a:lnTo>
                  <a:pt x="3120869" y="1660494"/>
                </a:lnTo>
                <a:lnTo>
                  <a:pt x="3119095" y="1659089"/>
                </a:lnTo>
                <a:lnTo>
                  <a:pt x="3113650" y="1656086"/>
                </a:lnTo>
                <a:lnTo>
                  <a:pt x="3106186" y="1654105"/>
                </a:lnTo>
                <a:lnTo>
                  <a:pt x="3094419" y="1650462"/>
                </a:lnTo>
                <a:lnTo>
                  <a:pt x="3097245" y="1622559"/>
                </a:lnTo>
                <a:lnTo>
                  <a:pt x="3108116" y="1622434"/>
                </a:lnTo>
                <a:lnTo>
                  <a:pt x="3115825" y="1621989"/>
                </a:lnTo>
                <a:lnTo>
                  <a:pt x="3120945" y="1621895"/>
                </a:lnTo>
                <a:lnTo>
                  <a:pt x="3123658" y="1620331"/>
                </a:lnTo>
                <a:lnTo>
                  <a:pt x="3123719" y="1619725"/>
                </a:lnTo>
                <a:lnTo>
                  <a:pt x="3123781" y="1619118"/>
                </a:lnTo>
                <a:lnTo>
                  <a:pt x="3123842" y="1618511"/>
                </a:lnTo>
                <a:lnTo>
                  <a:pt x="3123271" y="1617841"/>
                </a:lnTo>
                <a:lnTo>
                  <a:pt x="3119540" y="1616850"/>
                </a:lnTo>
                <a:lnTo>
                  <a:pt x="3115869" y="1615253"/>
                </a:lnTo>
                <a:lnTo>
                  <a:pt x="3105305" y="1612345"/>
                </a:lnTo>
                <a:lnTo>
                  <a:pt x="3092274" y="1608574"/>
                </a:lnTo>
                <a:lnTo>
                  <a:pt x="3079058" y="1606623"/>
                </a:lnTo>
                <a:lnTo>
                  <a:pt x="3069003" y="1604992"/>
                </a:lnTo>
                <a:lnTo>
                  <a:pt x="3079416" y="1577857"/>
                </a:lnTo>
                <a:lnTo>
                  <a:pt x="3067992" y="1583441"/>
                </a:lnTo>
                <a:lnTo>
                  <a:pt x="3064076" y="1584270"/>
                </a:lnTo>
                <a:lnTo>
                  <a:pt x="3064278" y="1588581"/>
                </a:lnTo>
                <a:lnTo>
                  <a:pt x="3062048" y="1604288"/>
                </a:lnTo>
                <a:lnTo>
                  <a:pt x="3047041" y="1594802"/>
                </a:lnTo>
                <a:lnTo>
                  <a:pt x="3039700" y="1591607"/>
                </a:lnTo>
                <a:lnTo>
                  <a:pt x="3033377" y="1590967"/>
                </a:lnTo>
                <a:lnTo>
                  <a:pt x="3020039" y="1590229"/>
                </a:lnTo>
                <a:lnTo>
                  <a:pt x="2999359" y="1586297"/>
                </a:lnTo>
                <a:lnTo>
                  <a:pt x="2997585" y="1584891"/>
                </a:lnTo>
                <a:lnTo>
                  <a:pt x="2996382" y="1584157"/>
                </a:lnTo>
                <a:lnTo>
                  <a:pt x="2975948" y="1577798"/>
                </a:lnTo>
                <a:lnTo>
                  <a:pt x="2959940" y="1571887"/>
                </a:lnTo>
                <a:lnTo>
                  <a:pt x="2951844" y="1569842"/>
                </a:lnTo>
                <a:lnTo>
                  <a:pt x="2943053" y="1568339"/>
                </a:lnTo>
                <a:lnTo>
                  <a:pt x="2931612" y="1567793"/>
                </a:lnTo>
                <a:lnTo>
                  <a:pt x="2918721" y="1568939"/>
                </a:lnTo>
                <a:lnTo>
                  <a:pt x="2921547" y="1541036"/>
                </a:lnTo>
                <a:lnTo>
                  <a:pt x="2909736" y="1544130"/>
                </a:lnTo>
                <a:lnTo>
                  <a:pt x="2900701" y="1545054"/>
                </a:lnTo>
                <a:lnTo>
                  <a:pt x="2896784" y="1545883"/>
                </a:lnTo>
                <a:lnTo>
                  <a:pt x="2892991" y="1545498"/>
                </a:lnTo>
                <a:lnTo>
                  <a:pt x="2889197" y="1545114"/>
                </a:lnTo>
                <a:lnTo>
                  <a:pt x="2885527" y="1543517"/>
                </a:lnTo>
                <a:lnTo>
                  <a:pt x="2879389" y="1541057"/>
                </a:lnTo>
                <a:lnTo>
                  <a:pt x="2872109" y="1537256"/>
                </a:lnTo>
                <a:lnTo>
                  <a:pt x="2864952" y="1532242"/>
                </a:lnTo>
                <a:lnTo>
                  <a:pt x="2857101" y="1527770"/>
                </a:lnTo>
                <a:lnTo>
                  <a:pt x="2827053" y="1540660"/>
                </a:lnTo>
                <a:lnTo>
                  <a:pt x="2820546" y="1541840"/>
                </a:lnTo>
                <a:lnTo>
                  <a:pt x="2816753" y="1541456"/>
                </a:lnTo>
                <a:lnTo>
                  <a:pt x="2815489" y="1541328"/>
                </a:lnTo>
                <a:lnTo>
                  <a:pt x="2814224" y="1541200"/>
                </a:lnTo>
                <a:lnTo>
                  <a:pt x="2809676" y="1541965"/>
                </a:lnTo>
                <a:lnTo>
                  <a:pt x="2795539" y="1549112"/>
                </a:lnTo>
                <a:lnTo>
                  <a:pt x="2792034" y="1539565"/>
                </a:lnTo>
                <a:lnTo>
                  <a:pt x="2790567" y="1535127"/>
                </a:lnTo>
                <a:lnTo>
                  <a:pt x="2789979" y="1528327"/>
                </a:lnTo>
                <a:lnTo>
                  <a:pt x="2791453" y="1513769"/>
                </a:lnTo>
                <a:lnTo>
                  <a:pt x="2784762" y="1516768"/>
                </a:lnTo>
                <a:lnTo>
                  <a:pt x="2778764" y="1519225"/>
                </a:lnTo>
                <a:lnTo>
                  <a:pt x="2772951" y="1519862"/>
                </a:lnTo>
                <a:lnTo>
                  <a:pt x="2769097" y="1520084"/>
                </a:lnTo>
                <a:lnTo>
                  <a:pt x="2764732" y="1519029"/>
                </a:lnTo>
                <a:lnTo>
                  <a:pt x="2761062" y="1517432"/>
                </a:lnTo>
                <a:lnTo>
                  <a:pt x="2757514" y="1514622"/>
                </a:lnTo>
                <a:lnTo>
                  <a:pt x="2755231" y="1511939"/>
                </a:lnTo>
                <a:lnTo>
                  <a:pt x="2748890" y="1505169"/>
                </a:lnTo>
                <a:lnTo>
                  <a:pt x="2741979" y="1497728"/>
                </a:lnTo>
                <a:lnTo>
                  <a:pt x="2737167" y="1494790"/>
                </a:lnTo>
                <a:lnTo>
                  <a:pt x="2733048" y="1491309"/>
                </a:lnTo>
                <a:lnTo>
                  <a:pt x="2727665" y="1487700"/>
                </a:lnTo>
                <a:lnTo>
                  <a:pt x="2720895" y="1485176"/>
                </a:lnTo>
                <a:lnTo>
                  <a:pt x="2719298" y="1500947"/>
                </a:lnTo>
                <a:lnTo>
                  <a:pt x="2718806" y="1505800"/>
                </a:lnTo>
                <a:lnTo>
                  <a:pt x="2715522" y="1506693"/>
                </a:lnTo>
                <a:lnTo>
                  <a:pt x="2704098" y="1512277"/>
                </a:lnTo>
                <a:lnTo>
                  <a:pt x="2694289" y="1508220"/>
                </a:lnTo>
                <a:lnTo>
                  <a:pt x="2691190" y="1507293"/>
                </a:lnTo>
                <a:lnTo>
                  <a:pt x="2689416" y="1505888"/>
                </a:lnTo>
                <a:lnTo>
                  <a:pt x="2682075" y="1502693"/>
                </a:lnTo>
                <a:lnTo>
                  <a:pt x="2674856" y="1498285"/>
                </a:lnTo>
                <a:lnTo>
                  <a:pt x="2668024" y="1496368"/>
                </a:lnTo>
                <a:lnTo>
                  <a:pt x="2661825" y="1494515"/>
                </a:lnTo>
                <a:lnTo>
                  <a:pt x="2656196" y="1493332"/>
                </a:lnTo>
                <a:lnTo>
                  <a:pt x="2646713" y="1492372"/>
                </a:lnTo>
                <a:lnTo>
                  <a:pt x="2636535" y="1491954"/>
                </a:lnTo>
                <a:lnTo>
                  <a:pt x="2630906" y="1490771"/>
                </a:lnTo>
                <a:lnTo>
                  <a:pt x="2624584" y="1490131"/>
                </a:lnTo>
                <a:lnTo>
                  <a:pt x="2618384" y="1488278"/>
                </a:lnTo>
                <a:lnTo>
                  <a:pt x="2611043" y="1485083"/>
                </a:lnTo>
                <a:lnTo>
                  <a:pt x="2602437" y="1481760"/>
                </a:lnTo>
                <a:lnTo>
                  <a:pt x="2592690" y="1477097"/>
                </a:lnTo>
                <a:lnTo>
                  <a:pt x="2581863" y="1470485"/>
                </a:lnTo>
                <a:lnTo>
                  <a:pt x="2568567" y="1463011"/>
                </a:lnTo>
                <a:lnTo>
                  <a:pt x="2567603" y="1478846"/>
                </a:lnTo>
                <a:lnTo>
                  <a:pt x="2566172" y="1486667"/>
                </a:lnTo>
                <a:lnTo>
                  <a:pt x="2565171" y="1490243"/>
                </a:lnTo>
                <a:lnTo>
                  <a:pt x="2563538" y="1493754"/>
                </a:lnTo>
                <a:lnTo>
                  <a:pt x="2561150" y="1498415"/>
                </a:lnTo>
                <a:lnTo>
                  <a:pt x="2557375" y="1504161"/>
                </a:lnTo>
                <a:lnTo>
                  <a:pt x="2548382" y="1498348"/>
                </a:lnTo>
                <a:lnTo>
                  <a:pt x="2542876" y="1495952"/>
                </a:lnTo>
                <a:lnTo>
                  <a:pt x="2537186" y="1495376"/>
                </a:lnTo>
                <a:lnTo>
                  <a:pt x="2522012" y="1493839"/>
                </a:lnTo>
                <a:lnTo>
                  <a:pt x="2525445" y="1478867"/>
                </a:lnTo>
                <a:lnTo>
                  <a:pt x="2528201" y="1470566"/>
                </a:lnTo>
                <a:lnTo>
                  <a:pt x="2529896" y="1466448"/>
                </a:lnTo>
                <a:lnTo>
                  <a:pt x="2531019" y="1461660"/>
                </a:lnTo>
                <a:lnTo>
                  <a:pt x="2533021" y="1454509"/>
                </a:lnTo>
                <a:lnTo>
                  <a:pt x="2534003" y="1444803"/>
                </a:lnTo>
                <a:lnTo>
                  <a:pt x="2527743" y="1443557"/>
                </a:lnTo>
                <a:lnTo>
                  <a:pt x="2518891" y="1442660"/>
                </a:lnTo>
                <a:lnTo>
                  <a:pt x="2507511" y="1441508"/>
                </a:lnTo>
                <a:lnTo>
                  <a:pt x="2494866" y="1440228"/>
                </a:lnTo>
                <a:lnTo>
                  <a:pt x="2465721" y="1437889"/>
                </a:lnTo>
                <a:lnTo>
                  <a:pt x="2434109" y="1434688"/>
                </a:lnTo>
                <a:lnTo>
                  <a:pt x="2418365" y="1432481"/>
                </a:lnTo>
                <a:lnTo>
                  <a:pt x="2403946" y="1429796"/>
                </a:lnTo>
                <a:lnTo>
                  <a:pt x="2390792" y="1427238"/>
                </a:lnTo>
                <a:lnTo>
                  <a:pt x="2378454" y="1422925"/>
                </a:lnTo>
                <a:lnTo>
                  <a:pt x="2372948" y="1420529"/>
                </a:lnTo>
                <a:lnTo>
                  <a:pt x="2368707" y="1418261"/>
                </a:lnTo>
                <a:lnTo>
                  <a:pt x="2364527" y="1415386"/>
                </a:lnTo>
                <a:lnTo>
                  <a:pt x="2360979" y="1412576"/>
                </a:lnTo>
                <a:lnTo>
                  <a:pt x="2358063" y="1409829"/>
                </a:lnTo>
                <a:lnTo>
                  <a:pt x="2355903" y="1405934"/>
                </a:lnTo>
                <a:lnTo>
                  <a:pt x="2355007" y="1402166"/>
                </a:lnTo>
                <a:lnTo>
                  <a:pt x="2354743" y="1398463"/>
                </a:lnTo>
                <a:lnTo>
                  <a:pt x="2354602" y="1393545"/>
                </a:lnTo>
                <a:lnTo>
                  <a:pt x="2354602" y="1393546"/>
                </a:lnTo>
                <a:lnTo>
                  <a:pt x="2355050" y="1395430"/>
                </a:lnTo>
                <a:lnTo>
                  <a:pt x="2355683" y="1395494"/>
                </a:lnTo>
                <a:lnTo>
                  <a:pt x="2356376" y="1394951"/>
                </a:lnTo>
                <a:lnTo>
                  <a:pt x="2357764" y="1393866"/>
                </a:lnTo>
                <a:lnTo>
                  <a:pt x="2359335" y="1390961"/>
                </a:lnTo>
                <a:lnTo>
                  <a:pt x="2366568" y="1357376"/>
                </a:lnTo>
                <a:lnTo>
                  <a:pt x="2353757" y="1364046"/>
                </a:lnTo>
                <a:lnTo>
                  <a:pt x="2346434" y="1366981"/>
                </a:lnTo>
                <a:lnTo>
                  <a:pt x="2344414" y="1368002"/>
                </a:lnTo>
                <a:lnTo>
                  <a:pt x="2343150" y="1367874"/>
                </a:lnTo>
                <a:lnTo>
                  <a:pt x="2342579" y="1367204"/>
                </a:lnTo>
                <a:lnTo>
                  <a:pt x="2342008" y="1366533"/>
                </a:lnTo>
                <a:lnTo>
                  <a:pt x="2341112" y="1362765"/>
                </a:lnTo>
                <a:lnTo>
                  <a:pt x="2338504" y="1356986"/>
                </a:lnTo>
                <a:lnTo>
                  <a:pt x="2336343" y="1353090"/>
                </a:lnTo>
                <a:lnTo>
                  <a:pt x="2333612" y="1348524"/>
                </a:lnTo>
                <a:lnTo>
                  <a:pt x="2329616" y="1343830"/>
                </a:lnTo>
                <a:lnTo>
                  <a:pt x="2323724" y="1338944"/>
                </a:lnTo>
                <a:lnTo>
                  <a:pt x="2320906" y="1347850"/>
                </a:lnTo>
                <a:lnTo>
                  <a:pt x="2318272" y="1354937"/>
                </a:lnTo>
                <a:lnTo>
                  <a:pt x="2315006" y="1361960"/>
                </a:lnTo>
                <a:lnTo>
                  <a:pt x="2313207" y="1373421"/>
                </a:lnTo>
                <a:lnTo>
                  <a:pt x="2279994" y="1341869"/>
                </a:lnTo>
                <a:lnTo>
                  <a:pt x="2277133" y="1357512"/>
                </a:lnTo>
                <a:lnTo>
                  <a:pt x="2277396" y="1361216"/>
                </a:lnTo>
                <a:lnTo>
                  <a:pt x="2276826" y="1360545"/>
                </a:lnTo>
                <a:lnTo>
                  <a:pt x="2273726" y="1359619"/>
                </a:lnTo>
                <a:lnTo>
                  <a:pt x="2269810" y="1360448"/>
                </a:lnTo>
                <a:lnTo>
                  <a:pt x="2263180" y="1362841"/>
                </a:lnTo>
                <a:lnTo>
                  <a:pt x="2257244" y="1364691"/>
                </a:lnTo>
                <a:lnTo>
                  <a:pt x="2251431" y="1365328"/>
                </a:lnTo>
                <a:lnTo>
                  <a:pt x="2247576" y="1365550"/>
                </a:lnTo>
                <a:lnTo>
                  <a:pt x="2244477" y="1364623"/>
                </a:lnTo>
                <a:lnTo>
                  <a:pt x="2240744" y="1363633"/>
                </a:lnTo>
                <a:lnTo>
                  <a:pt x="2237074" y="1362035"/>
                </a:lnTo>
                <a:lnTo>
                  <a:pt x="2232771" y="1360374"/>
                </a:lnTo>
                <a:lnTo>
                  <a:pt x="2230426" y="1358298"/>
                </a:lnTo>
                <a:lnTo>
                  <a:pt x="2229346" y="1356350"/>
                </a:lnTo>
                <a:lnTo>
                  <a:pt x="2228836" y="1355073"/>
                </a:lnTo>
                <a:lnTo>
                  <a:pt x="2228959" y="1353860"/>
                </a:lnTo>
                <a:lnTo>
                  <a:pt x="2229715" y="1352711"/>
                </a:lnTo>
                <a:lnTo>
                  <a:pt x="2231673" y="1352296"/>
                </a:lnTo>
                <a:lnTo>
                  <a:pt x="2233692" y="1351275"/>
                </a:lnTo>
                <a:lnTo>
                  <a:pt x="2239689" y="1348819"/>
                </a:lnTo>
                <a:lnTo>
                  <a:pt x="2246258" y="1347032"/>
                </a:lnTo>
                <a:lnTo>
                  <a:pt x="2248971" y="1345469"/>
                </a:lnTo>
                <a:lnTo>
                  <a:pt x="2252378" y="1343362"/>
                </a:lnTo>
                <a:lnTo>
                  <a:pt x="2255153" y="1341192"/>
                </a:lnTo>
                <a:lnTo>
                  <a:pt x="2257865" y="1339629"/>
                </a:lnTo>
                <a:lnTo>
                  <a:pt x="2254257" y="1337425"/>
                </a:lnTo>
                <a:lnTo>
                  <a:pt x="2251341" y="1334678"/>
                </a:lnTo>
                <a:lnTo>
                  <a:pt x="2249058" y="1331996"/>
                </a:lnTo>
                <a:lnTo>
                  <a:pt x="2247407" y="1329377"/>
                </a:lnTo>
                <a:lnTo>
                  <a:pt x="2245817" y="1326152"/>
                </a:lnTo>
                <a:lnTo>
                  <a:pt x="2244860" y="1322991"/>
                </a:lnTo>
                <a:lnTo>
                  <a:pt x="2244596" y="1319288"/>
                </a:lnTo>
                <a:lnTo>
                  <a:pt x="2244332" y="1315584"/>
                </a:lnTo>
                <a:lnTo>
                  <a:pt x="2245929" y="1299813"/>
                </a:lnTo>
                <a:lnTo>
                  <a:pt x="2249037" y="1281744"/>
                </a:lnTo>
                <a:lnTo>
                  <a:pt x="2245568" y="1284456"/>
                </a:lnTo>
                <a:lnTo>
                  <a:pt x="2244936" y="1284392"/>
                </a:lnTo>
                <a:lnTo>
                  <a:pt x="2243364" y="1287297"/>
                </a:lnTo>
                <a:lnTo>
                  <a:pt x="2237016" y="1299523"/>
                </a:lnTo>
                <a:lnTo>
                  <a:pt x="2233750" y="1306546"/>
                </a:lnTo>
                <a:lnTo>
                  <a:pt x="2232872" y="1308909"/>
                </a:lnTo>
                <a:lnTo>
                  <a:pt x="2231239" y="1312420"/>
                </a:lnTo>
                <a:lnTo>
                  <a:pt x="2229625" y="1322062"/>
                </a:lnTo>
                <a:lnTo>
                  <a:pt x="2217612" y="1320845"/>
                </a:lnTo>
                <a:lnTo>
                  <a:pt x="2206354" y="1318480"/>
                </a:lnTo>
                <a:lnTo>
                  <a:pt x="2195852" y="1314965"/>
                </a:lnTo>
                <a:lnTo>
                  <a:pt x="2186614" y="1311578"/>
                </a:lnTo>
                <a:lnTo>
                  <a:pt x="2178069" y="1307649"/>
                </a:lnTo>
                <a:lnTo>
                  <a:pt x="2169587" y="1303113"/>
                </a:lnTo>
                <a:lnTo>
                  <a:pt x="2161104" y="1298578"/>
                </a:lnTo>
                <a:lnTo>
                  <a:pt x="2152050" y="1293371"/>
                </a:lnTo>
                <a:lnTo>
                  <a:pt x="2148600" y="1302214"/>
                </a:lnTo>
                <a:lnTo>
                  <a:pt x="2145966" y="1309301"/>
                </a:lnTo>
                <a:lnTo>
                  <a:pt x="2142129" y="1315653"/>
                </a:lnTo>
                <a:lnTo>
                  <a:pt x="2138415" y="1320792"/>
                </a:lnTo>
                <a:lnTo>
                  <a:pt x="2136966" y="1322484"/>
                </a:lnTo>
                <a:lnTo>
                  <a:pt x="2133621" y="1323984"/>
                </a:lnTo>
                <a:lnTo>
                  <a:pt x="2131479" y="1326218"/>
                </a:lnTo>
                <a:lnTo>
                  <a:pt x="2128133" y="1327718"/>
                </a:lnTo>
                <a:lnTo>
                  <a:pt x="2120933" y="1329440"/>
                </a:lnTo>
                <a:lnTo>
                  <a:pt x="2111774" y="1331576"/>
                </a:lnTo>
                <a:lnTo>
                  <a:pt x="2113758" y="1318295"/>
                </a:lnTo>
                <a:lnTo>
                  <a:pt x="2115943" y="1309325"/>
                </a:lnTo>
                <a:lnTo>
                  <a:pt x="2118700" y="1301025"/>
                </a:lnTo>
                <a:lnTo>
                  <a:pt x="2122967" y="1290426"/>
                </a:lnTo>
                <a:lnTo>
                  <a:pt x="2073999" y="1338782"/>
                </a:lnTo>
                <a:lnTo>
                  <a:pt x="2073059" y="1341751"/>
                </a:lnTo>
                <a:lnTo>
                  <a:pt x="2071365" y="1345869"/>
                </a:lnTo>
                <a:lnTo>
                  <a:pt x="2068792" y="1352349"/>
                </a:lnTo>
                <a:lnTo>
                  <a:pt x="2063691" y="1358573"/>
                </a:lnTo>
                <a:lnTo>
                  <a:pt x="2061487" y="1361414"/>
                </a:lnTo>
                <a:lnTo>
                  <a:pt x="2058651" y="1364191"/>
                </a:lnTo>
                <a:lnTo>
                  <a:pt x="2054673" y="1365627"/>
                </a:lnTo>
                <a:lnTo>
                  <a:pt x="2051328" y="1367126"/>
                </a:lnTo>
                <a:lnTo>
                  <a:pt x="2046841" y="1367285"/>
                </a:lnTo>
                <a:lnTo>
                  <a:pt x="2042415" y="1366837"/>
                </a:lnTo>
                <a:lnTo>
                  <a:pt x="2036786" y="1365654"/>
                </a:lnTo>
                <a:lnTo>
                  <a:pt x="2031280" y="1363258"/>
                </a:lnTo>
                <a:lnTo>
                  <a:pt x="2024123" y="1358244"/>
                </a:lnTo>
                <a:lnTo>
                  <a:pt x="2021269" y="1354891"/>
                </a:lnTo>
                <a:lnTo>
                  <a:pt x="2020760" y="1353613"/>
                </a:lnTo>
                <a:lnTo>
                  <a:pt x="2020821" y="1353007"/>
                </a:lnTo>
                <a:lnTo>
                  <a:pt x="2021576" y="1351858"/>
                </a:lnTo>
                <a:lnTo>
                  <a:pt x="2022270" y="1351315"/>
                </a:lnTo>
                <a:lnTo>
                  <a:pt x="2025677" y="1349209"/>
                </a:lnTo>
                <a:lnTo>
                  <a:pt x="2029655" y="1347773"/>
                </a:lnTo>
                <a:lnTo>
                  <a:pt x="2033062" y="1345667"/>
                </a:lnTo>
                <a:lnTo>
                  <a:pt x="2036591" y="1342348"/>
                </a:lnTo>
                <a:lnTo>
                  <a:pt x="2039489" y="1338964"/>
                </a:lnTo>
                <a:lnTo>
                  <a:pt x="2041877" y="1334303"/>
                </a:lnTo>
                <a:lnTo>
                  <a:pt x="2042123" y="1331877"/>
                </a:lnTo>
                <a:lnTo>
                  <a:pt x="2042491" y="1328238"/>
                </a:lnTo>
                <a:lnTo>
                  <a:pt x="2042166" y="1325141"/>
                </a:lnTo>
                <a:lnTo>
                  <a:pt x="2041332" y="1320767"/>
                </a:lnTo>
                <a:lnTo>
                  <a:pt x="2039417" y="1314445"/>
                </a:lnTo>
                <a:lnTo>
                  <a:pt x="2037256" y="1310549"/>
                </a:lnTo>
                <a:lnTo>
                  <a:pt x="2035667" y="1307324"/>
                </a:lnTo>
                <a:lnTo>
                  <a:pt x="2033954" y="1305312"/>
                </a:lnTo>
                <a:lnTo>
                  <a:pt x="2032242" y="1303300"/>
                </a:lnTo>
                <a:lnTo>
                  <a:pt x="2030407" y="1302502"/>
                </a:lnTo>
                <a:lnTo>
                  <a:pt x="2030591" y="1300682"/>
                </a:lnTo>
                <a:lnTo>
                  <a:pt x="2033040" y="1295415"/>
                </a:lnTo>
                <a:lnTo>
                  <a:pt x="2037246" y="1285423"/>
                </a:lnTo>
                <a:lnTo>
                  <a:pt x="2044779" y="1267802"/>
                </a:lnTo>
                <a:lnTo>
                  <a:pt x="2036498" y="1267576"/>
                </a:lnTo>
                <a:lnTo>
                  <a:pt x="2029482" y="1267478"/>
                </a:lnTo>
                <a:lnTo>
                  <a:pt x="2022975" y="1268658"/>
                </a:lnTo>
                <a:lnTo>
                  <a:pt x="2017794" y="1269359"/>
                </a:lnTo>
                <a:lnTo>
                  <a:pt x="2013878" y="1270188"/>
                </a:lnTo>
                <a:lnTo>
                  <a:pt x="2009900" y="1271624"/>
                </a:lnTo>
                <a:lnTo>
                  <a:pt x="2006555" y="1273123"/>
                </a:lnTo>
                <a:lnTo>
                  <a:pt x="2003780" y="1275293"/>
                </a:lnTo>
                <a:lnTo>
                  <a:pt x="1997089" y="1278293"/>
                </a:lnTo>
                <a:lnTo>
                  <a:pt x="1990276" y="1282505"/>
                </a:lnTo>
                <a:lnTo>
                  <a:pt x="1986236" y="1284547"/>
                </a:lnTo>
                <a:lnTo>
                  <a:pt x="1980994" y="1285855"/>
                </a:lnTo>
                <a:lnTo>
                  <a:pt x="1975058" y="1287705"/>
                </a:lnTo>
                <a:lnTo>
                  <a:pt x="1969184" y="1288949"/>
                </a:lnTo>
                <a:lnTo>
                  <a:pt x="1973635" y="1276531"/>
                </a:lnTo>
                <a:lnTo>
                  <a:pt x="1977656" y="1268359"/>
                </a:lnTo>
                <a:lnTo>
                  <a:pt x="1982309" y="1260251"/>
                </a:lnTo>
                <a:lnTo>
                  <a:pt x="1987392" y="1247896"/>
                </a:lnTo>
                <a:lnTo>
                  <a:pt x="1981905" y="1251630"/>
                </a:lnTo>
                <a:lnTo>
                  <a:pt x="1977111" y="1254822"/>
                </a:lnTo>
                <a:lnTo>
                  <a:pt x="1973519" y="1258748"/>
                </a:lnTo>
                <a:lnTo>
                  <a:pt x="1969990" y="1262067"/>
                </a:lnTo>
                <a:lnTo>
                  <a:pt x="1966153" y="1268419"/>
                </a:lnTo>
                <a:lnTo>
                  <a:pt x="1962948" y="1274836"/>
                </a:lnTo>
                <a:lnTo>
                  <a:pt x="1960744" y="1277677"/>
                </a:lnTo>
                <a:lnTo>
                  <a:pt x="1959173" y="1280581"/>
                </a:lnTo>
                <a:lnTo>
                  <a:pt x="1957030" y="1282816"/>
                </a:lnTo>
                <a:lnTo>
                  <a:pt x="1953562" y="1285529"/>
                </a:lnTo>
                <a:lnTo>
                  <a:pt x="1949584" y="1286964"/>
                </a:lnTo>
                <a:lnTo>
                  <a:pt x="1944913" y="1288942"/>
                </a:lnTo>
                <a:lnTo>
                  <a:pt x="1938977" y="1290793"/>
                </a:lnTo>
                <a:lnTo>
                  <a:pt x="1931206" y="1291844"/>
                </a:lnTo>
                <a:lnTo>
                  <a:pt x="1929985" y="1284980"/>
                </a:lnTo>
                <a:lnTo>
                  <a:pt x="1929844" y="1280063"/>
                </a:lnTo>
                <a:lnTo>
                  <a:pt x="1930783" y="1277094"/>
                </a:lnTo>
                <a:lnTo>
                  <a:pt x="1932232" y="1275402"/>
                </a:lnTo>
                <a:lnTo>
                  <a:pt x="1933619" y="1274317"/>
                </a:lnTo>
                <a:lnTo>
                  <a:pt x="1935130" y="1272019"/>
                </a:lnTo>
                <a:lnTo>
                  <a:pt x="1935436" y="1268986"/>
                </a:lnTo>
                <a:lnTo>
                  <a:pt x="1934031" y="1263941"/>
                </a:lnTo>
                <a:lnTo>
                  <a:pt x="1883452" y="1258820"/>
                </a:lnTo>
                <a:lnTo>
                  <a:pt x="1879763" y="1251092"/>
                </a:lnTo>
                <a:lnTo>
                  <a:pt x="1878867" y="1247325"/>
                </a:lnTo>
                <a:lnTo>
                  <a:pt x="1878788" y="1241801"/>
                </a:lnTo>
                <a:lnTo>
                  <a:pt x="1879323" y="1230213"/>
                </a:lnTo>
                <a:lnTo>
                  <a:pt x="1871877" y="1234361"/>
                </a:lnTo>
                <a:lnTo>
                  <a:pt x="1867021" y="1238159"/>
                </a:lnTo>
                <a:lnTo>
                  <a:pt x="1864246" y="1240329"/>
                </a:lnTo>
                <a:lnTo>
                  <a:pt x="1862736" y="1242627"/>
                </a:lnTo>
                <a:lnTo>
                  <a:pt x="1861858" y="1244990"/>
                </a:lnTo>
                <a:lnTo>
                  <a:pt x="1858451" y="1247096"/>
                </a:lnTo>
                <a:lnTo>
                  <a:pt x="1854289" y="1250351"/>
                </a:lnTo>
                <a:lnTo>
                  <a:pt x="1846782" y="1255106"/>
                </a:lnTo>
                <a:lnTo>
                  <a:pt x="1844787" y="1243261"/>
                </a:lnTo>
                <a:lnTo>
                  <a:pt x="1844972" y="1241442"/>
                </a:lnTo>
                <a:lnTo>
                  <a:pt x="1844217" y="1242591"/>
                </a:lnTo>
                <a:lnTo>
                  <a:pt x="1841283" y="1233714"/>
                </a:lnTo>
                <a:lnTo>
                  <a:pt x="1838411" y="1224231"/>
                </a:lnTo>
                <a:lnTo>
                  <a:pt x="1834784" y="1215898"/>
                </a:lnTo>
                <a:lnTo>
                  <a:pt x="1832237" y="1209512"/>
                </a:lnTo>
                <a:lnTo>
                  <a:pt x="1828302" y="1204211"/>
                </a:lnTo>
                <a:lnTo>
                  <a:pt x="1824878" y="1200187"/>
                </a:lnTo>
                <a:lnTo>
                  <a:pt x="1820636" y="1197919"/>
                </a:lnTo>
                <a:lnTo>
                  <a:pt x="1816904" y="1196929"/>
                </a:lnTo>
                <a:lnTo>
                  <a:pt x="1811846" y="1196417"/>
                </a:lnTo>
                <a:lnTo>
                  <a:pt x="1805972" y="1197660"/>
                </a:lnTo>
                <a:lnTo>
                  <a:pt x="1799465" y="1198840"/>
                </a:lnTo>
                <a:lnTo>
                  <a:pt x="1792774" y="1201839"/>
                </a:lnTo>
                <a:lnTo>
                  <a:pt x="1784186" y="1204646"/>
                </a:lnTo>
                <a:lnTo>
                  <a:pt x="1764175" y="1213037"/>
                </a:lnTo>
                <a:lnTo>
                  <a:pt x="1739553" y="1222800"/>
                </a:lnTo>
                <a:lnTo>
                  <a:pt x="1743054" y="1188225"/>
                </a:lnTo>
                <a:lnTo>
                  <a:pt x="1738260" y="1191416"/>
                </a:lnTo>
                <a:lnTo>
                  <a:pt x="1733527" y="1194001"/>
                </a:lnTo>
                <a:lnTo>
                  <a:pt x="1729549" y="1195437"/>
                </a:lnTo>
                <a:lnTo>
                  <a:pt x="1725756" y="1195053"/>
                </a:lnTo>
                <a:lnTo>
                  <a:pt x="1722024" y="1194062"/>
                </a:lnTo>
                <a:lnTo>
                  <a:pt x="1718354" y="1192465"/>
                </a:lnTo>
                <a:lnTo>
                  <a:pt x="1715499" y="1189112"/>
                </a:lnTo>
                <a:lnTo>
                  <a:pt x="1711951" y="1186301"/>
                </a:lnTo>
                <a:lnTo>
                  <a:pt x="1706999" y="1178446"/>
                </a:lnTo>
                <a:lnTo>
                  <a:pt x="1700842" y="1169856"/>
                </a:lnTo>
                <a:lnTo>
                  <a:pt x="1694686" y="1161266"/>
                </a:lnTo>
                <a:lnTo>
                  <a:pt x="1687714" y="1154432"/>
                </a:lnTo>
                <a:lnTo>
                  <a:pt x="1687934" y="1164872"/>
                </a:lnTo>
                <a:lnTo>
                  <a:pt x="1688523" y="1171673"/>
                </a:lnTo>
                <a:lnTo>
                  <a:pt x="1690051" y="1175504"/>
                </a:lnTo>
                <a:lnTo>
                  <a:pt x="1691193" y="1176846"/>
                </a:lnTo>
                <a:lnTo>
                  <a:pt x="1692273" y="1178793"/>
                </a:lnTo>
                <a:lnTo>
                  <a:pt x="1693862" y="1182018"/>
                </a:lnTo>
                <a:lnTo>
                  <a:pt x="1696471" y="1187798"/>
                </a:lnTo>
                <a:lnTo>
                  <a:pt x="1698017" y="1197759"/>
                </a:lnTo>
                <a:lnTo>
                  <a:pt x="1680683" y="1192327"/>
                </a:lnTo>
                <a:lnTo>
                  <a:pt x="1664429" y="1188843"/>
                </a:lnTo>
                <a:lnTo>
                  <a:pt x="1656842" y="1188075"/>
                </a:lnTo>
                <a:lnTo>
                  <a:pt x="1649887" y="1187370"/>
                </a:lnTo>
                <a:lnTo>
                  <a:pt x="1642932" y="1186666"/>
                </a:lnTo>
                <a:lnTo>
                  <a:pt x="1635855" y="1187175"/>
                </a:lnTo>
                <a:lnTo>
                  <a:pt x="1622332" y="1188257"/>
                </a:lnTo>
                <a:lnTo>
                  <a:pt x="1609890" y="1191287"/>
                </a:lnTo>
                <a:lnTo>
                  <a:pt x="1595427" y="1195337"/>
                </a:lnTo>
                <a:lnTo>
                  <a:pt x="1580272" y="1199931"/>
                </a:lnTo>
                <a:lnTo>
                  <a:pt x="1587313" y="1187162"/>
                </a:lnTo>
                <a:lnTo>
                  <a:pt x="1593292" y="1178575"/>
                </a:lnTo>
                <a:lnTo>
                  <a:pt x="1595619" y="1174522"/>
                </a:lnTo>
                <a:lnTo>
                  <a:pt x="1596865" y="1168520"/>
                </a:lnTo>
                <a:lnTo>
                  <a:pt x="1598806" y="1161975"/>
                </a:lnTo>
                <a:lnTo>
                  <a:pt x="1599788" y="1152270"/>
                </a:lnTo>
                <a:lnTo>
                  <a:pt x="1591956" y="1153928"/>
                </a:lnTo>
                <a:lnTo>
                  <a:pt x="1586081" y="1155172"/>
                </a:lnTo>
                <a:lnTo>
                  <a:pt x="1581349" y="1157756"/>
                </a:lnTo>
                <a:lnTo>
                  <a:pt x="1577309" y="1159799"/>
                </a:lnTo>
                <a:lnTo>
                  <a:pt x="1572331" y="1164810"/>
                </a:lnTo>
                <a:lnTo>
                  <a:pt x="1568169" y="1168065"/>
                </a:lnTo>
                <a:lnTo>
                  <a:pt x="1566088" y="1169693"/>
                </a:lnTo>
                <a:lnTo>
                  <a:pt x="1563497" y="1170043"/>
                </a:lnTo>
                <a:lnTo>
                  <a:pt x="1560275" y="1170330"/>
                </a:lnTo>
                <a:lnTo>
                  <a:pt x="1556481" y="1169946"/>
                </a:lnTo>
                <a:lnTo>
                  <a:pt x="1551546" y="1168220"/>
                </a:lnTo>
                <a:lnTo>
                  <a:pt x="1545408" y="1165760"/>
                </a:lnTo>
                <a:lnTo>
                  <a:pt x="1536803" y="1162438"/>
                </a:lnTo>
                <a:lnTo>
                  <a:pt x="1527626" y="1158445"/>
                </a:lnTo>
                <a:lnTo>
                  <a:pt x="1516105" y="1152375"/>
                </a:lnTo>
                <a:lnTo>
                  <a:pt x="1505664" y="1148254"/>
                </a:lnTo>
                <a:lnTo>
                  <a:pt x="1496487" y="1144261"/>
                </a:lnTo>
                <a:lnTo>
                  <a:pt x="1489901" y="1139917"/>
                </a:lnTo>
                <a:lnTo>
                  <a:pt x="1486985" y="1137171"/>
                </a:lnTo>
                <a:lnTo>
                  <a:pt x="1484702" y="1134488"/>
                </a:lnTo>
                <a:lnTo>
                  <a:pt x="1482480" y="1131199"/>
                </a:lnTo>
                <a:lnTo>
                  <a:pt x="1481013" y="1126761"/>
                </a:lnTo>
                <a:lnTo>
                  <a:pt x="1480117" y="1122994"/>
                </a:lnTo>
                <a:lnTo>
                  <a:pt x="1479406" y="1117406"/>
                </a:lnTo>
                <a:lnTo>
                  <a:pt x="1479388" y="1111276"/>
                </a:lnTo>
                <a:lnTo>
                  <a:pt x="1480063" y="1104604"/>
                </a:lnTo>
                <a:lnTo>
                  <a:pt x="1473943" y="1108274"/>
                </a:lnTo>
                <a:lnTo>
                  <a:pt x="1469149" y="1111465"/>
                </a:lnTo>
                <a:lnTo>
                  <a:pt x="1465558" y="1115391"/>
                </a:lnTo>
                <a:lnTo>
                  <a:pt x="1462028" y="1118711"/>
                </a:lnTo>
                <a:lnTo>
                  <a:pt x="1454723" y="1127776"/>
                </a:lnTo>
                <a:lnTo>
                  <a:pt x="1446786" y="1136777"/>
                </a:lnTo>
                <a:lnTo>
                  <a:pt x="1443747" y="1135244"/>
                </a:lnTo>
                <a:lnTo>
                  <a:pt x="1440586" y="1134924"/>
                </a:lnTo>
                <a:lnTo>
                  <a:pt x="1438118" y="1134061"/>
                </a:lnTo>
                <a:lnTo>
                  <a:pt x="1436160" y="1134475"/>
                </a:lnTo>
                <a:lnTo>
                  <a:pt x="1433570" y="1134826"/>
                </a:lnTo>
                <a:lnTo>
                  <a:pt x="1432876" y="1135369"/>
                </a:lnTo>
                <a:lnTo>
                  <a:pt x="1433245" y="1131729"/>
                </a:lnTo>
                <a:lnTo>
                  <a:pt x="1434394" y="1114074"/>
                </a:lnTo>
                <a:lnTo>
                  <a:pt x="1414794" y="1112089"/>
                </a:lnTo>
                <a:lnTo>
                  <a:pt x="1393360" y="1109306"/>
                </a:lnTo>
                <a:lnTo>
                  <a:pt x="1382550" y="1108824"/>
                </a:lnTo>
                <a:lnTo>
                  <a:pt x="1371679" y="1108949"/>
                </a:lnTo>
                <a:lnTo>
                  <a:pt x="1367192" y="1109108"/>
                </a:lnTo>
                <a:lnTo>
                  <a:pt x="1362011" y="1109809"/>
                </a:lnTo>
                <a:lnTo>
                  <a:pt x="1357972" y="1111851"/>
                </a:lnTo>
                <a:lnTo>
                  <a:pt x="1353362" y="1113222"/>
                </a:lnTo>
                <a:lnTo>
                  <a:pt x="1343676" y="1107952"/>
                </a:lnTo>
                <a:lnTo>
                  <a:pt x="1339434" y="1105684"/>
                </a:lnTo>
                <a:lnTo>
                  <a:pt x="1341964" y="1105940"/>
                </a:lnTo>
                <a:lnTo>
                  <a:pt x="1345063" y="1106867"/>
                </a:lnTo>
                <a:lnTo>
                  <a:pt x="1346389" y="1106388"/>
                </a:lnTo>
                <a:lnTo>
                  <a:pt x="1345309" y="1104441"/>
                </a:lnTo>
                <a:lnTo>
                  <a:pt x="1338846" y="1098884"/>
                </a:lnTo>
                <a:lnTo>
                  <a:pt x="1330995" y="1094412"/>
                </a:lnTo>
                <a:lnTo>
                  <a:pt x="1323777" y="1090004"/>
                </a:lnTo>
                <a:lnTo>
                  <a:pt x="1316374" y="1087416"/>
                </a:lnTo>
                <a:lnTo>
                  <a:pt x="1309604" y="1084892"/>
                </a:lnTo>
                <a:lnTo>
                  <a:pt x="1297266" y="1080579"/>
                </a:lnTo>
                <a:lnTo>
                  <a:pt x="1286131" y="1077000"/>
                </a:lnTo>
                <a:lnTo>
                  <a:pt x="1281890" y="1074732"/>
                </a:lnTo>
                <a:lnTo>
                  <a:pt x="1277832" y="1070645"/>
                </a:lnTo>
                <a:lnTo>
                  <a:pt x="1275040" y="1066685"/>
                </a:lnTo>
                <a:lnTo>
                  <a:pt x="1273757" y="1060427"/>
                </a:lnTo>
                <a:lnTo>
                  <a:pt x="1271904" y="1053499"/>
                </a:lnTo>
                <a:lnTo>
                  <a:pt x="1271561" y="1044272"/>
                </a:lnTo>
                <a:lnTo>
                  <a:pt x="1272605" y="1033960"/>
                </a:lnTo>
                <a:lnTo>
                  <a:pt x="1274589" y="1020679"/>
                </a:lnTo>
                <a:lnTo>
                  <a:pt x="1263920" y="1025114"/>
                </a:lnTo>
                <a:lnTo>
                  <a:pt x="1261330" y="1025464"/>
                </a:lnTo>
                <a:lnTo>
                  <a:pt x="1257905" y="1021441"/>
                </a:lnTo>
                <a:lnTo>
                  <a:pt x="1246875" y="1010519"/>
                </a:lnTo>
                <a:lnTo>
                  <a:pt x="1243547" y="1018148"/>
                </a:lnTo>
                <a:lnTo>
                  <a:pt x="1242547" y="1021724"/>
                </a:lnTo>
                <a:lnTo>
                  <a:pt x="1240852" y="1025842"/>
                </a:lnTo>
                <a:lnTo>
                  <a:pt x="1236506" y="1030917"/>
                </a:lnTo>
                <a:lnTo>
                  <a:pt x="1231527" y="1035928"/>
                </a:lnTo>
                <a:lnTo>
                  <a:pt x="1228814" y="1037492"/>
                </a:lnTo>
                <a:lnTo>
                  <a:pt x="1226224" y="1037843"/>
                </a:lnTo>
                <a:lnTo>
                  <a:pt x="1222307" y="1038672"/>
                </a:lnTo>
                <a:lnTo>
                  <a:pt x="1220411" y="1038480"/>
                </a:lnTo>
                <a:lnTo>
                  <a:pt x="1218452" y="1038894"/>
                </a:lnTo>
                <a:lnTo>
                  <a:pt x="1217188" y="1038766"/>
                </a:lnTo>
                <a:lnTo>
                  <a:pt x="1215862" y="1039245"/>
                </a:lnTo>
                <a:lnTo>
                  <a:pt x="1212271" y="1043171"/>
                </a:lnTo>
                <a:lnTo>
                  <a:pt x="1211964" y="1046204"/>
                </a:lnTo>
                <a:lnTo>
                  <a:pt x="1211288" y="1052876"/>
                </a:lnTo>
                <a:lnTo>
                  <a:pt x="1211183" y="1060219"/>
                </a:lnTo>
                <a:lnTo>
                  <a:pt x="1210060" y="1065008"/>
                </a:lnTo>
                <a:lnTo>
                  <a:pt x="1177602" y="1032306"/>
                </a:lnTo>
                <a:lnTo>
                  <a:pt x="1179842" y="1041725"/>
                </a:lnTo>
                <a:lnTo>
                  <a:pt x="1181063" y="1048590"/>
                </a:lnTo>
                <a:lnTo>
                  <a:pt x="1181529" y="1056603"/>
                </a:lnTo>
                <a:lnTo>
                  <a:pt x="1181688" y="1067650"/>
                </a:lnTo>
                <a:lnTo>
                  <a:pt x="1167147" y="1066178"/>
                </a:lnTo>
                <a:lnTo>
                  <a:pt x="1165741" y="1061133"/>
                </a:lnTo>
                <a:lnTo>
                  <a:pt x="1164907" y="1056759"/>
                </a:lnTo>
                <a:lnTo>
                  <a:pt x="1163378" y="1052927"/>
                </a:lnTo>
                <a:lnTo>
                  <a:pt x="1161218" y="1049032"/>
                </a:lnTo>
                <a:lnTo>
                  <a:pt x="1157977" y="1043188"/>
                </a:lnTo>
                <a:lnTo>
                  <a:pt x="1152594" y="1039579"/>
                </a:lnTo>
                <a:lnTo>
                  <a:pt x="1148414" y="1036705"/>
                </a:lnTo>
                <a:lnTo>
                  <a:pt x="1143031" y="1033096"/>
                </a:lnTo>
                <a:lnTo>
                  <a:pt x="1137464" y="1031306"/>
                </a:lnTo>
                <a:lnTo>
                  <a:pt x="1132590" y="1028974"/>
                </a:lnTo>
                <a:lnTo>
                  <a:pt x="1127084" y="1026578"/>
                </a:lnTo>
                <a:lnTo>
                  <a:pt x="1122333" y="1023033"/>
                </a:lnTo>
                <a:lnTo>
                  <a:pt x="1119989" y="1020957"/>
                </a:lnTo>
                <a:lnTo>
                  <a:pt x="1118276" y="1018945"/>
                </a:lnTo>
                <a:lnTo>
                  <a:pt x="1116054" y="1015656"/>
                </a:lnTo>
                <a:lnTo>
                  <a:pt x="1114403" y="1013038"/>
                </a:lnTo>
                <a:lnTo>
                  <a:pt x="1112814" y="1009813"/>
                </a:lnTo>
                <a:lnTo>
                  <a:pt x="1111979" y="1005439"/>
                </a:lnTo>
                <a:lnTo>
                  <a:pt x="1111206" y="1000458"/>
                </a:lnTo>
                <a:lnTo>
                  <a:pt x="1109801" y="995413"/>
                </a:lnTo>
                <a:lnTo>
                  <a:pt x="1109765" y="983154"/>
                </a:lnTo>
                <a:lnTo>
                  <a:pt x="1110607" y="968532"/>
                </a:lnTo>
                <a:lnTo>
                  <a:pt x="1096636" y="967730"/>
                </a:lnTo>
                <a:lnTo>
                  <a:pt x="1087029" y="967983"/>
                </a:lnTo>
                <a:lnTo>
                  <a:pt x="1077300" y="969449"/>
                </a:lnTo>
                <a:lnTo>
                  <a:pt x="1066938" y="970851"/>
                </a:lnTo>
                <a:lnTo>
                  <a:pt x="1066534" y="962230"/>
                </a:lnTo>
                <a:lnTo>
                  <a:pt x="1064803" y="954089"/>
                </a:lnTo>
                <a:lnTo>
                  <a:pt x="1062950" y="947160"/>
                </a:lnTo>
                <a:lnTo>
                  <a:pt x="1060403" y="940774"/>
                </a:lnTo>
                <a:lnTo>
                  <a:pt x="1056592" y="934260"/>
                </a:lnTo>
                <a:lnTo>
                  <a:pt x="1051964" y="929502"/>
                </a:lnTo>
                <a:lnTo>
                  <a:pt x="1047397" y="924137"/>
                </a:lnTo>
                <a:lnTo>
                  <a:pt x="1042137" y="919315"/>
                </a:lnTo>
                <a:lnTo>
                  <a:pt x="1038116" y="927487"/>
                </a:lnTo>
                <a:lnTo>
                  <a:pt x="1034095" y="935659"/>
                </a:lnTo>
                <a:lnTo>
                  <a:pt x="1031970" y="944023"/>
                </a:lnTo>
                <a:lnTo>
                  <a:pt x="1031049" y="953122"/>
                </a:lnTo>
                <a:lnTo>
                  <a:pt x="1029022" y="973139"/>
                </a:lnTo>
                <a:lnTo>
                  <a:pt x="1027381" y="995647"/>
                </a:lnTo>
                <a:lnTo>
                  <a:pt x="1021023" y="982747"/>
                </a:lnTo>
                <a:lnTo>
                  <a:pt x="1015683" y="972402"/>
                </a:lnTo>
                <a:lnTo>
                  <a:pt x="1013707" y="966686"/>
                </a:lnTo>
                <a:lnTo>
                  <a:pt x="1010976" y="962120"/>
                </a:lnTo>
                <a:lnTo>
                  <a:pt x="1007103" y="956213"/>
                </a:lnTo>
                <a:lnTo>
                  <a:pt x="1001966" y="950177"/>
                </a:lnTo>
                <a:lnTo>
                  <a:pt x="990542" y="955761"/>
                </a:lnTo>
                <a:lnTo>
                  <a:pt x="987258" y="956654"/>
                </a:lnTo>
                <a:lnTo>
                  <a:pt x="986766" y="961507"/>
                </a:lnTo>
                <a:lnTo>
                  <a:pt x="985170" y="977278"/>
                </a:lnTo>
                <a:lnTo>
                  <a:pt x="974667" y="973763"/>
                </a:lnTo>
                <a:lnTo>
                  <a:pt x="965552" y="969164"/>
                </a:lnTo>
                <a:lnTo>
                  <a:pt x="955805" y="964500"/>
                </a:lnTo>
                <a:lnTo>
                  <a:pt x="946690" y="959900"/>
                </a:lnTo>
                <a:lnTo>
                  <a:pt x="927256" y="949966"/>
                </a:lnTo>
                <a:lnTo>
                  <a:pt x="907761" y="940638"/>
                </a:lnTo>
                <a:lnTo>
                  <a:pt x="664984" y="852936"/>
                </a:lnTo>
                <a:lnTo>
                  <a:pt x="669659" y="895080"/>
                </a:lnTo>
                <a:lnTo>
                  <a:pt x="662133" y="893705"/>
                </a:lnTo>
                <a:lnTo>
                  <a:pt x="655872" y="892458"/>
                </a:lnTo>
                <a:lnTo>
                  <a:pt x="650999" y="890126"/>
                </a:lnTo>
                <a:lnTo>
                  <a:pt x="647960" y="888593"/>
                </a:lnTo>
                <a:lnTo>
                  <a:pt x="645045" y="885847"/>
                </a:lnTo>
                <a:lnTo>
                  <a:pt x="643332" y="883835"/>
                </a:lnTo>
                <a:lnTo>
                  <a:pt x="642946" y="881345"/>
                </a:lnTo>
                <a:lnTo>
                  <a:pt x="642559" y="878854"/>
                </a:lnTo>
                <a:lnTo>
                  <a:pt x="643499" y="875885"/>
                </a:lnTo>
                <a:lnTo>
                  <a:pt x="644377" y="873523"/>
                </a:lnTo>
                <a:lnTo>
                  <a:pt x="646010" y="870011"/>
                </a:lnTo>
                <a:lnTo>
                  <a:pt x="648907" y="866628"/>
                </a:lnTo>
                <a:lnTo>
                  <a:pt x="653438" y="859733"/>
                </a:lnTo>
                <a:lnTo>
                  <a:pt x="659294" y="852360"/>
                </a:lnTo>
                <a:lnTo>
                  <a:pt x="635417" y="835847"/>
                </a:lnTo>
                <a:lnTo>
                  <a:pt x="618697" y="824349"/>
                </a:lnTo>
                <a:lnTo>
                  <a:pt x="615149" y="821539"/>
                </a:lnTo>
                <a:lnTo>
                  <a:pt x="610846" y="819878"/>
                </a:lnTo>
                <a:lnTo>
                  <a:pt x="607176" y="818281"/>
                </a:lnTo>
                <a:lnTo>
                  <a:pt x="602179" y="817162"/>
                </a:lnTo>
                <a:lnTo>
                  <a:pt x="597183" y="816043"/>
                </a:lnTo>
                <a:lnTo>
                  <a:pt x="591492" y="815467"/>
                </a:lnTo>
                <a:lnTo>
                  <a:pt x="585109" y="815433"/>
                </a:lnTo>
                <a:lnTo>
                  <a:pt x="577399" y="815878"/>
                </a:lnTo>
                <a:lnTo>
                  <a:pt x="576134" y="815750"/>
                </a:lnTo>
                <a:lnTo>
                  <a:pt x="574870" y="815622"/>
                </a:lnTo>
                <a:lnTo>
                  <a:pt x="552091" y="807187"/>
                </a:lnTo>
                <a:lnTo>
                  <a:pt x="540816" y="798692"/>
                </a:lnTo>
                <a:lnTo>
                  <a:pt x="539674" y="797351"/>
                </a:lnTo>
                <a:lnTo>
                  <a:pt x="551257" y="802813"/>
                </a:lnTo>
                <a:lnTo>
                  <a:pt x="553785" y="803069"/>
                </a:lnTo>
                <a:lnTo>
                  <a:pt x="551380" y="801600"/>
                </a:lnTo>
                <a:lnTo>
                  <a:pt x="545996" y="797991"/>
                </a:lnTo>
                <a:lnTo>
                  <a:pt x="539858" y="795531"/>
                </a:lnTo>
                <a:lnTo>
                  <a:pt x="541087" y="783399"/>
                </a:lnTo>
                <a:lnTo>
                  <a:pt x="550816" y="781933"/>
                </a:lnTo>
                <a:lnTo>
                  <a:pt x="558587" y="780882"/>
                </a:lnTo>
                <a:lnTo>
                  <a:pt x="566297" y="780437"/>
                </a:lnTo>
                <a:lnTo>
                  <a:pt x="578494" y="779833"/>
                </a:lnTo>
                <a:lnTo>
                  <a:pt x="576070" y="772234"/>
                </a:lnTo>
                <a:lnTo>
                  <a:pt x="574726" y="766583"/>
                </a:lnTo>
                <a:lnTo>
                  <a:pt x="572750" y="760868"/>
                </a:lnTo>
                <a:lnTo>
                  <a:pt x="571221" y="757036"/>
                </a:lnTo>
                <a:lnTo>
                  <a:pt x="568306" y="754290"/>
                </a:lnTo>
                <a:lnTo>
                  <a:pt x="565329" y="752150"/>
                </a:lnTo>
                <a:lnTo>
                  <a:pt x="562229" y="751223"/>
                </a:lnTo>
                <a:lnTo>
                  <a:pt x="559068" y="750903"/>
                </a:lnTo>
                <a:lnTo>
                  <a:pt x="541119" y="751537"/>
                </a:lnTo>
                <a:lnTo>
                  <a:pt x="514829" y="752552"/>
                </a:lnTo>
                <a:lnTo>
                  <a:pt x="514424" y="743931"/>
                </a:lnTo>
                <a:lnTo>
                  <a:pt x="515039" y="737865"/>
                </a:lnTo>
                <a:lnTo>
                  <a:pt x="514836" y="733555"/>
                </a:lnTo>
                <a:lnTo>
                  <a:pt x="513817" y="731001"/>
                </a:lnTo>
                <a:lnTo>
                  <a:pt x="510779" y="729468"/>
                </a:lnTo>
                <a:lnTo>
                  <a:pt x="505905" y="727136"/>
                </a:lnTo>
                <a:lnTo>
                  <a:pt x="498503" y="724548"/>
                </a:lnTo>
                <a:lnTo>
                  <a:pt x="488571" y="721704"/>
                </a:lnTo>
                <a:lnTo>
                  <a:pt x="490555" y="708423"/>
                </a:lnTo>
                <a:lnTo>
                  <a:pt x="492679" y="700058"/>
                </a:lnTo>
                <a:lnTo>
                  <a:pt x="495252" y="693578"/>
                </a:lnTo>
                <a:lnTo>
                  <a:pt x="498272" y="688982"/>
                </a:lnTo>
                <a:lnTo>
                  <a:pt x="501292" y="684385"/>
                </a:lnTo>
                <a:lnTo>
                  <a:pt x="503742" y="679118"/>
                </a:lnTo>
                <a:lnTo>
                  <a:pt x="507069" y="671488"/>
                </a:lnTo>
                <a:lnTo>
                  <a:pt x="509501" y="660091"/>
                </a:lnTo>
                <a:lnTo>
                  <a:pt x="501607" y="662356"/>
                </a:lnTo>
                <a:lnTo>
                  <a:pt x="494468" y="663471"/>
                </a:lnTo>
                <a:lnTo>
                  <a:pt x="488655" y="664108"/>
                </a:lnTo>
                <a:lnTo>
                  <a:pt x="483535" y="664203"/>
                </a:lnTo>
                <a:lnTo>
                  <a:pt x="474052" y="663242"/>
                </a:lnTo>
                <a:lnTo>
                  <a:pt x="467668" y="663209"/>
                </a:lnTo>
                <a:lnTo>
                  <a:pt x="464322" y="664708"/>
                </a:lnTo>
                <a:lnTo>
                  <a:pt x="462303" y="665730"/>
                </a:lnTo>
                <a:lnTo>
                  <a:pt x="460792" y="668028"/>
                </a:lnTo>
                <a:lnTo>
                  <a:pt x="459098" y="672146"/>
                </a:lnTo>
                <a:lnTo>
                  <a:pt x="456710" y="676807"/>
                </a:lnTo>
                <a:lnTo>
                  <a:pt x="455973" y="684086"/>
                </a:lnTo>
                <a:lnTo>
                  <a:pt x="454481" y="692514"/>
                </a:lnTo>
                <a:lnTo>
                  <a:pt x="453314" y="704039"/>
                </a:lnTo>
                <a:lnTo>
                  <a:pt x="439404" y="702630"/>
                </a:lnTo>
                <a:lnTo>
                  <a:pt x="438245" y="695159"/>
                </a:lnTo>
                <a:lnTo>
                  <a:pt x="438227" y="689030"/>
                </a:lnTo>
                <a:lnTo>
                  <a:pt x="437392" y="684655"/>
                </a:lnTo>
                <a:lnTo>
                  <a:pt x="436496" y="680888"/>
                </a:lnTo>
                <a:lnTo>
                  <a:pt x="433888" y="675108"/>
                </a:lnTo>
                <a:lnTo>
                  <a:pt x="430401" y="671691"/>
                </a:lnTo>
                <a:lnTo>
                  <a:pt x="429260" y="670350"/>
                </a:lnTo>
                <a:lnTo>
                  <a:pt x="427547" y="668338"/>
                </a:lnTo>
                <a:lnTo>
                  <a:pt x="426529" y="665784"/>
                </a:lnTo>
                <a:lnTo>
                  <a:pt x="425571" y="662623"/>
                </a:lnTo>
                <a:lnTo>
                  <a:pt x="425308" y="658919"/>
                </a:lnTo>
                <a:lnTo>
                  <a:pt x="425105" y="654609"/>
                </a:lnTo>
                <a:lnTo>
                  <a:pt x="425719" y="648543"/>
                </a:lnTo>
                <a:lnTo>
                  <a:pt x="426456" y="641264"/>
                </a:lnTo>
                <a:lnTo>
                  <a:pt x="427703" y="635263"/>
                </a:lnTo>
                <a:lnTo>
                  <a:pt x="428949" y="629261"/>
                </a:lnTo>
                <a:lnTo>
                  <a:pt x="431399" y="623994"/>
                </a:lnTo>
                <a:lnTo>
                  <a:pt x="433971" y="617513"/>
                </a:lnTo>
                <a:lnTo>
                  <a:pt x="437114" y="611703"/>
                </a:lnTo>
                <a:lnTo>
                  <a:pt x="440829" y="606564"/>
                </a:lnTo>
                <a:lnTo>
                  <a:pt x="444420" y="602638"/>
                </a:lnTo>
                <a:lnTo>
                  <a:pt x="448520" y="599990"/>
                </a:lnTo>
                <a:lnTo>
                  <a:pt x="454456" y="598139"/>
                </a:lnTo>
                <a:lnTo>
                  <a:pt x="459698" y="596832"/>
                </a:lnTo>
                <a:lnTo>
                  <a:pt x="464308" y="595460"/>
                </a:lnTo>
                <a:lnTo>
                  <a:pt x="468163" y="595238"/>
                </a:lnTo>
                <a:lnTo>
                  <a:pt x="471263" y="596164"/>
                </a:lnTo>
                <a:lnTo>
                  <a:pt x="474301" y="597698"/>
                </a:lnTo>
                <a:lnTo>
                  <a:pt x="476769" y="598560"/>
                </a:lnTo>
                <a:lnTo>
                  <a:pt x="479114" y="600636"/>
                </a:lnTo>
                <a:lnTo>
                  <a:pt x="484497" y="604245"/>
                </a:lnTo>
                <a:lnTo>
                  <a:pt x="490899" y="610409"/>
                </a:lnTo>
                <a:lnTo>
                  <a:pt x="493875" y="612549"/>
                </a:lnTo>
                <a:lnTo>
                  <a:pt x="498626" y="616094"/>
                </a:lnTo>
                <a:lnTo>
                  <a:pt x="504132" y="618490"/>
                </a:lnTo>
                <a:lnTo>
                  <a:pt x="509006" y="620821"/>
                </a:lnTo>
                <a:lnTo>
                  <a:pt x="520018" y="625613"/>
                </a:lnTo>
                <a:lnTo>
                  <a:pt x="528053" y="628265"/>
                </a:lnTo>
                <a:lnTo>
                  <a:pt x="534314" y="629512"/>
                </a:lnTo>
                <a:lnTo>
                  <a:pt x="539943" y="630695"/>
                </a:lnTo>
                <a:lnTo>
                  <a:pt x="544939" y="631814"/>
                </a:lnTo>
                <a:lnTo>
                  <a:pt x="551709" y="634338"/>
                </a:lnTo>
                <a:lnTo>
                  <a:pt x="559560" y="638809"/>
                </a:lnTo>
                <a:lnTo>
                  <a:pt x="569755" y="645357"/>
                </a:lnTo>
                <a:lnTo>
                  <a:pt x="572389" y="638270"/>
                </a:lnTo>
                <a:lnTo>
                  <a:pt x="576165" y="632524"/>
                </a:lnTo>
                <a:lnTo>
                  <a:pt x="579123" y="628534"/>
                </a:lnTo>
                <a:lnTo>
                  <a:pt x="581959" y="625757"/>
                </a:lnTo>
                <a:lnTo>
                  <a:pt x="585305" y="624258"/>
                </a:lnTo>
                <a:lnTo>
                  <a:pt x="588528" y="623971"/>
                </a:lnTo>
                <a:lnTo>
                  <a:pt x="592321" y="624355"/>
                </a:lnTo>
                <a:lnTo>
                  <a:pt x="595421" y="625282"/>
                </a:lnTo>
                <a:lnTo>
                  <a:pt x="610490" y="634162"/>
                </a:lnTo>
                <a:lnTo>
                  <a:pt x="628659" y="643968"/>
                </a:lnTo>
                <a:lnTo>
                  <a:pt x="630378" y="626983"/>
                </a:lnTo>
                <a:lnTo>
                  <a:pt x="631379" y="623408"/>
                </a:lnTo>
                <a:lnTo>
                  <a:pt x="633847" y="624271"/>
                </a:lnTo>
                <a:lnTo>
                  <a:pt x="638720" y="626603"/>
                </a:lnTo>
                <a:lnTo>
                  <a:pt x="646694" y="629861"/>
                </a:lnTo>
                <a:lnTo>
                  <a:pt x="659155" y="632961"/>
                </a:lnTo>
                <a:lnTo>
                  <a:pt x="652828" y="695440"/>
                </a:lnTo>
                <a:lnTo>
                  <a:pt x="656867" y="693397"/>
                </a:lnTo>
                <a:lnTo>
                  <a:pt x="661029" y="690142"/>
                </a:lnTo>
                <a:lnTo>
                  <a:pt x="663865" y="687365"/>
                </a:lnTo>
                <a:lnTo>
                  <a:pt x="666763" y="683982"/>
                </a:lnTo>
                <a:lnTo>
                  <a:pt x="668967" y="681141"/>
                </a:lnTo>
                <a:lnTo>
                  <a:pt x="670600" y="677629"/>
                </a:lnTo>
                <a:lnTo>
                  <a:pt x="672294" y="673511"/>
                </a:lnTo>
                <a:lnTo>
                  <a:pt x="673989" y="669393"/>
                </a:lnTo>
                <a:lnTo>
                  <a:pt x="678422" y="650845"/>
                </a:lnTo>
                <a:lnTo>
                  <a:pt x="682020" y="627923"/>
                </a:lnTo>
                <a:lnTo>
                  <a:pt x="699557" y="637665"/>
                </a:lnTo>
                <a:lnTo>
                  <a:pt x="700821" y="637793"/>
                </a:lnTo>
                <a:lnTo>
                  <a:pt x="702657" y="638592"/>
                </a:lnTo>
                <a:lnTo>
                  <a:pt x="705185" y="638848"/>
                </a:lnTo>
                <a:lnTo>
                  <a:pt x="707144" y="638433"/>
                </a:lnTo>
                <a:lnTo>
                  <a:pt x="754728" y="635285"/>
                </a:lnTo>
                <a:lnTo>
                  <a:pt x="751841" y="663795"/>
                </a:lnTo>
                <a:lnTo>
                  <a:pt x="707584" y="659313"/>
                </a:lnTo>
                <a:lnTo>
                  <a:pt x="704083" y="693889"/>
                </a:lnTo>
                <a:lnTo>
                  <a:pt x="719626" y="691786"/>
                </a:lnTo>
                <a:lnTo>
                  <a:pt x="733903" y="689555"/>
                </a:lnTo>
                <a:lnTo>
                  <a:pt x="740981" y="689046"/>
                </a:lnTo>
                <a:lnTo>
                  <a:pt x="747426" y="688473"/>
                </a:lnTo>
                <a:lnTo>
                  <a:pt x="753749" y="689113"/>
                </a:lnTo>
                <a:lnTo>
                  <a:pt x="760010" y="690360"/>
                </a:lnTo>
                <a:lnTo>
                  <a:pt x="767535" y="691735"/>
                </a:lnTo>
                <a:lnTo>
                  <a:pt x="773164" y="692917"/>
                </a:lnTo>
                <a:lnTo>
                  <a:pt x="776835" y="694515"/>
                </a:lnTo>
                <a:lnTo>
                  <a:pt x="780382" y="697325"/>
                </a:lnTo>
                <a:lnTo>
                  <a:pt x="780892" y="698602"/>
                </a:lnTo>
                <a:lnTo>
                  <a:pt x="782033" y="699943"/>
                </a:lnTo>
                <a:lnTo>
                  <a:pt x="782420" y="702434"/>
                </a:lnTo>
                <a:lnTo>
                  <a:pt x="782745" y="705531"/>
                </a:lnTo>
                <a:lnTo>
                  <a:pt x="782640" y="712874"/>
                </a:lnTo>
                <a:lnTo>
                  <a:pt x="782228" y="723250"/>
                </a:lnTo>
                <a:lnTo>
                  <a:pt x="788103" y="722006"/>
                </a:lnTo>
                <a:lnTo>
                  <a:pt x="793345" y="720699"/>
                </a:lnTo>
                <a:lnTo>
                  <a:pt x="797384" y="718656"/>
                </a:lnTo>
                <a:lnTo>
                  <a:pt x="800668" y="717763"/>
                </a:lnTo>
                <a:lnTo>
                  <a:pt x="805401" y="715179"/>
                </a:lnTo>
                <a:lnTo>
                  <a:pt x="808237" y="712402"/>
                </a:lnTo>
                <a:lnTo>
                  <a:pt x="810195" y="711987"/>
                </a:lnTo>
                <a:lnTo>
                  <a:pt x="811460" y="712115"/>
                </a:lnTo>
                <a:lnTo>
                  <a:pt x="812663" y="712850"/>
                </a:lnTo>
                <a:lnTo>
                  <a:pt x="814498" y="713648"/>
                </a:lnTo>
                <a:lnTo>
                  <a:pt x="819065" y="719013"/>
                </a:lnTo>
                <a:lnTo>
                  <a:pt x="826485" y="727731"/>
                </a:lnTo>
                <a:lnTo>
                  <a:pt x="827880" y="707650"/>
                </a:lnTo>
                <a:lnTo>
                  <a:pt x="828801" y="698551"/>
                </a:lnTo>
                <a:lnTo>
                  <a:pt x="830373" y="695646"/>
                </a:lnTo>
                <a:lnTo>
                  <a:pt x="833086" y="694083"/>
                </a:lnTo>
                <a:lnTo>
                  <a:pt x="837880" y="690891"/>
                </a:lnTo>
                <a:lnTo>
                  <a:pt x="845326" y="686743"/>
                </a:lnTo>
                <a:lnTo>
                  <a:pt x="846363" y="695427"/>
                </a:lnTo>
                <a:lnTo>
                  <a:pt x="847707" y="701078"/>
                </a:lnTo>
                <a:lnTo>
                  <a:pt x="848480" y="706059"/>
                </a:lnTo>
                <a:lnTo>
                  <a:pt x="850702" y="709348"/>
                </a:lnTo>
                <a:lnTo>
                  <a:pt x="851721" y="711902"/>
                </a:lnTo>
                <a:lnTo>
                  <a:pt x="852863" y="713244"/>
                </a:lnTo>
                <a:lnTo>
                  <a:pt x="854636" y="714649"/>
                </a:lnTo>
                <a:lnTo>
                  <a:pt x="855839" y="715383"/>
                </a:lnTo>
                <a:lnTo>
                  <a:pt x="857104" y="715512"/>
                </a:lnTo>
                <a:lnTo>
                  <a:pt x="858246" y="716853"/>
                </a:lnTo>
                <a:lnTo>
                  <a:pt x="859449" y="717587"/>
                </a:lnTo>
                <a:lnTo>
                  <a:pt x="859835" y="720078"/>
                </a:lnTo>
                <a:lnTo>
                  <a:pt x="861179" y="725729"/>
                </a:lnTo>
                <a:lnTo>
                  <a:pt x="861847" y="738053"/>
                </a:lnTo>
                <a:lnTo>
                  <a:pt x="877802" y="725574"/>
                </a:lnTo>
                <a:lnTo>
                  <a:pt x="881902" y="722925"/>
                </a:lnTo>
                <a:lnTo>
                  <a:pt x="883290" y="721840"/>
                </a:lnTo>
                <a:lnTo>
                  <a:pt x="885941" y="720883"/>
                </a:lnTo>
                <a:lnTo>
                  <a:pt x="893081" y="719767"/>
                </a:lnTo>
                <a:lnTo>
                  <a:pt x="877827" y="712708"/>
                </a:lnTo>
                <a:lnTo>
                  <a:pt x="869283" y="708778"/>
                </a:lnTo>
                <a:lnTo>
                  <a:pt x="863777" y="706382"/>
                </a:lnTo>
                <a:lnTo>
                  <a:pt x="862126" y="703764"/>
                </a:lnTo>
                <a:lnTo>
                  <a:pt x="861291" y="699390"/>
                </a:lnTo>
                <a:lnTo>
                  <a:pt x="860764" y="691983"/>
                </a:lnTo>
                <a:lnTo>
                  <a:pt x="860605" y="680936"/>
                </a:lnTo>
                <a:lnTo>
                  <a:pt x="871863" y="683302"/>
                </a:lnTo>
                <a:lnTo>
                  <a:pt x="881223" y="685475"/>
                </a:lnTo>
                <a:lnTo>
                  <a:pt x="889197" y="688734"/>
                </a:lnTo>
                <a:lnTo>
                  <a:pt x="896599" y="691322"/>
                </a:lnTo>
                <a:lnTo>
                  <a:pt x="909833" y="699403"/>
                </a:lnTo>
                <a:lnTo>
                  <a:pt x="924209" y="708825"/>
                </a:lnTo>
                <a:lnTo>
                  <a:pt x="925516" y="702216"/>
                </a:lnTo>
                <a:lnTo>
                  <a:pt x="926640" y="697428"/>
                </a:lnTo>
                <a:lnTo>
                  <a:pt x="928273" y="693916"/>
                </a:lnTo>
                <a:lnTo>
                  <a:pt x="929151" y="691554"/>
                </a:lnTo>
                <a:lnTo>
                  <a:pt x="934068" y="687149"/>
                </a:lnTo>
                <a:lnTo>
                  <a:pt x="941514" y="683001"/>
                </a:lnTo>
                <a:lnTo>
                  <a:pt x="953913" y="686708"/>
                </a:lnTo>
                <a:lnTo>
                  <a:pt x="963151" y="690094"/>
                </a:lnTo>
                <a:lnTo>
                  <a:pt x="974409" y="692460"/>
                </a:lnTo>
                <a:lnTo>
                  <a:pt x="991479" y="694188"/>
                </a:lnTo>
                <a:lnTo>
                  <a:pt x="986974" y="688217"/>
                </a:lnTo>
                <a:lnTo>
                  <a:pt x="983672" y="682980"/>
                </a:lnTo>
                <a:lnTo>
                  <a:pt x="979106" y="677615"/>
                </a:lnTo>
                <a:lnTo>
                  <a:pt x="975048" y="673528"/>
                </a:lnTo>
                <a:lnTo>
                  <a:pt x="965670" y="665224"/>
                </a:lnTo>
                <a:lnTo>
                  <a:pt x="956923" y="656985"/>
                </a:lnTo>
                <a:lnTo>
                  <a:pt x="953559" y="652355"/>
                </a:lnTo>
                <a:lnTo>
                  <a:pt x="950196" y="647724"/>
                </a:lnTo>
                <a:lnTo>
                  <a:pt x="947588" y="641945"/>
                </a:lnTo>
                <a:lnTo>
                  <a:pt x="945102" y="634952"/>
                </a:lnTo>
                <a:lnTo>
                  <a:pt x="943310" y="627417"/>
                </a:lnTo>
                <a:lnTo>
                  <a:pt x="942212" y="619340"/>
                </a:lnTo>
                <a:lnTo>
                  <a:pt x="941930" y="609506"/>
                </a:lnTo>
                <a:lnTo>
                  <a:pt x="942526" y="597311"/>
                </a:lnTo>
                <a:lnTo>
                  <a:pt x="937732" y="600502"/>
                </a:lnTo>
                <a:lnTo>
                  <a:pt x="936468" y="600374"/>
                </a:lnTo>
                <a:lnTo>
                  <a:pt x="936977" y="601651"/>
                </a:lnTo>
                <a:lnTo>
                  <a:pt x="934527" y="606918"/>
                </a:lnTo>
                <a:lnTo>
                  <a:pt x="908468" y="643499"/>
                </a:lnTo>
                <a:lnTo>
                  <a:pt x="905509" y="647489"/>
                </a:lnTo>
                <a:lnTo>
                  <a:pt x="901856" y="652022"/>
                </a:lnTo>
                <a:lnTo>
                  <a:pt x="898081" y="657768"/>
                </a:lnTo>
                <a:lnTo>
                  <a:pt x="896509" y="660672"/>
                </a:lnTo>
                <a:lnTo>
                  <a:pt x="896387" y="661885"/>
                </a:lnTo>
                <a:lnTo>
                  <a:pt x="897019" y="661950"/>
                </a:lnTo>
                <a:lnTo>
                  <a:pt x="896264" y="663099"/>
                </a:lnTo>
                <a:lnTo>
                  <a:pt x="883453" y="669768"/>
                </a:lnTo>
                <a:lnTo>
                  <a:pt x="887456" y="655466"/>
                </a:lnTo>
                <a:lnTo>
                  <a:pt x="890212" y="647166"/>
                </a:lnTo>
                <a:lnTo>
                  <a:pt x="891907" y="643048"/>
                </a:lnTo>
                <a:lnTo>
                  <a:pt x="893092" y="637653"/>
                </a:lnTo>
                <a:lnTo>
                  <a:pt x="894400" y="631044"/>
                </a:lnTo>
                <a:lnTo>
                  <a:pt x="896015" y="621403"/>
                </a:lnTo>
                <a:lnTo>
                  <a:pt x="888999" y="621305"/>
                </a:lnTo>
                <a:lnTo>
                  <a:pt x="883818" y="622006"/>
                </a:lnTo>
                <a:lnTo>
                  <a:pt x="879840" y="623442"/>
                </a:lnTo>
                <a:lnTo>
                  <a:pt x="877188" y="624399"/>
                </a:lnTo>
                <a:lnTo>
                  <a:pt x="874414" y="626569"/>
                </a:lnTo>
                <a:lnTo>
                  <a:pt x="872333" y="628197"/>
                </a:lnTo>
                <a:lnTo>
                  <a:pt x="871639" y="628739"/>
                </a:lnTo>
                <a:lnTo>
                  <a:pt x="870252" y="629824"/>
                </a:lnTo>
                <a:lnTo>
                  <a:pt x="868987" y="629696"/>
                </a:lnTo>
                <a:lnTo>
                  <a:pt x="867213" y="628291"/>
                </a:lnTo>
                <a:lnTo>
                  <a:pt x="859934" y="624490"/>
                </a:lnTo>
                <a:lnTo>
                  <a:pt x="846577" y="617622"/>
                </a:lnTo>
                <a:lnTo>
                  <a:pt x="837462" y="613023"/>
                </a:lnTo>
                <a:lnTo>
                  <a:pt x="827653" y="608965"/>
                </a:lnTo>
                <a:lnTo>
                  <a:pt x="816518" y="605387"/>
                </a:lnTo>
                <a:lnTo>
                  <a:pt x="806587" y="602542"/>
                </a:lnTo>
                <a:lnTo>
                  <a:pt x="795391" y="599570"/>
                </a:lnTo>
                <a:lnTo>
                  <a:pt x="785582" y="595513"/>
                </a:lnTo>
                <a:lnTo>
                  <a:pt x="775712" y="592062"/>
                </a:lnTo>
                <a:lnTo>
                  <a:pt x="767290" y="586920"/>
                </a:lnTo>
                <a:lnTo>
                  <a:pt x="763085" y="596912"/>
                </a:lnTo>
                <a:lnTo>
                  <a:pt x="759002" y="605691"/>
                </a:lnTo>
                <a:lnTo>
                  <a:pt x="756737" y="609138"/>
                </a:lnTo>
                <a:lnTo>
                  <a:pt x="753778" y="613128"/>
                </a:lnTo>
                <a:lnTo>
                  <a:pt x="751513" y="616576"/>
                </a:lnTo>
                <a:lnTo>
                  <a:pt x="748677" y="619352"/>
                </a:lnTo>
                <a:lnTo>
                  <a:pt x="744576" y="622001"/>
                </a:lnTo>
                <a:lnTo>
                  <a:pt x="741231" y="623501"/>
                </a:lnTo>
                <a:lnTo>
                  <a:pt x="737253" y="624936"/>
                </a:lnTo>
                <a:lnTo>
                  <a:pt x="732705" y="625701"/>
                </a:lnTo>
                <a:lnTo>
                  <a:pt x="727646" y="625189"/>
                </a:lnTo>
                <a:lnTo>
                  <a:pt x="722588" y="624677"/>
                </a:lnTo>
                <a:lnTo>
                  <a:pt x="716389" y="622824"/>
                </a:lnTo>
                <a:lnTo>
                  <a:pt x="710312" y="619757"/>
                </a:lnTo>
                <a:lnTo>
                  <a:pt x="704235" y="616691"/>
                </a:lnTo>
                <a:lnTo>
                  <a:pt x="700056" y="613816"/>
                </a:lnTo>
                <a:lnTo>
                  <a:pt x="696569" y="610399"/>
                </a:lnTo>
                <a:lnTo>
                  <a:pt x="693654" y="607653"/>
                </a:lnTo>
                <a:lnTo>
                  <a:pt x="689087" y="602288"/>
                </a:lnTo>
                <a:lnTo>
                  <a:pt x="685153" y="596987"/>
                </a:lnTo>
                <a:lnTo>
                  <a:pt x="682237" y="594241"/>
                </a:lnTo>
                <a:lnTo>
                  <a:pt x="679260" y="592101"/>
                </a:lnTo>
                <a:lnTo>
                  <a:pt x="676283" y="589961"/>
                </a:lnTo>
                <a:lnTo>
                  <a:pt x="671348" y="588236"/>
                </a:lnTo>
                <a:lnTo>
                  <a:pt x="665781" y="586446"/>
                </a:lnTo>
                <a:lnTo>
                  <a:pt x="659643" y="583986"/>
                </a:lnTo>
                <a:lnTo>
                  <a:pt x="651485" y="582547"/>
                </a:lnTo>
                <a:lnTo>
                  <a:pt x="642001" y="581587"/>
                </a:lnTo>
                <a:lnTo>
                  <a:pt x="646207" y="571595"/>
                </a:lnTo>
                <a:lnTo>
                  <a:pt x="649596" y="563359"/>
                </a:lnTo>
                <a:lnTo>
                  <a:pt x="651904" y="553175"/>
                </a:lnTo>
                <a:lnTo>
                  <a:pt x="653826" y="540501"/>
                </a:lnTo>
                <a:lnTo>
                  <a:pt x="668368" y="541973"/>
                </a:lnTo>
                <a:lnTo>
                  <a:pt x="670037" y="550722"/>
                </a:lnTo>
                <a:lnTo>
                  <a:pt x="672584" y="557108"/>
                </a:lnTo>
                <a:lnTo>
                  <a:pt x="675315" y="561674"/>
                </a:lnTo>
                <a:lnTo>
                  <a:pt x="677414" y="566176"/>
                </a:lnTo>
                <a:lnTo>
                  <a:pt x="680901" y="569593"/>
                </a:lnTo>
                <a:lnTo>
                  <a:pt x="684264" y="574223"/>
                </a:lnTo>
                <a:lnTo>
                  <a:pt x="688892" y="578982"/>
                </a:lnTo>
                <a:lnTo>
                  <a:pt x="693845" y="586837"/>
                </a:lnTo>
                <a:lnTo>
                  <a:pt x="705471" y="585563"/>
                </a:lnTo>
                <a:lnTo>
                  <a:pt x="710713" y="584255"/>
                </a:lnTo>
                <a:lnTo>
                  <a:pt x="713163" y="578988"/>
                </a:lnTo>
                <a:lnTo>
                  <a:pt x="716859" y="567719"/>
                </a:lnTo>
                <a:lnTo>
                  <a:pt x="722751" y="572605"/>
                </a:lnTo>
                <a:lnTo>
                  <a:pt x="726238" y="576022"/>
                </a:lnTo>
                <a:lnTo>
                  <a:pt x="728398" y="579918"/>
                </a:lnTo>
                <a:lnTo>
                  <a:pt x="730111" y="581930"/>
                </a:lnTo>
                <a:lnTo>
                  <a:pt x="731007" y="585697"/>
                </a:lnTo>
                <a:lnTo>
                  <a:pt x="730190" y="587453"/>
                </a:lnTo>
                <a:lnTo>
                  <a:pt x="730129" y="588060"/>
                </a:lnTo>
                <a:lnTo>
                  <a:pt x="731332" y="588794"/>
                </a:lnTo>
                <a:lnTo>
                  <a:pt x="733229" y="588986"/>
                </a:lnTo>
                <a:lnTo>
                  <a:pt x="738857" y="590169"/>
                </a:lnTo>
                <a:lnTo>
                  <a:pt x="751379" y="592663"/>
                </a:lnTo>
                <a:lnTo>
                  <a:pt x="750545" y="588288"/>
                </a:lnTo>
                <a:lnTo>
                  <a:pt x="748507" y="583180"/>
                </a:lnTo>
                <a:lnTo>
                  <a:pt x="747040" y="578742"/>
                </a:lnTo>
                <a:lnTo>
                  <a:pt x="744819" y="575452"/>
                </a:lnTo>
                <a:lnTo>
                  <a:pt x="742597" y="572164"/>
                </a:lnTo>
                <a:lnTo>
                  <a:pt x="739743" y="568811"/>
                </a:lnTo>
                <a:lnTo>
                  <a:pt x="736827" y="566064"/>
                </a:lnTo>
                <a:lnTo>
                  <a:pt x="733279" y="563254"/>
                </a:lnTo>
                <a:lnTo>
                  <a:pt x="726755" y="558303"/>
                </a:lnTo>
                <a:lnTo>
                  <a:pt x="719984" y="555779"/>
                </a:lnTo>
                <a:lnTo>
                  <a:pt x="712643" y="552585"/>
                </a:lnTo>
                <a:lnTo>
                  <a:pt x="705118" y="551210"/>
                </a:lnTo>
                <a:lnTo>
                  <a:pt x="699489" y="550027"/>
                </a:lnTo>
                <a:lnTo>
                  <a:pt x="692718" y="547503"/>
                </a:lnTo>
                <a:lnTo>
                  <a:pt x="686071" y="543766"/>
                </a:lnTo>
                <a:lnTo>
                  <a:pt x="678852" y="539358"/>
                </a:lnTo>
                <a:lnTo>
                  <a:pt x="671572" y="535557"/>
                </a:lnTo>
                <a:lnTo>
                  <a:pt x="664354" y="531149"/>
                </a:lnTo>
                <a:lnTo>
                  <a:pt x="656381" y="527891"/>
                </a:lnTo>
                <a:lnTo>
                  <a:pt x="647652" y="525781"/>
                </a:lnTo>
                <a:lnTo>
                  <a:pt x="651612" y="518216"/>
                </a:lnTo>
                <a:lnTo>
                  <a:pt x="654061" y="512949"/>
                </a:lnTo>
                <a:lnTo>
                  <a:pt x="655571" y="510650"/>
                </a:lnTo>
                <a:lnTo>
                  <a:pt x="657082" y="508352"/>
                </a:lnTo>
                <a:lnTo>
                  <a:pt x="658530" y="506660"/>
                </a:lnTo>
                <a:lnTo>
                  <a:pt x="660673" y="504426"/>
                </a:lnTo>
                <a:lnTo>
                  <a:pt x="663061" y="499765"/>
                </a:lnTo>
                <a:lnTo>
                  <a:pt x="666389" y="492136"/>
                </a:lnTo>
                <a:lnTo>
                  <a:pt x="657783" y="488813"/>
                </a:lnTo>
                <a:lnTo>
                  <a:pt x="654622" y="488493"/>
                </a:lnTo>
                <a:lnTo>
                  <a:pt x="653664" y="485332"/>
                </a:lnTo>
                <a:lnTo>
                  <a:pt x="652627" y="476648"/>
                </a:lnTo>
                <a:lnTo>
                  <a:pt x="631763" y="474535"/>
                </a:lnTo>
                <a:lnTo>
                  <a:pt x="632739" y="483826"/>
                </a:lnTo>
                <a:lnTo>
                  <a:pt x="633960" y="490691"/>
                </a:lnTo>
                <a:lnTo>
                  <a:pt x="634426" y="498704"/>
                </a:lnTo>
                <a:lnTo>
                  <a:pt x="634523" y="510357"/>
                </a:lnTo>
                <a:lnTo>
                  <a:pt x="621369" y="507800"/>
                </a:lnTo>
                <a:lnTo>
                  <a:pt x="611376" y="505562"/>
                </a:lnTo>
                <a:lnTo>
                  <a:pt x="602138" y="502176"/>
                </a:lnTo>
                <a:lnTo>
                  <a:pt x="592268" y="498725"/>
                </a:lnTo>
                <a:lnTo>
                  <a:pt x="588868" y="481835"/>
                </a:lnTo>
                <a:lnTo>
                  <a:pt x="588402" y="473821"/>
                </a:lnTo>
                <a:lnTo>
                  <a:pt x="590465" y="466064"/>
                </a:lnTo>
                <a:lnTo>
                  <a:pt x="597243" y="449591"/>
                </a:lnTo>
                <a:lnTo>
                  <a:pt x="591184" y="452655"/>
                </a:lnTo>
                <a:lnTo>
                  <a:pt x="587716" y="455368"/>
                </a:lnTo>
                <a:lnTo>
                  <a:pt x="584880" y="458145"/>
                </a:lnTo>
                <a:lnTo>
                  <a:pt x="582105" y="460315"/>
                </a:lnTo>
                <a:lnTo>
                  <a:pt x="580534" y="463220"/>
                </a:lnTo>
                <a:lnTo>
                  <a:pt x="579594" y="466189"/>
                </a:lnTo>
                <a:lnTo>
                  <a:pt x="579471" y="467402"/>
                </a:lnTo>
                <a:lnTo>
                  <a:pt x="578716" y="468551"/>
                </a:lnTo>
                <a:lnTo>
                  <a:pt x="577390" y="469029"/>
                </a:lnTo>
                <a:lnTo>
                  <a:pt x="576003" y="470115"/>
                </a:lnTo>
                <a:lnTo>
                  <a:pt x="569435" y="471901"/>
                </a:lnTo>
                <a:lnTo>
                  <a:pt x="557115" y="473717"/>
                </a:lnTo>
                <a:lnTo>
                  <a:pt x="557466" y="463948"/>
                </a:lnTo>
                <a:lnTo>
                  <a:pt x="556938" y="456541"/>
                </a:lnTo>
                <a:lnTo>
                  <a:pt x="556165" y="451560"/>
                </a:lnTo>
                <a:lnTo>
                  <a:pt x="554576" y="448335"/>
                </a:lnTo>
                <a:lnTo>
                  <a:pt x="548112" y="442778"/>
                </a:lnTo>
                <a:lnTo>
                  <a:pt x="537082" y="431856"/>
                </a:lnTo>
                <a:lnTo>
                  <a:pt x="522548" y="411388"/>
                </a:lnTo>
                <a:lnTo>
                  <a:pt x="512212" y="399923"/>
                </a:lnTo>
                <a:lnTo>
                  <a:pt x="503017" y="389800"/>
                </a:lnTo>
                <a:lnTo>
                  <a:pt x="498451" y="384435"/>
                </a:lnTo>
                <a:lnTo>
                  <a:pt x="494578" y="378528"/>
                </a:lnTo>
                <a:lnTo>
                  <a:pt x="491908" y="373355"/>
                </a:lnTo>
                <a:lnTo>
                  <a:pt x="490055" y="366427"/>
                </a:lnTo>
                <a:lnTo>
                  <a:pt x="486532" y="350750"/>
                </a:lnTo>
                <a:lnTo>
                  <a:pt x="483906" y="338841"/>
                </a:lnTo>
                <a:lnTo>
                  <a:pt x="482378" y="335009"/>
                </a:lnTo>
                <a:lnTo>
                  <a:pt x="480850" y="331178"/>
                </a:lnTo>
                <a:lnTo>
                  <a:pt x="479831" y="328623"/>
                </a:lnTo>
                <a:lnTo>
                  <a:pt x="478118" y="326611"/>
                </a:lnTo>
                <a:lnTo>
                  <a:pt x="475651" y="325749"/>
                </a:lnTo>
                <a:lnTo>
                  <a:pt x="473245" y="324279"/>
                </a:lnTo>
                <a:lnTo>
                  <a:pt x="470593" y="325236"/>
                </a:lnTo>
                <a:lnTo>
                  <a:pt x="466738" y="325459"/>
                </a:lnTo>
                <a:lnTo>
                  <a:pt x="456947" y="327532"/>
                </a:lnTo>
                <a:lnTo>
                  <a:pt x="444320" y="332381"/>
                </a:lnTo>
                <a:lnTo>
                  <a:pt x="441730" y="332732"/>
                </a:lnTo>
                <a:lnTo>
                  <a:pt x="440404" y="333210"/>
                </a:lnTo>
                <a:lnTo>
                  <a:pt x="436488" y="334039"/>
                </a:lnTo>
                <a:lnTo>
                  <a:pt x="431368" y="334134"/>
                </a:lnTo>
                <a:lnTo>
                  <a:pt x="426310" y="333621"/>
                </a:lnTo>
                <a:lnTo>
                  <a:pt x="421946" y="332567"/>
                </a:lnTo>
                <a:lnTo>
                  <a:pt x="417643" y="330905"/>
                </a:lnTo>
                <a:lnTo>
                  <a:pt x="413402" y="328637"/>
                </a:lnTo>
                <a:lnTo>
                  <a:pt x="409916" y="325220"/>
                </a:lnTo>
                <a:lnTo>
                  <a:pt x="406491" y="321197"/>
                </a:lnTo>
                <a:lnTo>
                  <a:pt x="403759" y="316631"/>
                </a:lnTo>
                <a:lnTo>
                  <a:pt x="402170" y="313406"/>
                </a:lnTo>
                <a:lnTo>
                  <a:pt x="400580" y="310181"/>
                </a:lnTo>
                <a:lnTo>
                  <a:pt x="400316" y="306477"/>
                </a:lnTo>
                <a:lnTo>
                  <a:pt x="399789" y="299070"/>
                </a:lnTo>
                <a:lnTo>
                  <a:pt x="400201" y="288694"/>
                </a:lnTo>
                <a:lnTo>
                  <a:pt x="404829" y="293452"/>
                </a:lnTo>
                <a:lnTo>
                  <a:pt x="409334" y="299424"/>
                </a:lnTo>
                <a:lnTo>
                  <a:pt x="412575" y="305267"/>
                </a:lnTo>
                <a:lnTo>
                  <a:pt x="416000" y="309291"/>
                </a:lnTo>
                <a:lnTo>
                  <a:pt x="417774" y="310696"/>
                </a:lnTo>
                <a:lnTo>
                  <a:pt x="418283" y="311973"/>
                </a:lnTo>
                <a:lnTo>
                  <a:pt x="419547" y="312101"/>
                </a:lnTo>
                <a:lnTo>
                  <a:pt x="420935" y="311016"/>
                </a:lnTo>
                <a:lnTo>
                  <a:pt x="422322" y="309931"/>
                </a:lnTo>
                <a:lnTo>
                  <a:pt x="423200" y="307569"/>
                </a:lnTo>
                <a:lnTo>
                  <a:pt x="423630" y="303323"/>
                </a:lnTo>
                <a:lnTo>
                  <a:pt x="424692" y="299140"/>
                </a:lnTo>
                <a:lnTo>
                  <a:pt x="425245" y="293681"/>
                </a:lnTo>
                <a:lnTo>
                  <a:pt x="424472" y="288700"/>
                </a:lnTo>
                <a:lnTo>
                  <a:pt x="423005" y="284262"/>
                </a:lnTo>
                <a:lnTo>
                  <a:pt x="421538" y="279824"/>
                </a:lnTo>
                <a:lnTo>
                  <a:pt x="420133" y="274779"/>
                </a:lnTo>
                <a:lnTo>
                  <a:pt x="418912" y="267915"/>
                </a:lnTo>
                <a:lnTo>
                  <a:pt x="417875" y="259231"/>
                </a:lnTo>
                <a:lnTo>
                  <a:pt x="418410" y="247641"/>
                </a:lnTo>
                <a:lnTo>
                  <a:pt x="409866" y="243712"/>
                </a:lnTo>
                <a:lnTo>
                  <a:pt x="406318" y="240902"/>
                </a:lnTo>
                <a:lnTo>
                  <a:pt x="399732" y="236558"/>
                </a:lnTo>
                <a:lnTo>
                  <a:pt x="393330" y="230395"/>
                </a:lnTo>
                <a:lnTo>
                  <a:pt x="388763" y="225030"/>
                </a:lnTo>
                <a:lnTo>
                  <a:pt x="384135" y="220271"/>
                </a:lnTo>
                <a:lnTo>
                  <a:pt x="376530" y="213373"/>
                </a:lnTo>
                <a:lnTo>
                  <a:pt x="410151" y="190427"/>
                </a:lnTo>
                <a:lnTo>
                  <a:pt x="411250" y="198505"/>
                </a:lnTo>
                <a:lnTo>
                  <a:pt x="411961" y="204092"/>
                </a:lnTo>
                <a:lnTo>
                  <a:pt x="412857" y="207860"/>
                </a:lnTo>
                <a:lnTo>
                  <a:pt x="413937" y="209807"/>
                </a:lnTo>
                <a:lnTo>
                  <a:pt x="421401" y="211789"/>
                </a:lnTo>
                <a:lnTo>
                  <a:pt x="436514" y="213932"/>
                </a:lnTo>
                <a:lnTo>
                  <a:pt x="439068" y="201322"/>
                </a:lnTo>
                <a:lnTo>
                  <a:pt x="439744" y="194649"/>
                </a:lnTo>
                <a:lnTo>
                  <a:pt x="440622" y="192287"/>
                </a:lnTo>
                <a:lnTo>
                  <a:pt x="440683" y="191680"/>
                </a:lnTo>
                <a:lnTo>
                  <a:pt x="441315" y="191744"/>
                </a:lnTo>
                <a:lnTo>
                  <a:pt x="442396" y="193692"/>
                </a:lnTo>
                <a:lnTo>
                  <a:pt x="444047" y="196311"/>
                </a:lnTo>
                <a:lnTo>
                  <a:pt x="448104" y="200398"/>
                </a:lnTo>
                <a:lnTo>
                  <a:pt x="451713" y="202602"/>
                </a:lnTo>
                <a:lnTo>
                  <a:pt x="454690" y="204742"/>
                </a:lnTo>
                <a:lnTo>
                  <a:pt x="459686" y="205861"/>
                </a:lnTo>
                <a:lnTo>
                  <a:pt x="466009" y="206501"/>
                </a:lnTo>
                <a:lnTo>
                  <a:pt x="474289" y="206727"/>
                </a:lnTo>
                <a:lnTo>
                  <a:pt x="480103" y="206090"/>
                </a:lnTo>
                <a:lnTo>
                  <a:pt x="484774" y="204111"/>
                </a:lnTo>
                <a:lnTo>
                  <a:pt x="488119" y="202612"/>
                </a:lnTo>
                <a:lnTo>
                  <a:pt x="491526" y="200505"/>
                </a:lnTo>
                <a:lnTo>
                  <a:pt x="496321" y="197314"/>
                </a:lnTo>
                <a:lnTo>
                  <a:pt x="502889" y="195528"/>
                </a:lnTo>
                <a:lnTo>
                  <a:pt x="512047" y="193391"/>
                </a:lnTo>
                <a:lnTo>
                  <a:pt x="509222" y="221294"/>
                </a:lnTo>
                <a:lnTo>
                  <a:pt x="522806" y="219606"/>
                </a:lnTo>
                <a:lnTo>
                  <a:pt x="533923" y="217055"/>
                </a:lnTo>
                <a:lnTo>
                  <a:pt x="539042" y="216960"/>
                </a:lnTo>
                <a:lnTo>
                  <a:pt x="542897" y="216738"/>
                </a:lnTo>
                <a:lnTo>
                  <a:pt x="546752" y="216515"/>
                </a:lnTo>
                <a:lnTo>
                  <a:pt x="549219" y="217378"/>
                </a:lnTo>
                <a:lnTo>
                  <a:pt x="551626" y="218847"/>
                </a:lnTo>
                <a:lnTo>
                  <a:pt x="554602" y="220987"/>
                </a:lnTo>
                <a:lnTo>
                  <a:pt x="556253" y="223605"/>
                </a:lnTo>
                <a:lnTo>
                  <a:pt x="557088" y="227980"/>
                </a:lnTo>
                <a:lnTo>
                  <a:pt x="557923" y="232354"/>
                </a:lnTo>
                <a:lnTo>
                  <a:pt x="558573" y="238548"/>
                </a:lnTo>
                <a:lnTo>
                  <a:pt x="558468" y="245891"/>
                </a:lnTo>
                <a:lnTo>
                  <a:pt x="558240" y="254447"/>
                </a:lnTo>
                <a:lnTo>
                  <a:pt x="552796" y="251444"/>
                </a:lnTo>
                <a:lnTo>
                  <a:pt x="548616" y="248570"/>
                </a:lnTo>
                <a:lnTo>
                  <a:pt x="544313" y="246908"/>
                </a:lnTo>
                <a:lnTo>
                  <a:pt x="539887" y="246460"/>
                </a:lnTo>
                <a:lnTo>
                  <a:pt x="537297" y="246811"/>
                </a:lnTo>
                <a:lnTo>
                  <a:pt x="535093" y="249652"/>
                </a:lnTo>
                <a:lnTo>
                  <a:pt x="530562" y="256547"/>
                </a:lnTo>
                <a:lnTo>
                  <a:pt x="527051" y="265996"/>
                </a:lnTo>
                <a:lnTo>
                  <a:pt x="551217" y="273345"/>
                </a:lnTo>
                <a:lnTo>
                  <a:pt x="561658" y="277467"/>
                </a:lnTo>
                <a:lnTo>
                  <a:pt x="565206" y="280277"/>
                </a:lnTo>
                <a:lnTo>
                  <a:pt x="567305" y="284779"/>
                </a:lnTo>
                <a:lnTo>
                  <a:pt x="570545" y="290623"/>
                </a:lnTo>
                <a:lnTo>
                  <a:pt x="574805" y="299021"/>
                </a:lnTo>
                <a:lnTo>
                  <a:pt x="577887" y="293817"/>
                </a:lnTo>
                <a:lnTo>
                  <a:pt x="579581" y="289699"/>
                </a:lnTo>
                <a:lnTo>
                  <a:pt x="581723" y="287465"/>
                </a:lnTo>
                <a:lnTo>
                  <a:pt x="583804" y="285837"/>
                </a:lnTo>
                <a:lnTo>
                  <a:pt x="587782" y="284402"/>
                </a:lnTo>
                <a:lnTo>
                  <a:pt x="591821" y="282359"/>
                </a:lnTo>
                <a:lnTo>
                  <a:pt x="594534" y="280796"/>
                </a:lnTo>
                <a:lnTo>
                  <a:pt x="596616" y="279168"/>
                </a:lnTo>
                <a:lnTo>
                  <a:pt x="599574" y="275178"/>
                </a:lnTo>
                <a:lnTo>
                  <a:pt x="601901" y="271124"/>
                </a:lnTo>
                <a:lnTo>
                  <a:pt x="605738" y="264772"/>
                </a:lnTo>
                <a:lnTo>
                  <a:pt x="609759" y="256600"/>
                </a:lnTo>
                <a:lnTo>
                  <a:pt x="614720" y="245459"/>
                </a:lnTo>
                <a:lnTo>
                  <a:pt x="619232" y="232434"/>
                </a:lnTo>
                <a:lnTo>
                  <a:pt x="634854" y="235854"/>
                </a:lnTo>
                <a:lnTo>
                  <a:pt x="647947" y="239018"/>
                </a:lnTo>
                <a:lnTo>
                  <a:pt x="657878" y="241862"/>
                </a:lnTo>
                <a:lnTo>
                  <a:pt x="665913" y="244514"/>
                </a:lnTo>
                <a:lnTo>
                  <a:pt x="671928" y="248187"/>
                </a:lnTo>
                <a:lnTo>
                  <a:pt x="676109" y="251062"/>
                </a:lnTo>
                <a:lnTo>
                  <a:pt x="679024" y="253808"/>
                </a:lnTo>
                <a:lnTo>
                  <a:pt x="679982" y="256969"/>
                </a:lnTo>
                <a:lnTo>
                  <a:pt x="679736" y="259396"/>
                </a:lnTo>
                <a:lnTo>
                  <a:pt x="678735" y="262971"/>
                </a:lnTo>
                <a:lnTo>
                  <a:pt x="677225" y="265269"/>
                </a:lnTo>
                <a:lnTo>
                  <a:pt x="674389" y="268046"/>
                </a:lnTo>
                <a:lnTo>
                  <a:pt x="669981" y="273728"/>
                </a:lnTo>
                <a:lnTo>
                  <a:pt x="665512" y="280016"/>
                </a:lnTo>
                <a:lnTo>
                  <a:pt x="678034" y="282510"/>
                </a:lnTo>
                <a:lnTo>
                  <a:pt x="688027" y="284747"/>
                </a:lnTo>
                <a:lnTo>
                  <a:pt x="695307" y="288549"/>
                </a:lnTo>
                <a:lnTo>
                  <a:pt x="701384" y="291615"/>
                </a:lnTo>
                <a:lnTo>
                  <a:pt x="704931" y="294426"/>
                </a:lnTo>
                <a:lnTo>
                  <a:pt x="707785" y="297779"/>
                </a:lnTo>
                <a:lnTo>
                  <a:pt x="709375" y="301004"/>
                </a:lnTo>
                <a:lnTo>
                  <a:pt x="710271" y="304771"/>
                </a:lnTo>
                <a:lnTo>
                  <a:pt x="711922" y="307390"/>
                </a:lnTo>
                <a:lnTo>
                  <a:pt x="714205" y="310072"/>
                </a:lnTo>
                <a:lnTo>
                  <a:pt x="716427" y="313361"/>
                </a:lnTo>
                <a:lnTo>
                  <a:pt x="720607" y="316236"/>
                </a:lnTo>
                <a:lnTo>
                  <a:pt x="726174" y="318025"/>
                </a:lnTo>
                <a:lnTo>
                  <a:pt x="733516" y="321219"/>
                </a:lnTo>
                <a:lnTo>
                  <a:pt x="744203" y="322914"/>
                </a:lnTo>
                <a:lnTo>
                  <a:pt x="756786" y="324801"/>
                </a:lnTo>
                <a:lnTo>
                  <a:pt x="751872" y="373328"/>
                </a:lnTo>
                <a:lnTo>
                  <a:pt x="763990" y="367202"/>
                </a:lnTo>
                <a:lnTo>
                  <a:pt x="772823" y="361968"/>
                </a:lnTo>
                <a:lnTo>
                  <a:pt x="775720" y="358585"/>
                </a:lnTo>
                <a:lnTo>
                  <a:pt x="778109" y="353924"/>
                </a:lnTo>
                <a:lnTo>
                  <a:pt x="781823" y="348785"/>
                </a:lnTo>
                <a:lnTo>
                  <a:pt x="784456" y="341698"/>
                </a:lnTo>
                <a:lnTo>
                  <a:pt x="791736" y="345499"/>
                </a:lnTo>
                <a:lnTo>
                  <a:pt x="795978" y="347767"/>
                </a:lnTo>
                <a:lnTo>
                  <a:pt x="801606" y="348950"/>
                </a:lnTo>
                <a:lnTo>
                  <a:pt x="812293" y="350645"/>
                </a:lnTo>
                <a:lnTo>
                  <a:pt x="812275" y="344515"/>
                </a:lnTo>
                <a:lnTo>
                  <a:pt x="812196" y="338991"/>
                </a:lnTo>
                <a:lnTo>
                  <a:pt x="811422" y="334011"/>
                </a:lnTo>
                <a:lnTo>
                  <a:pt x="810527" y="330243"/>
                </a:lnTo>
                <a:lnTo>
                  <a:pt x="807980" y="323857"/>
                </a:lnTo>
                <a:lnTo>
                  <a:pt x="806003" y="318142"/>
                </a:lnTo>
                <a:lnTo>
                  <a:pt x="805555" y="316258"/>
                </a:lnTo>
                <a:lnTo>
                  <a:pt x="805292" y="312554"/>
                </a:lnTo>
                <a:lnTo>
                  <a:pt x="805599" y="309522"/>
                </a:lnTo>
                <a:lnTo>
                  <a:pt x="806600" y="305946"/>
                </a:lnTo>
                <a:lnTo>
                  <a:pt x="808355" y="301221"/>
                </a:lnTo>
                <a:lnTo>
                  <a:pt x="811499" y="295412"/>
                </a:lnTo>
                <a:lnTo>
                  <a:pt x="815335" y="289059"/>
                </a:lnTo>
                <a:lnTo>
                  <a:pt x="819357" y="280887"/>
                </a:lnTo>
                <a:lnTo>
                  <a:pt x="825188" y="286380"/>
                </a:lnTo>
                <a:lnTo>
                  <a:pt x="829877" y="290532"/>
                </a:lnTo>
                <a:lnTo>
                  <a:pt x="833179" y="295769"/>
                </a:lnTo>
                <a:lnTo>
                  <a:pt x="837175" y="300463"/>
                </a:lnTo>
                <a:lnTo>
                  <a:pt x="839845" y="305636"/>
                </a:lnTo>
                <a:lnTo>
                  <a:pt x="844473" y="310394"/>
                </a:lnTo>
                <a:lnTo>
                  <a:pt x="848469" y="315088"/>
                </a:lnTo>
                <a:lnTo>
                  <a:pt x="854361" y="319974"/>
                </a:lnTo>
                <a:lnTo>
                  <a:pt x="863353" y="325787"/>
                </a:lnTo>
                <a:lnTo>
                  <a:pt x="870001" y="329524"/>
                </a:lnTo>
                <a:lnTo>
                  <a:pt x="873101" y="330451"/>
                </a:lnTo>
                <a:lnTo>
                  <a:pt x="875630" y="330707"/>
                </a:lnTo>
                <a:lnTo>
                  <a:pt x="877526" y="330899"/>
                </a:lnTo>
                <a:lnTo>
                  <a:pt x="880117" y="330549"/>
                </a:lnTo>
                <a:lnTo>
                  <a:pt x="886869" y="326943"/>
                </a:lnTo>
                <a:lnTo>
                  <a:pt x="899373" y="323307"/>
                </a:lnTo>
                <a:lnTo>
                  <a:pt x="914283" y="321140"/>
                </a:lnTo>
                <a:lnTo>
                  <a:pt x="922054" y="320088"/>
                </a:lnTo>
                <a:lnTo>
                  <a:pt x="924013" y="319674"/>
                </a:lnTo>
                <a:lnTo>
                  <a:pt x="924645" y="319737"/>
                </a:lnTo>
                <a:lnTo>
                  <a:pt x="923951" y="320280"/>
                </a:lnTo>
                <a:lnTo>
                  <a:pt x="922502" y="321972"/>
                </a:lnTo>
                <a:lnTo>
                  <a:pt x="921624" y="324334"/>
                </a:lnTo>
                <a:lnTo>
                  <a:pt x="921440" y="326154"/>
                </a:lnTo>
                <a:lnTo>
                  <a:pt x="922520" y="328102"/>
                </a:lnTo>
                <a:lnTo>
                  <a:pt x="924927" y="329571"/>
                </a:lnTo>
                <a:lnTo>
                  <a:pt x="928536" y="331775"/>
                </a:lnTo>
                <a:lnTo>
                  <a:pt x="932777" y="334043"/>
                </a:lnTo>
                <a:lnTo>
                  <a:pt x="933980" y="334777"/>
                </a:lnTo>
                <a:lnTo>
                  <a:pt x="935877" y="334969"/>
                </a:lnTo>
                <a:lnTo>
                  <a:pt x="952738" y="351384"/>
                </a:lnTo>
                <a:lnTo>
                  <a:pt x="955046" y="341200"/>
                </a:lnTo>
                <a:lnTo>
                  <a:pt x="956354" y="334592"/>
                </a:lnTo>
                <a:lnTo>
                  <a:pt x="958110" y="329867"/>
                </a:lnTo>
                <a:lnTo>
                  <a:pt x="959743" y="326356"/>
                </a:lnTo>
                <a:lnTo>
                  <a:pt x="961824" y="324728"/>
                </a:lnTo>
                <a:lnTo>
                  <a:pt x="963150" y="324249"/>
                </a:lnTo>
                <a:lnTo>
                  <a:pt x="964476" y="323771"/>
                </a:lnTo>
                <a:lnTo>
                  <a:pt x="965741" y="323899"/>
                </a:lnTo>
                <a:lnTo>
                  <a:pt x="966434" y="323356"/>
                </a:lnTo>
                <a:lnTo>
                  <a:pt x="967822" y="322271"/>
                </a:lnTo>
                <a:lnTo>
                  <a:pt x="968761" y="319302"/>
                </a:lnTo>
                <a:lnTo>
                  <a:pt x="970394" y="315791"/>
                </a:lnTo>
                <a:lnTo>
                  <a:pt x="972500" y="301297"/>
                </a:lnTo>
                <a:lnTo>
                  <a:pt x="975080" y="275820"/>
                </a:lnTo>
                <a:lnTo>
                  <a:pt x="988849" y="272312"/>
                </a:lnTo>
                <a:lnTo>
                  <a:pt x="996172" y="269377"/>
                </a:lnTo>
                <a:lnTo>
                  <a:pt x="998130" y="268962"/>
                </a:lnTo>
                <a:lnTo>
                  <a:pt x="999517" y="267877"/>
                </a:lnTo>
                <a:lnTo>
                  <a:pt x="1000211" y="267334"/>
                </a:lnTo>
                <a:lnTo>
                  <a:pt x="1000272" y="266728"/>
                </a:lnTo>
                <a:lnTo>
                  <a:pt x="999886" y="264237"/>
                </a:lnTo>
                <a:lnTo>
                  <a:pt x="1000887" y="260662"/>
                </a:lnTo>
                <a:lnTo>
                  <a:pt x="1002458" y="257757"/>
                </a:lnTo>
                <a:lnTo>
                  <a:pt x="1005417" y="253767"/>
                </a:lnTo>
                <a:lnTo>
                  <a:pt x="1009702" y="249298"/>
                </a:lnTo>
                <a:lnTo>
                  <a:pt x="1014680" y="244287"/>
                </a:lnTo>
                <a:lnTo>
                  <a:pt x="1013575" y="255206"/>
                </a:lnTo>
                <a:lnTo>
                  <a:pt x="1012144" y="263027"/>
                </a:lnTo>
                <a:lnTo>
                  <a:pt x="1010836" y="269636"/>
                </a:lnTo>
                <a:lnTo>
                  <a:pt x="1009019" y="274967"/>
                </a:lnTo>
                <a:lnTo>
                  <a:pt x="1006139" y="284480"/>
                </a:lnTo>
                <a:lnTo>
                  <a:pt x="1002075" y="299389"/>
                </a:lnTo>
                <a:lnTo>
                  <a:pt x="1009337" y="297060"/>
                </a:lnTo>
                <a:lnTo>
                  <a:pt x="1017231" y="294795"/>
                </a:lnTo>
                <a:lnTo>
                  <a:pt x="1021718" y="294637"/>
                </a:lnTo>
                <a:lnTo>
                  <a:pt x="1026205" y="294479"/>
                </a:lnTo>
                <a:lnTo>
                  <a:pt x="1031834" y="295661"/>
                </a:lnTo>
                <a:lnTo>
                  <a:pt x="1038033" y="297515"/>
                </a:lnTo>
                <a:lnTo>
                  <a:pt x="1047842" y="301572"/>
                </a:lnTo>
                <a:lnTo>
                  <a:pt x="1052716" y="303904"/>
                </a:lnTo>
                <a:lnTo>
                  <a:pt x="1053287" y="304574"/>
                </a:lnTo>
                <a:lnTo>
                  <a:pt x="1053857" y="305245"/>
                </a:lnTo>
                <a:lnTo>
                  <a:pt x="1053102" y="306394"/>
                </a:lnTo>
                <a:lnTo>
                  <a:pt x="1051776" y="306873"/>
                </a:lnTo>
                <a:lnTo>
                  <a:pt x="1048247" y="310192"/>
                </a:lnTo>
                <a:lnTo>
                  <a:pt x="1045165" y="315395"/>
                </a:lnTo>
                <a:lnTo>
                  <a:pt x="1043593" y="318300"/>
                </a:lnTo>
                <a:lnTo>
                  <a:pt x="1042531" y="322482"/>
                </a:lnTo>
                <a:lnTo>
                  <a:pt x="1042040" y="327335"/>
                </a:lnTo>
                <a:lnTo>
                  <a:pt x="1042119" y="332858"/>
                </a:lnTo>
                <a:lnTo>
                  <a:pt x="1042892" y="337839"/>
                </a:lnTo>
                <a:lnTo>
                  <a:pt x="1043402" y="339116"/>
                </a:lnTo>
                <a:lnTo>
                  <a:pt x="1044605" y="339851"/>
                </a:lnTo>
                <a:lnTo>
                  <a:pt x="1045237" y="339915"/>
                </a:lnTo>
                <a:lnTo>
                  <a:pt x="1045808" y="340586"/>
                </a:lnTo>
                <a:lnTo>
                  <a:pt x="1046827" y="343140"/>
                </a:lnTo>
                <a:lnTo>
                  <a:pt x="1047415" y="349940"/>
                </a:lnTo>
                <a:lnTo>
                  <a:pt x="1047574" y="360987"/>
                </a:lnTo>
                <a:lnTo>
                  <a:pt x="1066296" y="365334"/>
                </a:lnTo>
                <a:lnTo>
                  <a:pt x="1071495" y="370763"/>
                </a:lnTo>
                <a:lnTo>
                  <a:pt x="1074349" y="374116"/>
                </a:lnTo>
                <a:lnTo>
                  <a:pt x="1074797" y="376000"/>
                </a:lnTo>
                <a:lnTo>
                  <a:pt x="1075183" y="378490"/>
                </a:lnTo>
                <a:lnTo>
                  <a:pt x="1075631" y="380374"/>
                </a:lnTo>
                <a:lnTo>
                  <a:pt x="1077915" y="383056"/>
                </a:lnTo>
                <a:lnTo>
                  <a:pt x="1081339" y="387080"/>
                </a:lnTo>
                <a:lnTo>
                  <a:pt x="1088374" y="393307"/>
                </a:lnTo>
                <a:lnTo>
                  <a:pt x="1095108" y="383572"/>
                </a:lnTo>
                <a:lnTo>
                  <a:pt x="1099700" y="376070"/>
                </a:lnTo>
                <a:lnTo>
                  <a:pt x="1102088" y="371409"/>
                </a:lnTo>
                <a:lnTo>
                  <a:pt x="1103783" y="367291"/>
                </a:lnTo>
                <a:lnTo>
                  <a:pt x="1105723" y="360747"/>
                </a:lnTo>
                <a:lnTo>
                  <a:pt x="1107153" y="352925"/>
                </a:lnTo>
                <a:lnTo>
                  <a:pt x="1125044" y="397021"/>
                </a:lnTo>
                <a:lnTo>
                  <a:pt x="1153495" y="399901"/>
                </a:lnTo>
                <a:lnTo>
                  <a:pt x="1158271" y="390580"/>
                </a:lnTo>
                <a:lnTo>
                  <a:pt x="1158965" y="390038"/>
                </a:lnTo>
                <a:lnTo>
                  <a:pt x="1158903" y="390644"/>
                </a:lnTo>
                <a:lnTo>
                  <a:pt x="1159413" y="391921"/>
                </a:lnTo>
                <a:lnTo>
                  <a:pt x="1161248" y="392720"/>
                </a:lnTo>
                <a:lnTo>
                  <a:pt x="1165103" y="392498"/>
                </a:lnTo>
                <a:lnTo>
                  <a:pt x="1173893" y="394000"/>
                </a:lnTo>
                <a:lnTo>
                  <a:pt x="1174525" y="394064"/>
                </a:lnTo>
                <a:lnTo>
                  <a:pt x="1176360" y="394863"/>
                </a:lnTo>
                <a:lnTo>
                  <a:pt x="1174753" y="385508"/>
                </a:lnTo>
                <a:lnTo>
                  <a:pt x="1171696" y="377845"/>
                </a:lnTo>
                <a:lnTo>
                  <a:pt x="1169781" y="371523"/>
                </a:lnTo>
                <a:lnTo>
                  <a:pt x="1166989" y="367564"/>
                </a:lnTo>
                <a:lnTo>
                  <a:pt x="1162809" y="364689"/>
                </a:lnTo>
                <a:lnTo>
                  <a:pt x="1159322" y="361272"/>
                </a:lnTo>
                <a:lnTo>
                  <a:pt x="1155713" y="359068"/>
                </a:lnTo>
                <a:lnTo>
                  <a:pt x="1152043" y="357471"/>
                </a:lnTo>
                <a:lnTo>
                  <a:pt x="1147740" y="355810"/>
                </a:lnTo>
                <a:lnTo>
                  <a:pt x="1144253" y="352392"/>
                </a:lnTo>
                <a:lnTo>
                  <a:pt x="1140073" y="349518"/>
                </a:lnTo>
                <a:lnTo>
                  <a:pt x="1136710" y="344888"/>
                </a:lnTo>
                <a:lnTo>
                  <a:pt x="1133408" y="339651"/>
                </a:lnTo>
                <a:lnTo>
                  <a:pt x="1130290" y="332594"/>
                </a:lnTo>
                <a:lnTo>
                  <a:pt x="1127356" y="323718"/>
                </a:lnTo>
                <a:lnTo>
                  <a:pt x="1125994" y="311937"/>
                </a:lnTo>
                <a:lnTo>
                  <a:pt x="1139676" y="321901"/>
                </a:lnTo>
                <a:lnTo>
                  <a:pt x="1150258" y="330939"/>
                </a:lnTo>
                <a:lnTo>
                  <a:pt x="1155580" y="335155"/>
                </a:lnTo>
                <a:lnTo>
                  <a:pt x="1160330" y="338700"/>
                </a:lnTo>
                <a:lnTo>
                  <a:pt x="1166346" y="342373"/>
                </a:lnTo>
                <a:lnTo>
                  <a:pt x="1173687" y="345568"/>
                </a:lnTo>
                <a:lnTo>
                  <a:pt x="1176346" y="325615"/>
                </a:lnTo>
                <a:lnTo>
                  <a:pt x="1180534" y="309493"/>
                </a:lnTo>
                <a:lnTo>
                  <a:pt x="1183905" y="295127"/>
                </a:lnTo>
                <a:lnTo>
                  <a:pt x="1187846" y="281432"/>
                </a:lnTo>
                <a:lnTo>
                  <a:pt x="1191727" y="268343"/>
                </a:lnTo>
                <a:lnTo>
                  <a:pt x="1195668" y="254647"/>
                </a:lnTo>
                <a:lnTo>
                  <a:pt x="1198591" y="238398"/>
                </a:lnTo>
                <a:lnTo>
                  <a:pt x="1201004" y="220871"/>
                </a:lnTo>
                <a:lnTo>
                  <a:pt x="1208732" y="226555"/>
                </a:lnTo>
                <a:lnTo>
                  <a:pt x="1215318" y="230899"/>
                </a:lnTo>
                <a:lnTo>
                  <a:pt x="1220702" y="234508"/>
                </a:lnTo>
                <a:lnTo>
                  <a:pt x="1224943" y="236776"/>
                </a:lnTo>
                <a:lnTo>
                  <a:pt x="1229939" y="237895"/>
                </a:lnTo>
                <a:lnTo>
                  <a:pt x="1233101" y="238215"/>
                </a:lnTo>
                <a:lnTo>
                  <a:pt x="1237588" y="238057"/>
                </a:lnTo>
                <a:lnTo>
                  <a:pt x="1240810" y="237770"/>
                </a:lnTo>
                <a:lnTo>
                  <a:pt x="1248766" y="234899"/>
                </a:lnTo>
                <a:lnTo>
                  <a:pt x="1257924" y="232762"/>
                </a:lnTo>
                <a:lnTo>
                  <a:pt x="1264431" y="231583"/>
                </a:lnTo>
                <a:lnTo>
                  <a:pt x="1271631" y="229861"/>
                </a:lnTo>
                <a:lnTo>
                  <a:pt x="1279341" y="229416"/>
                </a:lnTo>
                <a:lnTo>
                  <a:pt x="1288886" y="229769"/>
                </a:lnTo>
                <a:lnTo>
                  <a:pt x="1285620" y="236792"/>
                </a:lnTo>
                <a:lnTo>
                  <a:pt x="1281722" y="243751"/>
                </a:lnTo>
                <a:lnTo>
                  <a:pt x="1277946" y="249497"/>
                </a:lnTo>
                <a:lnTo>
                  <a:pt x="1272907" y="255115"/>
                </a:lnTo>
                <a:lnTo>
                  <a:pt x="1264214" y="265265"/>
                </a:lnTo>
                <a:lnTo>
                  <a:pt x="1254196" y="275894"/>
                </a:lnTo>
                <a:lnTo>
                  <a:pt x="1271136" y="297832"/>
                </a:lnTo>
                <a:lnTo>
                  <a:pt x="1283062" y="312521"/>
                </a:lnTo>
                <a:lnTo>
                  <a:pt x="1288261" y="317950"/>
                </a:lnTo>
                <a:lnTo>
                  <a:pt x="1293012" y="321495"/>
                </a:lnTo>
                <a:lnTo>
                  <a:pt x="1296559" y="324306"/>
                </a:lnTo>
                <a:lnTo>
                  <a:pt x="1300801" y="326573"/>
                </a:lnTo>
                <a:lnTo>
                  <a:pt x="1304594" y="326958"/>
                </a:lnTo>
                <a:lnTo>
                  <a:pt x="1308388" y="327342"/>
                </a:lnTo>
                <a:lnTo>
                  <a:pt x="1312998" y="325970"/>
                </a:lnTo>
                <a:lnTo>
                  <a:pt x="1317546" y="325205"/>
                </a:lnTo>
                <a:lnTo>
                  <a:pt x="1329234" y="323324"/>
                </a:lnTo>
                <a:lnTo>
                  <a:pt x="1345531" y="320072"/>
                </a:lnTo>
                <a:lnTo>
                  <a:pt x="1346752" y="326937"/>
                </a:lnTo>
                <a:lnTo>
                  <a:pt x="1348728" y="332652"/>
                </a:lnTo>
                <a:lnTo>
                  <a:pt x="1350195" y="337090"/>
                </a:lnTo>
                <a:lnTo>
                  <a:pt x="1352355" y="340986"/>
                </a:lnTo>
                <a:lnTo>
                  <a:pt x="1354639" y="343668"/>
                </a:lnTo>
                <a:lnTo>
                  <a:pt x="1356984" y="345744"/>
                </a:lnTo>
                <a:lnTo>
                  <a:pt x="1359267" y="348427"/>
                </a:lnTo>
                <a:lnTo>
                  <a:pt x="1362937" y="350024"/>
                </a:lnTo>
                <a:lnTo>
                  <a:pt x="1369769" y="351941"/>
                </a:lnTo>
                <a:lnTo>
                  <a:pt x="1377804" y="354593"/>
                </a:lnTo>
                <a:lnTo>
                  <a:pt x="1387674" y="358044"/>
                </a:lnTo>
                <a:lnTo>
                  <a:pt x="1398686" y="362836"/>
                </a:lnTo>
                <a:lnTo>
                  <a:pt x="1405905" y="367244"/>
                </a:lnTo>
                <a:lnTo>
                  <a:pt x="1410717" y="370182"/>
                </a:lnTo>
                <a:lnTo>
                  <a:pt x="1413062" y="372258"/>
                </a:lnTo>
                <a:lnTo>
                  <a:pt x="1414142" y="374206"/>
                </a:lnTo>
                <a:lnTo>
                  <a:pt x="1415793" y="376824"/>
                </a:lnTo>
                <a:lnTo>
                  <a:pt x="1416873" y="378772"/>
                </a:lnTo>
                <a:lnTo>
                  <a:pt x="1419156" y="381454"/>
                </a:lnTo>
                <a:lnTo>
                  <a:pt x="1423907" y="384999"/>
                </a:lnTo>
                <a:lnTo>
                  <a:pt x="1428087" y="387874"/>
                </a:lnTo>
                <a:lnTo>
                  <a:pt x="1431126" y="389407"/>
                </a:lnTo>
                <a:lnTo>
                  <a:pt x="1433654" y="389663"/>
                </a:lnTo>
                <a:lnTo>
                  <a:pt x="1434919" y="389791"/>
                </a:lnTo>
                <a:lnTo>
                  <a:pt x="1436877" y="389377"/>
                </a:lnTo>
                <a:lnTo>
                  <a:pt x="1439345" y="390239"/>
                </a:lnTo>
                <a:lnTo>
                  <a:pt x="1441180" y="391038"/>
                </a:lnTo>
                <a:lnTo>
                  <a:pt x="1444728" y="393849"/>
                </a:lnTo>
                <a:lnTo>
                  <a:pt x="1452025" y="403780"/>
                </a:lnTo>
                <a:lnTo>
                  <a:pt x="1456144" y="407261"/>
                </a:lnTo>
                <a:lnTo>
                  <a:pt x="1457163" y="409815"/>
                </a:lnTo>
                <a:lnTo>
                  <a:pt x="1457101" y="410422"/>
                </a:lnTo>
                <a:lnTo>
                  <a:pt x="1456469" y="410358"/>
                </a:lnTo>
                <a:lnTo>
                  <a:pt x="1464443" y="413616"/>
                </a:lnTo>
                <a:lnTo>
                  <a:pt x="1469316" y="415948"/>
                </a:lnTo>
                <a:lnTo>
                  <a:pt x="1472987" y="417545"/>
                </a:lnTo>
                <a:lnTo>
                  <a:pt x="1476658" y="419143"/>
                </a:lnTo>
                <a:lnTo>
                  <a:pt x="1479819" y="419463"/>
                </a:lnTo>
                <a:lnTo>
                  <a:pt x="1484183" y="420518"/>
                </a:lnTo>
                <a:lnTo>
                  <a:pt x="1487915" y="421508"/>
                </a:lnTo>
                <a:lnTo>
                  <a:pt x="1493482" y="423298"/>
                </a:lnTo>
                <a:lnTo>
                  <a:pt x="1498356" y="425630"/>
                </a:lnTo>
                <a:lnTo>
                  <a:pt x="1503862" y="428025"/>
                </a:lnTo>
                <a:lnTo>
                  <a:pt x="1508613" y="431571"/>
                </a:lnTo>
                <a:lnTo>
                  <a:pt x="1512161" y="434381"/>
                </a:lnTo>
                <a:lnTo>
                  <a:pt x="1515770" y="436585"/>
                </a:lnTo>
                <a:lnTo>
                  <a:pt x="1519643" y="442492"/>
                </a:lnTo>
                <a:lnTo>
                  <a:pt x="1523577" y="447793"/>
                </a:lnTo>
                <a:lnTo>
                  <a:pt x="1527511" y="453094"/>
                </a:lnTo>
                <a:lnTo>
                  <a:pt x="1532710" y="458523"/>
                </a:lnTo>
                <a:lnTo>
                  <a:pt x="1536319" y="460727"/>
                </a:lnTo>
                <a:lnTo>
                  <a:pt x="1540499" y="463601"/>
                </a:lnTo>
                <a:lnTo>
                  <a:pt x="1545373" y="465933"/>
                </a:lnTo>
                <a:lnTo>
                  <a:pt x="1551511" y="468393"/>
                </a:lnTo>
                <a:lnTo>
                  <a:pt x="1554207" y="460700"/>
                </a:lnTo>
                <a:lnTo>
                  <a:pt x="1556717" y="454826"/>
                </a:lnTo>
                <a:lnTo>
                  <a:pt x="1558351" y="451314"/>
                </a:lnTo>
                <a:lnTo>
                  <a:pt x="1560554" y="448473"/>
                </a:lnTo>
                <a:lnTo>
                  <a:pt x="1564532" y="447038"/>
                </a:lnTo>
                <a:lnTo>
                  <a:pt x="1568510" y="445602"/>
                </a:lnTo>
                <a:lnTo>
                  <a:pt x="1574955" y="445029"/>
                </a:lnTo>
                <a:lnTo>
                  <a:pt x="1583420" y="443435"/>
                </a:lnTo>
                <a:lnTo>
                  <a:pt x="1579908" y="452884"/>
                </a:lnTo>
                <a:lnTo>
                  <a:pt x="1577397" y="458758"/>
                </a:lnTo>
                <a:lnTo>
                  <a:pt x="1574641" y="467058"/>
                </a:lnTo>
                <a:lnTo>
                  <a:pt x="1572271" y="477849"/>
                </a:lnTo>
                <a:lnTo>
                  <a:pt x="1584160" y="480278"/>
                </a:lnTo>
                <a:lnTo>
                  <a:pt x="1592827" y="482994"/>
                </a:lnTo>
                <a:lnTo>
                  <a:pt x="1600107" y="486796"/>
                </a:lnTo>
                <a:lnTo>
                  <a:pt x="1606184" y="489862"/>
                </a:lnTo>
                <a:lnTo>
                  <a:pt x="1610873" y="494014"/>
                </a:lnTo>
                <a:lnTo>
                  <a:pt x="1617521" y="497751"/>
                </a:lnTo>
                <a:lnTo>
                  <a:pt x="1625494" y="501010"/>
                </a:lnTo>
                <a:lnTo>
                  <a:pt x="1636568" y="505195"/>
                </a:lnTo>
                <a:lnTo>
                  <a:pt x="1626040" y="514546"/>
                </a:lnTo>
                <a:lnTo>
                  <a:pt x="1621061" y="519558"/>
                </a:lnTo>
                <a:lnTo>
                  <a:pt x="1618919" y="521792"/>
                </a:lnTo>
                <a:lnTo>
                  <a:pt x="1616021" y="525175"/>
                </a:lnTo>
                <a:lnTo>
                  <a:pt x="1613633" y="529836"/>
                </a:lnTo>
                <a:lnTo>
                  <a:pt x="1610938" y="537530"/>
                </a:lnTo>
                <a:lnTo>
                  <a:pt x="1623153" y="543056"/>
                </a:lnTo>
                <a:lnTo>
                  <a:pt x="1632330" y="547049"/>
                </a:lnTo>
                <a:lnTo>
                  <a:pt x="1640180" y="551521"/>
                </a:lnTo>
                <a:lnTo>
                  <a:pt x="1652456" y="556441"/>
                </a:lnTo>
                <a:lnTo>
                  <a:pt x="1667107" y="487452"/>
                </a:lnTo>
                <a:lnTo>
                  <a:pt x="1665449" y="503830"/>
                </a:lnTo>
                <a:lnTo>
                  <a:pt x="1665178" y="519122"/>
                </a:lnTo>
                <a:lnTo>
                  <a:pt x="1665073" y="526465"/>
                </a:lnTo>
                <a:lnTo>
                  <a:pt x="1664968" y="533808"/>
                </a:lnTo>
                <a:lnTo>
                  <a:pt x="1666189" y="540673"/>
                </a:lnTo>
                <a:lnTo>
                  <a:pt x="1667410" y="547537"/>
                </a:lnTo>
                <a:lnTo>
                  <a:pt x="1668754" y="553189"/>
                </a:lnTo>
                <a:lnTo>
                  <a:pt x="1670159" y="558233"/>
                </a:lnTo>
                <a:lnTo>
                  <a:pt x="1673400" y="564077"/>
                </a:lnTo>
                <a:lnTo>
                  <a:pt x="1676131" y="568643"/>
                </a:lnTo>
                <a:lnTo>
                  <a:pt x="1680188" y="572731"/>
                </a:lnTo>
                <a:lnTo>
                  <a:pt x="1683613" y="576754"/>
                </a:lnTo>
                <a:lnTo>
                  <a:pt x="1689058" y="579757"/>
                </a:lnTo>
                <a:lnTo>
                  <a:pt x="1694564" y="582153"/>
                </a:lnTo>
                <a:lnTo>
                  <a:pt x="1697707" y="576343"/>
                </a:lnTo>
                <a:lnTo>
                  <a:pt x="1699463" y="571618"/>
                </a:lnTo>
                <a:lnTo>
                  <a:pt x="1700648" y="566223"/>
                </a:lnTo>
                <a:lnTo>
                  <a:pt x="1701078" y="561977"/>
                </a:lnTo>
                <a:lnTo>
                  <a:pt x="1700612" y="553963"/>
                </a:lnTo>
                <a:lnTo>
                  <a:pt x="1699961" y="547770"/>
                </a:lnTo>
                <a:lnTo>
                  <a:pt x="1700268" y="544737"/>
                </a:lnTo>
                <a:lnTo>
                  <a:pt x="1700514" y="542310"/>
                </a:lnTo>
                <a:lnTo>
                  <a:pt x="1701453" y="539341"/>
                </a:lnTo>
                <a:lnTo>
                  <a:pt x="1702964" y="537043"/>
                </a:lnTo>
                <a:lnTo>
                  <a:pt x="1706309" y="535543"/>
                </a:lnTo>
                <a:lnTo>
                  <a:pt x="1710348" y="533501"/>
                </a:lnTo>
                <a:lnTo>
                  <a:pt x="1716284" y="531651"/>
                </a:lnTo>
                <a:lnTo>
                  <a:pt x="1723485" y="529929"/>
                </a:lnTo>
                <a:lnTo>
                  <a:pt x="1733214" y="528463"/>
                </a:lnTo>
                <a:lnTo>
                  <a:pt x="1742311" y="526933"/>
                </a:lnTo>
                <a:lnTo>
                  <a:pt x="1750021" y="526488"/>
                </a:lnTo>
                <a:lnTo>
                  <a:pt x="1756975" y="527192"/>
                </a:lnTo>
                <a:lnTo>
                  <a:pt x="1763298" y="527832"/>
                </a:lnTo>
                <a:lnTo>
                  <a:pt x="1768295" y="528951"/>
                </a:lnTo>
                <a:lnTo>
                  <a:pt x="1773291" y="530070"/>
                </a:lnTo>
                <a:lnTo>
                  <a:pt x="1777594" y="531731"/>
                </a:lnTo>
                <a:lnTo>
                  <a:pt x="1790766" y="540419"/>
                </a:lnTo>
                <a:lnTo>
                  <a:pt x="1803429" y="547829"/>
                </a:lnTo>
                <a:lnTo>
                  <a:pt x="1813686" y="553770"/>
                </a:lnTo>
                <a:lnTo>
                  <a:pt x="1822801" y="558370"/>
                </a:lnTo>
                <a:lnTo>
                  <a:pt x="1829958" y="563384"/>
                </a:lnTo>
                <a:lnTo>
                  <a:pt x="1835912" y="567664"/>
                </a:lnTo>
                <a:lnTo>
                  <a:pt x="1844658" y="575903"/>
                </a:lnTo>
                <a:lnTo>
                  <a:pt x="1849796" y="581939"/>
                </a:lnTo>
                <a:lnTo>
                  <a:pt x="1850876" y="583886"/>
                </a:lnTo>
                <a:lnTo>
                  <a:pt x="1852079" y="584621"/>
                </a:lnTo>
                <a:lnTo>
                  <a:pt x="1853221" y="585962"/>
                </a:lnTo>
                <a:lnTo>
                  <a:pt x="1855240" y="584941"/>
                </a:lnTo>
                <a:lnTo>
                  <a:pt x="1859402" y="581686"/>
                </a:lnTo>
                <a:lnTo>
                  <a:pt x="1865891" y="574376"/>
                </a:lnTo>
                <a:lnTo>
                  <a:pt x="1869605" y="569237"/>
                </a:lnTo>
                <a:lnTo>
                  <a:pt x="1871176" y="566332"/>
                </a:lnTo>
                <a:lnTo>
                  <a:pt x="1872687" y="564034"/>
                </a:lnTo>
                <a:lnTo>
                  <a:pt x="1872932" y="561607"/>
                </a:lnTo>
                <a:lnTo>
                  <a:pt x="1870385" y="555222"/>
                </a:lnTo>
                <a:lnTo>
                  <a:pt x="1867759" y="543312"/>
                </a:lnTo>
                <a:lnTo>
                  <a:pt x="1880624" y="555033"/>
                </a:lnTo>
                <a:lnTo>
                  <a:pt x="1884681" y="559120"/>
                </a:lnTo>
                <a:lnTo>
                  <a:pt x="1888088" y="557014"/>
                </a:lnTo>
                <a:lnTo>
                  <a:pt x="1903121" y="553634"/>
                </a:lnTo>
                <a:lnTo>
                  <a:pt x="1916196" y="550668"/>
                </a:lnTo>
                <a:lnTo>
                  <a:pt x="1922826" y="548275"/>
                </a:lnTo>
                <a:lnTo>
                  <a:pt x="1926048" y="547989"/>
                </a:lnTo>
                <a:lnTo>
                  <a:pt x="1930983" y="549714"/>
                </a:lnTo>
                <a:lnTo>
                  <a:pt x="1937060" y="552781"/>
                </a:lnTo>
                <a:lnTo>
                  <a:pt x="1947378" y="558115"/>
                </a:lnTo>
                <a:lnTo>
                  <a:pt x="1941460" y="566095"/>
                </a:lnTo>
                <a:lnTo>
                  <a:pt x="1938255" y="572512"/>
                </a:lnTo>
                <a:lnTo>
                  <a:pt x="1936052" y="575353"/>
                </a:lnTo>
                <a:lnTo>
                  <a:pt x="1933277" y="577523"/>
                </a:lnTo>
                <a:lnTo>
                  <a:pt x="1929361" y="578352"/>
                </a:lnTo>
                <a:lnTo>
                  <a:pt x="1923670" y="577776"/>
                </a:lnTo>
                <a:lnTo>
                  <a:pt x="1914310" y="575602"/>
                </a:lnTo>
                <a:lnTo>
                  <a:pt x="1901033" y="574258"/>
                </a:lnTo>
                <a:lnTo>
                  <a:pt x="1899620" y="588209"/>
                </a:lnTo>
                <a:lnTo>
                  <a:pt x="1927518" y="596549"/>
                </a:lnTo>
                <a:lnTo>
                  <a:pt x="1950358" y="604377"/>
                </a:lnTo>
                <a:lnTo>
                  <a:pt x="1954600" y="606645"/>
                </a:lnTo>
                <a:lnTo>
                  <a:pt x="1959474" y="608977"/>
                </a:lnTo>
                <a:lnTo>
                  <a:pt x="1962960" y="612394"/>
                </a:lnTo>
                <a:lnTo>
                  <a:pt x="1966385" y="616418"/>
                </a:lnTo>
                <a:lnTo>
                  <a:pt x="1969116" y="620984"/>
                </a:lnTo>
                <a:lnTo>
                  <a:pt x="1972479" y="625614"/>
                </a:lnTo>
                <a:lnTo>
                  <a:pt x="1973762" y="631872"/>
                </a:lnTo>
                <a:lnTo>
                  <a:pt x="1975615" y="638801"/>
                </a:lnTo>
                <a:lnTo>
                  <a:pt x="1997726" y="634912"/>
                </a:lnTo>
                <a:lnTo>
                  <a:pt x="2019204" y="630958"/>
                </a:lnTo>
                <a:lnTo>
                  <a:pt x="2023691" y="630800"/>
                </a:lnTo>
                <a:lnTo>
                  <a:pt x="2029381" y="631376"/>
                </a:lnTo>
                <a:lnTo>
                  <a:pt x="2033807" y="631824"/>
                </a:lnTo>
                <a:lnTo>
                  <a:pt x="2038804" y="632943"/>
                </a:lnTo>
                <a:lnTo>
                  <a:pt x="2043677" y="635275"/>
                </a:lnTo>
                <a:lnTo>
                  <a:pt x="2047857" y="638149"/>
                </a:lnTo>
                <a:lnTo>
                  <a:pt x="2052670" y="641088"/>
                </a:lnTo>
                <a:lnTo>
                  <a:pt x="2056665" y="645782"/>
                </a:lnTo>
                <a:lnTo>
                  <a:pt x="2085621" y="713059"/>
                </a:lnTo>
                <a:lnTo>
                  <a:pt x="2092436" y="708846"/>
                </a:lnTo>
                <a:lnTo>
                  <a:pt x="2097291" y="705048"/>
                </a:lnTo>
                <a:lnTo>
                  <a:pt x="2101901" y="703677"/>
                </a:lnTo>
                <a:lnTo>
                  <a:pt x="2103798" y="703869"/>
                </a:lnTo>
                <a:lnTo>
                  <a:pt x="2104939" y="705210"/>
                </a:lnTo>
                <a:lnTo>
                  <a:pt x="2105958" y="707764"/>
                </a:lnTo>
                <a:lnTo>
                  <a:pt x="2105528" y="712011"/>
                </a:lnTo>
                <a:lnTo>
                  <a:pt x="2104528" y="715586"/>
                </a:lnTo>
                <a:lnTo>
                  <a:pt x="2100893" y="726248"/>
                </a:lnTo>
                <a:lnTo>
                  <a:pt x="2095933" y="737389"/>
                </a:lnTo>
                <a:lnTo>
                  <a:pt x="2091665" y="747988"/>
                </a:lnTo>
                <a:lnTo>
                  <a:pt x="2088909" y="756288"/>
                </a:lnTo>
                <a:lnTo>
                  <a:pt x="2095416" y="755108"/>
                </a:lnTo>
                <a:lnTo>
                  <a:pt x="2099964" y="754343"/>
                </a:lnTo>
                <a:lnTo>
                  <a:pt x="2102677" y="752780"/>
                </a:lnTo>
                <a:lnTo>
                  <a:pt x="2105329" y="751823"/>
                </a:lnTo>
                <a:lnTo>
                  <a:pt x="2108534" y="745406"/>
                </a:lnTo>
                <a:lnTo>
                  <a:pt x="2113863" y="730626"/>
                </a:lnTo>
                <a:lnTo>
                  <a:pt x="2127772" y="732034"/>
                </a:lnTo>
                <a:lnTo>
                  <a:pt x="2125279" y="744038"/>
                </a:lnTo>
                <a:lnTo>
                  <a:pt x="2121952" y="751667"/>
                </a:lnTo>
                <a:lnTo>
                  <a:pt x="2119502" y="756935"/>
                </a:lnTo>
                <a:lnTo>
                  <a:pt x="2117360" y="759169"/>
                </a:lnTo>
                <a:lnTo>
                  <a:pt x="2117237" y="760382"/>
                </a:lnTo>
                <a:lnTo>
                  <a:pt x="2117114" y="761595"/>
                </a:lnTo>
                <a:lnTo>
                  <a:pt x="2117624" y="762873"/>
                </a:lnTo>
                <a:lnTo>
                  <a:pt x="2119336" y="764884"/>
                </a:lnTo>
                <a:lnTo>
                  <a:pt x="2123455" y="768365"/>
                </a:lnTo>
                <a:lnTo>
                  <a:pt x="2131121" y="774657"/>
                </a:lnTo>
                <a:lnTo>
                  <a:pt x="2132165" y="764345"/>
                </a:lnTo>
                <a:lnTo>
                  <a:pt x="2132963" y="756459"/>
                </a:lnTo>
                <a:lnTo>
                  <a:pt x="2133903" y="753490"/>
                </a:lnTo>
                <a:lnTo>
                  <a:pt x="2134149" y="751064"/>
                </a:lnTo>
                <a:lnTo>
                  <a:pt x="2136353" y="748223"/>
                </a:lnTo>
                <a:lnTo>
                  <a:pt x="2137107" y="747074"/>
                </a:lnTo>
                <a:lnTo>
                  <a:pt x="2138557" y="745382"/>
                </a:lnTo>
                <a:lnTo>
                  <a:pt x="2140576" y="744361"/>
                </a:lnTo>
                <a:lnTo>
                  <a:pt x="2142534" y="743947"/>
                </a:lnTo>
                <a:lnTo>
                  <a:pt x="2145818" y="743054"/>
                </a:lnTo>
                <a:lnTo>
                  <a:pt x="2153528" y="742609"/>
                </a:lnTo>
                <a:lnTo>
                  <a:pt x="2163767" y="742420"/>
                </a:lnTo>
                <a:lnTo>
                  <a:pt x="2162152" y="752061"/>
                </a:lnTo>
                <a:lnTo>
                  <a:pt x="2160782" y="759276"/>
                </a:lnTo>
                <a:lnTo>
                  <a:pt x="2159659" y="764065"/>
                </a:lnTo>
                <a:lnTo>
                  <a:pt x="2158596" y="768247"/>
                </a:lnTo>
                <a:lnTo>
                  <a:pt x="2154576" y="776419"/>
                </a:lnTo>
                <a:lnTo>
                  <a:pt x="2151205" y="790785"/>
                </a:lnTo>
                <a:lnTo>
                  <a:pt x="2158650" y="786637"/>
                </a:lnTo>
                <a:lnTo>
                  <a:pt x="2163568" y="782232"/>
                </a:lnTo>
                <a:lnTo>
                  <a:pt x="2167730" y="778977"/>
                </a:lnTo>
                <a:lnTo>
                  <a:pt x="2170750" y="774380"/>
                </a:lnTo>
                <a:lnTo>
                  <a:pt x="2176852" y="764580"/>
                </a:lnTo>
                <a:lnTo>
                  <a:pt x="2185158" y="751940"/>
                </a:lnTo>
                <a:lnTo>
                  <a:pt x="2176516" y="736357"/>
                </a:lnTo>
                <a:lnTo>
                  <a:pt x="2171361" y="724192"/>
                </a:lnTo>
                <a:lnTo>
                  <a:pt x="2169323" y="719083"/>
                </a:lnTo>
                <a:lnTo>
                  <a:pt x="2167918" y="714038"/>
                </a:lnTo>
                <a:lnTo>
                  <a:pt x="2166961" y="710877"/>
                </a:lnTo>
                <a:lnTo>
                  <a:pt x="2166697" y="707174"/>
                </a:lnTo>
                <a:lnTo>
                  <a:pt x="2166943" y="704747"/>
                </a:lnTo>
                <a:lnTo>
                  <a:pt x="2167820" y="702385"/>
                </a:lnTo>
                <a:lnTo>
                  <a:pt x="2168699" y="700023"/>
                </a:lnTo>
                <a:lnTo>
                  <a:pt x="2170086" y="698938"/>
                </a:lnTo>
                <a:lnTo>
                  <a:pt x="2172044" y="698523"/>
                </a:lnTo>
                <a:lnTo>
                  <a:pt x="2174634" y="698173"/>
                </a:lnTo>
                <a:lnTo>
                  <a:pt x="2177225" y="697822"/>
                </a:lnTo>
                <a:lnTo>
                  <a:pt x="2179754" y="698078"/>
                </a:lnTo>
                <a:lnTo>
                  <a:pt x="2186647" y="699389"/>
                </a:lnTo>
                <a:lnTo>
                  <a:pt x="2194172" y="700764"/>
                </a:lnTo>
                <a:lnTo>
                  <a:pt x="2202207" y="703416"/>
                </a:lnTo>
                <a:lnTo>
                  <a:pt x="2210813" y="706739"/>
                </a:lnTo>
                <a:lnTo>
                  <a:pt x="2220745" y="709583"/>
                </a:lnTo>
                <a:lnTo>
                  <a:pt x="2229412" y="712299"/>
                </a:lnTo>
                <a:lnTo>
                  <a:pt x="2238773" y="714472"/>
                </a:lnTo>
                <a:lnTo>
                  <a:pt x="2247624" y="715368"/>
                </a:lnTo>
                <a:lnTo>
                  <a:pt x="2247808" y="713549"/>
                </a:lnTo>
                <a:lnTo>
                  <a:pt x="2248625" y="711793"/>
                </a:lnTo>
                <a:lnTo>
                  <a:pt x="2248809" y="709973"/>
                </a:lnTo>
                <a:lnTo>
                  <a:pt x="2249626" y="708217"/>
                </a:lnTo>
                <a:lnTo>
                  <a:pt x="2250442" y="706462"/>
                </a:lnTo>
                <a:lnTo>
                  <a:pt x="2251197" y="705312"/>
                </a:lnTo>
                <a:lnTo>
                  <a:pt x="2251952" y="704163"/>
                </a:lnTo>
                <a:lnTo>
                  <a:pt x="2252707" y="703014"/>
                </a:lnTo>
                <a:lnTo>
                  <a:pt x="2254033" y="702536"/>
                </a:lnTo>
                <a:lnTo>
                  <a:pt x="2254727" y="701993"/>
                </a:lnTo>
                <a:lnTo>
                  <a:pt x="2257563" y="699216"/>
                </a:lnTo>
                <a:lnTo>
                  <a:pt x="2258380" y="697460"/>
                </a:lnTo>
                <a:lnTo>
                  <a:pt x="2258766" y="699951"/>
                </a:lnTo>
                <a:lnTo>
                  <a:pt x="2259619" y="710455"/>
                </a:lnTo>
                <a:lnTo>
                  <a:pt x="2259514" y="717798"/>
                </a:lnTo>
                <a:lnTo>
                  <a:pt x="2260225" y="723385"/>
                </a:lnTo>
                <a:lnTo>
                  <a:pt x="2258531" y="727503"/>
                </a:lnTo>
                <a:lnTo>
                  <a:pt x="2256898" y="731015"/>
                </a:lnTo>
                <a:lnTo>
                  <a:pt x="2255142" y="735740"/>
                </a:lnTo>
                <a:lnTo>
                  <a:pt x="2253957" y="741135"/>
                </a:lnTo>
                <a:lnTo>
                  <a:pt x="2251894" y="748892"/>
                </a:lnTo>
                <a:lnTo>
                  <a:pt x="2250279" y="758534"/>
                </a:lnTo>
                <a:lnTo>
                  <a:pt x="2284167" y="783413"/>
                </a:lnTo>
                <a:lnTo>
                  <a:pt x="2282050" y="772781"/>
                </a:lnTo>
                <a:lnTo>
                  <a:pt x="2280197" y="765853"/>
                </a:lnTo>
                <a:lnTo>
                  <a:pt x="2277466" y="761286"/>
                </a:lnTo>
                <a:lnTo>
                  <a:pt x="2275815" y="758668"/>
                </a:lnTo>
                <a:lnTo>
                  <a:pt x="2275042" y="753687"/>
                </a:lnTo>
                <a:lnTo>
                  <a:pt x="2274453" y="746887"/>
                </a:lnTo>
                <a:lnTo>
                  <a:pt x="2274926" y="735904"/>
                </a:lnTo>
                <a:lnTo>
                  <a:pt x="2276707" y="718313"/>
                </a:lnTo>
                <a:lnTo>
                  <a:pt x="2281906" y="723742"/>
                </a:lnTo>
                <a:lnTo>
                  <a:pt x="2285963" y="727830"/>
                </a:lnTo>
                <a:lnTo>
                  <a:pt x="2288817" y="731183"/>
                </a:lnTo>
                <a:lnTo>
                  <a:pt x="2291610" y="735143"/>
                </a:lnTo>
                <a:lnTo>
                  <a:pt x="2293015" y="740187"/>
                </a:lnTo>
                <a:lnTo>
                  <a:pt x="2293665" y="746381"/>
                </a:lnTo>
                <a:lnTo>
                  <a:pt x="2294193" y="753788"/>
                </a:lnTo>
                <a:lnTo>
                  <a:pt x="2293904" y="762951"/>
                </a:lnTo>
                <a:lnTo>
                  <a:pt x="2301412" y="758196"/>
                </a:lnTo>
                <a:lnTo>
                  <a:pt x="2306205" y="755005"/>
                </a:lnTo>
                <a:lnTo>
                  <a:pt x="2308348" y="752770"/>
                </a:lnTo>
                <a:lnTo>
                  <a:pt x="2309858" y="750472"/>
                </a:lnTo>
                <a:lnTo>
                  <a:pt x="2311368" y="748174"/>
                </a:lnTo>
                <a:lnTo>
                  <a:pt x="2314143" y="746003"/>
                </a:lnTo>
                <a:lnTo>
                  <a:pt x="2318366" y="742142"/>
                </a:lnTo>
                <a:lnTo>
                  <a:pt x="2325874" y="737386"/>
                </a:lnTo>
                <a:lnTo>
                  <a:pt x="2340618" y="743169"/>
                </a:lnTo>
                <a:lnTo>
                  <a:pt x="2354852" y="747674"/>
                </a:lnTo>
                <a:lnTo>
                  <a:pt x="2368393" y="752722"/>
                </a:lnTo>
                <a:lnTo>
                  <a:pt x="2382566" y="757834"/>
                </a:lnTo>
                <a:lnTo>
                  <a:pt x="2380477" y="778458"/>
                </a:lnTo>
                <a:lnTo>
                  <a:pt x="2392104" y="777184"/>
                </a:lnTo>
                <a:lnTo>
                  <a:pt x="2398795" y="774185"/>
                </a:lnTo>
                <a:lnTo>
                  <a:pt x="2403405" y="772813"/>
                </a:lnTo>
                <a:lnTo>
                  <a:pt x="2406118" y="771250"/>
                </a:lnTo>
                <a:lnTo>
                  <a:pt x="2411422" y="769335"/>
                </a:lnTo>
                <a:lnTo>
                  <a:pt x="2418438" y="769433"/>
                </a:lnTo>
                <a:lnTo>
                  <a:pt x="2429880" y="769979"/>
                </a:lnTo>
                <a:lnTo>
                  <a:pt x="2447644" y="771165"/>
                </a:lnTo>
                <a:lnTo>
                  <a:pt x="2445415" y="786872"/>
                </a:lnTo>
                <a:lnTo>
                  <a:pt x="2443493" y="799546"/>
                </a:lnTo>
                <a:lnTo>
                  <a:pt x="2443572" y="805070"/>
                </a:lnTo>
                <a:lnTo>
                  <a:pt x="2445671" y="809572"/>
                </a:lnTo>
                <a:lnTo>
                  <a:pt x="2446690" y="812126"/>
                </a:lnTo>
                <a:lnTo>
                  <a:pt x="2448402" y="814138"/>
                </a:lnTo>
                <a:lnTo>
                  <a:pt x="2450747" y="816214"/>
                </a:lnTo>
                <a:lnTo>
                  <a:pt x="2453785" y="817747"/>
                </a:lnTo>
                <a:lnTo>
                  <a:pt x="2459739" y="822027"/>
                </a:lnTo>
                <a:lnTo>
                  <a:pt x="2464103" y="823082"/>
                </a:lnTo>
                <a:lnTo>
                  <a:pt x="2466000" y="823274"/>
                </a:lnTo>
                <a:lnTo>
                  <a:pt x="2467958" y="822859"/>
                </a:lnTo>
                <a:lnTo>
                  <a:pt x="2469284" y="822381"/>
                </a:lnTo>
                <a:lnTo>
                  <a:pt x="2470101" y="820625"/>
                </a:lnTo>
                <a:lnTo>
                  <a:pt x="2472875" y="818455"/>
                </a:lnTo>
                <a:lnTo>
                  <a:pt x="2476976" y="815806"/>
                </a:lnTo>
                <a:lnTo>
                  <a:pt x="2481076" y="813157"/>
                </a:lnTo>
                <a:lnTo>
                  <a:pt x="2487706" y="810764"/>
                </a:lnTo>
                <a:lnTo>
                  <a:pt x="2483468" y="852619"/>
                </a:lnTo>
                <a:lnTo>
                  <a:pt x="2494910" y="853164"/>
                </a:lnTo>
                <a:lnTo>
                  <a:pt x="2500723" y="852527"/>
                </a:lnTo>
                <a:lnTo>
                  <a:pt x="2505904" y="851826"/>
                </a:lnTo>
                <a:lnTo>
                  <a:pt x="2513920" y="848349"/>
                </a:lnTo>
                <a:lnTo>
                  <a:pt x="2512876" y="858660"/>
                </a:lnTo>
                <a:lnTo>
                  <a:pt x="2512710" y="866610"/>
                </a:lnTo>
                <a:lnTo>
                  <a:pt x="2512667" y="873347"/>
                </a:lnTo>
                <a:lnTo>
                  <a:pt x="2513501" y="877721"/>
                </a:lnTo>
                <a:lnTo>
                  <a:pt x="2514397" y="881488"/>
                </a:lnTo>
                <a:lnTo>
                  <a:pt x="2515416" y="884043"/>
                </a:lnTo>
                <a:lnTo>
                  <a:pt x="2516558" y="885384"/>
                </a:lnTo>
                <a:lnTo>
                  <a:pt x="2519086" y="885640"/>
                </a:lnTo>
                <a:lnTo>
                  <a:pt x="2530142" y="883695"/>
                </a:lnTo>
                <a:lnTo>
                  <a:pt x="2547072" y="880507"/>
                </a:lnTo>
                <a:lnTo>
                  <a:pt x="2549495" y="888106"/>
                </a:lnTo>
                <a:lnTo>
                  <a:pt x="2551472" y="893822"/>
                </a:lnTo>
                <a:lnTo>
                  <a:pt x="2553694" y="897111"/>
                </a:lnTo>
                <a:lnTo>
                  <a:pt x="2555222" y="900942"/>
                </a:lnTo>
                <a:lnTo>
                  <a:pt x="2556811" y="904167"/>
                </a:lnTo>
                <a:lnTo>
                  <a:pt x="2557646" y="908541"/>
                </a:lnTo>
                <a:lnTo>
                  <a:pt x="2557603" y="915278"/>
                </a:lnTo>
                <a:lnTo>
                  <a:pt x="2557375" y="923834"/>
                </a:lnTo>
                <a:lnTo>
                  <a:pt x="2573120" y="926041"/>
                </a:lnTo>
                <a:lnTo>
                  <a:pt x="2584562" y="926587"/>
                </a:lnTo>
                <a:lnTo>
                  <a:pt x="2589619" y="927099"/>
                </a:lnTo>
                <a:lnTo>
                  <a:pt x="2594739" y="927005"/>
                </a:lnTo>
                <a:lnTo>
                  <a:pt x="2597961" y="926718"/>
                </a:lnTo>
                <a:lnTo>
                  <a:pt x="2600675" y="925154"/>
                </a:lnTo>
                <a:lnTo>
                  <a:pt x="2603959" y="924261"/>
                </a:lnTo>
                <a:lnTo>
                  <a:pt x="2606101" y="922027"/>
                </a:lnTo>
                <a:lnTo>
                  <a:pt x="2608243" y="919793"/>
                </a:lnTo>
                <a:lnTo>
                  <a:pt x="2609876" y="916282"/>
                </a:lnTo>
                <a:lnTo>
                  <a:pt x="2614591" y="907567"/>
                </a:lnTo>
                <a:lnTo>
                  <a:pt x="2619104" y="894542"/>
                </a:lnTo>
                <a:lnTo>
                  <a:pt x="2611192" y="890677"/>
                </a:lnTo>
                <a:lnTo>
                  <a:pt x="2607644" y="887866"/>
                </a:lnTo>
                <a:lnTo>
                  <a:pt x="2602015" y="886684"/>
                </a:lnTo>
                <a:lnTo>
                  <a:pt x="2589432" y="884797"/>
                </a:lnTo>
                <a:lnTo>
                  <a:pt x="2595457" y="913596"/>
                </a:lnTo>
                <a:lnTo>
                  <a:pt x="2584139" y="911837"/>
                </a:lnTo>
                <a:lnTo>
                  <a:pt x="2576104" y="909185"/>
                </a:lnTo>
                <a:lnTo>
                  <a:pt x="2573636" y="908322"/>
                </a:lnTo>
                <a:lnTo>
                  <a:pt x="2570659" y="906182"/>
                </a:lnTo>
                <a:lnTo>
                  <a:pt x="2568947" y="904170"/>
                </a:lnTo>
                <a:lnTo>
                  <a:pt x="2567805" y="902829"/>
                </a:lnTo>
                <a:lnTo>
                  <a:pt x="2567419" y="900339"/>
                </a:lnTo>
                <a:lnTo>
                  <a:pt x="2567093" y="897242"/>
                </a:lnTo>
                <a:lnTo>
                  <a:pt x="2566769" y="894145"/>
                </a:lnTo>
                <a:lnTo>
                  <a:pt x="2567199" y="889899"/>
                </a:lnTo>
                <a:lnTo>
                  <a:pt x="2568120" y="880800"/>
                </a:lnTo>
                <a:lnTo>
                  <a:pt x="2569348" y="868668"/>
                </a:lnTo>
                <a:lnTo>
                  <a:pt x="2569883" y="857079"/>
                </a:lnTo>
                <a:lnTo>
                  <a:pt x="2570743" y="848587"/>
                </a:lnTo>
                <a:lnTo>
                  <a:pt x="2571480" y="841308"/>
                </a:lnTo>
                <a:lnTo>
                  <a:pt x="2572665" y="835913"/>
                </a:lnTo>
                <a:lnTo>
                  <a:pt x="2574991" y="831859"/>
                </a:lnTo>
                <a:lnTo>
                  <a:pt x="2577889" y="828475"/>
                </a:lnTo>
                <a:lnTo>
                  <a:pt x="2583377" y="824741"/>
                </a:lnTo>
                <a:lnTo>
                  <a:pt x="2590129" y="821135"/>
                </a:lnTo>
                <a:lnTo>
                  <a:pt x="2586628" y="855711"/>
                </a:lnTo>
                <a:lnTo>
                  <a:pt x="2597806" y="852553"/>
                </a:lnTo>
                <a:lnTo>
                  <a:pt x="2605639" y="850895"/>
                </a:lnTo>
                <a:lnTo>
                  <a:pt x="2607536" y="851087"/>
                </a:lnTo>
                <a:lnTo>
                  <a:pt x="2610065" y="851343"/>
                </a:lnTo>
                <a:lnTo>
                  <a:pt x="2611900" y="852142"/>
                </a:lnTo>
                <a:lnTo>
                  <a:pt x="2613103" y="852876"/>
                </a:lnTo>
                <a:lnTo>
                  <a:pt x="2615386" y="855559"/>
                </a:lnTo>
                <a:lnTo>
                  <a:pt x="2619505" y="859040"/>
                </a:lnTo>
                <a:lnTo>
                  <a:pt x="2621850" y="861116"/>
                </a:lnTo>
                <a:lnTo>
                  <a:pt x="2625459" y="863320"/>
                </a:lnTo>
                <a:lnTo>
                  <a:pt x="2629700" y="865588"/>
                </a:lnTo>
                <a:lnTo>
                  <a:pt x="2635839" y="868048"/>
                </a:lnTo>
                <a:lnTo>
                  <a:pt x="2646883" y="840977"/>
                </a:lnTo>
                <a:lnTo>
                  <a:pt x="2664911" y="845866"/>
                </a:lnTo>
                <a:lnTo>
                  <a:pt x="2684713" y="852161"/>
                </a:lnTo>
                <a:lnTo>
                  <a:pt x="2694706" y="854398"/>
                </a:lnTo>
                <a:lnTo>
                  <a:pt x="2703373" y="857115"/>
                </a:lnTo>
                <a:lnTo>
                  <a:pt x="2712163" y="858617"/>
                </a:lnTo>
                <a:lnTo>
                  <a:pt x="2719811" y="858779"/>
                </a:lnTo>
                <a:lnTo>
                  <a:pt x="2730050" y="858590"/>
                </a:lnTo>
                <a:lnTo>
                  <a:pt x="2734660" y="857219"/>
                </a:lnTo>
                <a:lnTo>
                  <a:pt x="2735354" y="856676"/>
                </a:lnTo>
                <a:lnTo>
                  <a:pt x="2735476" y="855463"/>
                </a:lnTo>
                <a:lnTo>
                  <a:pt x="2734906" y="854792"/>
                </a:lnTo>
                <a:lnTo>
                  <a:pt x="2733703" y="854058"/>
                </a:lnTo>
                <a:lnTo>
                  <a:pt x="2725159" y="850128"/>
                </a:lnTo>
                <a:lnTo>
                  <a:pt x="2717369" y="845050"/>
                </a:lnTo>
                <a:lnTo>
                  <a:pt x="2715595" y="843645"/>
                </a:lnTo>
                <a:lnTo>
                  <a:pt x="2713251" y="841569"/>
                </a:lnTo>
                <a:lnTo>
                  <a:pt x="2699551" y="825475"/>
                </a:lnTo>
                <a:lnTo>
                  <a:pt x="2707322" y="824423"/>
                </a:lnTo>
                <a:lnTo>
                  <a:pt x="2713890" y="822637"/>
                </a:lnTo>
                <a:lnTo>
                  <a:pt x="2719826" y="820787"/>
                </a:lnTo>
                <a:lnTo>
                  <a:pt x="2724436" y="819415"/>
                </a:lnTo>
                <a:lnTo>
                  <a:pt x="2734534" y="814309"/>
                </a:lnTo>
                <a:lnTo>
                  <a:pt x="2745958" y="808725"/>
                </a:lnTo>
                <a:lnTo>
                  <a:pt x="2761912" y="796246"/>
                </a:lnTo>
                <a:lnTo>
                  <a:pt x="2744841" y="794518"/>
                </a:lnTo>
                <a:lnTo>
                  <a:pt x="2733338" y="794579"/>
                </a:lnTo>
                <a:lnTo>
                  <a:pt x="2723609" y="796045"/>
                </a:lnTo>
                <a:lnTo>
                  <a:pt x="2710657" y="797797"/>
                </a:lnTo>
                <a:lnTo>
                  <a:pt x="2706615" y="755717"/>
                </a:lnTo>
                <a:lnTo>
                  <a:pt x="2697904" y="759738"/>
                </a:lnTo>
                <a:lnTo>
                  <a:pt x="2691661" y="764621"/>
                </a:lnTo>
                <a:lnTo>
                  <a:pt x="2686050" y="769568"/>
                </a:lnTo>
                <a:lnTo>
                  <a:pt x="2680562" y="773302"/>
                </a:lnTo>
                <a:lnTo>
                  <a:pt x="2675707" y="777100"/>
                </a:lnTo>
                <a:lnTo>
                  <a:pt x="2669648" y="780163"/>
                </a:lnTo>
                <a:lnTo>
                  <a:pt x="2661692" y="783034"/>
                </a:lnTo>
                <a:lnTo>
                  <a:pt x="2652534" y="785171"/>
                </a:lnTo>
                <a:lnTo>
                  <a:pt x="2646009" y="780221"/>
                </a:lnTo>
                <a:lnTo>
                  <a:pt x="2640810" y="774792"/>
                </a:lnTo>
                <a:lnTo>
                  <a:pt x="2637956" y="771439"/>
                </a:lnTo>
                <a:lnTo>
                  <a:pt x="2635796" y="767543"/>
                </a:lnTo>
                <a:lnTo>
                  <a:pt x="2633065" y="762977"/>
                </a:lnTo>
                <a:lnTo>
                  <a:pt x="2632801" y="759273"/>
                </a:lnTo>
                <a:lnTo>
                  <a:pt x="2632230" y="758603"/>
                </a:lnTo>
                <a:lnTo>
                  <a:pt x="2631659" y="757932"/>
                </a:lnTo>
                <a:lnTo>
                  <a:pt x="2631027" y="757868"/>
                </a:lnTo>
                <a:lnTo>
                  <a:pt x="2629130" y="757676"/>
                </a:lnTo>
                <a:lnTo>
                  <a:pt x="2622685" y="758249"/>
                </a:lnTo>
                <a:lnTo>
                  <a:pt x="2611059" y="759523"/>
                </a:lnTo>
                <a:lnTo>
                  <a:pt x="2613147" y="738899"/>
                </a:lnTo>
                <a:lnTo>
                  <a:pt x="2602796" y="765427"/>
                </a:lnTo>
                <a:lnTo>
                  <a:pt x="2598046" y="761882"/>
                </a:lnTo>
                <a:lnTo>
                  <a:pt x="2595253" y="757922"/>
                </a:lnTo>
                <a:lnTo>
                  <a:pt x="2591767" y="754506"/>
                </a:lnTo>
                <a:lnTo>
                  <a:pt x="2590748" y="751951"/>
                </a:lnTo>
                <a:lnTo>
                  <a:pt x="2589790" y="748790"/>
                </a:lnTo>
                <a:lnTo>
                  <a:pt x="2589404" y="746300"/>
                </a:lnTo>
                <a:lnTo>
                  <a:pt x="2590220" y="744544"/>
                </a:lnTo>
                <a:lnTo>
                  <a:pt x="2591160" y="741575"/>
                </a:lnTo>
                <a:lnTo>
                  <a:pt x="2594241" y="736372"/>
                </a:lnTo>
                <a:lnTo>
                  <a:pt x="2598772" y="729477"/>
                </a:lnTo>
                <a:lnTo>
                  <a:pt x="2603487" y="720762"/>
                </a:lnTo>
                <a:lnTo>
                  <a:pt x="2608386" y="710228"/>
                </a:lnTo>
                <a:lnTo>
                  <a:pt x="2596268" y="716355"/>
                </a:lnTo>
                <a:lnTo>
                  <a:pt x="2588067" y="721652"/>
                </a:lnTo>
                <a:lnTo>
                  <a:pt x="2584599" y="724365"/>
                </a:lnTo>
                <a:lnTo>
                  <a:pt x="2582211" y="729026"/>
                </a:lnTo>
                <a:lnTo>
                  <a:pt x="2578435" y="734771"/>
                </a:lnTo>
                <a:lnTo>
                  <a:pt x="2575740" y="742465"/>
                </a:lnTo>
                <a:lnTo>
                  <a:pt x="2562672" y="726434"/>
                </a:lnTo>
                <a:lnTo>
                  <a:pt x="2559819" y="723081"/>
                </a:lnTo>
                <a:lnTo>
                  <a:pt x="2558677" y="721740"/>
                </a:lnTo>
                <a:lnTo>
                  <a:pt x="2555639" y="720207"/>
                </a:lnTo>
                <a:lnTo>
                  <a:pt x="2548806" y="718289"/>
                </a:lnTo>
                <a:lnTo>
                  <a:pt x="2546657" y="739520"/>
                </a:lnTo>
                <a:lnTo>
                  <a:pt x="2525160" y="737343"/>
                </a:lnTo>
                <a:lnTo>
                  <a:pt x="2526512" y="723998"/>
                </a:lnTo>
                <a:lnTo>
                  <a:pt x="2526985" y="713016"/>
                </a:lnTo>
                <a:lnTo>
                  <a:pt x="2526151" y="708642"/>
                </a:lnTo>
                <a:lnTo>
                  <a:pt x="2525378" y="703661"/>
                </a:lnTo>
                <a:lnTo>
                  <a:pt x="2523911" y="699223"/>
                </a:lnTo>
                <a:lnTo>
                  <a:pt x="2521873" y="694114"/>
                </a:lnTo>
                <a:lnTo>
                  <a:pt x="2516790" y="706468"/>
                </a:lnTo>
                <a:lnTo>
                  <a:pt x="2513972" y="715375"/>
                </a:lnTo>
                <a:lnTo>
                  <a:pt x="2511663" y="725559"/>
                </a:lnTo>
                <a:lnTo>
                  <a:pt x="2510005" y="741937"/>
                </a:lnTo>
                <a:lnTo>
                  <a:pt x="2493444" y="741485"/>
                </a:lnTo>
                <a:lnTo>
                  <a:pt x="2484715" y="739376"/>
                </a:lnTo>
                <a:lnTo>
                  <a:pt x="2480983" y="738385"/>
                </a:lnTo>
                <a:lnTo>
                  <a:pt x="2477313" y="736788"/>
                </a:lnTo>
                <a:lnTo>
                  <a:pt x="2472439" y="734456"/>
                </a:lnTo>
                <a:lnTo>
                  <a:pt x="2466362" y="731389"/>
                </a:lnTo>
                <a:lnTo>
                  <a:pt x="2469567" y="724973"/>
                </a:lnTo>
                <a:lnTo>
                  <a:pt x="2471894" y="720919"/>
                </a:lnTo>
                <a:lnTo>
                  <a:pt x="2473403" y="718621"/>
                </a:lnTo>
                <a:lnTo>
                  <a:pt x="2474791" y="717536"/>
                </a:lnTo>
                <a:lnTo>
                  <a:pt x="2475485" y="716993"/>
                </a:lnTo>
                <a:lnTo>
                  <a:pt x="2476687" y="717728"/>
                </a:lnTo>
                <a:lnTo>
                  <a:pt x="2477197" y="719005"/>
                </a:lnTo>
                <a:lnTo>
                  <a:pt x="2477013" y="720825"/>
                </a:lnTo>
                <a:lnTo>
                  <a:pt x="2478541" y="724656"/>
                </a:lnTo>
                <a:lnTo>
                  <a:pt x="2478989" y="726540"/>
                </a:lnTo>
                <a:lnTo>
                  <a:pt x="2479621" y="726604"/>
                </a:lnTo>
                <a:lnTo>
                  <a:pt x="2480315" y="726062"/>
                </a:lnTo>
                <a:lnTo>
                  <a:pt x="2481254" y="723092"/>
                </a:lnTo>
                <a:lnTo>
                  <a:pt x="2482826" y="720188"/>
                </a:lnTo>
                <a:lnTo>
                  <a:pt x="2484152" y="719709"/>
                </a:lnTo>
                <a:lnTo>
                  <a:pt x="2484968" y="717953"/>
                </a:lnTo>
                <a:lnTo>
                  <a:pt x="2483949" y="715399"/>
                </a:lnTo>
                <a:lnTo>
                  <a:pt x="2480972" y="713259"/>
                </a:lnTo>
                <a:lnTo>
                  <a:pt x="2475589" y="709650"/>
                </a:lnTo>
                <a:lnTo>
                  <a:pt x="2467168" y="704508"/>
                </a:lnTo>
                <a:lnTo>
                  <a:pt x="2453812" y="697640"/>
                </a:lnTo>
                <a:lnTo>
                  <a:pt x="2446409" y="695052"/>
                </a:lnTo>
                <a:lnTo>
                  <a:pt x="2444512" y="694860"/>
                </a:lnTo>
                <a:lnTo>
                  <a:pt x="2443247" y="694732"/>
                </a:lnTo>
                <a:lnTo>
                  <a:pt x="2442492" y="695881"/>
                </a:lnTo>
                <a:lnTo>
                  <a:pt x="2441738" y="697030"/>
                </a:lnTo>
                <a:lnTo>
                  <a:pt x="2440104" y="700542"/>
                </a:lnTo>
                <a:lnTo>
                  <a:pt x="2436513" y="704468"/>
                </a:lnTo>
                <a:lnTo>
                  <a:pt x="2433738" y="706638"/>
                </a:lnTo>
                <a:lnTo>
                  <a:pt x="2429699" y="708680"/>
                </a:lnTo>
                <a:lnTo>
                  <a:pt x="2424457" y="709988"/>
                </a:lnTo>
                <a:lnTo>
                  <a:pt x="2417257" y="711710"/>
                </a:lnTo>
                <a:lnTo>
                  <a:pt x="2413753" y="702163"/>
                </a:lnTo>
                <a:lnTo>
                  <a:pt x="2411082" y="696990"/>
                </a:lnTo>
                <a:lnTo>
                  <a:pt x="2408290" y="693030"/>
                </a:lnTo>
                <a:lnTo>
                  <a:pt x="2404680" y="690827"/>
                </a:lnTo>
                <a:lnTo>
                  <a:pt x="2401072" y="688623"/>
                </a:lnTo>
                <a:lnTo>
                  <a:pt x="2397462" y="686419"/>
                </a:lnTo>
                <a:lnTo>
                  <a:pt x="2394099" y="681789"/>
                </a:lnTo>
                <a:lnTo>
                  <a:pt x="2389717" y="674604"/>
                </a:lnTo>
                <a:lnTo>
                  <a:pt x="2387802" y="668282"/>
                </a:lnTo>
                <a:lnTo>
                  <a:pt x="2385764" y="663173"/>
                </a:lnTo>
                <a:lnTo>
                  <a:pt x="2385114" y="656980"/>
                </a:lnTo>
                <a:lnTo>
                  <a:pt x="2385667" y="651520"/>
                </a:lnTo>
                <a:lnTo>
                  <a:pt x="2386957" y="638782"/>
                </a:lnTo>
                <a:lnTo>
                  <a:pt x="2389124" y="623681"/>
                </a:lnTo>
                <a:lnTo>
                  <a:pt x="2379211" y="626967"/>
                </a:lnTo>
                <a:lnTo>
                  <a:pt x="2370807" y="627954"/>
                </a:lnTo>
                <a:lnTo>
                  <a:pt x="2367585" y="628241"/>
                </a:lnTo>
                <a:lnTo>
                  <a:pt x="2363791" y="627857"/>
                </a:lnTo>
                <a:lnTo>
                  <a:pt x="2360630" y="627537"/>
                </a:lnTo>
                <a:lnTo>
                  <a:pt x="2358162" y="626674"/>
                </a:lnTo>
                <a:lnTo>
                  <a:pt x="2352024" y="624214"/>
                </a:lnTo>
                <a:lnTo>
                  <a:pt x="2345376" y="620477"/>
                </a:lnTo>
                <a:lnTo>
                  <a:pt x="2338791" y="616133"/>
                </a:lnTo>
                <a:lnTo>
                  <a:pt x="2331695" y="610512"/>
                </a:lnTo>
                <a:lnTo>
                  <a:pt x="2315838" y="634644"/>
                </a:lnTo>
                <a:lnTo>
                  <a:pt x="2308103" y="647956"/>
                </a:lnTo>
                <a:lnTo>
                  <a:pt x="2304512" y="651882"/>
                </a:lnTo>
                <a:lnTo>
                  <a:pt x="2301553" y="655872"/>
                </a:lnTo>
                <a:lnTo>
                  <a:pt x="2296126" y="658999"/>
                </a:lnTo>
                <a:lnTo>
                  <a:pt x="2289945" y="663276"/>
                </a:lnTo>
                <a:lnTo>
                  <a:pt x="2289909" y="651016"/>
                </a:lnTo>
                <a:lnTo>
                  <a:pt x="2289566" y="641789"/>
                </a:lnTo>
                <a:lnTo>
                  <a:pt x="2289100" y="633775"/>
                </a:lnTo>
                <a:lnTo>
                  <a:pt x="2288001" y="625698"/>
                </a:lnTo>
                <a:lnTo>
                  <a:pt x="2286903" y="617620"/>
                </a:lnTo>
                <a:lnTo>
                  <a:pt x="2284540" y="609414"/>
                </a:lnTo>
                <a:lnTo>
                  <a:pt x="2281730" y="599325"/>
                </a:lnTo>
                <a:lnTo>
                  <a:pt x="2276708" y="611073"/>
                </a:lnTo>
                <a:lnTo>
                  <a:pt x="2273258" y="619915"/>
                </a:lnTo>
                <a:lnTo>
                  <a:pt x="2271520" y="630770"/>
                </a:lnTo>
                <a:lnTo>
                  <a:pt x="2269229" y="647083"/>
                </a:lnTo>
                <a:lnTo>
                  <a:pt x="2262582" y="643346"/>
                </a:lnTo>
                <a:lnTo>
                  <a:pt x="2256505" y="640280"/>
                </a:lnTo>
                <a:lnTo>
                  <a:pt x="2252202" y="638618"/>
                </a:lnTo>
                <a:lnTo>
                  <a:pt x="2247838" y="637564"/>
                </a:lnTo>
                <a:lnTo>
                  <a:pt x="2237090" y="636475"/>
                </a:lnTo>
                <a:lnTo>
                  <a:pt x="2218693" y="635225"/>
                </a:lnTo>
                <a:lnTo>
                  <a:pt x="2219105" y="624849"/>
                </a:lnTo>
                <a:lnTo>
                  <a:pt x="2219210" y="617506"/>
                </a:lnTo>
                <a:lnTo>
                  <a:pt x="2219130" y="611983"/>
                </a:lnTo>
                <a:lnTo>
                  <a:pt x="2218173" y="608822"/>
                </a:lnTo>
                <a:lnTo>
                  <a:pt x="2217154" y="606268"/>
                </a:lnTo>
                <a:lnTo>
                  <a:pt x="2215951" y="605533"/>
                </a:lnTo>
                <a:lnTo>
                  <a:pt x="2213484" y="604670"/>
                </a:lnTo>
                <a:lnTo>
                  <a:pt x="2212158" y="605149"/>
                </a:lnTo>
                <a:lnTo>
                  <a:pt x="2210261" y="604957"/>
                </a:lnTo>
                <a:lnTo>
                  <a:pt x="2208997" y="604829"/>
                </a:lnTo>
                <a:lnTo>
                  <a:pt x="2206529" y="603966"/>
                </a:lnTo>
                <a:lnTo>
                  <a:pt x="2205449" y="602018"/>
                </a:lnTo>
                <a:lnTo>
                  <a:pt x="2203859" y="598794"/>
                </a:lnTo>
                <a:lnTo>
                  <a:pt x="2203086" y="593813"/>
                </a:lnTo>
                <a:lnTo>
                  <a:pt x="2202559" y="586406"/>
                </a:lnTo>
                <a:lnTo>
                  <a:pt x="2202847" y="577243"/>
                </a:lnTo>
                <a:lnTo>
                  <a:pt x="2220612" y="578429"/>
                </a:lnTo>
                <a:lnTo>
                  <a:pt x="2224405" y="578813"/>
                </a:lnTo>
                <a:lnTo>
                  <a:pt x="2223834" y="578142"/>
                </a:lnTo>
                <a:lnTo>
                  <a:pt x="2222815" y="575588"/>
                </a:lnTo>
                <a:lnTo>
                  <a:pt x="2223000" y="573768"/>
                </a:lnTo>
                <a:lnTo>
                  <a:pt x="2223184" y="571948"/>
                </a:lnTo>
                <a:lnTo>
                  <a:pt x="2224185" y="568373"/>
                </a:lnTo>
                <a:lnTo>
                  <a:pt x="2225818" y="564862"/>
                </a:lnTo>
                <a:lnTo>
                  <a:pt x="2215500" y="559527"/>
                </a:lnTo>
                <a:lnTo>
                  <a:pt x="2209994" y="557131"/>
                </a:lnTo>
                <a:lnTo>
                  <a:pt x="2208097" y="556939"/>
                </a:lnTo>
                <a:lnTo>
                  <a:pt x="2206833" y="556811"/>
                </a:lnTo>
                <a:lnTo>
                  <a:pt x="2206139" y="557354"/>
                </a:lnTo>
                <a:lnTo>
                  <a:pt x="2206077" y="557960"/>
                </a:lnTo>
                <a:lnTo>
                  <a:pt x="2205323" y="559109"/>
                </a:lnTo>
                <a:lnTo>
                  <a:pt x="2202732" y="559460"/>
                </a:lnTo>
                <a:lnTo>
                  <a:pt x="2198429" y="557799"/>
                </a:lnTo>
                <a:lnTo>
                  <a:pt x="2190456" y="554540"/>
                </a:lnTo>
                <a:lnTo>
                  <a:pt x="2193335" y="545027"/>
                </a:lnTo>
                <a:lnTo>
                  <a:pt x="2195908" y="538546"/>
                </a:lnTo>
                <a:lnTo>
                  <a:pt x="2198542" y="531459"/>
                </a:lnTo>
                <a:lnTo>
                  <a:pt x="2200973" y="520062"/>
                </a:lnTo>
                <a:lnTo>
                  <a:pt x="2206172" y="525491"/>
                </a:lnTo>
                <a:lnTo>
                  <a:pt x="2210229" y="529579"/>
                </a:lnTo>
                <a:lnTo>
                  <a:pt x="2211818" y="532804"/>
                </a:lnTo>
                <a:lnTo>
                  <a:pt x="2212899" y="534751"/>
                </a:lnTo>
                <a:lnTo>
                  <a:pt x="2213408" y="536029"/>
                </a:lnTo>
                <a:lnTo>
                  <a:pt x="2215244" y="536827"/>
                </a:lnTo>
                <a:lnTo>
                  <a:pt x="2217140" y="537019"/>
                </a:lnTo>
                <a:lnTo>
                  <a:pt x="2221057" y="536190"/>
                </a:lnTo>
                <a:lnTo>
                  <a:pt x="2223647" y="535840"/>
                </a:lnTo>
                <a:lnTo>
                  <a:pt x="2225605" y="535425"/>
                </a:lnTo>
                <a:lnTo>
                  <a:pt x="2226992" y="534340"/>
                </a:lnTo>
                <a:lnTo>
                  <a:pt x="2227748" y="533191"/>
                </a:lnTo>
                <a:lnTo>
                  <a:pt x="2228687" y="530222"/>
                </a:lnTo>
                <a:lnTo>
                  <a:pt x="2228362" y="527125"/>
                </a:lnTo>
                <a:lnTo>
                  <a:pt x="2226833" y="523294"/>
                </a:lnTo>
                <a:lnTo>
                  <a:pt x="2224612" y="520005"/>
                </a:lnTo>
                <a:lnTo>
                  <a:pt x="2221064" y="517194"/>
                </a:lnTo>
                <a:lnTo>
                  <a:pt x="2217516" y="514384"/>
                </a:lnTo>
                <a:lnTo>
                  <a:pt x="2212581" y="512658"/>
                </a:lnTo>
                <a:lnTo>
                  <a:pt x="2207585" y="511540"/>
                </a:lnTo>
                <a:lnTo>
                  <a:pt x="2205688" y="511347"/>
                </a:lnTo>
                <a:lnTo>
                  <a:pt x="2203097" y="511698"/>
                </a:lnTo>
                <a:lnTo>
                  <a:pt x="2201139" y="512113"/>
                </a:lnTo>
                <a:lnTo>
                  <a:pt x="2198488" y="513070"/>
                </a:lnTo>
                <a:lnTo>
                  <a:pt x="2196345" y="515304"/>
                </a:lnTo>
                <a:lnTo>
                  <a:pt x="2194264" y="516932"/>
                </a:lnTo>
                <a:lnTo>
                  <a:pt x="2192122" y="519166"/>
                </a:lnTo>
                <a:lnTo>
                  <a:pt x="2189856" y="522613"/>
                </a:lnTo>
                <a:lnTo>
                  <a:pt x="2188285" y="525518"/>
                </a:lnTo>
                <a:lnTo>
                  <a:pt x="2186590" y="529636"/>
                </a:lnTo>
                <a:lnTo>
                  <a:pt x="2185467" y="534425"/>
                </a:lnTo>
                <a:lnTo>
                  <a:pt x="2184281" y="539820"/>
                </a:lnTo>
                <a:lnTo>
                  <a:pt x="2178144" y="537360"/>
                </a:lnTo>
                <a:lnTo>
                  <a:pt x="2172638" y="534964"/>
                </a:lnTo>
                <a:lnTo>
                  <a:pt x="2168457" y="532090"/>
                </a:lnTo>
                <a:lnTo>
                  <a:pt x="2164216" y="529822"/>
                </a:lnTo>
                <a:lnTo>
                  <a:pt x="2158956" y="525000"/>
                </a:lnTo>
                <a:lnTo>
                  <a:pt x="2153573" y="521391"/>
                </a:lnTo>
                <a:lnTo>
                  <a:pt x="2150535" y="519857"/>
                </a:lnTo>
                <a:lnTo>
                  <a:pt x="2147434" y="518931"/>
                </a:lnTo>
                <a:lnTo>
                  <a:pt x="2144335" y="518004"/>
                </a:lnTo>
                <a:lnTo>
                  <a:pt x="2139909" y="517556"/>
                </a:lnTo>
                <a:lnTo>
                  <a:pt x="2134219" y="516980"/>
                </a:lnTo>
                <a:lnTo>
                  <a:pt x="2129100" y="517074"/>
                </a:lnTo>
                <a:lnTo>
                  <a:pt x="2121390" y="517519"/>
                </a:lnTo>
                <a:lnTo>
                  <a:pt x="2113048" y="517900"/>
                </a:lnTo>
                <a:lnTo>
                  <a:pt x="2107336" y="574312"/>
                </a:lnTo>
                <a:lnTo>
                  <a:pt x="2102198" y="568277"/>
                </a:lnTo>
                <a:lnTo>
                  <a:pt x="2099467" y="563711"/>
                </a:lnTo>
                <a:lnTo>
                  <a:pt x="2096490" y="561571"/>
                </a:lnTo>
                <a:lnTo>
                  <a:pt x="2094023" y="560708"/>
                </a:lnTo>
                <a:lnTo>
                  <a:pt x="2086313" y="561153"/>
                </a:lnTo>
                <a:lnTo>
                  <a:pt x="2071341" y="563927"/>
                </a:lnTo>
                <a:lnTo>
                  <a:pt x="2072833" y="555499"/>
                </a:lnTo>
                <a:lnTo>
                  <a:pt x="2074141" y="548890"/>
                </a:lnTo>
                <a:lnTo>
                  <a:pt x="2075326" y="543495"/>
                </a:lnTo>
                <a:lnTo>
                  <a:pt x="2077714" y="538834"/>
                </a:lnTo>
                <a:lnTo>
                  <a:pt x="2080796" y="533631"/>
                </a:lnTo>
                <a:lnTo>
                  <a:pt x="2084449" y="529098"/>
                </a:lnTo>
                <a:lnTo>
                  <a:pt x="2088672" y="525236"/>
                </a:lnTo>
                <a:lnTo>
                  <a:pt x="2092448" y="519491"/>
                </a:lnTo>
                <a:lnTo>
                  <a:pt x="2095407" y="515501"/>
                </a:lnTo>
                <a:lnTo>
                  <a:pt x="2097224" y="510169"/>
                </a:lnTo>
                <a:lnTo>
                  <a:pt x="2098532" y="503561"/>
                </a:lnTo>
                <a:lnTo>
                  <a:pt x="2100595" y="495803"/>
                </a:lnTo>
                <a:lnTo>
                  <a:pt x="2084341" y="492319"/>
                </a:lnTo>
                <a:lnTo>
                  <a:pt x="2071941" y="488612"/>
                </a:lnTo>
                <a:lnTo>
                  <a:pt x="2063968" y="485354"/>
                </a:lnTo>
                <a:lnTo>
                  <a:pt x="2056504" y="483372"/>
                </a:lnTo>
                <a:lnTo>
                  <a:pt x="2053343" y="483052"/>
                </a:lnTo>
                <a:lnTo>
                  <a:pt x="2050120" y="483339"/>
                </a:lnTo>
                <a:lnTo>
                  <a:pt x="2045633" y="483497"/>
                </a:lnTo>
                <a:lnTo>
                  <a:pt x="2040391" y="484805"/>
                </a:lnTo>
                <a:lnTo>
                  <a:pt x="2028580" y="487899"/>
                </a:lnTo>
                <a:lnTo>
                  <a:pt x="2012037" y="493577"/>
                </a:lnTo>
                <a:lnTo>
                  <a:pt x="2011712" y="490480"/>
                </a:lnTo>
                <a:lnTo>
                  <a:pt x="2010245" y="486042"/>
                </a:lnTo>
                <a:lnTo>
                  <a:pt x="2008594" y="483424"/>
                </a:lnTo>
                <a:lnTo>
                  <a:pt x="2007066" y="479592"/>
                </a:lnTo>
                <a:lnTo>
                  <a:pt x="2001867" y="474163"/>
                </a:lnTo>
                <a:lnTo>
                  <a:pt x="1997301" y="468798"/>
                </a:lnTo>
                <a:lnTo>
                  <a:pt x="1990715" y="464455"/>
                </a:lnTo>
                <a:lnTo>
                  <a:pt x="1984128" y="460111"/>
                </a:lnTo>
                <a:lnTo>
                  <a:pt x="1977481" y="456374"/>
                </a:lnTo>
                <a:lnTo>
                  <a:pt x="1970201" y="452573"/>
                </a:lnTo>
                <a:lnTo>
                  <a:pt x="1963553" y="448835"/>
                </a:lnTo>
                <a:lnTo>
                  <a:pt x="1957477" y="445769"/>
                </a:lnTo>
                <a:lnTo>
                  <a:pt x="1952093" y="442160"/>
                </a:lnTo>
                <a:lnTo>
                  <a:pt x="1946710" y="438551"/>
                </a:lnTo>
                <a:lnTo>
                  <a:pt x="1943347" y="433920"/>
                </a:lnTo>
                <a:lnTo>
                  <a:pt x="1939922" y="429897"/>
                </a:lnTo>
                <a:lnTo>
                  <a:pt x="1938903" y="427342"/>
                </a:lnTo>
                <a:lnTo>
                  <a:pt x="1938517" y="424852"/>
                </a:lnTo>
                <a:lnTo>
                  <a:pt x="1938701" y="423032"/>
                </a:lnTo>
                <a:lnTo>
                  <a:pt x="1939070" y="419393"/>
                </a:lnTo>
                <a:lnTo>
                  <a:pt x="1937563" y="358572"/>
                </a:lnTo>
                <a:lnTo>
                  <a:pt x="1935475" y="379196"/>
                </a:lnTo>
                <a:lnTo>
                  <a:pt x="1932675" y="394233"/>
                </a:lnTo>
                <a:lnTo>
                  <a:pt x="1930735" y="400777"/>
                </a:lnTo>
                <a:lnTo>
                  <a:pt x="1928917" y="406109"/>
                </a:lnTo>
                <a:lnTo>
                  <a:pt x="1926020" y="409492"/>
                </a:lnTo>
                <a:lnTo>
                  <a:pt x="1923122" y="412876"/>
                </a:lnTo>
                <a:lnTo>
                  <a:pt x="1919083" y="414918"/>
                </a:lnTo>
                <a:lnTo>
                  <a:pt x="1915106" y="416353"/>
                </a:lnTo>
                <a:lnTo>
                  <a:pt x="1909863" y="417661"/>
                </a:lnTo>
                <a:lnTo>
                  <a:pt x="1904805" y="417149"/>
                </a:lnTo>
                <a:lnTo>
                  <a:pt x="1898483" y="416509"/>
                </a:lnTo>
                <a:lnTo>
                  <a:pt x="1891080" y="413921"/>
                </a:lnTo>
                <a:lnTo>
                  <a:pt x="1882984" y="411875"/>
                </a:lnTo>
                <a:lnTo>
                  <a:pt x="1873685" y="409095"/>
                </a:lnTo>
                <a:lnTo>
                  <a:pt x="1878085" y="422410"/>
                </a:lnTo>
                <a:lnTo>
                  <a:pt x="1881282" y="434989"/>
                </a:lnTo>
                <a:lnTo>
                  <a:pt x="1882504" y="441854"/>
                </a:lnTo>
                <a:lnTo>
                  <a:pt x="1883031" y="449261"/>
                </a:lnTo>
                <a:lnTo>
                  <a:pt x="1883497" y="457275"/>
                </a:lnTo>
                <a:lnTo>
                  <a:pt x="1883208" y="466438"/>
                </a:lnTo>
                <a:lnTo>
                  <a:pt x="1868402" y="461262"/>
                </a:lnTo>
                <a:lnTo>
                  <a:pt x="1857452" y="455863"/>
                </a:lnTo>
                <a:lnTo>
                  <a:pt x="1853843" y="453659"/>
                </a:lnTo>
                <a:lnTo>
                  <a:pt x="1850234" y="451455"/>
                </a:lnTo>
                <a:lnTo>
                  <a:pt x="1848012" y="448166"/>
                </a:lnTo>
                <a:lnTo>
                  <a:pt x="1845729" y="445484"/>
                </a:lnTo>
                <a:lnTo>
                  <a:pt x="1844710" y="442929"/>
                </a:lnTo>
                <a:lnTo>
                  <a:pt x="1843181" y="439098"/>
                </a:lnTo>
                <a:lnTo>
                  <a:pt x="1842857" y="436001"/>
                </a:lnTo>
                <a:lnTo>
                  <a:pt x="1842654" y="431691"/>
                </a:lnTo>
                <a:lnTo>
                  <a:pt x="1842882" y="423135"/>
                </a:lnTo>
                <a:lnTo>
                  <a:pt x="1843865" y="413429"/>
                </a:lnTo>
                <a:lnTo>
                  <a:pt x="1850776" y="420870"/>
                </a:lnTo>
                <a:lnTo>
                  <a:pt x="1856993" y="428853"/>
                </a:lnTo>
                <a:lnTo>
                  <a:pt x="1859627" y="421766"/>
                </a:lnTo>
                <a:lnTo>
                  <a:pt x="1860751" y="416978"/>
                </a:lnTo>
                <a:lnTo>
                  <a:pt x="1862384" y="413466"/>
                </a:lnTo>
                <a:lnTo>
                  <a:pt x="1866730" y="408391"/>
                </a:lnTo>
                <a:lnTo>
                  <a:pt x="1843872" y="394433"/>
                </a:lnTo>
                <a:lnTo>
                  <a:pt x="1827538" y="385425"/>
                </a:lnTo>
                <a:lnTo>
                  <a:pt x="1815894" y="380569"/>
                </a:lnTo>
                <a:lnTo>
                  <a:pt x="1809185" y="377439"/>
                </a:lnTo>
                <a:lnTo>
                  <a:pt x="1807411" y="376034"/>
                </a:lnTo>
                <a:lnTo>
                  <a:pt x="1806270" y="374693"/>
                </a:lnTo>
                <a:lnTo>
                  <a:pt x="1806454" y="372873"/>
                </a:lnTo>
                <a:lnTo>
                  <a:pt x="1806638" y="371053"/>
                </a:lnTo>
                <a:lnTo>
                  <a:pt x="1809211" y="364573"/>
                </a:lnTo>
                <a:lnTo>
                  <a:pt x="1813539" y="353368"/>
                </a:lnTo>
                <a:lnTo>
                  <a:pt x="1805706" y="355026"/>
                </a:lnTo>
                <a:lnTo>
                  <a:pt x="1800403" y="356940"/>
                </a:lnTo>
                <a:lnTo>
                  <a:pt x="1797689" y="358504"/>
                </a:lnTo>
                <a:lnTo>
                  <a:pt x="1794221" y="361216"/>
                </a:lnTo>
                <a:lnTo>
                  <a:pt x="1792079" y="363451"/>
                </a:lnTo>
                <a:lnTo>
                  <a:pt x="1788672" y="365557"/>
                </a:lnTo>
                <a:lnTo>
                  <a:pt x="1783245" y="368684"/>
                </a:lnTo>
                <a:lnTo>
                  <a:pt x="1774719" y="370885"/>
                </a:lnTo>
                <a:lnTo>
                  <a:pt x="1770846" y="364977"/>
                </a:lnTo>
                <a:lnTo>
                  <a:pt x="1766851" y="360283"/>
                </a:lnTo>
                <a:lnTo>
                  <a:pt x="1761590" y="355461"/>
                </a:lnTo>
                <a:lnTo>
                  <a:pt x="1756269" y="351245"/>
                </a:lnTo>
                <a:lnTo>
                  <a:pt x="1750947" y="347030"/>
                </a:lnTo>
                <a:lnTo>
                  <a:pt x="1744870" y="343963"/>
                </a:lnTo>
                <a:lnTo>
                  <a:pt x="1738100" y="341439"/>
                </a:lnTo>
                <a:lnTo>
                  <a:pt x="1731268" y="339522"/>
                </a:lnTo>
                <a:lnTo>
                  <a:pt x="1721969" y="336742"/>
                </a:lnTo>
                <a:lnTo>
                  <a:pt x="1713749" y="335909"/>
                </a:lnTo>
                <a:lnTo>
                  <a:pt x="1707365" y="335876"/>
                </a:lnTo>
                <a:lnTo>
                  <a:pt x="1702123" y="337183"/>
                </a:lnTo>
                <a:lnTo>
                  <a:pt x="1691516" y="341012"/>
                </a:lnTo>
                <a:lnTo>
                  <a:pt x="1681295" y="347330"/>
                </a:lnTo>
                <a:lnTo>
                  <a:pt x="1679811" y="336762"/>
                </a:lnTo>
                <a:lnTo>
                  <a:pt x="1678835" y="327472"/>
                </a:lnTo>
                <a:lnTo>
                  <a:pt x="1677921" y="317574"/>
                </a:lnTo>
                <a:lnTo>
                  <a:pt x="1677946" y="304708"/>
                </a:lnTo>
                <a:lnTo>
                  <a:pt x="1663405" y="303235"/>
                </a:lnTo>
                <a:lnTo>
                  <a:pt x="1661808" y="319007"/>
                </a:lnTo>
                <a:lnTo>
                  <a:pt x="1661378" y="323253"/>
                </a:lnTo>
                <a:lnTo>
                  <a:pt x="1658032" y="324752"/>
                </a:lnTo>
                <a:lnTo>
                  <a:pt x="1646732" y="329123"/>
                </a:lnTo>
                <a:lnTo>
                  <a:pt x="1641963" y="319448"/>
                </a:lnTo>
                <a:lnTo>
                  <a:pt x="1637703" y="311050"/>
                </a:lnTo>
                <a:lnTo>
                  <a:pt x="1633260" y="304473"/>
                </a:lnTo>
                <a:lnTo>
                  <a:pt x="1628061" y="299044"/>
                </a:lnTo>
                <a:lnTo>
                  <a:pt x="1622168" y="294157"/>
                </a:lnTo>
                <a:lnTo>
                  <a:pt x="1614256" y="290292"/>
                </a:lnTo>
                <a:lnTo>
                  <a:pt x="1604509" y="285628"/>
                </a:lnTo>
                <a:lnTo>
                  <a:pt x="1592110" y="281922"/>
                </a:lnTo>
                <a:lnTo>
                  <a:pt x="1583909" y="287219"/>
                </a:lnTo>
                <a:lnTo>
                  <a:pt x="1577727" y="291496"/>
                </a:lnTo>
                <a:lnTo>
                  <a:pt x="1574830" y="294879"/>
                </a:lnTo>
                <a:lnTo>
                  <a:pt x="1572626" y="297720"/>
                </a:lnTo>
                <a:lnTo>
                  <a:pt x="1570238" y="302381"/>
                </a:lnTo>
                <a:lnTo>
                  <a:pt x="1567788" y="307648"/>
                </a:lnTo>
                <a:lnTo>
                  <a:pt x="1561386" y="301484"/>
                </a:lnTo>
                <a:lnTo>
                  <a:pt x="1557390" y="296790"/>
                </a:lnTo>
                <a:lnTo>
                  <a:pt x="1556310" y="294842"/>
                </a:lnTo>
                <a:lnTo>
                  <a:pt x="1555801" y="293565"/>
                </a:lnTo>
                <a:lnTo>
                  <a:pt x="1555985" y="291745"/>
                </a:lnTo>
                <a:lnTo>
                  <a:pt x="1556231" y="289319"/>
                </a:lnTo>
                <a:lnTo>
                  <a:pt x="1557293" y="285137"/>
                </a:lnTo>
                <a:lnTo>
                  <a:pt x="1558540" y="279135"/>
                </a:lnTo>
                <a:lnTo>
                  <a:pt x="1559031" y="274282"/>
                </a:lnTo>
                <a:lnTo>
                  <a:pt x="1559461" y="270036"/>
                </a:lnTo>
                <a:lnTo>
                  <a:pt x="1558811" y="263842"/>
                </a:lnTo>
                <a:lnTo>
                  <a:pt x="1558222" y="257042"/>
                </a:lnTo>
                <a:lnTo>
                  <a:pt x="1538315" y="258090"/>
                </a:lnTo>
                <a:lnTo>
                  <a:pt x="1527321" y="259428"/>
                </a:lnTo>
                <a:lnTo>
                  <a:pt x="1523528" y="259044"/>
                </a:lnTo>
                <a:lnTo>
                  <a:pt x="1520999" y="258788"/>
                </a:lnTo>
                <a:lnTo>
                  <a:pt x="1519164" y="257989"/>
                </a:lnTo>
                <a:lnTo>
                  <a:pt x="1517451" y="255978"/>
                </a:lnTo>
                <a:lnTo>
                  <a:pt x="1513903" y="253167"/>
                </a:lnTo>
                <a:lnTo>
                  <a:pt x="1507317" y="248823"/>
                </a:lnTo>
                <a:lnTo>
                  <a:pt x="1502505" y="245885"/>
                </a:lnTo>
                <a:lnTo>
                  <a:pt x="1496428" y="242818"/>
                </a:lnTo>
                <a:lnTo>
                  <a:pt x="1487761" y="240102"/>
                </a:lnTo>
                <a:lnTo>
                  <a:pt x="1476688" y="235917"/>
                </a:lnTo>
                <a:lnTo>
                  <a:pt x="1468653" y="233265"/>
                </a:lnTo>
                <a:lnTo>
                  <a:pt x="1463779" y="230933"/>
                </a:lnTo>
                <a:lnTo>
                  <a:pt x="1459538" y="228665"/>
                </a:lnTo>
                <a:lnTo>
                  <a:pt x="1457887" y="226047"/>
                </a:lnTo>
                <a:lnTo>
                  <a:pt x="1456420" y="221609"/>
                </a:lnTo>
                <a:lnTo>
                  <a:pt x="1455015" y="216564"/>
                </a:lnTo>
                <a:lnTo>
                  <a:pt x="1453996" y="214009"/>
                </a:lnTo>
                <a:lnTo>
                  <a:pt x="1451774" y="210720"/>
                </a:lnTo>
                <a:lnTo>
                  <a:pt x="1448858" y="207974"/>
                </a:lnTo>
                <a:lnTo>
                  <a:pt x="1443352" y="205578"/>
                </a:lnTo>
                <a:lnTo>
                  <a:pt x="1436073" y="201777"/>
                </a:lnTo>
                <a:lnTo>
                  <a:pt x="1426203" y="198326"/>
                </a:lnTo>
                <a:lnTo>
                  <a:pt x="1413171" y="194555"/>
                </a:lnTo>
                <a:lnTo>
                  <a:pt x="1397040" y="189858"/>
                </a:lnTo>
                <a:lnTo>
                  <a:pt x="1388311" y="187749"/>
                </a:lnTo>
                <a:lnTo>
                  <a:pt x="1381541" y="185225"/>
                </a:lnTo>
                <a:lnTo>
                  <a:pt x="1375403" y="182765"/>
                </a:lnTo>
                <a:lnTo>
                  <a:pt x="1371223" y="179890"/>
                </a:lnTo>
                <a:lnTo>
                  <a:pt x="1367043" y="177016"/>
                </a:lnTo>
                <a:lnTo>
                  <a:pt x="1364127" y="174269"/>
                </a:lnTo>
                <a:lnTo>
                  <a:pt x="1361273" y="170916"/>
                </a:lnTo>
                <a:lnTo>
                  <a:pt x="1358990" y="168234"/>
                </a:lnTo>
                <a:lnTo>
                  <a:pt x="1354546" y="161656"/>
                </a:lnTo>
                <a:lnTo>
                  <a:pt x="1349470" y="155014"/>
                </a:lnTo>
                <a:lnTo>
                  <a:pt x="1345922" y="152203"/>
                </a:lnTo>
                <a:lnTo>
                  <a:pt x="1341110" y="149265"/>
                </a:lnTo>
                <a:lnTo>
                  <a:pt x="1335727" y="145656"/>
                </a:lnTo>
                <a:lnTo>
                  <a:pt x="1329018" y="142525"/>
                </a:lnTo>
                <a:lnTo>
                  <a:pt x="1322248" y="140001"/>
                </a:lnTo>
                <a:lnTo>
                  <a:pt x="1316109" y="137541"/>
                </a:lnTo>
                <a:lnTo>
                  <a:pt x="1311745" y="136486"/>
                </a:lnTo>
                <a:lnTo>
                  <a:pt x="1307320" y="136038"/>
                </a:lnTo>
                <a:lnTo>
                  <a:pt x="1300997" y="135398"/>
                </a:lnTo>
                <a:lnTo>
                  <a:pt x="1296387" y="136770"/>
                </a:lnTo>
                <a:lnTo>
                  <a:pt x="1291839" y="137535"/>
                </a:lnTo>
                <a:lnTo>
                  <a:pt x="1287413" y="137087"/>
                </a:lnTo>
                <a:lnTo>
                  <a:pt x="1283681" y="136096"/>
                </a:lnTo>
                <a:lnTo>
                  <a:pt x="1280072" y="133892"/>
                </a:lnTo>
                <a:lnTo>
                  <a:pt x="1275198" y="131560"/>
                </a:lnTo>
                <a:lnTo>
                  <a:pt x="1269754" y="128558"/>
                </a:lnTo>
                <a:lnTo>
                  <a:pt x="1262596" y="123543"/>
                </a:lnTo>
                <a:lnTo>
                  <a:pt x="1262658" y="122937"/>
                </a:lnTo>
                <a:lnTo>
                  <a:pt x="1263922" y="123065"/>
                </a:lnTo>
                <a:lnTo>
                  <a:pt x="1263984" y="122458"/>
                </a:lnTo>
                <a:lnTo>
                  <a:pt x="1262210" y="121053"/>
                </a:lnTo>
                <a:lnTo>
                  <a:pt x="1258662" y="118242"/>
                </a:lnTo>
                <a:lnTo>
                  <a:pt x="1253911" y="114697"/>
                </a:lnTo>
                <a:lnTo>
                  <a:pt x="1250302" y="112493"/>
                </a:lnTo>
                <a:lnTo>
                  <a:pt x="1245428" y="110161"/>
                </a:lnTo>
                <a:lnTo>
                  <a:pt x="1241697" y="109171"/>
                </a:lnTo>
                <a:lnTo>
                  <a:pt x="1233723" y="105912"/>
                </a:lnTo>
                <a:lnTo>
                  <a:pt x="1226259" y="103931"/>
                </a:lnTo>
                <a:lnTo>
                  <a:pt x="1222588" y="102333"/>
                </a:lnTo>
                <a:lnTo>
                  <a:pt x="1219550" y="100800"/>
                </a:lnTo>
                <a:lnTo>
                  <a:pt x="1216573" y="98660"/>
                </a:lnTo>
                <a:lnTo>
                  <a:pt x="1213719" y="95307"/>
                </a:lnTo>
                <a:lnTo>
                  <a:pt x="1211558" y="91412"/>
                </a:lnTo>
                <a:lnTo>
                  <a:pt x="1209459" y="86910"/>
                </a:lnTo>
                <a:lnTo>
                  <a:pt x="1207483" y="81194"/>
                </a:lnTo>
                <a:lnTo>
                  <a:pt x="1206201" y="74936"/>
                </a:lnTo>
                <a:lnTo>
                  <a:pt x="1205673" y="67529"/>
                </a:lnTo>
                <a:lnTo>
                  <a:pt x="1205717" y="60793"/>
                </a:lnTo>
                <a:lnTo>
                  <a:pt x="1206840" y="56004"/>
                </a:lnTo>
                <a:lnTo>
                  <a:pt x="1207841" y="52429"/>
                </a:lnTo>
                <a:lnTo>
                  <a:pt x="1210106" y="48981"/>
                </a:lnTo>
                <a:lnTo>
                  <a:pt x="1211555" y="47289"/>
                </a:lnTo>
                <a:lnTo>
                  <a:pt x="1213636" y="45662"/>
                </a:lnTo>
                <a:lnTo>
                  <a:pt x="1216227" y="45311"/>
                </a:lnTo>
                <a:lnTo>
                  <a:pt x="1217614" y="44226"/>
                </a:lnTo>
                <a:lnTo>
                  <a:pt x="1218307" y="43683"/>
                </a:lnTo>
                <a:lnTo>
                  <a:pt x="1217104" y="42949"/>
                </a:lnTo>
                <a:lnTo>
                  <a:pt x="1210905" y="41096"/>
                </a:lnTo>
                <a:lnTo>
                  <a:pt x="1197935" y="36718"/>
                </a:lnTo>
                <a:lnTo>
                  <a:pt x="1197118" y="38474"/>
                </a:lnTo>
                <a:lnTo>
                  <a:pt x="1196363" y="39623"/>
                </a:lnTo>
                <a:lnTo>
                  <a:pt x="1196240" y="40836"/>
                </a:lnTo>
                <a:lnTo>
                  <a:pt x="1195362" y="43199"/>
                </a:lnTo>
                <a:lnTo>
                  <a:pt x="1195178" y="45018"/>
                </a:lnTo>
                <a:lnTo>
                  <a:pt x="1194362" y="46774"/>
                </a:lnTo>
                <a:lnTo>
                  <a:pt x="1193545" y="48530"/>
                </a:lnTo>
                <a:lnTo>
                  <a:pt x="1193300" y="50956"/>
                </a:lnTo>
                <a:lnTo>
                  <a:pt x="1191605" y="55074"/>
                </a:lnTo>
                <a:lnTo>
                  <a:pt x="1191482" y="56287"/>
                </a:lnTo>
                <a:lnTo>
                  <a:pt x="1191236" y="58714"/>
                </a:lnTo>
                <a:lnTo>
                  <a:pt x="1187584" y="63246"/>
                </a:lnTo>
                <a:lnTo>
                  <a:pt x="1181507" y="60180"/>
                </a:lnTo>
                <a:lnTo>
                  <a:pt x="1176001" y="57784"/>
                </a:lnTo>
                <a:lnTo>
                  <a:pt x="1171005" y="56665"/>
                </a:lnTo>
                <a:lnTo>
                  <a:pt x="1167211" y="56281"/>
                </a:lnTo>
                <a:lnTo>
                  <a:pt x="1158176" y="57204"/>
                </a:lnTo>
                <a:lnTo>
                  <a:pt x="1143959" y="58829"/>
                </a:lnTo>
                <a:lnTo>
                  <a:pt x="1154408" y="43954"/>
                </a:lnTo>
                <a:lnTo>
                  <a:pt x="1165427" y="29750"/>
                </a:lnTo>
                <a:lnTo>
                  <a:pt x="1175814" y="1548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190295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6" y="3626068"/>
            <a:ext cx="2827708" cy="576492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67207" y="4357948"/>
            <a:ext cx="2452498" cy="433560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2747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8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2" y="1512392"/>
            <a:ext cx="1942648" cy="3960529"/>
          </a:xfrm>
          <a:prstGeom prst="rect">
            <a:avLst/>
          </a:prstGeom>
          <a:effectLst/>
        </p:spPr>
      </p:pic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518454" y="1999166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71934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59" y="172629"/>
            <a:ext cx="6002871" cy="9389592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21"/>
          </p:nvPr>
        </p:nvSpPr>
        <p:spPr>
          <a:xfrm>
            <a:off x="6970174" y="1623849"/>
            <a:ext cx="3621757" cy="64375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722460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91" y="1953044"/>
            <a:ext cx="4761123" cy="7447270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21"/>
          </p:nvPr>
        </p:nvSpPr>
        <p:spPr>
          <a:xfrm>
            <a:off x="4627808" y="3115099"/>
            <a:ext cx="2878918" cy="5103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30299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40" y="4557387"/>
            <a:ext cx="3196773" cy="5000340"/>
          </a:xfrm>
          <a:prstGeom prst="rect">
            <a:avLst/>
          </a:prstGeom>
        </p:spPr>
      </p:pic>
      <p:pic>
        <p:nvPicPr>
          <p:cNvPr id="4" name="Picture 3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4" y="4557387"/>
            <a:ext cx="3196773" cy="5000340"/>
          </a:xfrm>
          <a:prstGeom prst="rect">
            <a:avLst/>
          </a:prstGeom>
        </p:spPr>
      </p:pic>
      <p:pic>
        <p:nvPicPr>
          <p:cNvPr id="5" name="Picture 4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6" y="3156343"/>
            <a:ext cx="3196773" cy="5000340"/>
          </a:xfrm>
          <a:prstGeom prst="rect">
            <a:avLst/>
          </a:prstGeom>
        </p:spPr>
      </p:pic>
      <p:sp>
        <p:nvSpPr>
          <p:cNvPr id="6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2510100" y="5326381"/>
            <a:ext cx="1961624" cy="34468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141805" y="3938257"/>
            <a:ext cx="1975502" cy="34315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755201" y="5326380"/>
            <a:ext cx="1968829" cy="3446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4221843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40" y="-2104671"/>
            <a:ext cx="3196773" cy="5000340"/>
          </a:xfrm>
          <a:prstGeom prst="rect">
            <a:avLst/>
          </a:prstGeom>
        </p:spPr>
      </p:pic>
      <p:pic>
        <p:nvPicPr>
          <p:cNvPr id="4" name="Picture 3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4" y="-2104671"/>
            <a:ext cx="3196773" cy="5000340"/>
          </a:xfrm>
          <a:prstGeom prst="rect">
            <a:avLst/>
          </a:prstGeom>
        </p:spPr>
      </p:pic>
      <p:pic>
        <p:nvPicPr>
          <p:cNvPr id="5" name="Picture 4" descr="iPhone6_mockup_front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6" y="-3505715"/>
            <a:ext cx="3196773" cy="5000340"/>
          </a:xfrm>
          <a:prstGeom prst="rect">
            <a:avLst/>
          </a:prstGeom>
        </p:spPr>
      </p:pic>
      <p:sp>
        <p:nvSpPr>
          <p:cNvPr id="6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2510100" y="-1313343"/>
            <a:ext cx="1961624" cy="342449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168155" y="-2723801"/>
            <a:ext cx="1949151" cy="34315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755201" y="-1313343"/>
            <a:ext cx="1968829" cy="34244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3291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088793" y="1275413"/>
            <a:ext cx="7926407" cy="4562824"/>
            <a:chOff x="5898415" y="1976415"/>
            <a:chExt cx="5654530" cy="3255020"/>
          </a:xfrm>
        </p:grpSpPr>
        <p:sp>
          <p:nvSpPr>
            <p:cNvPr id="4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sp>
        <p:nvSpPr>
          <p:cNvPr id="16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-107226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75563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5543" y="3538540"/>
            <a:ext cx="3160713" cy="23687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00572" y="3538540"/>
            <a:ext cx="3160713" cy="23687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3057" y="3538540"/>
            <a:ext cx="3160713" cy="23687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37030" y="2538157"/>
            <a:ext cx="3283100" cy="1845157"/>
            <a:chOff x="5898415" y="1976415"/>
            <a:chExt cx="5654530" cy="3255020"/>
          </a:xfrm>
        </p:grpSpPr>
        <p:sp>
          <p:nvSpPr>
            <p:cNvPr id="4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sp>
        <p:nvSpPr>
          <p:cNvPr id="16" name="Picture Placeholder 1"/>
          <p:cNvSpPr>
            <a:spLocks noGrp="1"/>
          </p:cNvSpPr>
          <p:nvPr>
            <p:ph type="pic" sz="quarter" idx="22" hasCustomPrompt="1"/>
          </p:nvPr>
        </p:nvSpPr>
        <p:spPr>
          <a:xfrm>
            <a:off x="951070" y="2605995"/>
            <a:ext cx="2468112" cy="156968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672286" y="2534260"/>
            <a:ext cx="3283100" cy="1845157"/>
            <a:chOff x="5898415" y="1976415"/>
            <a:chExt cx="5654530" cy="3255020"/>
          </a:xfrm>
        </p:grpSpPr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7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sp>
        <p:nvSpPr>
          <p:cNvPr id="30" name="Picture Placeholder 1"/>
          <p:cNvSpPr>
            <a:spLocks noGrp="1"/>
          </p:cNvSpPr>
          <p:nvPr>
            <p:ph type="pic" sz="quarter" idx="23"/>
          </p:nvPr>
        </p:nvSpPr>
        <p:spPr>
          <a:xfrm>
            <a:off x="9086326" y="2602098"/>
            <a:ext cx="2468112" cy="156968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31" name="Group 30"/>
          <p:cNvGrpSpPr/>
          <p:nvPr userDrawn="1"/>
        </p:nvGrpSpPr>
        <p:grpSpPr>
          <a:xfrm>
            <a:off x="4712226" y="2535782"/>
            <a:ext cx="3283100" cy="1845157"/>
            <a:chOff x="5898415" y="1976415"/>
            <a:chExt cx="5654530" cy="3255020"/>
          </a:xfrm>
        </p:grpSpPr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sp>
        <p:nvSpPr>
          <p:cNvPr id="44" name="Picture Placeholder 1"/>
          <p:cNvSpPr>
            <a:spLocks noGrp="1"/>
          </p:cNvSpPr>
          <p:nvPr>
            <p:ph type="pic" sz="quarter" idx="24" hasCustomPrompt="1"/>
          </p:nvPr>
        </p:nvSpPr>
        <p:spPr>
          <a:xfrm>
            <a:off x="5126266" y="2603620"/>
            <a:ext cx="2468112" cy="156968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20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39167"/>
            <a:ext cx="10058400" cy="6030254"/>
          </a:xfrm>
          <a:prstGeom prst="rect">
            <a:avLst/>
          </a:prstGeom>
          <a:effectLst/>
        </p:spPr>
      </p:pic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35209" y="3497951"/>
            <a:ext cx="7725220" cy="47951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5333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88" y="2133602"/>
            <a:ext cx="1998958" cy="4075330"/>
          </a:xfrm>
          <a:prstGeom prst="rect">
            <a:avLst/>
          </a:prstGeom>
          <a:effectLst/>
        </p:spPr>
      </p:pic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94174" y="2635719"/>
            <a:ext cx="1771047" cy="3113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068315" y="1687660"/>
            <a:ext cx="7926407" cy="4562824"/>
            <a:chOff x="5898415" y="1976415"/>
            <a:chExt cx="5654530" cy="3255020"/>
          </a:xfrm>
        </p:grpSpPr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5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6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7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8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sp>
        <p:nvSpPr>
          <p:cNvPr id="20" name="Picture Placeholder 1"/>
          <p:cNvSpPr>
            <a:spLocks noGrp="1"/>
          </p:cNvSpPr>
          <p:nvPr>
            <p:ph type="pic" sz="quarter" idx="22" hasCustomPrompt="1"/>
          </p:nvPr>
        </p:nvSpPr>
        <p:spPr>
          <a:xfrm>
            <a:off x="9084846" y="1985825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&amp; Drop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324715" y="3626790"/>
            <a:ext cx="3141144" cy="2456538"/>
            <a:chOff x="12304060" y="1166421"/>
            <a:chExt cx="8305292" cy="6662472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2304060" y="1166421"/>
              <a:ext cx="8305292" cy="5020727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2661894" y="1630076"/>
              <a:ext cx="7585329" cy="4260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29" name="Oval 11"/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 dirty="0">
                  <a:latin typeface="Lato Bold" charset="0"/>
                </a:endParaRPr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 dirty="0">
                  <a:latin typeface="Lato Bold" charset="0"/>
                </a:endParaRPr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 dirty="0">
                  <a:latin typeface="Lato Bold" charset="0"/>
                </a:endParaRPr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 dirty="0">
                  <a:latin typeface="Lato Bold" charset="0"/>
                </a:endParaRPr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 dirty="0">
                  <a:latin typeface="Lato Bold" charset="0"/>
                </a:endParaRPr>
              </a:p>
            </p:txBody>
          </p:sp>
        </p:grp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b="1" dirty="0">
                <a:latin typeface="Lato Bold" charset="0"/>
              </a:endParaRPr>
            </a:p>
          </p:txBody>
        </p:sp>
      </p:grpSp>
      <p:sp>
        <p:nvSpPr>
          <p:cNvPr id="34" name="Picture Placeholder 1"/>
          <p:cNvSpPr>
            <a:spLocks noGrp="1"/>
          </p:cNvSpPr>
          <p:nvPr>
            <p:ph type="pic" sz="quarter" idx="23" hasCustomPrompt="1"/>
          </p:nvPr>
        </p:nvSpPr>
        <p:spPr>
          <a:xfrm>
            <a:off x="2444595" y="3797745"/>
            <a:ext cx="2884303" cy="15529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63853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955507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790700" y="3086100"/>
            <a:ext cx="2108886" cy="30861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41557" y="685800"/>
            <a:ext cx="2108886" cy="30861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92414" y="3086100"/>
            <a:ext cx="2108886" cy="30861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947097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81078" y="1907833"/>
            <a:ext cx="3168479" cy="23742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953596" y="1907833"/>
            <a:ext cx="3173430" cy="23742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89065" y="1907833"/>
            <a:ext cx="3429974" cy="23742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87821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65909" y="1706789"/>
            <a:ext cx="3030440" cy="20088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65908" y="3905703"/>
            <a:ext cx="3030440" cy="20088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37617" y="1706789"/>
            <a:ext cx="4014788" cy="242978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99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3044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5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61560" y="0"/>
            <a:ext cx="303044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1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0246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24227" y="1494971"/>
            <a:ext cx="3200400" cy="32004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8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23" hasCustomPrompt="1"/>
          </p:nvPr>
        </p:nvSpPr>
        <p:spPr>
          <a:xfrm>
            <a:off x="-1" y="-5578"/>
            <a:ext cx="2989306" cy="446606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24" hasCustomPrompt="1"/>
          </p:nvPr>
        </p:nvSpPr>
        <p:spPr>
          <a:xfrm>
            <a:off x="3100846" y="2391935"/>
            <a:ext cx="2989306" cy="446606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25" hasCustomPrompt="1"/>
          </p:nvPr>
        </p:nvSpPr>
        <p:spPr>
          <a:xfrm>
            <a:off x="3100846" y="-5579"/>
            <a:ext cx="2989306" cy="2258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4594302"/>
            <a:ext cx="2989306" cy="2258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985313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4" hasCustomPrompt="1"/>
          </p:nvPr>
        </p:nvSpPr>
        <p:spPr>
          <a:xfrm>
            <a:off x="9202694" y="0"/>
            <a:ext cx="2989306" cy="446606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25" hasCustomPrompt="1"/>
          </p:nvPr>
        </p:nvSpPr>
        <p:spPr>
          <a:xfrm>
            <a:off x="6111150" y="4572000"/>
            <a:ext cx="6080849" cy="228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26" hasCustomPrompt="1"/>
          </p:nvPr>
        </p:nvSpPr>
        <p:spPr>
          <a:xfrm>
            <a:off x="6111151" y="2391935"/>
            <a:ext cx="2989306" cy="20741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27" hasCustomPrompt="1"/>
          </p:nvPr>
        </p:nvSpPr>
        <p:spPr>
          <a:xfrm>
            <a:off x="6111150" y="0"/>
            <a:ext cx="2989306" cy="228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55891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24" hasCustomPrompt="1"/>
          </p:nvPr>
        </p:nvSpPr>
        <p:spPr>
          <a:xfrm>
            <a:off x="914400" y="1992246"/>
            <a:ext cx="2635624" cy="1849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31" hasCustomPrompt="1"/>
          </p:nvPr>
        </p:nvSpPr>
        <p:spPr>
          <a:xfrm>
            <a:off x="3611494" y="2017514"/>
            <a:ext cx="4843503" cy="1849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8516467" y="1992246"/>
            <a:ext cx="2761131" cy="1849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33" hasCustomPrompt="1"/>
          </p:nvPr>
        </p:nvSpPr>
        <p:spPr>
          <a:xfrm>
            <a:off x="8516466" y="3892078"/>
            <a:ext cx="2761131" cy="21105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sz="quarter" idx="34" hasCustomPrompt="1"/>
          </p:nvPr>
        </p:nvSpPr>
        <p:spPr>
          <a:xfrm>
            <a:off x="5604220" y="3892077"/>
            <a:ext cx="2850777" cy="208528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35" hasCustomPrompt="1"/>
          </p:nvPr>
        </p:nvSpPr>
        <p:spPr>
          <a:xfrm>
            <a:off x="914399" y="3892077"/>
            <a:ext cx="4628351" cy="21105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424412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24" hasCustomPrompt="1"/>
          </p:nvPr>
        </p:nvSpPr>
        <p:spPr>
          <a:xfrm>
            <a:off x="7750628" y="1"/>
            <a:ext cx="4441371" cy="33230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25" hasCustomPrompt="1"/>
          </p:nvPr>
        </p:nvSpPr>
        <p:spPr>
          <a:xfrm>
            <a:off x="7750627" y="3456879"/>
            <a:ext cx="4441371" cy="34011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955888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5" hasCustomPrompt="1"/>
          </p:nvPr>
        </p:nvSpPr>
        <p:spPr>
          <a:xfrm>
            <a:off x="8222342" y="-3"/>
            <a:ext cx="3969658" cy="68580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3969658" cy="68580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27" hasCustomPrompt="1"/>
          </p:nvPr>
        </p:nvSpPr>
        <p:spPr>
          <a:xfrm>
            <a:off x="4111171" y="1"/>
            <a:ext cx="3969658" cy="3454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r>
              <a:rPr lang="en-US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3433041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484762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60533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5543" y="2246769"/>
            <a:ext cx="3160713" cy="21655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00572" y="2246769"/>
            <a:ext cx="3160713" cy="21655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3057" y="2246769"/>
            <a:ext cx="3160713" cy="21655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39700" dist="38100" dir="2700000" sx="101000" sy="101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8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6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96747" y="6622499"/>
            <a:ext cx="4404903" cy="246185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sz="1000" dirty="0" err="1">
                <a:solidFill>
                  <a:schemeClr val="tx2"/>
                </a:solidFill>
                <a:latin typeface="Lato Light"/>
                <a:cs typeface="Lato Light"/>
              </a:rPr>
              <a:t>Uptitude</a:t>
            </a:r>
            <a:r>
              <a:rPr lang="en-US" sz="1000" dirty="0">
                <a:solidFill>
                  <a:schemeClr val="tx2"/>
                </a:solidFill>
                <a:latin typeface="Lato Light"/>
                <a:cs typeface="Lato Light"/>
              </a:rPr>
              <a:t>, </a:t>
            </a:r>
            <a:r>
              <a:rPr lang="en-US" sz="1000" dirty="0" err="1">
                <a:solidFill>
                  <a:schemeClr val="tx2"/>
                </a:solidFill>
                <a:latin typeface="Lato Light"/>
                <a:cs typeface="Lato Light"/>
              </a:rPr>
              <a:t>strictement</a:t>
            </a:r>
            <a:r>
              <a:rPr lang="en-US" sz="1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Lato Light"/>
                <a:cs typeface="Lato Light"/>
              </a:rPr>
              <a:t>confidentiel</a:t>
            </a:r>
            <a:endParaRPr lang="id-ID" sz="10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11537700" y="261501"/>
            <a:ext cx="429987" cy="429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68223" y="365125"/>
            <a:ext cx="368939" cy="261574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100" b="1" i="0" smtClean="0">
                <a:solidFill>
                  <a:schemeClr val="bg1"/>
                </a:solidFill>
                <a:latin typeface="Montserrat" panose="00000500000000000000" pitchFamily="50" charset="0"/>
                <a:cs typeface="Lato Bold" charset="0"/>
              </a:rPr>
              <a:pPr algn="ctr"/>
              <a:t>‹N°›</a:t>
            </a:fld>
            <a:endParaRPr lang="id-ID" sz="1100" b="1" i="0" dirty="0">
              <a:solidFill>
                <a:schemeClr val="bg1"/>
              </a:solidFill>
              <a:latin typeface="Montserrat" panose="00000500000000000000" pitchFamily="50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jpeg"/><Relationship Id="rId3" Type="http://schemas.openxmlformats.org/officeDocument/2006/relationships/image" Target="../media/image19.jp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8.jp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7.tiff"/><Relationship Id="rId18" Type="http://schemas.openxmlformats.org/officeDocument/2006/relationships/image" Target="../media/image61.png"/><Relationship Id="rId26" Type="http://schemas.microsoft.com/office/2007/relationships/hdphoto" Target="../media/hdphoto5.wdp"/><Relationship Id="rId3" Type="http://schemas.openxmlformats.org/officeDocument/2006/relationships/image" Target="../media/image48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6.tiff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2" Type="http://schemas.openxmlformats.org/officeDocument/2006/relationships/image" Target="../media/image47.png"/><Relationship Id="rId16" Type="http://schemas.microsoft.com/office/2007/relationships/hdphoto" Target="../media/hdphoto3.wdp"/><Relationship Id="rId20" Type="http://schemas.openxmlformats.org/officeDocument/2006/relationships/image" Target="../media/image63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1.png"/><Relationship Id="rId11" Type="http://schemas.openxmlformats.org/officeDocument/2006/relationships/image" Target="../media/image55.tiff"/><Relationship Id="rId24" Type="http://schemas.microsoft.com/office/2007/relationships/hdphoto" Target="../media/hdphoto4.wdp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6.png"/><Relationship Id="rId28" Type="http://schemas.microsoft.com/office/2007/relationships/hdphoto" Target="../media/hdphoto6.wdp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Relationship Id="rId14" Type="http://schemas.openxmlformats.org/officeDocument/2006/relationships/image" Target="../media/image58.tiff"/><Relationship Id="rId22" Type="http://schemas.openxmlformats.org/officeDocument/2006/relationships/image" Target="../media/image65.png"/><Relationship Id="rId27" Type="http://schemas.openxmlformats.org/officeDocument/2006/relationships/image" Target="../media/image68.png"/><Relationship Id="rId30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0948" y="2865328"/>
            <a:ext cx="5501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14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Uptitude</a:t>
            </a:r>
            <a:endParaRPr kumimoji="0" lang="en-US" sz="6600" b="1" i="0" u="none" strike="noStrike" kern="1200" cap="none" spc="14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691" y="4059294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4ECDC4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Learn to change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90" y="-660458"/>
            <a:ext cx="10882691" cy="81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655" y="5241035"/>
            <a:ext cx="210462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 panose="00000500000000000000" pitchFamily="50" charset="0"/>
                <a:ea typeface="Lato" charset="0"/>
                <a:cs typeface="Lato" charset="0"/>
              </a:rPr>
              <a:t>Un positionnement unique sur le marché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38967" y="5249138"/>
            <a:ext cx="2278742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 panose="00000500000000000000" pitchFamily="50" charset="0"/>
                <a:ea typeface="Lato" charset="0"/>
                <a:cs typeface="Lato" charset="0"/>
              </a:rPr>
              <a:t>Une approche innovante pour la conduite du changement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339722"/>
          </a:xfrm>
        </p:spPr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05B7C14-FCC9-45F1-90AF-81C3D14B0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7" b="18709"/>
          <a:stretch/>
        </p:blipFill>
        <p:spPr>
          <a:xfrm>
            <a:off x="2460931" y="64976"/>
            <a:ext cx="7199368" cy="2349274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D3BB749F-B432-4134-9372-BCBA935C757F}"/>
              </a:ext>
            </a:extLst>
          </p:cNvPr>
          <p:cNvSpPr txBox="1">
            <a:spLocks/>
          </p:cNvSpPr>
          <p:nvPr/>
        </p:nvSpPr>
        <p:spPr>
          <a:xfrm>
            <a:off x="0" y="3026622"/>
            <a:ext cx="12191999" cy="454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</a:rPr>
              <a:t>Vous aide à répondre à vos enjeux stratégiques par des dispositifs innovants d’apprentissage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+mn-ea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FF4C13C-EE2C-43B4-AE65-A7D06245CF18}"/>
              </a:ext>
            </a:extLst>
          </p:cNvPr>
          <p:cNvSpPr txBox="1"/>
          <p:nvPr/>
        </p:nvSpPr>
        <p:spPr>
          <a:xfrm>
            <a:off x="8887499" y="5229184"/>
            <a:ext cx="2712428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 panose="00000500000000000000" pitchFamily="50" charset="0"/>
                <a:ea typeface="Lato" charset="0"/>
                <a:cs typeface="Lato" charset="0"/>
              </a:rPr>
              <a:t>Des solutions avec une technologie de pointe et des contenus de classe mondiale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57783957-3BEE-4E40-A04C-B8573642842C}"/>
              </a:ext>
            </a:extLst>
          </p:cNvPr>
          <p:cNvSpPr txBox="1"/>
          <p:nvPr/>
        </p:nvSpPr>
        <p:spPr>
          <a:xfrm>
            <a:off x="5868847" y="5243430"/>
            <a:ext cx="259512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" panose="00000500000000000000" pitchFamily="50" charset="0"/>
                <a:ea typeface="Lato" charset="0"/>
                <a:cs typeface="Lato" charset="0"/>
              </a:rPr>
              <a:t>Une alliance stratégique avec le groupe international CrossKnowledge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D7A18750-2E3C-41A2-B735-AD21A4045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92" y="4180831"/>
            <a:ext cx="435446" cy="915174"/>
          </a:xfrm>
          <a:prstGeom prst="rect">
            <a:avLst/>
          </a:prstGeom>
        </p:spPr>
      </p:pic>
      <p:sp>
        <p:nvSpPr>
          <p:cNvPr id="44" name="Oval 15">
            <a:extLst>
              <a:ext uri="{FF2B5EF4-FFF2-40B4-BE49-F238E27FC236}">
                <a16:creationId xmlns:a16="http://schemas.microsoft.com/office/drawing/2014/main" id="{0189D5B9-E164-47F2-A009-772A8B69DAC5}"/>
              </a:ext>
            </a:extLst>
          </p:cNvPr>
          <p:cNvSpPr/>
          <p:nvPr/>
        </p:nvSpPr>
        <p:spPr>
          <a:xfrm>
            <a:off x="1070113" y="4216031"/>
            <a:ext cx="863432" cy="86343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53" name="Picture 88" descr="14.png">
            <a:extLst>
              <a:ext uri="{FF2B5EF4-FFF2-40B4-BE49-F238E27FC236}">
                <a16:creationId xmlns:a16="http://schemas.microsoft.com/office/drawing/2014/main" id="{6DAF5BAE-281B-4990-9530-07DAC6D2D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24" y="4244218"/>
            <a:ext cx="913828" cy="7884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F992F61B-E5C0-4FB6-890B-D3F6BDE559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94" y="4180831"/>
            <a:ext cx="1013832" cy="1013832"/>
          </a:xfrm>
          <a:prstGeom prst="rect">
            <a:avLst/>
          </a:prstGeom>
          <a:effectLst/>
        </p:spPr>
      </p:pic>
      <p:pic>
        <p:nvPicPr>
          <p:cNvPr id="55" name="Picture 218" descr="TP_ICONE_TECHNOLOGY.png">
            <a:extLst>
              <a:ext uri="{FF2B5EF4-FFF2-40B4-BE49-F238E27FC236}">
                <a16:creationId xmlns:a16="http://schemas.microsoft.com/office/drawing/2014/main" id="{702B5B80-2223-40CB-B575-53AB286468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93" y="4322679"/>
            <a:ext cx="668376" cy="668374"/>
          </a:xfrm>
          <a:prstGeom prst="rect">
            <a:avLst/>
          </a:prstGeom>
        </p:spPr>
      </p:pic>
      <p:pic>
        <p:nvPicPr>
          <p:cNvPr id="56" name="Picture 3" descr="120.png">
            <a:extLst>
              <a:ext uri="{FF2B5EF4-FFF2-40B4-BE49-F238E27FC236}">
                <a16:creationId xmlns:a16="http://schemas.microsoft.com/office/drawing/2014/main" id="{320E14C4-BA16-43C5-A3DE-1E02E6D89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30" y="4727233"/>
            <a:ext cx="361296" cy="5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9191" r="5598" b="12686"/>
          <a:stretch/>
        </p:blipFill>
        <p:spPr>
          <a:xfrm>
            <a:off x="5592178" y="786186"/>
            <a:ext cx="6281531" cy="3200124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01" y="2147228"/>
            <a:ext cx="380940" cy="380940"/>
          </a:xfrm>
          <a:prstGeom prst="rect">
            <a:avLst/>
          </a:prstGeom>
        </p:spPr>
      </p:pic>
      <p:grpSp>
        <p:nvGrpSpPr>
          <p:cNvPr id="176" name="Group 5"/>
          <p:cNvGrpSpPr/>
          <p:nvPr/>
        </p:nvGrpSpPr>
        <p:grpSpPr>
          <a:xfrm>
            <a:off x="5589670" y="4447441"/>
            <a:ext cx="2011680" cy="1282745"/>
            <a:chOff x="2208315" y="2975598"/>
            <a:chExt cx="2011680" cy="1282745"/>
          </a:xfrm>
        </p:grpSpPr>
        <p:sp>
          <p:nvSpPr>
            <p:cNvPr id="177" name="TextBox 2"/>
            <p:cNvSpPr txBox="1"/>
            <p:nvPr/>
          </p:nvSpPr>
          <p:spPr>
            <a:xfrm>
              <a:off x="2358568" y="4057904"/>
              <a:ext cx="1711174" cy="2004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" charset="0"/>
                  <a:ea typeface="Titillium" charset="0"/>
                  <a:cs typeface="Titillium" charset="0"/>
                </a:rPr>
                <a:t>D’APPRENANTS</a:t>
              </a:r>
            </a:p>
          </p:txBody>
        </p:sp>
        <p:sp>
          <p:nvSpPr>
            <p:cNvPr id="179" name="TextBox 4"/>
            <p:cNvSpPr txBox="1"/>
            <p:nvPr/>
          </p:nvSpPr>
          <p:spPr>
            <a:xfrm>
              <a:off x="2208315" y="2975598"/>
              <a:ext cx="2011680" cy="797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" charset="0"/>
                  <a:ea typeface="Titillium" charset="0"/>
                  <a:cs typeface="Titillium" charset="0"/>
                </a:rPr>
                <a:t>+10 MILLIONS </a:t>
              </a:r>
              <a:endParaRPr kumimoji="0" lang="en-US" sz="88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Thin" charset="0"/>
                <a:ea typeface="Titillium Thin" charset="0"/>
                <a:cs typeface="Titillium Thin" charset="0"/>
              </a:endParaRPr>
            </a:p>
          </p:txBody>
        </p:sp>
      </p:grpSp>
      <p:grpSp>
        <p:nvGrpSpPr>
          <p:cNvPr id="180" name="Group 6"/>
          <p:cNvGrpSpPr/>
          <p:nvPr/>
        </p:nvGrpSpPr>
        <p:grpSpPr>
          <a:xfrm>
            <a:off x="7833832" y="4537941"/>
            <a:ext cx="2011680" cy="1192245"/>
            <a:chOff x="2234200" y="3053228"/>
            <a:chExt cx="2011680" cy="1192245"/>
          </a:xfrm>
          <a:solidFill>
            <a:schemeClr val="bg1"/>
          </a:solidFill>
        </p:grpSpPr>
        <p:sp>
          <p:nvSpPr>
            <p:cNvPr id="181" name="TextBox 7"/>
            <p:cNvSpPr txBox="1"/>
            <p:nvPr/>
          </p:nvSpPr>
          <p:spPr>
            <a:xfrm>
              <a:off x="2936592" y="4023874"/>
              <a:ext cx="606897" cy="221599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" charset="0"/>
                  <a:ea typeface="Titillium" charset="0"/>
                  <a:cs typeface="Titillium" charset="0"/>
                </a:rPr>
                <a:t>PAYS</a:t>
              </a:r>
            </a:p>
          </p:txBody>
        </p:sp>
        <p:sp>
          <p:nvSpPr>
            <p:cNvPr id="183" name="TextBox 9"/>
            <p:cNvSpPr txBox="1"/>
            <p:nvPr/>
          </p:nvSpPr>
          <p:spPr>
            <a:xfrm>
              <a:off x="2234200" y="3053228"/>
              <a:ext cx="2011680" cy="59093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 Thin" charset="0"/>
                  <a:ea typeface="Titillium Thin" charset="0"/>
                  <a:cs typeface="Titillium Thin" charset="0"/>
                </a:rPr>
                <a:t>130</a:t>
              </a:r>
            </a:p>
          </p:txBody>
        </p:sp>
      </p:grpSp>
      <p:grpSp>
        <p:nvGrpSpPr>
          <p:cNvPr id="188" name="Group 10"/>
          <p:cNvGrpSpPr/>
          <p:nvPr/>
        </p:nvGrpSpPr>
        <p:grpSpPr>
          <a:xfrm>
            <a:off x="9756684" y="4537941"/>
            <a:ext cx="2299710" cy="1387490"/>
            <a:chOff x="2174892" y="3074042"/>
            <a:chExt cx="2299710" cy="1387490"/>
          </a:xfrm>
        </p:grpSpPr>
        <p:sp>
          <p:nvSpPr>
            <p:cNvPr id="189" name="TextBox 11"/>
            <p:cNvSpPr txBox="1"/>
            <p:nvPr/>
          </p:nvSpPr>
          <p:spPr>
            <a:xfrm>
              <a:off x="2174892" y="3870601"/>
              <a:ext cx="2299710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" charset="0"/>
                  <a:ea typeface="Titillium" charset="0"/>
                  <a:cs typeface="Titillium" charset="0"/>
                </a:rPr>
                <a:t>Références dans tous les secteurs d’activités</a:t>
              </a:r>
            </a:p>
          </p:txBody>
        </p:sp>
        <p:sp>
          <p:nvSpPr>
            <p:cNvPr id="190" name="TextBox 13"/>
            <p:cNvSpPr txBox="1"/>
            <p:nvPr/>
          </p:nvSpPr>
          <p:spPr>
            <a:xfrm>
              <a:off x="2174892" y="3074042"/>
              <a:ext cx="2011680" cy="55521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4800" spc="200">
                  <a:latin typeface="Titillium Thin" charset="0"/>
                  <a:ea typeface="Titillium Thin" charset="0"/>
                  <a:cs typeface="Titillium Thin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tillium Thin" charset="0"/>
                </a:rPr>
                <a:t>+500</a:t>
              </a:r>
            </a:p>
          </p:txBody>
        </p:sp>
      </p:grpSp>
      <p:sp>
        <p:nvSpPr>
          <p:cNvPr id="173" name="Title 172"/>
          <p:cNvSpPr>
            <a:spLocks noGrp="1"/>
          </p:cNvSpPr>
          <p:nvPr>
            <p:ph type="title"/>
          </p:nvPr>
        </p:nvSpPr>
        <p:spPr>
          <a:xfrm>
            <a:off x="390749" y="2395193"/>
            <a:ext cx="4008891" cy="535531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  <a:latin typeface="Titillium Bd" panose="00000800000000000000" pitchFamily="50" charset="0"/>
              </a:rPr>
              <a:t>Alliance stratégique</a:t>
            </a:r>
            <a:endParaRPr lang="en-US" b="1" dirty="0">
              <a:solidFill>
                <a:schemeClr val="tx2"/>
              </a:solidFill>
              <a:latin typeface="Titillium Bd" panose="00000800000000000000" pitchFamily="50" charset="0"/>
            </a:endParaRPr>
          </a:p>
        </p:txBody>
      </p:sp>
      <p:sp>
        <p:nvSpPr>
          <p:cNvPr id="23" name="Title 172">
            <a:extLst>
              <a:ext uri="{FF2B5EF4-FFF2-40B4-BE49-F238E27FC236}">
                <a16:creationId xmlns:a16="http://schemas.microsoft.com/office/drawing/2014/main" id="{66793ADB-EEB0-4E0F-8441-93763B0CD3B9}"/>
              </a:ext>
            </a:extLst>
          </p:cNvPr>
          <p:cNvSpPr txBox="1">
            <a:spLocks/>
          </p:cNvSpPr>
          <p:nvPr/>
        </p:nvSpPr>
        <p:spPr>
          <a:xfrm>
            <a:off x="390749" y="3010459"/>
            <a:ext cx="43970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</a:rPr>
              <a:t>avec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</a:rPr>
              <a:t>Crossknowledge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350F3A8-485F-4C5D-AA68-FE56C1A4C9F2}"/>
              </a:ext>
            </a:extLst>
          </p:cNvPr>
          <p:cNvSpPr txBox="1">
            <a:spLocks/>
          </p:cNvSpPr>
          <p:nvPr/>
        </p:nvSpPr>
        <p:spPr>
          <a:xfrm>
            <a:off x="390749" y="3807454"/>
            <a:ext cx="4077961" cy="9408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Montserrat Light" panose="00000400000000000000" pitchFamily="50" charset="0"/>
                <a:ea typeface="Lato Light" charset="0"/>
                <a:cs typeface="Lato Light" charset="0"/>
              </a:rPr>
              <a:t>Cette alliance nous permet de bénéficier de l’expertise de </a:t>
            </a:r>
            <a:r>
              <a:rPr lang="fr-FR" sz="1200" dirty="0" err="1">
                <a:solidFill>
                  <a:srgbClr val="222222">
                    <a:alpha val="60000"/>
                  </a:srgbClr>
                </a:solidFill>
                <a:latin typeface="Montserrat Light" panose="00000400000000000000" pitchFamily="50" charset="0"/>
                <a:ea typeface="Lato Light" charset="0"/>
                <a:cs typeface="Lato Light" charset="0"/>
              </a:rPr>
              <a:t>Crossknowledge</a:t>
            </a:r>
            <a:r>
              <a:rPr lang="fr-FR" sz="1200" dirty="0">
                <a:solidFill>
                  <a:srgbClr val="222222">
                    <a:alpha val="60000"/>
                  </a:srgbClr>
                </a:solidFill>
                <a:latin typeface="Montserrat Light" panose="00000400000000000000" pitchFamily="50" charset="0"/>
                <a:ea typeface="Lato Light" charset="0"/>
                <a:cs typeface="Lato Light" charset="0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Montserrat Light" panose="00000400000000000000" pitchFamily="50" charset="0"/>
                <a:ea typeface="Lato Light" charset="0"/>
                <a:cs typeface="Lato Light" charset="0"/>
              </a:rPr>
              <a:t>d’une technologie de pointe et de solutions éprouvées à l’échelle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Montserrat Light" panose="00000400000000000000" pitchFamily="50" charset="0"/>
                <a:ea typeface="Lato Light" charset="0"/>
                <a:cs typeface="Lato Light" charset="0"/>
              </a:rPr>
              <a:t>internationnale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alpha val="60000"/>
                </a:srgbClr>
              </a:solidFill>
              <a:effectLst/>
              <a:uLnTx/>
              <a:uFillTx/>
              <a:latin typeface="Montserrat Light" panose="00000400000000000000" pitchFamily="50" charset="0"/>
              <a:ea typeface="Lato Light" charset="0"/>
              <a:cs typeface="Lato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265331-074B-439F-82CA-037B2517444D}"/>
              </a:ext>
            </a:extLst>
          </p:cNvPr>
          <p:cNvSpPr/>
          <p:nvPr/>
        </p:nvSpPr>
        <p:spPr>
          <a:xfrm>
            <a:off x="10906539" y="0"/>
            <a:ext cx="1285461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801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105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76F590-BB7A-4F4A-BAFC-814E5FD5C89C}"/>
              </a:ext>
            </a:extLst>
          </p:cNvPr>
          <p:cNvSpPr/>
          <p:nvPr/>
        </p:nvSpPr>
        <p:spPr>
          <a:xfrm>
            <a:off x="0" y="2690190"/>
            <a:ext cx="6110514" cy="352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55" y="504999"/>
            <a:ext cx="376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Des enjeux auxquels nous répondons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628" y="504999"/>
            <a:ext cx="3986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Une solution moderne éprouvée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5351" y="887581"/>
            <a:ext cx="120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Titillium Bd" panose="000008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AV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EC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6BCB8-17AD-4683-A67B-73192D40655B}"/>
              </a:ext>
            </a:extLst>
          </p:cNvPr>
          <p:cNvSpPr/>
          <p:nvPr/>
        </p:nvSpPr>
        <p:spPr>
          <a:xfrm>
            <a:off x="204629" y="2826955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Déployer la stratégie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E7A47-2DFE-4F7F-A832-72575D662136}"/>
              </a:ext>
            </a:extLst>
          </p:cNvPr>
          <p:cNvSpPr/>
          <p:nvPr/>
        </p:nvSpPr>
        <p:spPr>
          <a:xfrm>
            <a:off x="2156795" y="2826955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Accroitre les ventes et réduire les coûts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3AE5ED-B6A2-46FD-B3E6-3999E570C47F}"/>
              </a:ext>
            </a:extLst>
          </p:cNvPr>
          <p:cNvSpPr/>
          <p:nvPr/>
        </p:nvSpPr>
        <p:spPr>
          <a:xfrm>
            <a:off x="4127316" y="2826955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Atteindre l'excellence opérationnelle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416C9-F2DF-458C-9F4E-C0CADF78CE8C}"/>
              </a:ext>
            </a:extLst>
          </p:cNvPr>
          <p:cNvSpPr/>
          <p:nvPr/>
        </p:nvSpPr>
        <p:spPr>
          <a:xfrm>
            <a:off x="204629" y="3666074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Attirer et retenir les talents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D0C319-DA67-4B83-AA95-6B241451A77C}"/>
              </a:ext>
            </a:extLst>
          </p:cNvPr>
          <p:cNvSpPr/>
          <p:nvPr/>
        </p:nvSpPr>
        <p:spPr>
          <a:xfrm>
            <a:off x="2156795" y="3666074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Booster l'innovation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25C75-0D52-4BBB-96D1-6315437D4A28}"/>
              </a:ext>
            </a:extLst>
          </p:cNvPr>
          <p:cNvSpPr/>
          <p:nvPr/>
        </p:nvSpPr>
        <p:spPr>
          <a:xfrm>
            <a:off x="4127316" y="3666074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Créer un vivier de leaders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D05525-53BB-4411-8D50-5895179AC023}"/>
              </a:ext>
            </a:extLst>
          </p:cNvPr>
          <p:cNvSpPr/>
          <p:nvPr/>
        </p:nvSpPr>
        <p:spPr>
          <a:xfrm>
            <a:off x="204629" y="4505193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Déployer la compliance et les politiques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corporate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AB158-F9B0-461E-B7F7-6708103CBEBF}"/>
              </a:ext>
            </a:extLst>
          </p:cNvPr>
          <p:cNvSpPr/>
          <p:nvPr/>
        </p:nvSpPr>
        <p:spPr>
          <a:xfrm>
            <a:off x="2156795" y="4505193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Développer une culture du leadership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DE765B-1F88-4306-8BAC-204B86065BF6}"/>
              </a:ext>
            </a:extLst>
          </p:cNvPr>
          <p:cNvSpPr/>
          <p:nvPr/>
        </p:nvSpPr>
        <p:spPr>
          <a:xfrm>
            <a:off x="4127316" y="4505193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Devenir une organisation apprenante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65EB20-1701-426F-A8AA-EE1172734889}"/>
              </a:ext>
            </a:extLst>
          </p:cNvPr>
          <p:cNvSpPr/>
          <p:nvPr/>
        </p:nvSpPr>
        <p:spPr>
          <a:xfrm>
            <a:off x="204629" y="5344312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Favoriser la collaboration et le networking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CAE72-7D1B-487F-941C-82F4A9A72D5B}"/>
              </a:ext>
            </a:extLst>
          </p:cNvPr>
          <p:cNvSpPr/>
          <p:nvPr/>
        </p:nvSpPr>
        <p:spPr>
          <a:xfrm>
            <a:off x="2156795" y="5344312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Accompagner la transformation digitale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F2C523-54E1-4A07-ADB3-A8CFA25A5A14}"/>
              </a:ext>
            </a:extLst>
          </p:cNvPr>
          <p:cNvSpPr/>
          <p:nvPr/>
        </p:nvSpPr>
        <p:spPr>
          <a:xfrm>
            <a:off x="4127316" y="5344312"/>
            <a:ext cx="1850466" cy="737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Assurer le bien-être et l'engagement</a:t>
            </a:r>
          </a:p>
        </p:txBody>
      </p:sp>
      <p:sp>
        <p:nvSpPr>
          <p:cNvPr id="27" name="Shape 3613">
            <a:extLst>
              <a:ext uri="{FF2B5EF4-FFF2-40B4-BE49-F238E27FC236}">
                <a16:creationId xmlns:a16="http://schemas.microsoft.com/office/drawing/2014/main" id="{1A6FF5D1-940B-423A-817A-A4E27CD21ADD}"/>
              </a:ext>
            </a:extLst>
          </p:cNvPr>
          <p:cNvSpPr/>
          <p:nvPr/>
        </p:nvSpPr>
        <p:spPr>
          <a:xfrm>
            <a:off x="6840836" y="2819261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76596EA0-E519-4638-AE8A-029E557AC7AD}"/>
              </a:ext>
            </a:extLst>
          </p:cNvPr>
          <p:cNvSpPr txBox="1"/>
          <p:nvPr/>
        </p:nvSpPr>
        <p:spPr>
          <a:xfrm>
            <a:off x="7533196" y="2826955"/>
            <a:ext cx="3770908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Lato" charset="0"/>
                <a:cs typeface="Lato" charset="0"/>
              </a:rPr>
              <a:t>Analyse des enjeux stratégiques</a:t>
            </a:r>
          </a:p>
        </p:txBody>
      </p:sp>
      <p:sp>
        <p:nvSpPr>
          <p:cNvPr id="29" name="Shape 3613">
            <a:extLst>
              <a:ext uri="{FF2B5EF4-FFF2-40B4-BE49-F238E27FC236}">
                <a16:creationId xmlns:a16="http://schemas.microsoft.com/office/drawing/2014/main" id="{A0F3FC80-42EA-4008-A6A3-520AE12F4C94}"/>
              </a:ext>
            </a:extLst>
          </p:cNvPr>
          <p:cNvSpPr/>
          <p:nvPr/>
        </p:nvSpPr>
        <p:spPr>
          <a:xfrm>
            <a:off x="6840836" y="392846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FEB47B17-80DD-43A3-815D-2DA0B3CE724F}"/>
              </a:ext>
            </a:extLst>
          </p:cNvPr>
          <p:cNvSpPr txBox="1"/>
          <p:nvPr/>
        </p:nvSpPr>
        <p:spPr>
          <a:xfrm>
            <a:off x="7533196" y="3875906"/>
            <a:ext cx="3770908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Lato" charset="0"/>
                <a:cs typeface="Lato" charset="0"/>
              </a:rPr>
              <a:t>Proposition de valeur avec des dispositifs d’apprentissage</a:t>
            </a:r>
          </a:p>
        </p:txBody>
      </p:sp>
      <p:sp>
        <p:nvSpPr>
          <p:cNvPr id="31" name="Shape 3613">
            <a:extLst>
              <a:ext uri="{FF2B5EF4-FFF2-40B4-BE49-F238E27FC236}">
                <a16:creationId xmlns:a16="http://schemas.microsoft.com/office/drawing/2014/main" id="{04F5E956-DF64-4E84-8ADA-31260C8B077E}"/>
              </a:ext>
            </a:extLst>
          </p:cNvPr>
          <p:cNvSpPr/>
          <p:nvPr/>
        </p:nvSpPr>
        <p:spPr>
          <a:xfrm>
            <a:off x="6840836" y="516077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0BF2B305-C801-42A7-A374-30A9FF7B43BA}"/>
              </a:ext>
            </a:extLst>
          </p:cNvPr>
          <p:cNvSpPr txBox="1"/>
          <p:nvPr/>
        </p:nvSpPr>
        <p:spPr>
          <a:xfrm>
            <a:off x="7533196" y="5066275"/>
            <a:ext cx="3770908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Lato" charset="0"/>
                <a:cs typeface="Lato" charset="0"/>
              </a:rPr>
              <a:t>Déploiement de la solution avec une technologies de pointe, des contenus prestigieux et des méthodologies assurant le succès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06700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1193797" y="685800"/>
            <a:ext cx="9527212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>
            <a:spAutoFit/>
          </a:bodyPr>
          <a:lstStyle/>
          <a:p>
            <a:pPr marL="0" marR="0" lvl="0" indent="0" algn="l" defTabSz="22860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Des </a:t>
            </a:r>
            <a:r>
              <a:rPr kumimoji="0" lang="en-US" sz="3200" b="1" i="0" u="none" strike="noStrike" kern="1200" cap="none" spc="25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références</a:t>
            </a:r>
            <a:r>
              <a:rPr kumimoji="0" lang="en-US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 </a:t>
            </a:r>
            <a:r>
              <a:rPr kumimoji="0" lang="en-US" sz="3200" b="1" i="0" u="none" strike="noStrike" kern="1200" cap="none" spc="25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dans</a:t>
            </a:r>
            <a:r>
              <a:rPr kumimoji="0" lang="en-US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 </a:t>
            </a:r>
            <a:r>
              <a:rPr kumimoji="0" lang="en-US" sz="3200" b="1" i="0" u="none" strike="noStrike" kern="1200" cap="none" spc="25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tous</a:t>
            </a:r>
            <a:r>
              <a:rPr kumimoji="0" lang="en-US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 les </a:t>
            </a:r>
            <a:r>
              <a:rPr kumimoji="0" lang="en-US" sz="3200" b="1" i="0" u="none" strike="noStrike" kern="1200" cap="none" spc="25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secteurs</a:t>
            </a:r>
            <a:r>
              <a:rPr kumimoji="0" lang="en-US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 </a:t>
            </a:r>
            <a:r>
              <a:rPr kumimoji="0" lang="en-US" sz="3200" b="1" i="0" u="none" strike="noStrike" kern="1200" cap="none" spc="25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Lato Black" charset="0"/>
                <a:cs typeface="Lato Black" charset="0"/>
                <a:sym typeface="Bebas Neue" charset="0"/>
              </a:rPr>
              <a:t>d’activité</a:t>
            </a:r>
            <a:endParaRPr kumimoji="0" lang="en-US" sz="3200" b="1" i="0" u="none" strike="noStrike" kern="1200" cap="none" spc="25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8C1987D-7B7E-422E-BDE5-04E7DAE4B7E7}"/>
              </a:ext>
            </a:extLst>
          </p:cNvPr>
          <p:cNvSpPr txBox="1"/>
          <p:nvPr/>
        </p:nvSpPr>
        <p:spPr>
          <a:xfrm>
            <a:off x="1564137" y="2620577"/>
            <a:ext cx="2584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En</a:t>
            </a: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 </a:t>
            </a: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tunisie</a:t>
            </a:r>
            <a:endParaRPr kumimoji="0" lang="en-US" sz="2000" b="1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" charset="0"/>
              <a:cs typeface="Titillium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" charset="0"/>
              <a:cs typeface="Titillium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dans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moins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de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deux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ans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après la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démarrage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de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l’activité</a:t>
            </a:r>
            <a:endParaRPr kumimoji="0" lang="en-US" sz="4400" b="0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" panose="00000500000000000000" pitchFamily="50" charset="0"/>
              <a:ea typeface="Titillium Thin" charset="0"/>
              <a:cs typeface="Titillium Thin" charset="0"/>
            </a:endParaRPr>
          </a:p>
        </p:txBody>
      </p:sp>
      <p:pic>
        <p:nvPicPr>
          <p:cNvPr id="15" name="Image 14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9DEE36AD-1C28-4AC2-A1C1-060234DFE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69" y="3734930"/>
            <a:ext cx="721658" cy="721658"/>
          </a:xfrm>
          <a:prstGeom prst="rect">
            <a:avLst/>
          </a:prstGeom>
        </p:spPr>
      </p:pic>
      <p:pic>
        <p:nvPicPr>
          <p:cNvPr id="16" name="Image 15" descr="Une image contenant chose&#10;&#10;Description générée avec un niveau de confiance élevé">
            <a:extLst>
              <a:ext uri="{FF2B5EF4-FFF2-40B4-BE49-F238E27FC236}">
                <a16:creationId xmlns:a16="http://schemas.microsoft.com/office/drawing/2014/main" id="{D718DCD4-3DCD-4DD6-AD1C-360C1590B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98" y="4572169"/>
            <a:ext cx="727924" cy="8644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3C36425-E5CF-4D75-9A2A-84C384BA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69" y="4691020"/>
            <a:ext cx="760960" cy="7609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3B1115E-9980-435F-AE82-F6CC3F1DC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63" y="3730139"/>
            <a:ext cx="936930" cy="760960"/>
          </a:xfrm>
          <a:prstGeom prst="rect">
            <a:avLst/>
          </a:prstGeom>
        </p:spPr>
      </p:pic>
      <p:pic>
        <p:nvPicPr>
          <p:cNvPr id="19" name="Image 1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364C52B4-F477-48E7-8B40-17340FB3E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61" y="5721326"/>
            <a:ext cx="1048778" cy="568080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4884C77B-7BA5-4E1B-A427-A6B9EBA31EFE}"/>
              </a:ext>
            </a:extLst>
          </p:cNvPr>
          <p:cNvSpPr txBox="1"/>
          <p:nvPr/>
        </p:nvSpPr>
        <p:spPr>
          <a:xfrm>
            <a:off x="4760985" y="2007748"/>
            <a:ext cx="2746061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À </a:t>
            </a: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l’internationnal</a:t>
            </a:r>
            <a:endParaRPr kumimoji="0" lang="en-US" sz="2000" b="1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" charset="0"/>
              <a:cs typeface="Titillium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" charset="0"/>
              <a:cs typeface="Titillium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Les plus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grandes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entreprises</a:t>
            </a:r>
            <a:endParaRPr kumimoji="0" lang="en-US" sz="1200" b="0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" panose="00000500000000000000" pitchFamily="50" charset="0"/>
              <a:ea typeface="Titillium Thin" charset="0"/>
              <a:cs typeface="Titillium Thin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+ de 500 </a:t>
            </a:r>
            <a:r>
              <a:rPr kumimoji="0" lang="en-US" sz="1200" b="0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" panose="00000500000000000000" pitchFamily="50" charset="0"/>
                <a:ea typeface="Titillium Thin" charset="0"/>
                <a:cs typeface="Titillium Thin" charset="0"/>
              </a:rPr>
              <a:t>références</a:t>
            </a:r>
            <a:endParaRPr kumimoji="0" lang="en-US" sz="4400" b="0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" panose="00000500000000000000" pitchFamily="50" charset="0"/>
              <a:ea typeface="Titillium Thin" charset="0"/>
              <a:cs typeface="Titillium Thin" charset="0"/>
            </a:endParaRPr>
          </a:p>
        </p:txBody>
      </p:sp>
      <p:pic>
        <p:nvPicPr>
          <p:cNvPr id="22" name="Picture 158">
            <a:extLst>
              <a:ext uri="{FF2B5EF4-FFF2-40B4-BE49-F238E27FC236}">
                <a16:creationId xmlns:a16="http://schemas.microsoft.com/office/drawing/2014/main" id="{81A4019B-5762-4B23-824A-1CBB92D0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97"/>
          <a:stretch>
            <a:fillRect/>
          </a:stretch>
        </p:blipFill>
        <p:spPr bwMode="auto">
          <a:xfrm>
            <a:off x="6421917" y="3730932"/>
            <a:ext cx="1148624" cy="6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3" descr="2008%2520Sodexo%2520Logo%2520Trans%2520as%2520JPEG">
            <a:extLst>
              <a:ext uri="{FF2B5EF4-FFF2-40B4-BE49-F238E27FC236}">
                <a16:creationId xmlns:a16="http://schemas.microsoft.com/office/drawing/2014/main" id="{FAE634AE-46D2-42B6-9E26-971CBD0F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867" y="2830055"/>
            <a:ext cx="912094" cy="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 descr="loreallogo-1024x240.jpeg">
            <a:extLst>
              <a:ext uri="{FF2B5EF4-FFF2-40B4-BE49-F238E27FC236}">
                <a16:creationId xmlns:a16="http://schemas.microsoft.com/office/drawing/2014/main" id="{E2A00F68-AB68-45C2-88DA-7E1AFE839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16" y="2923852"/>
            <a:ext cx="1029914" cy="241386"/>
          </a:xfrm>
          <a:prstGeom prst="rect">
            <a:avLst/>
          </a:prstGeom>
        </p:spPr>
      </p:pic>
      <p:pic>
        <p:nvPicPr>
          <p:cNvPr id="25" name="Picture 2" descr="2000px-Siemens-logo.svg.png">
            <a:extLst>
              <a:ext uri="{FF2B5EF4-FFF2-40B4-BE49-F238E27FC236}">
                <a16:creationId xmlns:a16="http://schemas.microsoft.com/office/drawing/2014/main" id="{66244328-590D-4C3B-9BC1-C6213BCC09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0" y="4804068"/>
            <a:ext cx="744908" cy="177288"/>
          </a:xfrm>
          <a:prstGeom prst="rect">
            <a:avLst/>
          </a:prstGeom>
        </p:spPr>
      </p:pic>
      <p:pic>
        <p:nvPicPr>
          <p:cNvPr id="26" name="Picture 5" descr="British_Airways.png">
            <a:extLst>
              <a:ext uri="{FF2B5EF4-FFF2-40B4-BE49-F238E27FC236}">
                <a16:creationId xmlns:a16="http://schemas.microsoft.com/office/drawing/2014/main" id="{91B91753-8BBB-477B-BB27-DECD3B6D65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93" y="3515005"/>
            <a:ext cx="1340994" cy="210584"/>
          </a:xfrm>
          <a:prstGeom prst="rect">
            <a:avLst/>
          </a:prstGeom>
        </p:spPr>
      </p:pic>
      <p:pic>
        <p:nvPicPr>
          <p:cNvPr id="27" name="Picture 7" descr="HP.png">
            <a:extLst>
              <a:ext uri="{FF2B5EF4-FFF2-40B4-BE49-F238E27FC236}">
                <a16:creationId xmlns:a16="http://schemas.microsoft.com/office/drawing/2014/main" id="{3E1E7FAC-EA70-4316-959B-45B9692850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98" y="5756083"/>
            <a:ext cx="354286" cy="354288"/>
          </a:xfrm>
          <a:prstGeom prst="rect">
            <a:avLst/>
          </a:prstGeom>
        </p:spPr>
      </p:pic>
      <p:pic>
        <p:nvPicPr>
          <p:cNvPr id="28" name="Picture 8" descr="Philips_logo_new.svg.png">
            <a:extLst>
              <a:ext uri="{FF2B5EF4-FFF2-40B4-BE49-F238E27FC236}">
                <a16:creationId xmlns:a16="http://schemas.microsoft.com/office/drawing/2014/main" id="{CB753F1D-AABE-40E7-A84C-55641038F7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8" y="3955801"/>
            <a:ext cx="898848" cy="165388"/>
          </a:xfrm>
          <a:prstGeom prst="rect">
            <a:avLst/>
          </a:prstGeom>
        </p:spPr>
      </p:pic>
      <p:pic>
        <p:nvPicPr>
          <p:cNvPr id="29" name="Picture 9" descr="Swiss_Life.png">
            <a:extLst>
              <a:ext uri="{FF2B5EF4-FFF2-40B4-BE49-F238E27FC236}">
                <a16:creationId xmlns:a16="http://schemas.microsoft.com/office/drawing/2014/main" id="{D82448EB-E3BC-4B44-A5B7-1E619C6620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9" y="3284783"/>
            <a:ext cx="633172" cy="443220"/>
          </a:xfrm>
          <a:prstGeom prst="rect">
            <a:avLst/>
          </a:prstGeom>
        </p:spPr>
      </p:pic>
      <p:pic>
        <p:nvPicPr>
          <p:cNvPr id="30" name="Picture 11" descr="Zurich_Logo.png">
            <a:extLst>
              <a:ext uri="{FF2B5EF4-FFF2-40B4-BE49-F238E27FC236}">
                <a16:creationId xmlns:a16="http://schemas.microsoft.com/office/drawing/2014/main" id="{FA254C93-851F-4254-973C-CCA1DDF002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06" y="4257580"/>
            <a:ext cx="684750" cy="490622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4E3374FE-4D5A-41B5-8339-F3AF763573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5251" y="5766581"/>
            <a:ext cx="863364" cy="354576"/>
          </a:xfrm>
          <a:prstGeom prst="rect">
            <a:avLst/>
          </a:prstGeom>
        </p:spPr>
      </p:pic>
      <p:pic>
        <p:nvPicPr>
          <p:cNvPr id="32" name="Picture 112" descr="ricoh-186-high-res.jpg">
            <a:extLst>
              <a:ext uri="{FF2B5EF4-FFF2-40B4-BE49-F238E27FC236}">
                <a16:creationId xmlns:a16="http://schemas.microsoft.com/office/drawing/2014/main" id="{FEAC3964-656D-4303-9F22-0A7544E5127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089" y="3979066"/>
            <a:ext cx="658712" cy="118858"/>
          </a:xfrm>
          <a:prstGeom prst="rect">
            <a:avLst/>
          </a:prstGeom>
        </p:spPr>
      </p:pic>
      <p:pic>
        <p:nvPicPr>
          <p:cNvPr id="33" name="Picture 3" descr="Air_France_Logo.png">
            <a:extLst>
              <a:ext uri="{FF2B5EF4-FFF2-40B4-BE49-F238E27FC236}">
                <a16:creationId xmlns:a16="http://schemas.microsoft.com/office/drawing/2014/main" id="{745B7B60-E0D7-4FB5-961B-C47F38D2BC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81" y="4377676"/>
            <a:ext cx="1055478" cy="92884"/>
          </a:xfrm>
          <a:prstGeom prst="rect">
            <a:avLst/>
          </a:prstGeom>
        </p:spPr>
      </p:pic>
      <p:pic>
        <p:nvPicPr>
          <p:cNvPr id="34" name="Picture 6" descr="Daimler.png">
            <a:extLst>
              <a:ext uri="{FF2B5EF4-FFF2-40B4-BE49-F238E27FC236}">
                <a16:creationId xmlns:a16="http://schemas.microsoft.com/office/drawing/2014/main" id="{2BEFB709-2505-4DF8-9F2E-82E95FE368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73" y="5483797"/>
            <a:ext cx="859542" cy="118192"/>
          </a:xfrm>
          <a:prstGeom prst="rect">
            <a:avLst/>
          </a:prstGeom>
        </p:spPr>
      </p:pic>
      <p:pic>
        <p:nvPicPr>
          <p:cNvPr id="35" name="Picture 10" descr="worldsteel_logo_large_RGB.jpg">
            <a:extLst>
              <a:ext uri="{FF2B5EF4-FFF2-40B4-BE49-F238E27FC236}">
                <a16:creationId xmlns:a16="http://schemas.microsoft.com/office/drawing/2014/main" id="{B8A47282-F592-4E69-A7F0-DA8F121DB0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2" y="4285121"/>
            <a:ext cx="945868" cy="354576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4366E6B9-0BB3-4A9F-B56C-922C191564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60177" y="5225759"/>
            <a:ext cx="886440" cy="443220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26D33121-359B-4C2B-B730-CC0E850794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37895" y="4832952"/>
            <a:ext cx="361704" cy="480138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92E30275-3645-4765-B00F-D3F70379E32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75086" y="5254045"/>
            <a:ext cx="414932" cy="414934"/>
          </a:xfrm>
          <a:prstGeom prst="rect">
            <a:avLst/>
          </a:prstGeom>
        </p:spPr>
      </p:pic>
      <p:pic>
        <p:nvPicPr>
          <p:cNvPr id="39" name="Picture 20">
            <a:extLst>
              <a:ext uri="{FF2B5EF4-FFF2-40B4-BE49-F238E27FC236}">
                <a16:creationId xmlns:a16="http://schemas.microsoft.com/office/drawing/2014/main" id="{59D105BC-C252-4FB6-8249-0FA4B79ACD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60986" y="2880015"/>
            <a:ext cx="400656" cy="488072"/>
          </a:xfrm>
          <a:prstGeom prst="rect">
            <a:avLst/>
          </a:prstGeom>
        </p:spPr>
      </p:pic>
      <p:pic>
        <p:nvPicPr>
          <p:cNvPr id="40" name="Picture 2" descr="Afficher l'image d'origine">
            <a:extLst>
              <a:ext uri="{FF2B5EF4-FFF2-40B4-BE49-F238E27FC236}">
                <a16:creationId xmlns:a16="http://schemas.microsoft.com/office/drawing/2014/main" id="{A3B8B120-75F3-428C-A61B-B6893DE9C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b="27724"/>
          <a:stretch/>
        </p:blipFill>
        <p:spPr bwMode="auto">
          <a:xfrm>
            <a:off x="4754009" y="4678602"/>
            <a:ext cx="1306354" cy="4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>
            <a:extLst>
              <a:ext uri="{FF2B5EF4-FFF2-40B4-BE49-F238E27FC236}">
                <a16:creationId xmlns:a16="http://schemas.microsoft.com/office/drawing/2014/main" id="{8B6C5357-DAD0-4AB7-A5FB-75B39126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52" y="7542333"/>
            <a:ext cx="839164" cy="3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Afficher l'image d'origine">
            <a:extLst>
              <a:ext uri="{FF2B5EF4-FFF2-40B4-BE49-F238E27FC236}">
                <a16:creationId xmlns:a16="http://schemas.microsoft.com/office/drawing/2014/main" id="{79E1EBD8-6E96-4B68-A783-B6D466BF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4" y="5052938"/>
            <a:ext cx="666828" cy="3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Afficher l'image d'origine">
            <a:extLst>
              <a:ext uri="{FF2B5EF4-FFF2-40B4-BE49-F238E27FC236}">
                <a16:creationId xmlns:a16="http://schemas.microsoft.com/office/drawing/2014/main" id="{FCAE0BD1-37AD-4564-9556-645D6B72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35" y="7602758"/>
            <a:ext cx="961564" cy="2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>
            <a:extLst>
              <a:ext uri="{FF2B5EF4-FFF2-40B4-BE49-F238E27FC236}">
                <a16:creationId xmlns:a16="http://schemas.microsoft.com/office/drawing/2014/main" id="{6D29A01B-3CA9-40FE-81A4-CDDA2A8A678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08574" y="5649872"/>
            <a:ext cx="508082" cy="480138"/>
          </a:xfrm>
          <a:prstGeom prst="rect">
            <a:avLst/>
          </a:prstGeom>
        </p:spPr>
      </p:pic>
      <p:pic>
        <p:nvPicPr>
          <p:cNvPr id="45" name="Picture 10" descr="Afficher l'image d'origine">
            <a:extLst>
              <a:ext uri="{FF2B5EF4-FFF2-40B4-BE49-F238E27FC236}">
                <a16:creationId xmlns:a16="http://schemas.microsoft.com/office/drawing/2014/main" id="{2DA931AD-D0E1-4755-9889-AF70255A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63" y="3305361"/>
            <a:ext cx="517026" cy="5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">
            <a:extLst>
              <a:ext uri="{FF2B5EF4-FFF2-40B4-BE49-F238E27FC236}">
                <a16:creationId xmlns:a16="http://schemas.microsoft.com/office/drawing/2014/main" id="{9C2222FE-533C-4CBA-8E8E-A80457FAE856}"/>
              </a:ext>
            </a:extLst>
          </p:cNvPr>
          <p:cNvSpPr txBox="1"/>
          <p:nvPr/>
        </p:nvSpPr>
        <p:spPr>
          <a:xfrm>
            <a:off x="7992658" y="2522484"/>
            <a:ext cx="274830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Dans</a:t>
            </a: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 </a:t>
            </a: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votre</a:t>
            </a: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 </a:t>
            </a: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secteur</a:t>
            </a: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 </a:t>
            </a:r>
            <a:r>
              <a:rPr kumimoji="0" lang="en-US" sz="2000" b="1" i="0" u="none" strike="noStrike" kern="1200" cap="none" spc="20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" charset="0"/>
                <a:cs typeface="Titillium" charset="0"/>
              </a:rPr>
              <a:t>d’activité</a:t>
            </a:r>
            <a:endParaRPr kumimoji="0" lang="en-US" sz="4400" b="0" i="0" u="none" strike="noStrike" kern="1200" cap="none" spc="2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" panose="00000500000000000000" pitchFamily="50" charset="0"/>
              <a:ea typeface="Titillium Thin" charset="0"/>
              <a:cs typeface="Titillium Thin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7EEB99-36B7-4483-ABBD-1F23DBC49281}"/>
              </a:ext>
            </a:extLst>
          </p:cNvPr>
          <p:cNvSpPr/>
          <p:nvPr/>
        </p:nvSpPr>
        <p:spPr>
          <a:xfrm>
            <a:off x="1366926" y="2463100"/>
            <a:ext cx="2980858" cy="4244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EEC154-189C-413D-8FF0-F2345B6A6F07}"/>
              </a:ext>
            </a:extLst>
          </p:cNvPr>
          <p:cNvSpPr/>
          <p:nvPr/>
        </p:nvSpPr>
        <p:spPr>
          <a:xfrm>
            <a:off x="4610472" y="1798826"/>
            <a:ext cx="2980858" cy="4490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00F242-8D1F-40BC-AFBB-9B44406BE001}"/>
              </a:ext>
            </a:extLst>
          </p:cNvPr>
          <p:cNvSpPr/>
          <p:nvPr/>
        </p:nvSpPr>
        <p:spPr>
          <a:xfrm>
            <a:off x="7856280" y="2334153"/>
            <a:ext cx="2980858" cy="4244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00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7280" y="639458"/>
            <a:ext cx="9830477" cy="4921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defTabSz="2286000">
              <a:lnSpc>
                <a:spcPts val="4000"/>
              </a:lnSpc>
              <a:defRPr sz="3600" b="1" spc="250">
                <a:latin typeface="Titillium Bd" panose="00000800000000000000" pitchFamily="50" charset="0"/>
                <a:ea typeface="Lato Black" charset="0"/>
                <a:cs typeface="Lato Black" charset="0"/>
              </a:defRPr>
            </a:lvl1pPr>
          </a:lstStyle>
          <a:p>
            <a:pPr marL="0" marR="0" lvl="0" indent="0" algn="ctr" defTabSz="22860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2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</a:rPr>
              <a:t>Solutions primées sur la scène internationale 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24743" y="1611194"/>
            <a:ext cx="8142513" cy="59346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Open Sans Light"/>
                <a:ea typeface="Lato Light" charset="0"/>
                <a:cs typeface="Lato Light" charset="0"/>
              </a:rPr>
              <a:t>Les solutions technologiques et les contenus que nous utilisons sont reconnues au plan mondial et multi-primées sur la scène internationale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alpha val="60000"/>
                </a:srgbClr>
              </a:solidFill>
              <a:effectLst/>
              <a:uLnTx/>
              <a:uFillTx/>
              <a:latin typeface="Open Sans Light"/>
              <a:ea typeface="Lato Light" charset="0"/>
              <a:cs typeface="Lato Light" charset="0"/>
            </a:endParaRPr>
          </a:p>
        </p:txBody>
      </p:sp>
      <p:sp>
        <p:nvSpPr>
          <p:cNvPr id="11" name="Shape 3931"/>
          <p:cNvSpPr/>
          <p:nvPr/>
        </p:nvSpPr>
        <p:spPr>
          <a:xfrm>
            <a:off x="5649714" y="2416084"/>
            <a:ext cx="91440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2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2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80"/>
                  <a:pt x="60" y="1650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50"/>
                  <a:pt x="21600" y="1380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2" name="Shape 3931"/>
          <p:cNvSpPr/>
          <p:nvPr/>
        </p:nvSpPr>
        <p:spPr>
          <a:xfrm>
            <a:off x="5649714" y="2657148"/>
            <a:ext cx="91440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2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2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80"/>
                  <a:pt x="60" y="1650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50"/>
                  <a:pt x="21600" y="1380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80379C3-BA22-4A64-8A98-E1BB9FA11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37" y="4500590"/>
            <a:ext cx="918800" cy="6776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9D5A5F2-4675-4F8D-AF26-0569FF7DF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4" y="4466376"/>
            <a:ext cx="729826" cy="7298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CFEA93-04D8-4474-A98F-29FE37FB8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97" y="4489867"/>
            <a:ext cx="729826" cy="7298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514B004-7F7E-4C46-A0FC-A0E2CB7738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36" y="4490498"/>
            <a:ext cx="729826" cy="729826"/>
          </a:xfrm>
          <a:prstGeom prst="rect">
            <a:avLst/>
          </a:prstGeom>
        </p:spPr>
      </p:pic>
      <p:pic>
        <p:nvPicPr>
          <p:cNvPr id="19" name="Picture 4" descr="BrandonHall Excellence Gold 2014">
            <a:extLst>
              <a:ext uri="{FF2B5EF4-FFF2-40B4-BE49-F238E27FC236}">
                <a16:creationId xmlns:a16="http://schemas.microsoft.com/office/drawing/2014/main" id="{8217A72D-2081-43D6-B30F-EC5A3A8B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" y="5306268"/>
            <a:ext cx="1401579" cy="5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10.110.1.69\newrezo1\004_Communication_Marketing\DOSSIERS EQUIPE MARKETING\_Sites\bannières\Awards\CLO_blended_learning.jpg">
            <a:extLst>
              <a:ext uri="{FF2B5EF4-FFF2-40B4-BE49-F238E27FC236}">
                <a16:creationId xmlns:a16="http://schemas.microsoft.com/office/drawing/2014/main" id="{3AE9F826-6535-4C74-B9CA-73F0C597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94" b="92308" l="9948" r="89529">
                        <a14:foregroundMark x1="52356" y1="7692" x2="52356" y2="7692"/>
                        <a14:foregroundMark x1="52356" y1="89510" x2="52356" y2="89510"/>
                        <a14:foregroundMark x1="52356" y1="90909" x2="52356" y2="90909"/>
                        <a14:foregroundMark x1="52356" y1="92308" x2="52356" y2="9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1" y="5908805"/>
            <a:ext cx="1124334" cy="8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ersin by Deloitte">
            <a:extLst>
              <a:ext uri="{FF2B5EF4-FFF2-40B4-BE49-F238E27FC236}">
                <a16:creationId xmlns:a16="http://schemas.microsoft.com/office/drawing/2014/main" id="{5FE1A3DC-B420-489C-8E7A-857FB07CA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239" b="2446"/>
          <a:stretch/>
        </p:blipFill>
        <p:spPr bwMode="auto">
          <a:xfrm>
            <a:off x="2135506" y="6084891"/>
            <a:ext cx="1606946" cy="333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DE11AD2-B7CC-4587-A37F-D04BD0C0D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5" y="5314893"/>
            <a:ext cx="1699131" cy="582364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A57BAF2D-5CA6-4F2E-BB06-91164B93E2F4}"/>
              </a:ext>
            </a:extLst>
          </p:cNvPr>
          <p:cNvSpPr txBox="1"/>
          <p:nvPr/>
        </p:nvSpPr>
        <p:spPr>
          <a:xfrm>
            <a:off x="1126329" y="3738100"/>
            <a:ext cx="1459494" cy="601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 Light" charset="0"/>
                <a:cs typeface="Titillium Light" charset="0"/>
              </a:rPr>
              <a:t>2014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 Light" charset="0"/>
              <a:cs typeface="Titillium Light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B7B4380-B86A-447F-9ECA-769BBBC4A1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4096" y="4561405"/>
            <a:ext cx="945775" cy="6682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42BCC9-2144-402E-A604-AB6318A218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6176" y="4551422"/>
            <a:ext cx="945776" cy="66827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2111C9F-EE27-49E9-B88C-CA9ACEFDAA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815" y="4586272"/>
            <a:ext cx="945776" cy="6682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7379AD7-A83D-41E0-B3E7-207552E978A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04"/>
          <a:stretch/>
        </p:blipFill>
        <p:spPr>
          <a:xfrm>
            <a:off x="5505343" y="5979936"/>
            <a:ext cx="761775" cy="658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E2341A1-D645-45DE-A9A6-707F86B6388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201"/>
          <a:stretch/>
        </p:blipFill>
        <p:spPr>
          <a:xfrm>
            <a:off x="6413309" y="5980370"/>
            <a:ext cx="749593" cy="65814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F21D3C4-7AE9-4AD1-A00E-3A7CE489953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67" b="82000" l="6667" r="92667">
                        <a14:foregroundMark x1="51333" y1="2667" x2="51333" y2="2667"/>
                        <a14:foregroundMark x1="7333" y1="48000" x2="7333" y2="48000"/>
                        <a14:foregroundMark x1="92667" y1="48000" x2="92667" y2="48000"/>
                        <a14:foregroundMark x1="46000" y1="79333" x2="46000" y2="79333"/>
                        <a14:foregroundMark x1="59333" y1="78000" x2="59333" y2="78000"/>
                        <a14:foregroundMark x1="50000" y1="78000" x2="50000" y2="78000"/>
                        <a14:foregroundMark x1="50000" y1="82000" x2="50000" y2="82000"/>
                      </a14:backgroundRemoval>
                    </a14:imgEffect>
                  </a14:imgLayer>
                </a14:imgProps>
              </a:ext>
            </a:extLst>
          </a:blip>
          <a:srcRect b="13658"/>
          <a:stretch/>
        </p:blipFill>
        <p:spPr>
          <a:xfrm>
            <a:off x="4542613" y="6003699"/>
            <a:ext cx="762250" cy="6581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A394419-7533-4228-A373-A20006BDBFA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0881" y="5241639"/>
            <a:ext cx="950591" cy="65814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755F818-C1F1-413A-B5BA-E30A6ED552D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4763" y="5287132"/>
            <a:ext cx="951306" cy="65814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7A0EA00-A554-4179-9254-E4F1671626D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314" y="5261412"/>
            <a:ext cx="952023" cy="6581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52B54BC-9232-4CDE-AC2D-09A120149A0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00" b="80000" l="6667" r="94667">
                        <a14:foregroundMark x1="41333" y1="6000" x2="41333" y2="6000"/>
                        <a14:foregroundMark x1="6667" y1="48000" x2="6667" y2="48000"/>
                        <a14:foregroundMark x1="95333" y1="42667" x2="95333" y2="42667"/>
                        <a14:foregroundMark x1="46667" y1="74667" x2="46667" y2="74667"/>
                        <a14:foregroundMark x1="60000" y1="78667" x2="60000" y2="78667"/>
                        <a14:foregroundMark x1="49333" y1="77333" x2="49333" y2="77333"/>
                        <a14:foregroundMark x1="49333" y1="80000" x2="49333" y2="80000"/>
                      </a14:backgroundRemoval>
                    </a14:imgEffect>
                  </a14:imgLayer>
                </a14:imgProps>
              </a:ext>
            </a:extLst>
          </a:blip>
          <a:srcRect b="13658"/>
          <a:stretch/>
        </p:blipFill>
        <p:spPr>
          <a:xfrm>
            <a:off x="7229848" y="5980370"/>
            <a:ext cx="780264" cy="673693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F79634EF-62E9-42C0-B178-AD29B1B7C28A}"/>
              </a:ext>
            </a:extLst>
          </p:cNvPr>
          <p:cNvSpPr txBox="1"/>
          <p:nvPr/>
        </p:nvSpPr>
        <p:spPr>
          <a:xfrm>
            <a:off x="5377167" y="3769840"/>
            <a:ext cx="1459494" cy="601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 Light" charset="0"/>
                <a:cs typeface="Titillium Light" charset="0"/>
              </a:rPr>
              <a:t>2015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 Light" charset="0"/>
              <a:cs typeface="Titillium Light" charset="0"/>
            </a:endParaRPr>
          </a:p>
        </p:txBody>
      </p:sp>
      <p:pic>
        <p:nvPicPr>
          <p:cNvPr id="35" name="Picture 2" descr="Brandon Hall Excellence Awards 2016 - Silver medal">
            <a:extLst>
              <a:ext uri="{FF2B5EF4-FFF2-40B4-BE49-F238E27FC236}">
                <a16:creationId xmlns:a16="http://schemas.microsoft.com/office/drawing/2014/main" id="{833AC03D-27F6-43F7-B1FE-B6BD1B9F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15" y="5240344"/>
            <a:ext cx="916730" cy="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Brandon Hall Excellence Awards 2016 - Silver medal">
            <a:extLst>
              <a:ext uri="{FF2B5EF4-FFF2-40B4-BE49-F238E27FC236}">
                <a16:creationId xmlns:a16="http://schemas.microsoft.com/office/drawing/2014/main" id="{D85D3A29-9E21-4540-BC8C-AED9EF72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462" y="5211129"/>
            <a:ext cx="916730" cy="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Brandon Hall Excellence Awards 2016 - Bronze medal">
            <a:extLst>
              <a:ext uri="{FF2B5EF4-FFF2-40B4-BE49-F238E27FC236}">
                <a16:creationId xmlns:a16="http://schemas.microsoft.com/office/drawing/2014/main" id="{6FE648C4-C88B-49E3-A396-B51EC76B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38" y="4570647"/>
            <a:ext cx="916730" cy="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Brandon Hall Excellence Awards 2016 - Bronze medal">
            <a:extLst>
              <a:ext uri="{FF2B5EF4-FFF2-40B4-BE49-F238E27FC236}">
                <a16:creationId xmlns:a16="http://schemas.microsoft.com/office/drawing/2014/main" id="{E04FB19B-EF3D-4FE4-AC24-5332E026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793" y="4543939"/>
            <a:ext cx="916730" cy="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randon Hall Excellence Awards 2016 - Silver medal">
            <a:extLst>
              <a:ext uri="{FF2B5EF4-FFF2-40B4-BE49-F238E27FC236}">
                <a16:creationId xmlns:a16="http://schemas.microsoft.com/office/drawing/2014/main" id="{5D7D4A94-2FA4-428D-BC8F-207B600E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18" y="5216111"/>
            <a:ext cx="916730" cy="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2016 Top Learning Portal Companies List">
            <a:extLst>
              <a:ext uri="{FF2B5EF4-FFF2-40B4-BE49-F238E27FC236}">
                <a16:creationId xmlns:a16="http://schemas.microsoft.com/office/drawing/2014/main" id="{12D8968D-9B1B-406F-9FC6-0A7BC930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43" b="89143" l="5714" r="96000">
                        <a14:foregroundMark x1="42857" y1="9143" x2="42857" y2="9143"/>
                        <a14:foregroundMark x1="53143" y1="5714" x2="53143" y2="5714"/>
                        <a14:foregroundMark x1="91429" y1="44000" x2="91429" y2="44000"/>
                        <a14:foregroundMark x1="96000" y1="45714" x2="96000" y2="45714"/>
                        <a14:foregroundMark x1="5714" y1="52000" x2="5714" y2="52000"/>
                        <a14:foregroundMark x1="5143" y1="45714" x2="5143" y2="4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28" y="5934981"/>
            <a:ext cx="778470" cy="7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2016 Top 20 Content Development Companies List">
            <a:extLst>
              <a:ext uri="{FF2B5EF4-FFF2-40B4-BE49-F238E27FC236}">
                <a16:creationId xmlns:a16="http://schemas.microsoft.com/office/drawing/2014/main" id="{0AF0EADB-731D-4E00-90AD-FD588179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00" b="89143" l="4000" r="93143">
                        <a14:foregroundMark x1="42286" y1="8000" x2="42286" y2="8000"/>
                        <a14:foregroundMark x1="93143" y1="42286" x2="93143" y2="42286"/>
                        <a14:foregroundMark x1="8571" y1="53143" x2="8571" y2="53143"/>
                        <a14:foregroundMark x1="4000" y1="44571" x2="4000" y2="4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41" y="5966084"/>
            <a:ext cx="778470" cy="7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2016 Top Leadership Training Companies List">
            <a:extLst>
              <a:ext uri="{FF2B5EF4-FFF2-40B4-BE49-F238E27FC236}">
                <a16:creationId xmlns:a16="http://schemas.microsoft.com/office/drawing/2014/main" id="{0B8FE9D9-C14D-4E1E-A480-9E3D7978E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4000" b="81778" l="18667" r="82667">
                        <a14:foregroundMark x1="52889" y1="24000" x2="52889" y2="24000"/>
                        <a14:foregroundMark x1="22222" y1="54667" x2="22222" y2="54667"/>
                        <a14:foregroundMark x1="19111" y1="50667" x2="19111" y2="50667"/>
                        <a14:foregroundMark x1="80444" y1="54222" x2="80444" y2="54222"/>
                        <a14:foregroundMark x1="82667" y1="49778" x2="82667" y2="4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17451" r="13447" b="10237"/>
          <a:stretch/>
        </p:blipFill>
        <p:spPr bwMode="auto">
          <a:xfrm>
            <a:off x="10391493" y="5947548"/>
            <a:ext cx="815540" cy="8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2016 Top Authoring Companies">
            <a:extLst>
              <a:ext uri="{FF2B5EF4-FFF2-40B4-BE49-F238E27FC236}">
                <a16:creationId xmlns:a16="http://schemas.microsoft.com/office/drawing/2014/main" id="{CD0B080A-2F70-4019-9587-9552A5181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2286" b="81143" l="19429" r="80000">
                        <a14:foregroundMark x1="19429" y1="55429" x2="19429" y2="55429"/>
                        <a14:foregroundMark x1="48000" y1="22857" x2="48000" y2="22857"/>
                        <a14:foregroundMark x1="80000" y1="50286" x2="80000" y2="5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16898" r="14324" b="10527"/>
          <a:stretch/>
        </p:blipFill>
        <p:spPr bwMode="auto">
          <a:xfrm>
            <a:off x="8665385" y="5918867"/>
            <a:ext cx="815540" cy="8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5">
            <a:extLst>
              <a:ext uri="{FF2B5EF4-FFF2-40B4-BE49-F238E27FC236}">
                <a16:creationId xmlns:a16="http://schemas.microsoft.com/office/drawing/2014/main" id="{DDF3C8B4-B03C-4BCE-A265-15C109C7873F}"/>
              </a:ext>
            </a:extLst>
          </p:cNvPr>
          <p:cNvSpPr txBox="1"/>
          <p:nvPr/>
        </p:nvSpPr>
        <p:spPr>
          <a:xfrm>
            <a:off x="9625151" y="3738100"/>
            <a:ext cx="1459494" cy="601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tillium Bd" panose="00000800000000000000" pitchFamily="50" charset="0"/>
                <a:ea typeface="Titillium Light" charset="0"/>
                <a:cs typeface="Titillium Light" charset="0"/>
              </a:rPr>
              <a:t>2016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tillium Bd" panose="00000800000000000000" pitchFamily="50" charset="0"/>
              <a:ea typeface="Titillium Light" charset="0"/>
              <a:cs typeface="Titilliu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7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582" y="3086553"/>
            <a:ext cx="6027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Lato Bold" charset="0"/>
                <a:cs typeface="Lato Bold" charset="0"/>
              </a:rPr>
              <a:t>THANK YOU!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78479" y="2183613"/>
            <a:ext cx="6035040" cy="2975431"/>
            <a:chOff x="3146795" y="2307769"/>
            <a:chExt cx="6035040" cy="2975431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flipV="1">
              <a:off x="3146795" y="2307769"/>
              <a:ext cx="6035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flipV="1">
              <a:off x="3146795" y="5283200"/>
              <a:ext cx="60350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0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hino">
  <a:themeElements>
    <a:clrScheme name="Ivy - Rhino1 Light">
      <a:dk1>
        <a:srgbClr val="222222"/>
      </a:dk1>
      <a:lt1>
        <a:sysClr val="window" lastClr="FFFFFF"/>
      </a:lt1>
      <a:dk2>
        <a:srgbClr val="222222"/>
      </a:dk2>
      <a:lt2>
        <a:srgbClr val="E7E6E6"/>
      </a:lt2>
      <a:accent1>
        <a:srgbClr val="556270"/>
      </a:accent1>
      <a:accent2>
        <a:srgbClr val="4ECDC4"/>
      </a:accent2>
      <a:accent3>
        <a:srgbClr val="4D4D4D"/>
      </a:accent3>
      <a:accent4>
        <a:srgbClr val="525964"/>
      </a:accent4>
      <a:accent5>
        <a:srgbClr val="445469"/>
      </a:accent5>
      <a:accent6>
        <a:srgbClr val="A1A1A1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258</Words>
  <Application>Microsoft Office PowerPoint</Application>
  <PresentationFormat>Grand écran</PresentationFormat>
  <Paragraphs>50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3" baseType="lpstr">
      <vt:lpstr>Arial</vt:lpstr>
      <vt:lpstr>Bebas Neue</vt:lpstr>
      <vt:lpstr>Calibri</vt:lpstr>
      <vt:lpstr>Lato</vt:lpstr>
      <vt:lpstr>Lato Black</vt:lpstr>
      <vt:lpstr>Lato Bold</vt:lpstr>
      <vt:lpstr>Lato Light</vt:lpstr>
      <vt:lpstr>Montserrat</vt:lpstr>
      <vt:lpstr>Montserrat Light</vt:lpstr>
      <vt:lpstr>Open Sans Light</vt:lpstr>
      <vt:lpstr>Source Sans Pro</vt:lpstr>
      <vt:lpstr>Titillium</vt:lpstr>
      <vt:lpstr>Titillium Bd</vt:lpstr>
      <vt:lpstr>Titillium Light</vt:lpstr>
      <vt:lpstr>Titillium Thin</vt:lpstr>
      <vt:lpstr>Rhino</vt:lpstr>
      <vt:lpstr>Présentation PowerPoint</vt:lpstr>
      <vt:lpstr>Présentation PowerPoint</vt:lpstr>
      <vt:lpstr>Alliance stratégique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1</cp:revision>
  <dcterms:created xsi:type="dcterms:W3CDTF">2017-07-17T10:02:33Z</dcterms:created>
  <dcterms:modified xsi:type="dcterms:W3CDTF">2017-07-17T10:10:13Z</dcterms:modified>
</cp:coreProperties>
</file>